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8834286"/>
            <a:ext cx="2320925" cy="1452880"/>
          </a:xfrm>
          <a:custGeom>
            <a:avLst/>
            <a:gdLst/>
            <a:ahLst/>
            <a:cxnLst/>
            <a:rect l="l" t="t" r="r" b="b"/>
            <a:pathLst>
              <a:path w="2320925" h="1452879">
                <a:moveTo>
                  <a:pt x="576441" y="12624"/>
                </a:moveTo>
                <a:lnTo>
                  <a:pt x="22706" y="12624"/>
                </a:lnTo>
                <a:lnTo>
                  <a:pt x="68869" y="0"/>
                </a:lnTo>
                <a:lnTo>
                  <a:pt x="530628" y="0"/>
                </a:lnTo>
                <a:lnTo>
                  <a:pt x="576441" y="12624"/>
                </a:lnTo>
                <a:close/>
              </a:path>
              <a:path w="2320925" h="1452879">
                <a:moveTo>
                  <a:pt x="0" y="143713"/>
                </a:moveTo>
                <a:lnTo>
                  <a:pt x="0" y="12624"/>
                </a:lnTo>
                <a:lnTo>
                  <a:pt x="622119" y="12624"/>
                </a:lnTo>
                <a:lnTo>
                  <a:pt x="667647" y="25248"/>
                </a:lnTo>
                <a:lnTo>
                  <a:pt x="713006" y="25248"/>
                </a:lnTo>
                <a:lnTo>
                  <a:pt x="847900" y="63121"/>
                </a:lnTo>
                <a:lnTo>
                  <a:pt x="892415" y="63121"/>
                </a:lnTo>
                <a:lnTo>
                  <a:pt x="980664" y="88369"/>
                </a:lnTo>
                <a:lnTo>
                  <a:pt x="1024366" y="113618"/>
                </a:lnTo>
                <a:lnTo>
                  <a:pt x="1067762" y="126242"/>
                </a:lnTo>
                <a:lnTo>
                  <a:pt x="109968" y="126242"/>
                </a:lnTo>
                <a:lnTo>
                  <a:pt x="63789" y="138866"/>
                </a:lnTo>
                <a:lnTo>
                  <a:pt x="17672" y="138866"/>
                </a:lnTo>
                <a:lnTo>
                  <a:pt x="0" y="143713"/>
                </a:lnTo>
                <a:close/>
              </a:path>
              <a:path w="2320925" h="1452879">
                <a:moveTo>
                  <a:pt x="2320365" y="1452713"/>
                </a:moveTo>
                <a:lnTo>
                  <a:pt x="2178305" y="1452713"/>
                </a:lnTo>
                <a:lnTo>
                  <a:pt x="2168274" y="1426541"/>
                </a:lnTo>
                <a:lnTo>
                  <a:pt x="2148101" y="1376044"/>
                </a:lnTo>
                <a:lnTo>
                  <a:pt x="2127117" y="1325547"/>
                </a:lnTo>
                <a:lnTo>
                  <a:pt x="2105329" y="1275050"/>
                </a:lnTo>
                <a:lnTo>
                  <a:pt x="2082745" y="1237177"/>
                </a:lnTo>
                <a:lnTo>
                  <a:pt x="2059374" y="1186680"/>
                </a:lnTo>
                <a:lnTo>
                  <a:pt x="2035225" y="1136183"/>
                </a:lnTo>
                <a:lnTo>
                  <a:pt x="2010304" y="1085686"/>
                </a:lnTo>
                <a:lnTo>
                  <a:pt x="1984621" y="1047813"/>
                </a:lnTo>
                <a:lnTo>
                  <a:pt x="1958183" y="997316"/>
                </a:lnTo>
                <a:lnTo>
                  <a:pt x="1930998" y="959444"/>
                </a:lnTo>
                <a:lnTo>
                  <a:pt x="1903075" y="921571"/>
                </a:lnTo>
                <a:lnTo>
                  <a:pt x="1874422" y="871074"/>
                </a:lnTo>
                <a:lnTo>
                  <a:pt x="1845047" y="833201"/>
                </a:lnTo>
                <a:lnTo>
                  <a:pt x="1814957" y="795328"/>
                </a:lnTo>
                <a:lnTo>
                  <a:pt x="1784162" y="757455"/>
                </a:lnTo>
                <a:lnTo>
                  <a:pt x="1752669" y="719583"/>
                </a:lnTo>
                <a:lnTo>
                  <a:pt x="1720487" y="694334"/>
                </a:lnTo>
                <a:lnTo>
                  <a:pt x="1687623" y="656461"/>
                </a:lnTo>
                <a:lnTo>
                  <a:pt x="1652587" y="618588"/>
                </a:lnTo>
                <a:lnTo>
                  <a:pt x="1616904" y="593340"/>
                </a:lnTo>
                <a:lnTo>
                  <a:pt x="1580596" y="555467"/>
                </a:lnTo>
                <a:lnTo>
                  <a:pt x="1543680" y="530219"/>
                </a:lnTo>
                <a:lnTo>
                  <a:pt x="1506175" y="504970"/>
                </a:lnTo>
                <a:lnTo>
                  <a:pt x="1468102" y="479722"/>
                </a:lnTo>
                <a:lnTo>
                  <a:pt x="1390324" y="429224"/>
                </a:lnTo>
                <a:lnTo>
                  <a:pt x="1310499" y="378727"/>
                </a:lnTo>
                <a:lnTo>
                  <a:pt x="1228781" y="328230"/>
                </a:lnTo>
                <a:lnTo>
                  <a:pt x="1187259" y="315606"/>
                </a:lnTo>
                <a:lnTo>
                  <a:pt x="1145322" y="290358"/>
                </a:lnTo>
                <a:lnTo>
                  <a:pt x="1060276" y="265109"/>
                </a:lnTo>
                <a:lnTo>
                  <a:pt x="1017205" y="239861"/>
                </a:lnTo>
                <a:lnTo>
                  <a:pt x="797144" y="176739"/>
                </a:lnTo>
                <a:lnTo>
                  <a:pt x="752323" y="176739"/>
                </a:lnTo>
                <a:lnTo>
                  <a:pt x="662029" y="151491"/>
                </a:lnTo>
                <a:lnTo>
                  <a:pt x="616592" y="151491"/>
                </a:lnTo>
                <a:lnTo>
                  <a:pt x="570989" y="138866"/>
                </a:lnTo>
                <a:lnTo>
                  <a:pt x="525237" y="138866"/>
                </a:lnTo>
                <a:lnTo>
                  <a:pt x="479356" y="126242"/>
                </a:lnTo>
                <a:lnTo>
                  <a:pt x="1067762" y="126242"/>
                </a:lnTo>
                <a:lnTo>
                  <a:pt x="1153571" y="151491"/>
                </a:lnTo>
                <a:lnTo>
                  <a:pt x="1195950" y="176739"/>
                </a:lnTo>
                <a:lnTo>
                  <a:pt x="1237955" y="189363"/>
                </a:lnTo>
                <a:lnTo>
                  <a:pt x="1320776" y="239861"/>
                </a:lnTo>
                <a:lnTo>
                  <a:pt x="1361559" y="252485"/>
                </a:lnTo>
                <a:lnTo>
                  <a:pt x="1441782" y="302982"/>
                </a:lnTo>
                <a:lnTo>
                  <a:pt x="1520101" y="353479"/>
                </a:lnTo>
                <a:lnTo>
                  <a:pt x="1596380" y="403976"/>
                </a:lnTo>
                <a:lnTo>
                  <a:pt x="1633712" y="429224"/>
                </a:lnTo>
                <a:lnTo>
                  <a:pt x="1670482" y="467097"/>
                </a:lnTo>
                <a:lnTo>
                  <a:pt x="1706674" y="492346"/>
                </a:lnTo>
                <a:lnTo>
                  <a:pt x="1742271" y="530219"/>
                </a:lnTo>
                <a:lnTo>
                  <a:pt x="1777255" y="555467"/>
                </a:lnTo>
                <a:lnTo>
                  <a:pt x="1809738" y="593340"/>
                </a:lnTo>
                <a:lnTo>
                  <a:pt x="1841612" y="631213"/>
                </a:lnTo>
                <a:lnTo>
                  <a:pt x="1872870" y="656461"/>
                </a:lnTo>
                <a:lnTo>
                  <a:pt x="1903503" y="694334"/>
                </a:lnTo>
                <a:lnTo>
                  <a:pt x="1933501" y="732207"/>
                </a:lnTo>
                <a:lnTo>
                  <a:pt x="1962856" y="770080"/>
                </a:lnTo>
                <a:lnTo>
                  <a:pt x="1991559" y="807952"/>
                </a:lnTo>
                <a:lnTo>
                  <a:pt x="2019602" y="858449"/>
                </a:lnTo>
                <a:lnTo>
                  <a:pt x="2046975" y="896322"/>
                </a:lnTo>
                <a:lnTo>
                  <a:pt x="2073670" y="946819"/>
                </a:lnTo>
                <a:lnTo>
                  <a:pt x="2099677" y="984692"/>
                </a:lnTo>
                <a:lnTo>
                  <a:pt x="2124990" y="1035189"/>
                </a:lnTo>
                <a:lnTo>
                  <a:pt x="2149597" y="1073062"/>
                </a:lnTo>
                <a:lnTo>
                  <a:pt x="2173491" y="1123559"/>
                </a:lnTo>
                <a:lnTo>
                  <a:pt x="2196663" y="1174056"/>
                </a:lnTo>
                <a:lnTo>
                  <a:pt x="2219104" y="1211929"/>
                </a:lnTo>
                <a:lnTo>
                  <a:pt x="2240806" y="1262426"/>
                </a:lnTo>
                <a:lnTo>
                  <a:pt x="2261759" y="1312923"/>
                </a:lnTo>
                <a:lnTo>
                  <a:pt x="2281954" y="1363420"/>
                </a:lnTo>
                <a:lnTo>
                  <a:pt x="2301384" y="1401293"/>
                </a:lnTo>
                <a:lnTo>
                  <a:pt x="2320039" y="1451790"/>
                </a:lnTo>
                <a:lnTo>
                  <a:pt x="2320365" y="1452713"/>
                </a:lnTo>
                <a:close/>
              </a:path>
              <a:path w="2320925" h="1452879">
                <a:moveTo>
                  <a:pt x="576960" y="467097"/>
                </a:moveTo>
                <a:lnTo>
                  <a:pt x="223810" y="467097"/>
                </a:lnTo>
                <a:lnTo>
                  <a:pt x="272823" y="454473"/>
                </a:lnTo>
                <a:lnTo>
                  <a:pt x="525797" y="454473"/>
                </a:lnTo>
                <a:lnTo>
                  <a:pt x="576960" y="467097"/>
                </a:lnTo>
                <a:close/>
              </a:path>
              <a:path w="2320925" h="1452879">
                <a:moveTo>
                  <a:pt x="0" y="648741"/>
                </a:moveTo>
                <a:lnTo>
                  <a:pt x="0" y="502670"/>
                </a:lnTo>
                <a:lnTo>
                  <a:pt x="37317" y="492346"/>
                </a:lnTo>
                <a:lnTo>
                  <a:pt x="82954" y="492346"/>
                </a:lnTo>
                <a:lnTo>
                  <a:pt x="175663" y="467097"/>
                </a:lnTo>
                <a:lnTo>
                  <a:pt x="627974" y="467097"/>
                </a:lnTo>
                <a:lnTo>
                  <a:pt x="875745" y="530219"/>
                </a:lnTo>
                <a:lnTo>
                  <a:pt x="922825" y="542843"/>
                </a:lnTo>
                <a:lnTo>
                  <a:pt x="968742" y="568091"/>
                </a:lnTo>
                <a:lnTo>
                  <a:pt x="1013352" y="580716"/>
                </a:lnTo>
                <a:lnTo>
                  <a:pt x="298884" y="580716"/>
                </a:lnTo>
                <a:lnTo>
                  <a:pt x="249527" y="593340"/>
                </a:lnTo>
                <a:lnTo>
                  <a:pt x="201098" y="593340"/>
                </a:lnTo>
                <a:lnTo>
                  <a:pt x="0" y="648741"/>
                </a:lnTo>
                <a:close/>
              </a:path>
              <a:path w="2320925" h="1452879">
                <a:moveTo>
                  <a:pt x="1911600" y="1452713"/>
                </a:moveTo>
                <a:lnTo>
                  <a:pt x="1770820" y="1452713"/>
                </a:lnTo>
                <a:lnTo>
                  <a:pt x="1759061" y="1426541"/>
                </a:lnTo>
                <a:lnTo>
                  <a:pt x="1735158" y="1388669"/>
                </a:lnTo>
                <a:lnTo>
                  <a:pt x="1710073" y="1338171"/>
                </a:lnTo>
                <a:lnTo>
                  <a:pt x="1683836" y="1300299"/>
                </a:lnTo>
                <a:lnTo>
                  <a:pt x="1651536" y="1262426"/>
                </a:lnTo>
                <a:lnTo>
                  <a:pt x="1618377" y="1224553"/>
                </a:lnTo>
                <a:lnTo>
                  <a:pt x="1584341" y="1186680"/>
                </a:lnTo>
                <a:lnTo>
                  <a:pt x="1549411" y="1148808"/>
                </a:lnTo>
                <a:lnTo>
                  <a:pt x="1513569" y="1123559"/>
                </a:lnTo>
                <a:lnTo>
                  <a:pt x="1476798" y="1085686"/>
                </a:lnTo>
                <a:lnTo>
                  <a:pt x="1439080" y="1060438"/>
                </a:lnTo>
                <a:lnTo>
                  <a:pt x="1400398" y="1022565"/>
                </a:lnTo>
                <a:lnTo>
                  <a:pt x="1360733" y="997316"/>
                </a:lnTo>
                <a:lnTo>
                  <a:pt x="1320070" y="959444"/>
                </a:lnTo>
                <a:lnTo>
                  <a:pt x="1278389" y="934195"/>
                </a:lnTo>
                <a:lnTo>
                  <a:pt x="1235674" y="908947"/>
                </a:lnTo>
                <a:lnTo>
                  <a:pt x="1193176" y="871074"/>
                </a:lnTo>
                <a:lnTo>
                  <a:pt x="1152617" y="845825"/>
                </a:lnTo>
                <a:lnTo>
                  <a:pt x="1112603" y="807952"/>
                </a:lnTo>
                <a:lnTo>
                  <a:pt x="1071741" y="770080"/>
                </a:lnTo>
                <a:lnTo>
                  <a:pt x="1028636" y="744831"/>
                </a:lnTo>
                <a:lnTo>
                  <a:pt x="986878" y="719583"/>
                </a:lnTo>
                <a:lnTo>
                  <a:pt x="943358" y="694334"/>
                </a:lnTo>
                <a:lnTo>
                  <a:pt x="898256" y="681710"/>
                </a:lnTo>
                <a:lnTo>
                  <a:pt x="851751" y="656461"/>
                </a:lnTo>
                <a:lnTo>
                  <a:pt x="804023" y="643837"/>
                </a:lnTo>
                <a:lnTo>
                  <a:pt x="604461" y="593340"/>
                </a:lnTo>
                <a:lnTo>
                  <a:pt x="553304" y="593340"/>
                </a:lnTo>
                <a:lnTo>
                  <a:pt x="502000" y="580716"/>
                </a:lnTo>
                <a:lnTo>
                  <a:pt x="1013352" y="580716"/>
                </a:lnTo>
                <a:lnTo>
                  <a:pt x="1056510" y="605964"/>
                </a:lnTo>
                <a:lnTo>
                  <a:pt x="1098070" y="631213"/>
                </a:lnTo>
                <a:lnTo>
                  <a:pt x="1141922" y="669085"/>
                </a:lnTo>
                <a:lnTo>
                  <a:pt x="1183471" y="694334"/>
                </a:lnTo>
                <a:lnTo>
                  <a:pt x="1264993" y="770080"/>
                </a:lnTo>
                <a:lnTo>
                  <a:pt x="1349947" y="820577"/>
                </a:lnTo>
                <a:lnTo>
                  <a:pt x="1391254" y="858449"/>
                </a:lnTo>
                <a:lnTo>
                  <a:pt x="1431579" y="883698"/>
                </a:lnTo>
                <a:lnTo>
                  <a:pt x="1470945" y="908947"/>
                </a:lnTo>
                <a:lnTo>
                  <a:pt x="1509377" y="946819"/>
                </a:lnTo>
                <a:lnTo>
                  <a:pt x="1546898" y="972068"/>
                </a:lnTo>
                <a:lnTo>
                  <a:pt x="1583534" y="1009941"/>
                </a:lnTo>
                <a:lnTo>
                  <a:pt x="1619308" y="1035189"/>
                </a:lnTo>
                <a:lnTo>
                  <a:pt x="1654244" y="1073062"/>
                </a:lnTo>
                <a:lnTo>
                  <a:pt x="1688366" y="1110935"/>
                </a:lnTo>
                <a:lnTo>
                  <a:pt x="1721699" y="1148808"/>
                </a:lnTo>
                <a:lnTo>
                  <a:pt x="1754266" y="1186680"/>
                </a:lnTo>
                <a:lnTo>
                  <a:pt x="1786092" y="1224553"/>
                </a:lnTo>
                <a:lnTo>
                  <a:pt x="1810915" y="1262426"/>
                </a:lnTo>
                <a:lnTo>
                  <a:pt x="1834864" y="1300299"/>
                </a:lnTo>
                <a:lnTo>
                  <a:pt x="1857909" y="1338171"/>
                </a:lnTo>
                <a:lnTo>
                  <a:pt x="1880018" y="1376044"/>
                </a:lnTo>
                <a:lnTo>
                  <a:pt x="1901160" y="1426541"/>
                </a:lnTo>
                <a:lnTo>
                  <a:pt x="1911600" y="1452713"/>
                </a:lnTo>
                <a:close/>
              </a:path>
              <a:path w="2320925" h="1452879">
                <a:moveTo>
                  <a:pt x="453658" y="997316"/>
                </a:moveTo>
                <a:lnTo>
                  <a:pt x="296769" y="997316"/>
                </a:lnTo>
                <a:lnTo>
                  <a:pt x="349027" y="984692"/>
                </a:lnTo>
                <a:lnTo>
                  <a:pt x="401354" y="984692"/>
                </a:lnTo>
                <a:lnTo>
                  <a:pt x="453658" y="997316"/>
                </a:lnTo>
                <a:close/>
              </a:path>
              <a:path w="2320925" h="1452879">
                <a:moveTo>
                  <a:pt x="0" y="1193083"/>
                </a:moveTo>
                <a:lnTo>
                  <a:pt x="0" y="1053283"/>
                </a:lnTo>
                <a:lnTo>
                  <a:pt x="199059" y="997316"/>
                </a:lnTo>
                <a:lnTo>
                  <a:pt x="505848" y="997316"/>
                </a:lnTo>
                <a:lnTo>
                  <a:pt x="557833" y="1009941"/>
                </a:lnTo>
                <a:lnTo>
                  <a:pt x="609522" y="1009941"/>
                </a:lnTo>
                <a:lnTo>
                  <a:pt x="811499" y="1060438"/>
                </a:lnTo>
                <a:lnTo>
                  <a:pt x="865576" y="1085686"/>
                </a:lnTo>
                <a:lnTo>
                  <a:pt x="916793" y="1098310"/>
                </a:lnTo>
                <a:lnTo>
                  <a:pt x="965273" y="1123559"/>
                </a:lnTo>
                <a:lnTo>
                  <a:pt x="256032" y="1123559"/>
                </a:lnTo>
                <a:lnTo>
                  <a:pt x="208706" y="1136183"/>
                </a:lnTo>
                <a:lnTo>
                  <a:pt x="161718" y="1136183"/>
                </a:lnTo>
                <a:lnTo>
                  <a:pt x="68852" y="1161432"/>
                </a:lnTo>
                <a:lnTo>
                  <a:pt x="23023" y="1186680"/>
                </a:lnTo>
                <a:lnTo>
                  <a:pt x="0" y="1193083"/>
                </a:lnTo>
                <a:close/>
              </a:path>
              <a:path w="2320925" h="1452879">
                <a:moveTo>
                  <a:pt x="1353980" y="1452713"/>
                </a:moveTo>
                <a:lnTo>
                  <a:pt x="1187804" y="1452713"/>
                </a:lnTo>
                <a:lnTo>
                  <a:pt x="1177542" y="1439166"/>
                </a:lnTo>
                <a:lnTo>
                  <a:pt x="1147076" y="1413917"/>
                </a:lnTo>
                <a:lnTo>
                  <a:pt x="1114683" y="1376044"/>
                </a:lnTo>
                <a:lnTo>
                  <a:pt x="1080217" y="1350796"/>
                </a:lnTo>
                <a:lnTo>
                  <a:pt x="1043531" y="1325547"/>
                </a:lnTo>
                <a:lnTo>
                  <a:pt x="1004479" y="1300299"/>
                </a:lnTo>
                <a:lnTo>
                  <a:pt x="962913" y="1275050"/>
                </a:lnTo>
                <a:lnTo>
                  <a:pt x="918687" y="1249802"/>
                </a:lnTo>
                <a:lnTo>
                  <a:pt x="871653" y="1224553"/>
                </a:lnTo>
                <a:lnTo>
                  <a:pt x="821666" y="1211929"/>
                </a:lnTo>
                <a:lnTo>
                  <a:pt x="768577" y="1186680"/>
                </a:lnTo>
                <a:lnTo>
                  <a:pt x="516091" y="1123559"/>
                </a:lnTo>
                <a:lnTo>
                  <a:pt x="965273" y="1123559"/>
                </a:lnTo>
                <a:lnTo>
                  <a:pt x="1011140" y="1148808"/>
                </a:lnTo>
                <a:lnTo>
                  <a:pt x="1054515" y="1174056"/>
                </a:lnTo>
                <a:lnTo>
                  <a:pt x="1095523" y="1199305"/>
                </a:lnTo>
                <a:lnTo>
                  <a:pt x="1134285" y="1224553"/>
                </a:lnTo>
                <a:lnTo>
                  <a:pt x="1170924" y="1249802"/>
                </a:lnTo>
                <a:lnTo>
                  <a:pt x="1205563" y="1287674"/>
                </a:lnTo>
                <a:lnTo>
                  <a:pt x="1238326" y="1312923"/>
                </a:lnTo>
                <a:lnTo>
                  <a:pt x="1269333" y="1338171"/>
                </a:lnTo>
                <a:lnTo>
                  <a:pt x="1298709" y="1376044"/>
                </a:lnTo>
                <a:lnTo>
                  <a:pt x="1326577" y="1413917"/>
                </a:lnTo>
                <a:lnTo>
                  <a:pt x="1353058" y="1451790"/>
                </a:lnTo>
                <a:lnTo>
                  <a:pt x="1353980" y="145271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34142" y="9259385"/>
            <a:ext cx="3053080" cy="749935"/>
          </a:xfrm>
          <a:custGeom>
            <a:avLst/>
            <a:gdLst/>
            <a:ahLst/>
            <a:cxnLst/>
            <a:rect l="l" t="t" r="r" b="b"/>
            <a:pathLst>
              <a:path w="3053079" h="749934">
                <a:moveTo>
                  <a:pt x="33131" y="749900"/>
                </a:moveTo>
                <a:lnTo>
                  <a:pt x="27934" y="749251"/>
                </a:lnTo>
                <a:lnTo>
                  <a:pt x="20788" y="748601"/>
                </a:lnTo>
                <a:lnTo>
                  <a:pt x="14292" y="745353"/>
                </a:lnTo>
                <a:lnTo>
                  <a:pt x="0" y="714170"/>
                </a:lnTo>
                <a:lnTo>
                  <a:pt x="680" y="710292"/>
                </a:lnTo>
                <a:lnTo>
                  <a:pt x="15672" y="672674"/>
                </a:lnTo>
                <a:lnTo>
                  <a:pt x="38978" y="653103"/>
                </a:lnTo>
                <a:lnTo>
                  <a:pt x="42226" y="645957"/>
                </a:lnTo>
                <a:lnTo>
                  <a:pt x="44825" y="638162"/>
                </a:lnTo>
                <a:lnTo>
                  <a:pt x="48073" y="630366"/>
                </a:lnTo>
                <a:lnTo>
                  <a:pt x="62339" y="589062"/>
                </a:lnTo>
                <a:lnTo>
                  <a:pt x="76286" y="542632"/>
                </a:lnTo>
                <a:lnTo>
                  <a:pt x="90074" y="492873"/>
                </a:lnTo>
                <a:lnTo>
                  <a:pt x="103863" y="441579"/>
                </a:lnTo>
                <a:lnTo>
                  <a:pt x="117810" y="390547"/>
                </a:lnTo>
                <a:lnTo>
                  <a:pt x="132076" y="341572"/>
                </a:lnTo>
                <a:lnTo>
                  <a:pt x="146819" y="296450"/>
                </a:lnTo>
                <a:lnTo>
                  <a:pt x="169150" y="241636"/>
                </a:lnTo>
                <a:lnTo>
                  <a:pt x="192943" y="200952"/>
                </a:lnTo>
                <a:lnTo>
                  <a:pt x="231313" y="170074"/>
                </a:lnTo>
                <a:lnTo>
                  <a:pt x="244915" y="166521"/>
                </a:lnTo>
                <a:lnTo>
                  <a:pt x="265409" y="166998"/>
                </a:lnTo>
                <a:lnTo>
                  <a:pt x="310782" y="188173"/>
                </a:lnTo>
                <a:lnTo>
                  <a:pt x="362732" y="240683"/>
                </a:lnTo>
                <a:lnTo>
                  <a:pt x="391638" y="279944"/>
                </a:lnTo>
                <a:lnTo>
                  <a:pt x="420724" y="324547"/>
                </a:lnTo>
                <a:lnTo>
                  <a:pt x="449432" y="372506"/>
                </a:lnTo>
                <a:lnTo>
                  <a:pt x="477201" y="421837"/>
                </a:lnTo>
                <a:lnTo>
                  <a:pt x="503472" y="470554"/>
                </a:lnTo>
                <a:lnTo>
                  <a:pt x="556550" y="570132"/>
                </a:lnTo>
                <a:lnTo>
                  <a:pt x="570386" y="595285"/>
                </a:lnTo>
                <a:lnTo>
                  <a:pt x="584434" y="556581"/>
                </a:lnTo>
                <a:lnTo>
                  <a:pt x="594098" y="514161"/>
                </a:lnTo>
                <a:lnTo>
                  <a:pt x="601812" y="471863"/>
                </a:lnTo>
                <a:lnTo>
                  <a:pt x="610014" y="433524"/>
                </a:lnTo>
                <a:lnTo>
                  <a:pt x="624333" y="382365"/>
                </a:lnTo>
                <a:lnTo>
                  <a:pt x="640331" y="331530"/>
                </a:lnTo>
                <a:lnTo>
                  <a:pt x="657519" y="281021"/>
                </a:lnTo>
                <a:lnTo>
                  <a:pt x="675411" y="230836"/>
                </a:lnTo>
                <a:lnTo>
                  <a:pt x="693520" y="180976"/>
                </a:lnTo>
                <a:lnTo>
                  <a:pt x="711358" y="131440"/>
                </a:lnTo>
                <a:lnTo>
                  <a:pt x="713622" y="123716"/>
                </a:lnTo>
                <a:lnTo>
                  <a:pt x="715824" y="114956"/>
                </a:lnTo>
                <a:lnTo>
                  <a:pt x="718392" y="106318"/>
                </a:lnTo>
                <a:lnTo>
                  <a:pt x="752285" y="79469"/>
                </a:lnTo>
                <a:lnTo>
                  <a:pt x="756183" y="78170"/>
                </a:lnTo>
                <a:lnTo>
                  <a:pt x="798786" y="100298"/>
                </a:lnTo>
                <a:lnTo>
                  <a:pt x="828294" y="143784"/>
                </a:lnTo>
                <a:lnTo>
                  <a:pt x="848902" y="180338"/>
                </a:lnTo>
                <a:lnTo>
                  <a:pt x="871840" y="223537"/>
                </a:lnTo>
                <a:lnTo>
                  <a:pt x="896514" y="271625"/>
                </a:lnTo>
                <a:lnTo>
                  <a:pt x="948693" y="375428"/>
                </a:lnTo>
                <a:lnTo>
                  <a:pt x="975011" y="427627"/>
                </a:lnTo>
                <a:lnTo>
                  <a:pt x="1000690" y="477678"/>
                </a:lnTo>
                <a:lnTo>
                  <a:pt x="1025135" y="523825"/>
                </a:lnTo>
                <a:lnTo>
                  <a:pt x="1050989" y="569959"/>
                </a:lnTo>
                <a:lnTo>
                  <a:pt x="1058917" y="582942"/>
                </a:lnTo>
                <a:lnTo>
                  <a:pt x="1058917" y="579044"/>
                </a:lnTo>
                <a:lnTo>
                  <a:pt x="1059566" y="576446"/>
                </a:lnTo>
                <a:lnTo>
                  <a:pt x="1059566" y="575146"/>
                </a:lnTo>
                <a:lnTo>
                  <a:pt x="1065034" y="544254"/>
                </a:lnTo>
                <a:lnTo>
                  <a:pt x="1073370" y="502007"/>
                </a:lnTo>
                <a:lnTo>
                  <a:pt x="1084170" y="450967"/>
                </a:lnTo>
                <a:lnTo>
                  <a:pt x="1097027" y="393693"/>
                </a:lnTo>
                <a:lnTo>
                  <a:pt x="1111538" y="332748"/>
                </a:lnTo>
                <a:lnTo>
                  <a:pt x="1127296" y="270693"/>
                </a:lnTo>
                <a:lnTo>
                  <a:pt x="1143895" y="210087"/>
                </a:lnTo>
                <a:lnTo>
                  <a:pt x="1160931" y="153492"/>
                </a:lnTo>
                <a:lnTo>
                  <a:pt x="1177999" y="103469"/>
                </a:lnTo>
                <a:lnTo>
                  <a:pt x="1194692" y="62578"/>
                </a:lnTo>
                <a:lnTo>
                  <a:pt x="1222464" y="18088"/>
                </a:lnTo>
                <a:lnTo>
                  <a:pt x="1256195" y="0"/>
                </a:lnTo>
                <a:lnTo>
                  <a:pt x="1264204" y="213"/>
                </a:lnTo>
                <a:lnTo>
                  <a:pt x="1301020" y="24128"/>
                </a:lnTo>
                <a:lnTo>
                  <a:pt x="1338100" y="96392"/>
                </a:lnTo>
                <a:lnTo>
                  <a:pt x="1355375" y="143590"/>
                </a:lnTo>
                <a:lnTo>
                  <a:pt x="1369821" y="192369"/>
                </a:lnTo>
                <a:lnTo>
                  <a:pt x="1382607" y="241965"/>
                </a:lnTo>
                <a:lnTo>
                  <a:pt x="1394905" y="291618"/>
                </a:lnTo>
                <a:lnTo>
                  <a:pt x="1407885" y="340567"/>
                </a:lnTo>
                <a:lnTo>
                  <a:pt x="1422716" y="388049"/>
                </a:lnTo>
                <a:lnTo>
                  <a:pt x="1443282" y="440325"/>
                </a:lnTo>
                <a:lnTo>
                  <a:pt x="1466405" y="491505"/>
                </a:lnTo>
                <a:lnTo>
                  <a:pt x="1489772" y="542441"/>
                </a:lnTo>
                <a:lnTo>
                  <a:pt x="1511068" y="593986"/>
                </a:lnTo>
                <a:lnTo>
                  <a:pt x="1513017" y="589438"/>
                </a:lnTo>
                <a:lnTo>
                  <a:pt x="1527566" y="539313"/>
                </a:lnTo>
                <a:lnTo>
                  <a:pt x="1540454" y="493159"/>
                </a:lnTo>
                <a:lnTo>
                  <a:pt x="1568642" y="391054"/>
                </a:lnTo>
                <a:lnTo>
                  <a:pt x="1583745" y="337888"/>
                </a:lnTo>
                <a:lnTo>
                  <a:pt x="1599389" y="285172"/>
                </a:lnTo>
                <a:lnTo>
                  <a:pt x="1615474" y="234298"/>
                </a:lnTo>
                <a:lnTo>
                  <a:pt x="1631901" y="186660"/>
                </a:lnTo>
                <a:lnTo>
                  <a:pt x="1647493" y="146849"/>
                </a:lnTo>
                <a:lnTo>
                  <a:pt x="1663084" y="111789"/>
                </a:lnTo>
                <a:lnTo>
                  <a:pt x="1694267" y="59330"/>
                </a:lnTo>
                <a:lnTo>
                  <a:pt x="1723775" y="33842"/>
                </a:lnTo>
                <a:lnTo>
                  <a:pt x="1744746" y="27183"/>
                </a:lnTo>
                <a:lnTo>
                  <a:pt x="1756551" y="28391"/>
                </a:lnTo>
                <a:lnTo>
                  <a:pt x="1788475" y="54113"/>
                </a:lnTo>
                <a:lnTo>
                  <a:pt x="1806655" y="87914"/>
                </a:lnTo>
                <a:lnTo>
                  <a:pt x="1826476" y="133142"/>
                </a:lnTo>
                <a:lnTo>
                  <a:pt x="1846456" y="178225"/>
                </a:lnTo>
                <a:lnTo>
                  <a:pt x="1866573" y="223201"/>
                </a:lnTo>
                <a:lnTo>
                  <a:pt x="1886805" y="268109"/>
                </a:lnTo>
                <a:lnTo>
                  <a:pt x="1968416" y="447816"/>
                </a:lnTo>
                <a:lnTo>
                  <a:pt x="1984028" y="483090"/>
                </a:lnTo>
                <a:lnTo>
                  <a:pt x="1999274" y="518546"/>
                </a:lnTo>
                <a:lnTo>
                  <a:pt x="2013546" y="552419"/>
                </a:lnTo>
                <a:lnTo>
                  <a:pt x="2026234" y="582942"/>
                </a:lnTo>
                <a:lnTo>
                  <a:pt x="2039257" y="547110"/>
                </a:lnTo>
                <a:lnTo>
                  <a:pt x="2087017" y="412153"/>
                </a:lnTo>
                <a:lnTo>
                  <a:pt x="2104980" y="362237"/>
                </a:lnTo>
                <a:lnTo>
                  <a:pt x="2123536" y="311969"/>
                </a:lnTo>
                <a:lnTo>
                  <a:pt x="2142429" y="262615"/>
                </a:lnTo>
                <a:lnTo>
                  <a:pt x="2161403" y="215442"/>
                </a:lnTo>
                <a:lnTo>
                  <a:pt x="2180200" y="171718"/>
                </a:lnTo>
                <a:lnTo>
                  <a:pt x="2196715" y="136526"/>
                </a:lnTo>
                <a:lnTo>
                  <a:pt x="2228527" y="79540"/>
                </a:lnTo>
                <a:lnTo>
                  <a:pt x="2252442" y="49687"/>
                </a:lnTo>
                <a:lnTo>
                  <a:pt x="2286782" y="30634"/>
                </a:lnTo>
                <a:lnTo>
                  <a:pt x="2296486" y="30827"/>
                </a:lnTo>
                <a:lnTo>
                  <a:pt x="2333881" y="58041"/>
                </a:lnTo>
                <a:lnTo>
                  <a:pt x="2374484" y="124000"/>
                </a:lnTo>
                <a:lnTo>
                  <a:pt x="2397830" y="169769"/>
                </a:lnTo>
                <a:lnTo>
                  <a:pt x="2420342" y="217349"/>
                </a:lnTo>
                <a:lnTo>
                  <a:pt x="2443811" y="268896"/>
                </a:lnTo>
                <a:lnTo>
                  <a:pt x="2467751" y="322748"/>
                </a:lnTo>
                <a:lnTo>
                  <a:pt x="2515096" y="430714"/>
                </a:lnTo>
                <a:lnTo>
                  <a:pt x="2537527" y="481502"/>
                </a:lnTo>
                <a:lnTo>
                  <a:pt x="2558484" y="527943"/>
                </a:lnTo>
                <a:lnTo>
                  <a:pt x="2577477" y="568374"/>
                </a:lnTo>
                <a:lnTo>
                  <a:pt x="2594022" y="601132"/>
                </a:lnTo>
                <a:lnTo>
                  <a:pt x="2614303" y="553353"/>
                </a:lnTo>
                <a:lnTo>
                  <a:pt x="2621307" y="536168"/>
                </a:lnTo>
                <a:lnTo>
                  <a:pt x="2653799" y="446639"/>
                </a:lnTo>
                <a:lnTo>
                  <a:pt x="2671952" y="397809"/>
                </a:lnTo>
                <a:lnTo>
                  <a:pt x="2691225" y="348096"/>
                </a:lnTo>
                <a:lnTo>
                  <a:pt x="2711502" y="298871"/>
                </a:lnTo>
                <a:lnTo>
                  <a:pt x="2732670" y="251503"/>
                </a:lnTo>
                <a:lnTo>
                  <a:pt x="2754614" y="207362"/>
                </a:lnTo>
                <a:lnTo>
                  <a:pt x="2777221" y="167820"/>
                </a:lnTo>
                <a:lnTo>
                  <a:pt x="2800547" y="134201"/>
                </a:lnTo>
                <a:lnTo>
                  <a:pt x="2848662" y="86696"/>
                </a:lnTo>
                <a:lnTo>
                  <a:pt x="2883549" y="71714"/>
                </a:lnTo>
                <a:lnTo>
                  <a:pt x="2894563" y="71836"/>
                </a:lnTo>
                <a:lnTo>
                  <a:pt x="2930344" y="91142"/>
                </a:lnTo>
                <a:lnTo>
                  <a:pt x="2957730" y="128537"/>
                </a:lnTo>
                <a:lnTo>
                  <a:pt x="2989323" y="198672"/>
                </a:lnTo>
                <a:lnTo>
                  <a:pt x="3006713" y="248545"/>
                </a:lnTo>
                <a:lnTo>
                  <a:pt x="3022299" y="300185"/>
                </a:lnTo>
                <a:lnTo>
                  <a:pt x="3035394" y="349985"/>
                </a:lnTo>
                <a:lnTo>
                  <a:pt x="3045313" y="394335"/>
                </a:lnTo>
                <a:lnTo>
                  <a:pt x="3052801" y="446142"/>
                </a:lnTo>
                <a:lnTo>
                  <a:pt x="3052588" y="459429"/>
                </a:lnTo>
                <a:lnTo>
                  <a:pt x="3031231" y="491018"/>
                </a:lnTo>
                <a:lnTo>
                  <a:pt x="3019274" y="492642"/>
                </a:lnTo>
                <a:lnTo>
                  <a:pt x="3007195" y="489394"/>
                </a:lnTo>
                <a:lnTo>
                  <a:pt x="2998343" y="483080"/>
                </a:lnTo>
                <a:lnTo>
                  <a:pt x="2992415" y="474452"/>
                </a:lnTo>
                <a:lnTo>
                  <a:pt x="2989654" y="464362"/>
                </a:lnTo>
                <a:lnTo>
                  <a:pt x="2990304" y="453014"/>
                </a:lnTo>
                <a:lnTo>
                  <a:pt x="2986926" y="424775"/>
                </a:lnTo>
                <a:lnTo>
                  <a:pt x="2978658" y="383454"/>
                </a:lnTo>
                <a:lnTo>
                  <a:pt x="2966348" y="333723"/>
                </a:lnTo>
                <a:lnTo>
                  <a:pt x="2950844" y="280257"/>
                </a:lnTo>
                <a:lnTo>
                  <a:pt x="2932994" y="227729"/>
                </a:lnTo>
                <a:lnTo>
                  <a:pt x="2913646" y="180813"/>
                </a:lnTo>
                <a:lnTo>
                  <a:pt x="2891355" y="144362"/>
                </a:lnTo>
                <a:lnTo>
                  <a:pt x="2885712" y="136638"/>
                </a:lnTo>
                <a:lnTo>
                  <a:pt x="2879378" y="140637"/>
                </a:lnTo>
                <a:lnTo>
                  <a:pt x="2849778" y="171251"/>
                </a:lnTo>
                <a:lnTo>
                  <a:pt x="2819448" y="217843"/>
                </a:lnTo>
                <a:lnTo>
                  <a:pt x="2797667" y="259475"/>
                </a:lnTo>
                <a:lnTo>
                  <a:pt x="2776570" y="305048"/>
                </a:lnTo>
                <a:lnTo>
                  <a:pt x="2756264" y="353161"/>
                </a:lnTo>
                <a:lnTo>
                  <a:pt x="2736857" y="402413"/>
                </a:lnTo>
                <a:lnTo>
                  <a:pt x="2718455" y="451402"/>
                </a:lnTo>
                <a:lnTo>
                  <a:pt x="2685094" y="542992"/>
                </a:lnTo>
                <a:lnTo>
                  <a:pt x="2670349" y="582791"/>
                </a:lnTo>
                <a:lnTo>
                  <a:pt x="2647364" y="639075"/>
                </a:lnTo>
                <a:lnTo>
                  <a:pt x="2622606" y="679089"/>
                </a:lnTo>
                <a:lnTo>
                  <a:pt x="2596621" y="689483"/>
                </a:lnTo>
                <a:lnTo>
                  <a:pt x="2590774" y="690133"/>
                </a:lnTo>
                <a:lnTo>
                  <a:pt x="2552973" y="655844"/>
                </a:lnTo>
                <a:lnTo>
                  <a:pt x="2529114" y="612077"/>
                </a:lnTo>
                <a:lnTo>
                  <a:pt x="2511996" y="576404"/>
                </a:lnTo>
                <a:lnTo>
                  <a:pt x="2493022" y="535056"/>
                </a:lnTo>
                <a:lnTo>
                  <a:pt x="2472570" y="489347"/>
                </a:lnTo>
                <a:lnTo>
                  <a:pt x="2428748" y="390097"/>
                </a:lnTo>
                <a:lnTo>
                  <a:pt x="2406133" y="339184"/>
                </a:lnTo>
                <a:lnTo>
                  <a:pt x="2383554" y="289163"/>
                </a:lnTo>
                <a:lnTo>
                  <a:pt x="2361387" y="241349"/>
                </a:lnTo>
                <a:lnTo>
                  <a:pt x="2340012" y="197054"/>
                </a:lnTo>
                <a:lnTo>
                  <a:pt x="2311184" y="143703"/>
                </a:lnTo>
                <a:lnTo>
                  <a:pt x="2286741" y="103506"/>
                </a:lnTo>
                <a:lnTo>
                  <a:pt x="2284143" y="106104"/>
                </a:lnTo>
                <a:lnTo>
                  <a:pt x="2283493" y="107404"/>
                </a:lnTo>
                <a:lnTo>
                  <a:pt x="2272429" y="124883"/>
                </a:lnTo>
                <a:lnTo>
                  <a:pt x="2248595" y="170074"/>
                </a:lnTo>
                <a:lnTo>
                  <a:pt x="2215003" y="246265"/>
                </a:lnTo>
                <a:lnTo>
                  <a:pt x="2193749" y="299568"/>
                </a:lnTo>
                <a:lnTo>
                  <a:pt x="2172667" y="355210"/>
                </a:lnTo>
                <a:lnTo>
                  <a:pt x="2152115" y="411436"/>
                </a:lnTo>
                <a:lnTo>
                  <a:pt x="2132451" y="466494"/>
                </a:lnTo>
                <a:lnTo>
                  <a:pt x="2097225" y="566084"/>
                </a:lnTo>
                <a:lnTo>
                  <a:pt x="2082379" y="607109"/>
                </a:lnTo>
                <a:lnTo>
                  <a:pt x="2060016" y="662848"/>
                </a:lnTo>
                <a:lnTo>
                  <a:pt x="2033381" y="688834"/>
                </a:lnTo>
                <a:lnTo>
                  <a:pt x="2024286" y="688834"/>
                </a:lnTo>
                <a:lnTo>
                  <a:pt x="1982485" y="645541"/>
                </a:lnTo>
                <a:lnTo>
                  <a:pt x="1938675" y="539467"/>
                </a:lnTo>
                <a:lnTo>
                  <a:pt x="1909949" y="473152"/>
                </a:lnTo>
                <a:lnTo>
                  <a:pt x="1848660" y="338288"/>
                </a:lnTo>
                <a:lnTo>
                  <a:pt x="1808106" y="248379"/>
                </a:lnTo>
                <a:lnTo>
                  <a:pt x="1787989" y="203287"/>
                </a:lnTo>
                <a:lnTo>
                  <a:pt x="1768008" y="158043"/>
                </a:lnTo>
                <a:lnTo>
                  <a:pt x="1748188" y="112601"/>
                </a:lnTo>
                <a:lnTo>
                  <a:pt x="1741042" y="99608"/>
                </a:lnTo>
                <a:lnTo>
                  <a:pt x="1739093" y="101557"/>
                </a:lnTo>
                <a:lnTo>
                  <a:pt x="1737793" y="104156"/>
                </a:lnTo>
                <a:lnTo>
                  <a:pt x="1735845" y="106754"/>
                </a:lnTo>
                <a:lnTo>
                  <a:pt x="1712539" y="150280"/>
                </a:lnTo>
                <a:lnTo>
                  <a:pt x="1689720" y="207449"/>
                </a:lnTo>
                <a:lnTo>
                  <a:pt x="1673535" y="254387"/>
                </a:lnTo>
                <a:lnTo>
                  <a:pt x="1657684" y="304621"/>
                </a:lnTo>
                <a:lnTo>
                  <a:pt x="1642260" y="356759"/>
                </a:lnTo>
                <a:lnTo>
                  <a:pt x="1627354" y="409406"/>
                </a:lnTo>
                <a:lnTo>
                  <a:pt x="1599460" y="510659"/>
                </a:lnTo>
                <a:lnTo>
                  <a:pt x="1586655" y="556478"/>
                </a:lnTo>
                <a:lnTo>
                  <a:pt x="1574733" y="597234"/>
                </a:lnTo>
                <a:lnTo>
                  <a:pt x="1561091" y="640273"/>
                </a:lnTo>
                <a:lnTo>
                  <a:pt x="1545520" y="678206"/>
                </a:lnTo>
                <a:lnTo>
                  <a:pt x="1513545" y="703694"/>
                </a:lnTo>
                <a:lnTo>
                  <a:pt x="1506521" y="703776"/>
                </a:lnTo>
                <a:lnTo>
                  <a:pt x="1500583" y="702781"/>
                </a:lnTo>
                <a:lnTo>
                  <a:pt x="1471166" y="673821"/>
                </a:lnTo>
                <a:lnTo>
                  <a:pt x="1457219" y="629635"/>
                </a:lnTo>
                <a:lnTo>
                  <a:pt x="1455849" y="623870"/>
                </a:lnTo>
                <a:lnTo>
                  <a:pt x="1438771" y="580104"/>
                </a:lnTo>
                <a:lnTo>
                  <a:pt x="1419635" y="537244"/>
                </a:lnTo>
                <a:lnTo>
                  <a:pt x="1399813" y="494632"/>
                </a:lnTo>
                <a:lnTo>
                  <a:pt x="1380677" y="451616"/>
                </a:lnTo>
                <a:lnTo>
                  <a:pt x="1363599" y="407539"/>
                </a:lnTo>
                <a:lnTo>
                  <a:pt x="1349120" y="361446"/>
                </a:lnTo>
                <a:lnTo>
                  <a:pt x="1336617" y="313876"/>
                </a:lnTo>
                <a:lnTo>
                  <a:pt x="1324888" y="265579"/>
                </a:lnTo>
                <a:lnTo>
                  <a:pt x="1312727" y="217305"/>
                </a:lnTo>
                <a:lnTo>
                  <a:pt x="1298929" y="169804"/>
                </a:lnTo>
                <a:lnTo>
                  <a:pt x="1282290" y="123825"/>
                </a:lnTo>
                <a:lnTo>
                  <a:pt x="1260956" y="78819"/>
                </a:lnTo>
                <a:lnTo>
                  <a:pt x="1259657" y="76871"/>
                </a:lnTo>
                <a:lnTo>
                  <a:pt x="1258357" y="74272"/>
                </a:lnTo>
                <a:lnTo>
                  <a:pt x="1238533" y="118945"/>
                </a:lnTo>
                <a:lnTo>
                  <a:pt x="1215444" y="186085"/>
                </a:lnTo>
                <a:lnTo>
                  <a:pt x="1199332" y="240433"/>
                </a:lnTo>
                <a:lnTo>
                  <a:pt x="1183745" y="298038"/>
                </a:lnTo>
                <a:lnTo>
                  <a:pt x="1169039" y="356604"/>
                </a:lnTo>
                <a:lnTo>
                  <a:pt x="1155574" y="413840"/>
                </a:lnTo>
                <a:lnTo>
                  <a:pt x="1143707" y="467450"/>
                </a:lnTo>
                <a:lnTo>
                  <a:pt x="1133798" y="515141"/>
                </a:lnTo>
                <a:lnTo>
                  <a:pt x="1126204" y="554620"/>
                </a:lnTo>
                <a:lnTo>
                  <a:pt x="1120532" y="590494"/>
                </a:lnTo>
                <a:lnTo>
                  <a:pt x="1119171" y="601295"/>
                </a:lnTo>
                <a:lnTo>
                  <a:pt x="1109021" y="642872"/>
                </a:lnTo>
                <a:lnTo>
                  <a:pt x="1077594" y="673415"/>
                </a:lnTo>
                <a:lnTo>
                  <a:pt x="1068012" y="674542"/>
                </a:lnTo>
                <a:lnTo>
                  <a:pt x="1060754" y="673831"/>
                </a:lnTo>
                <a:lnTo>
                  <a:pt x="1029175" y="649530"/>
                </a:lnTo>
                <a:lnTo>
                  <a:pt x="997627" y="602025"/>
                </a:lnTo>
                <a:lnTo>
                  <a:pt x="958986" y="532304"/>
                </a:lnTo>
                <a:lnTo>
                  <a:pt x="937170" y="490317"/>
                </a:lnTo>
                <a:lnTo>
                  <a:pt x="914592" y="445818"/>
                </a:lnTo>
                <a:lnTo>
                  <a:pt x="846098" y="309047"/>
                </a:lnTo>
                <a:lnTo>
                  <a:pt x="824282" y="266298"/>
                </a:lnTo>
                <a:lnTo>
                  <a:pt x="803607" y="226938"/>
                </a:lnTo>
                <a:lnTo>
                  <a:pt x="783956" y="192832"/>
                </a:lnTo>
                <a:lnTo>
                  <a:pt x="765278" y="162623"/>
                </a:lnTo>
                <a:lnTo>
                  <a:pt x="748734" y="209828"/>
                </a:lnTo>
                <a:lnTo>
                  <a:pt x="731882" y="257231"/>
                </a:lnTo>
                <a:lnTo>
                  <a:pt x="715175" y="304814"/>
                </a:lnTo>
                <a:lnTo>
                  <a:pt x="699063" y="352560"/>
                </a:lnTo>
                <a:lnTo>
                  <a:pt x="683998" y="400450"/>
                </a:lnTo>
                <a:lnTo>
                  <a:pt x="670431" y="448466"/>
                </a:lnTo>
                <a:lnTo>
                  <a:pt x="660026" y="497057"/>
                </a:lnTo>
                <a:lnTo>
                  <a:pt x="649074" y="550216"/>
                </a:lnTo>
                <a:lnTo>
                  <a:pt x="634345" y="602035"/>
                </a:lnTo>
                <a:lnTo>
                  <a:pt x="612612" y="646607"/>
                </a:lnTo>
                <a:lnTo>
                  <a:pt x="584028" y="675191"/>
                </a:lnTo>
                <a:lnTo>
                  <a:pt x="576232" y="677140"/>
                </a:lnTo>
                <a:lnTo>
                  <a:pt x="570386" y="677140"/>
                </a:lnTo>
                <a:lnTo>
                  <a:pt x="535305" y="656352"/>
                </a:lnTo>
                <a:lnTo>
                  <a:pt x="500062" y="596179"/>
                </a:lnTo>
                <a:lnTo>
                  <a:pt x="475741" y="550470"/>
                </a:lnTo>
                <a:lnTo>
                  <a:pt x="448253" y="498489"/>
                </a:lnTo>
                <a:lnTo>
                  <a:pt x="422776" y="451054"/>
                </a:lnTo>
                <a:lnTo>
                  <a:pt x="395834" y="402934"/>
                </a:lnTo>
                <a:lnTo>
                  <a:pt x="367988" y="356248"/>
                </a:lnTo>
                <a:lnTo>
                  <a:pt x="339799" y="313117"/>
                </a:lnTo>
                <a:lnTo>
                  <a:pt x="311828" y="275661"/>
                </a:lnTo>
                <a:lnTo>
                  <a:pt x="281954" y="243687"/>
                </a:lnTo>
                <a:lnTo>
                  <a:pt x="259857" y="226938"/>
                </a:lnTo>
                <a:lnTo>
                  <a:pt x="254010" y="227588"/>
                </a:lnTo>
                <a:lnTo>
                  <a:pt x="251411" y="228237"/>
                </a:lnTo>
                <a:lnTo>
                  <a:pt x="250112" y="230836"/>
                </a:lnTo>
                <a:lnTo>
                  <a:pt x="243615" y="237332"/>
                </a:lnTo>
                <a:lnTo>
                  <a:pt x="222522" y="275570"/>
                </a:lnTo>
                <a:lnTo>
                  <a:pt x="197633" y="342219"/>
                </a:lnTo>
                <a:lnTo>
                  <a:pt x="185797" y="380903"/>
                </a:lnTo>
                <a:lnTo>
                  <a:pt x="171370" y="431819"/>
                </a:lnTo>
                <a:lnTo>
                  <a:pt x="143164" y="535599"/>
                </a:lnTo>
                <a:lnTo>
                  <a:pt x="129062" y="584891"/>
                </a:lnTo>
                <a:lnTo>
                  <a:pt x="114743" y="630068"/>
                </a:lnTo>
                <a:lnTo>
                  <a:pt x="100044" y="669345"/>
                </a:lnTo>
                <a:lnTo>
                  <a:pt x="74140" y="717499"/>
                </a:lnTo>
                <a:lnTo>
                  <a:pt x="46774" y="744703"/>
                </a:lnTo>
                <a:lnTo>
                  <a:pt x="39628" y="749251"/>
                </a:lnTo>
                <a:lnTo>
                  <a:pt x="33131" y="7499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21693" cy="198194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723607" y="0"/>
            <a:ext cx="4136390" cy="1270000"/>
          </a:xfrm>
          <a:custGeom>
            <a:avLst/>
            <a:gdLst/>
            <a:ahLst/>
            <a:cxnLst/>
            <a:rect l="l" t="t" r="r" b="b"/>
            <a:pathLst>
              <a:path w="4136390" h="1270000">
                <a:moveTo>
                  <a:pt x="1463150" y="1206499"/>
                </a:moveTo>
                <a:lnTo>
                  <a:pt x="1313153" y="1206499"/>
                </a:lnTo>
                <a:lnTo>
                  <a:pt x="1266403" y="1193799"/>
                </a:lnTo>
                <a:lnTo>
                  <a:pt x="1219909" y="1168399"/>
                </a:lnTo>
                <a:lnTo>
                  <a:pt x="1082062" y="1130299"/>
                </a:lnTo>
                <a:lnTo>
                  <a:pt x="1036906" y="1104899"/>
                </a:lnTo>
                <a:lnTo>
                  <a:pt x="992217" y="1092199"/>
                </a:lnTo>
                <a:lnTo>
                  <a:pt x="947995" y="1066799"/>
                </a:lnTo>
                <a:lnTo>
                  <a:pt x="904241" y="1054099"/>
                </a:lnTo>
                <a:lnTo>
                  <a:pt x="818134" y="1003299"/>
                </a:lnTo>
                <a:lnTo>
                  <a:pt x="775781" y="990599"/>
                </a:lnTo>
                <a:lnTo>
                  <a:pt x="691774" y="939799"/>
                </a:lnTo>
                <a:lnTo>
                  <a:pt x="650265" y="901699"/>
                </a:lnTo>
                <a:lnTo>
                  <a:pt x="609427" y="876299"/>
                </a:lnTo>
                <a:lnTo>
                  <a:pt x="569320" y="850899"/>
                </a:lnTo>
                <a:lnTo>
                  <a:pt x="530001" y="812799"/>
                </a:lnTo>
                <a:lnTo>
                  <a:pt x="491529" y="787399"/>
                </a:lnTo>
                <a:lnTo>
                  <a:pt x="453963" y="749299"/>
                </a:lnTo>
                <a:lnTo>
                  <a:pt x="417361" y="723899"/>
                </a:lnTo>
                <a:lnTo>
                  <a:pt x="381782" y="685799"/>
                </a:lnTo>
                <a:lnTo>
                  <a:pt x="347284" y="647699"/>
                </a:lnTo>
                <a:lnTo>
                  <a:pt x="313927" y="609599"/>
                </a:lnTo>
                <a:lnTo>
                  <a:pt x="281768" y="571499"/>
                </a:lnTo>
                <a:lnTo>
                  <a:pt x="250866" y="533399"/>
                </a:lnTo>
                <a:lnTo>
                  <a:pt x="221279" y="495299"/>
                </a:lnTo>
                <a:lnTo>
                  <a:pt x="193067" y="457199"/>
                </a:lnTo>
                <a:lnTo>
                  <a:pt x="166288" y="419099"/>
                </a:lnTo>
                <a:lnTo>
                  <a:pt x="141000" y="368299"/>
                </a:lnTo>
                <a:lnTo>
                  <a:pt x="116055" y="330199"/>
                </a:lnTo>
                <a:lnTo>
                  <a:pt x="93119" y="279399"/>
                </a:lnTo>
                <a:lnTo>
                  <a:pt x="72192" y="228599"/>
                </a:lnTo>
                <a:lnTo>
                  <a:pt x="53274" y="177799"/>
                </a:lnTo>
                <a:lnTo>
                  <a:pt x="36364" y="139699"/>
                </a:lnTo>
                <a:lnTo>
                  <a:pt x="21463" y="88899"/>
                </a:lnTo>
                <a:lnTo>
                  <a:pt x="8571" y="38099"/>
                </a:lnTo>
                <a:lnTo>
                  <a:pt x="0" y="0"/>
                </a:lnTo>
                <a:lnTo>
                  <a:pt x="27075" y="0"/>
                </a:lnTo>
                <a:lnTo>
                  <a:pt x="36714" y="38099"/>
                </a:lnTo>
                <a:lnTo>
                  <a:pt x="50094" y="88899"/>
                </a:lnTo>
                <a:lnTo>
                  <a:pt x="65566" y="139699"/>
                </a:lnTo>
                <a:lnTo>
                  <a:pt x="83129" y="190499"/>
                </a:lnTo>
                <a:lnTo>
                  <a:pt x="102783" y="228599"/>
                </a:lnTo>
                <a:lnTo>
                  <a:pt x="124530" y="279399"/>
                </a:lnTo>
                <a:lnTo>
                  <a:pt x="148367" y="330199"/>
                </a:lnTo>
                <a:lnTo>
                  <a:pt x="172300" y="368299"/>
                </a:lnTo>
                <a:lnTo>
                  <a:pt x="197744" y="419099"/>
                </a:lnTo>
                <a:lnTo>
                  <a:pt x="224642" y="457199"/>
                </a:lnTo>
                <a:lnTo>
                  <a:pt x="252934" y="495299"/>
                </a:lnTo>
                <a:lnTo>
                  <a:pt x="282564" y="533399"/>
                </a:lnTo>
                <a:lnTo>
                  <a:pt x="313472" y="571499"/>
                </a:lnTo>
                <a:lnTo>
                  <a:pt x="345601" y="609599"/>
                </a:lnTo>
                <a:lnTo>
                  <a:pt x="378892" y="647699"/>
                </a:lnTo>
                <a:lnTo>
                  <a:pt x="413288" y="673099"/>
                </a:lnTo>
                <a:lnTo>
                  <a:pt x="448730" y="711199"/>
                </a:lnTo>
                <a:lnTo>
                  <a:pt x="485160" y="749299"/>
                </a:lnTo>
                <a:lnTo>
                  <a:pt x="522520" y="774699"/>
                </a:lnTo>
                <a:lnTo>
                  <a:pt x="560751" y="812799"/>
                </a:lnTo>
                <a:lnTo>
                  <a:pt x="599796" y="838199"/>
                </a:lnTo>
                <a:lnTo>
                  <a:pt x="639597" y="863599"/>
                </a:lnTo>
                <a:lnTo>
                  <a:pt x="721231" y="914399"/>
                </a:lnTo>
                <a:lnTo>
                  <a:pt x="766955" y="952499"/>
                </a:lnTo>
                <a:lnTo>
                  <a:pt x="860186" y="1003299"/>
                </a:lnTo>
                <a:lnTo>
                  <a:pt x="907693" y="1015999"/>
                </a:lnTo>
                <a:lnTo>
                  <a:pt x="1053776" y="1092199"/>
                </a:lnTo>
                <a:lnTo>
                  <a:pt x="1154006" y="1117599"/>
                </a:lnTo>
                <a:lnTo>
                  <a:pt x="1204690" y="1142999"/>
                </a:lnTo>
                <a:lnTo>
                  <a:pt x="1463150" y="1206499"/>
                </a:lnTo>
                <a:close/>
              </a:path>
              <a:path w="4136390" h="1270000">
                <a:moveTo>
                  <a:pt x="1600314" y="1079499"/>
                </a:moveTo>
                <a:lnTo>
                  <a:pt x="1508486" y="1079499"/>
                </a:lnTo>
                <a:lnTo>
                  <a:pt x="1405253" y="1028699"/>
                </a:lnTo>
                <a:lnTo>
                  <a:pt x="1379841" y="1028699"/>
                </a:lnTo>
                <a:lnTo>
                  <a:pt x="1329521" y="1003299"/>
                </a:lnTo>
                <a:lnTo>
                  <a:pt x="1206953" y="939799"/>
                </a:lnTo>
                <a:lnTo>
                  <a:pt x="1183039" y="914399"/>
                </a:lnTo>
                <a:lnTo>
                  <a:pt x="1135846" y="888999"/>
                </a:lnTo>
                <a:lnTo>
                  <a:pt x="1066733" y="850899"/>
                </a:lnTo>
                <a:lnTo>
                  <a:pt x="1044158" y="825499"/>
                </a:lnTo>
                <a:lnTo>
                  <a:pt x="999743" y="800099"/>
                </a:lnTo>
                <a:lnTo>
                  <a:pt x="977913" y="774699"/>
                </a:lnTo>
                <a:lnTo>
                  <a:pt x="956333" y="761999"/>
                </a:lnTo>
                <a:lnTo>
                  <a:pt x="935014" y="736599"/>
                </a:lnTo>
                <a:lnTo>
                  <a:pt x="893186" y="711199"/>
                </a:lnTo>
                <a:lnTo>
                  <a:pt x="872677" y="685799"/>
                </a:lnTo>
                <a:lnTo>
                  <a:pt x="852447" y="673099"/>
                </a:lnTo>
                <a:lnTo>
                  <a:pt x="832504" y="647699"/>
                </a:lnTo>
                <a:lnTo>
                  <a:pt x="812849" y="634999"/>
                </a:lnTo>
                <a:lnTo>
                  <a:pt x="793481" y="609599"/>
                </a:lnTo>
                <a:lnTo>
                  <a:pt x="774410" y="584199"/>
                </a:lnTo>
                <a:lnTo>
                  <a:pt x="755643" y="571499"/>
                </a:lnTo>
                <a:lnTo>
                  <a:pt x="737180" y="546099"/>
                </a:lnTo>
                <a:lnTo>
                  <a:pt x="719022" y="520699"/>
                </a:lnTo>
                <a:lnTo>
                  <a:pt x="701176" y="507999"/>
                </a:lnTo>
                <a:lnTo>
                  <a:pt x="683650" y="482599"/>
                </a:lnTo>
                <a:lnTo>
                  <a:pt x="666444" y="457199"/>
                </a:lnTo>
                <a:lnTo>
                  <a:pt x="649558" y="444499"/>
                </a:lnTo>
                <a:lnTo>
                  <a:pt x="633000" y="419099"/>
                </a:lnTo>
                <a:lnTo>
                  <a:pt x="616776" y="393699"/>
                </a:lnTo>
                <a:lnTo>
                  <a:pt x="600887" y="368299"/>
                </a:lnTo>
                <a:lnTo>
                  <a:pt x="585332" y="355599"/>
                </a:lnTo>
                <a:lnTo>
                  <a:pt x="555254" y="304799"/>
                </a:lnTo>
                <a:lnTo>
                  <a:pt x="526567" y="253999"/>
                </a:lnTo>
                <a:lnTo>
                  <a:pt x="499298" y="203199"/>
                </a:lnTo>
                <a:lnTo>
                  <a:pt x="473469" y="152399"/>
                </a:lnTo>
                <a:lnTo>
                  <a:pt x="449103" y="101599"/>
                </a:lnTo>
                <a:lnTo>
                  <a:pt x="426221" y="50799"/>
                </a:lnTo>
                <a:lnTo>
                  <a:pt x="405172" y="0"/>
                </a:lnTo>
                <a:lnTo>
                  <a:pt x="437465" y="0"/>
                </a:lnTo>
                <a:lnTo>
                  <a:pt x="447895" y="25399"/>
                </a:lnTo>
                <a:lnTo>
                  <a:pt x="458691" y="50799"/>
                </a:lnTo>
                <a:lnTo>
                  <a:pt x="481381" y="101599"/>
                </a:lnTo>
                <a:lnTo>
                  <a:pt x="505515" y="152399"/>
                </a:lnTo>
                <a:lnTo>
                  <a:pt x="531072" y="203199"/>
                </a:lnTo>
                <a:lnTo>
                  <a:pt x="558030" y="253999"/>
                </a:lnTo>
                <a:lnTo>
                  <a:pt x="572025" y="266699"/>
                </a:lnTo>
                <a:lnTo>
                  <a:pt x="586365" y="292099"/>
                </a:lnTo>
                <a:lnTo>
                  <a:pt x="601044" y="317499"/>
                </a:lnTo>
                <a:lnTo>
                  <a:pt x="616054" y="342899"/>
                </a:lnTo>
                <a:lnTo>
                  <a:pt x="631396" y="368299"/>
                </a:lnTo>
                <a:lnTo>
                  <a:pt x="647071" y="380999"/>
                </a:lnTo>
                <a:lnTo>
                  <a:pt x="663070" y="406399"/>
                </a:lnTo>
                <a:lnTo>
                  <a:pt x="679388" y="431799"/>
                </a:lnTo>
                <a:lnTo>
                  <a:pt x="696024" y="444499"/>
                </a:lnTo>
                <a:lnTo>
                  <a:pt x="712978" y="469899"/>
                </a:lnTo>
                <a:lnTo>
                  <a:pt x="730243" y="495299"/>
                </a:lnTo>
                <a:lnTo>
                  <a:pt x="747812" y="507999"/>
                </a:lnTo>
                <a:lnTo>
                  <a:pt x="765684" y="533399"/>
                </a:lnTo>
                <a:lnTo>
                  <a:pt x="783860" y="558799"/>
                </a:lnTo>
                <a:lnTo>
                  <a:pt x="802331" y="571499"/>
                </a:lnTo>
                <a:lnTo>
                  <a:pt x="821091" y="596899"/>
                </a:lnTo>
                <a:lnTo>
                  <a:pt x="840137" y="609599"/>
                </a:lnTo>
                <a:lnTo>
                  <a:pt x="859472" y="634999"/>
                </a:lnTo>
                <a:lnTo>
                  <a:pt x="879086" y="647699"/>
                </a:lnTo>
                <a:lnTo>
                  <a:pt x="898970" y="673099"/>
                </a:lnTo>
                <a:lnTo>
                  <a:pt x="919126" y="685799"/>
                </a:lnTo>
                <a:lnTo>
                  <a:pt x="939552" y="711199"/>
                </a:lnTo>
                <a:lnTo>
                  <a:pt x="981182" y="736599"/>
                </a:lnTo>
                <a:lnTo>
                  <a:pt x="1002377" y="761999"/>
                </a:lnTo>
                <a:lnTo>
                  <a:pt x="1045517" y="787399"/>
                </a:lnTo>
                <a:lnTo>
                  <a:pt x="1067443" y="812799"/>
                </a:lnTo>
                <a:lnTo>
                  <a:pt x="1134619" y="850899"/>
                </a:lnTo>
                <a:lnTo>
                  <a:pt x="1157454" y="863599"/>
                </a:lnTo>
                <a:lnTo>
                  <a:pt x="1180504" y="888999"/>
                </a:lnTo>
                <a:lnTo>
                  <a:pt x="1274764" y="939799"/>
                </a:lnTo>
                <a:lnTo>
                  <a:pt x="1396820" y="1003299"/>
                </a:lnTo>
                <a:lnTo>
                  <a:pt x="1421745" y="1003299"/>
                </a:lnTo>
                <a:lnTo>
                  <a:pt x="1522958" y="1054099"/>
                </a:lnTo>
                <a:lnTo>
                  <a:pt x="1548613" y="1054099"/>
                </a:lnTo>
                <a:lnTo>
                  <a:pt x="1600314" y="1079499"/>
                </a:lnTo>
                <a:close/>
              </a:path>
              <a:path w="4136390" h="1270000">
                <a:moveTo>
                  <a:pt x="2372824" y="901699"/>
                </a:moveTo>
                <a:lnTo>
                  <a:pt x="1825974" y="901699"/>
                </a:lnTo>
                <a:lnTo>
                  <a:pt x="1487750" y="812799"/>
                </a:lnTo>
                <a:lnTo>
                  <a:pt x="1436799" y="787399"/>
                </a:lnTo>
                <a:lnTo>
                  <a:pt x="1386502" y="774699"/>
                </a:lnTo>
                <a:lnTo>
                  <a:pt x="1287867" y="723899"/>
                </a:lnTo>
                <a:lnTo>
                  <a:pt x="1192202" y="673099"/>
                </a:lnTo>
                <a:lnTo>
                  <a:pt x="1099863" y="622299"/>
                </a:lnTo>
                <a:lnTo>
                  <a:pt x="1055025" y="584199"/>
                </a:lnTo>
                <a:lnTo>
                  <a:pt x="1011184" y="558799"/>
                </a:lnTo>
                <a:lnTo>
                  <a:pt x="968341" y="520699"/>
                </a:lnTo>
                <a:lnTo>
                  <a:pt x="926496" y="482599"/>
                </a:lnTo>
                <a:lnTo>
                  <a:pt x="885726" y="444499"/>
                </a:lnTo>
                <a:lnTo>
                  <a:pt x="846104" y="406399"/>
                </a:lnTo>
                <a:lnTo>
                  <a:pt x="807633" y="368299"/>
                </a:lnTo>
                <a:lnTo>
                  <a:pt x="770311" y="330199"/>
                </a:lnTo>
                <a:lnTo>
                  <a:pt x="736836" y="292099"/>
                </a:lnTo>
                <a:lnTo>
                  <a:pt x="704484" y="253999"/>
                </a:lnTo>
                <a:lnTo>
                  <a:pt x="673299" y="215899"/>
                </a:lnTo>
                <a:lnTo>
                  <a:pt x="643325" y="177799"/>
                </a:lnTo>
                <a:lnTo>
                  <a:pt x="614603" y="139699"/>
                </a:lnTo>
                <a:lnTo>
                  <a:pt x="587179" y="88899"/>
                </a:lnTo>
                <a:lnTo>
                  <a:pt x="561094" y="50799"/>
                </a:lnTo>
                <a:lnTo>
                  <a:pt x="536392" y="0"/>
                </a:lnTo>
                <a:lnTo>
                  <a:pt x="566515" y="0"/>
                </a:lnTo>
                <a:lnTo>
                  <a:pt x="589454" y="38099"/>
                </a:lnTo>
                <a:lnTo>
                  <a:pt x="616707" y="76199"/>
                </a:lnTo>
                <a:lnTo>
                  <a:pt x="645553" y="126999"/>
                </a:lnTo>
                <a:lnTo>
                  <a:pt x="675921" y="165099"/>
                </a:lnTo>
                <a:lnTo>
                  <a:pt x="707741" y="215899"/>
                </a:lnTo>
                <a:lnTo>
                  <a:pt x="741011" y="253999"/>
                </a:lnTo>
                <a:lnTo>
                  <a:pt x="775732" y="292099"/>
                </a:lnTo>
                <a:lnTo>
                  <a:pt x="811743" y="330199"/>
                </a:lnTo>
                <a:lnTo>
                  <a:pt x="848900" y="368299"/>
                </a:lnTo>
                <a:lnTo>
                  <a:pt x="887203" y="406399"/>
                </a:lnTo>
                <a:lnTo>
                  <a:pt x="926652" y="444499"/>
                </a:lnTo>
                <a:lnTo>
                  <a:pt x="967173" y="482599"/>
                </a:lnTo>
                <a:lnTo>
                  <a:pt x="1008694" y="507999"/>
                </a:lnTo>
                <a:lnTo>
                  <a:pt x="1051213" y="546099"/>
                </a:lnTo>
                <a:lnTo>
                  <a:pt x="1094731" y="571499"/>
                </a:lnTo>
                <a:lnTo>
                  <a:pt x="1139167" y="609599"/>
                </a:lnTo>
                <a:lnTo>
                  <a:pt x="1184441" y="634999"/>
                </a:lnTo>
                <a:lnTo>
                  <a:pt x="1277500" y="685799"/>
                </a:lnTo>
                <a:lnTo>
                  <a:pt x="1373562" y="736599"/>
                </a:lnTo>
                <a:lnTo>
                  <a:pt x="1422588" y="749299"/>
                </a:lnTo>
                <a:lnTo>
                  <a:pt x="1472278" y="774699"/>
                </a:lnTo>
                <a:lnTo>
                  <a:pt x="1803242" y="863599"/>
                </a:lnTo>
                <a:lnTo>
                  <a:pt x="1851677" y="863599"/>
                </a:lnTo>
                <a:lnTo>
                  <a:pt x="1900296" y="876299"/>
                </a:lnTo>
                <a:lnTo>
                  <a:pt x="1997948" y="876299"/>
                </a:lnTo>
                <a:lnTo>
                  <a:pt x="2046911" y="888999"/>
                </a:lnTo>
                <a:lnTo>
                  <a:pt x="2422139" y="888999"/>
                </a:lnTo>
                <a:lnTo>
                  <a:pt x="2372824" y="901699"/>
                </a:lnTo>
                <a:close/>
              </a:path>
              <a:path w="4136390" h="1270000">
                <a:moveTo>
                  <a:pt x="2470567" y="888999"/>
                </a:moveTo>
                <a:lnTo>
                  <a:pt x="2144937" y="888999"/>
                </a:lnTo>
                <a:lnTo>
                  <a:pt x="2193931" y="876299"/>
                </a:lnTo>
                <a:lnTo>
                  <a:pt x="2340420" y="876299"/>
                </a:lnTo>
                <a:lnTo>
                  <a:pt x="2388968" y="863599"/>
                </a:lnTo>
                <a:lnTo>
                  <a:pt x="2441804" y="850899"/>
                </a:lnTo>
                <a:lnTo>
                  <a:pt x="2494325" y="850899"/>
                </a:lnTo>
                <a:lnTo>
                  <a:pt x="2701266" y="800099"/>
                </a:lnTo>
                <a:lnTo>
                  <a:pt x="2752215" y="774699"/>
                </a:lnTo>
                <a:lnTo>
                  <a:pt x="2853172" y="749299"/>
                </a:lnTo>
                <a:lnTo>
                  <a:pt x="2952372" y="698499"/>
                </a:lnTo>
                <a:lnTo>
                  <a:pt x="3001127" y="685799"/>
                </a:lnTo>
                <a:lnTo>
                  <a:pt x="3049318" y="660399"/>
                </a:lnTo>
                <a:lnTo>
                  <a:pt x="3190510" y="584199"/>
                </a:lnTo>
                <a:lnTo>
                  <a:pt x="3281820" y="533399"/>
                </a:lnTo>
                <a:lnTo>
                  <a:pt x="3324063" y="507999"/>
                </a:lnTo>
                <a:lnTo>
                  <a:pt x="3365757" y="469899"/>
                </a:lnTo>
                <a:lnTo>
                  <a:pt x="3447355" y="419099"/>
                </a:lnTo>
                <a:lnTo>
                  <a:pt x="3487188" y="380999"/>
                </a:lnTo>
                <a:lnTo>
                  <a:pt x="3526328" y="355599"/>
                </a:lnTo>
                <a:lnTo>
                  <a:pt x="3564740" y="317499"/>
                </a:lnTo>
                <a:lnTo>
                  <a:pt x="3602388" y="279399"/>
                </a:lnTo>
                <a:lnTo>
                  <a:pt x="3639236" y="253999"/>
                </a:lnTo>
                <a:lnTo>
                  <a:pt x="3675249" y="215899"/>
                </a:lnTo>
                <a:lnTo>
                  <a:pt x="3710389" y="177799"/>
                </a:lnTo>
                <a:lnTo>
                  <a:pt x="3744622" y="139699"/>
                </a:lnTo>
                <a:lnTo>
                  <a:pt x="3777912" y="101599"/>
                </a:lnTo>
                <a:lnTo>
                  <a:pt x="3810222" y="63499"/>
                </a:lnTo>
                <a:lnTo>
                  <a:pt x="3841517" y="25399"/>
                </a:lnTo>
                <a:lnTo>
                  <a:pt x="3863073" y="0"/>
                </a:lnTo>
                <a:lnTo>
                  <a:pt x="3925435" y="0"/>
                </a:lnTo>
                <a:lnTo>
                  <a:pt x="3919211" y="12699"/>
                </a:lnTo>
                <a:lnTo>
                  <a:pt x="3912886" y="25399"/>
                </a:lnTo>
                <a:lnTo>
                  <a:pt x="3876136" y="25399"/>
                </a:lnTo>
                <a:lnTo>
                  <a:pt x="3842950" y="76199"/>
                </a:lnTo>
                <a:lnTo>
                  <a:pt x="3808805" y="114299"/>
                </a:lnTo>
                <a:lnTo>
                  <a:pt x="3773700" y="152399"/>
                </a:lnTo>
                <a:lnTo>
                  <a:pt x="3737637" y="190499"/>
                </a:lnTo>
                <a:lnTo>
                  <a:pt x="3700614" y="228599"/>
                </a:lnTo>
                <a:lnTo>
                  <a:pt x="3662633" y="266699"/>
                </a:lnTo>
                <a:lnTo>
                  <a:pt x="3623692" y="304799"/>
                </a:lnTo>
                <a:lnTo>
                  <a:pt x="3583872" y="342899"/>
                </a:lnTo>
                <a:lnTo>
                  <a:pt x="3543255" y="380999"/>
                </a:lnTo>
                <a:lnTo>
                  <a:pt x="3501840" y="406399"/>
                </a:lnTo>
                <a:lnTo>
                  <a:pt x="3459627" y="444499"/>
                </a:lnTo>
                <a:lnTo>
                  <a:pt x="3416615" y="482599"/>
                </a:lnTo>
                <a:lnTo>
                  <a:pt x="3372806" y="507999"/>
                </a:lnTo>
                <a:lnTo>
                  <a:pt x="3328199" y="533399"/>
                </a:lnTo>
                <a:lnTo>
                  <a:pt x="3286957" y="558799"/>
                </a:lnTo>
                <a:lnTo>
                  <a:pt x="3245233" y="596899"/>
                </a:lnTo>
                <a:lnTo>
                  <a:pt x="3203027" y="609599"/>
                </a:lnTo>
                <a:lnTo>
                  <a:pt x="3073515" y="685799"/>
                </a:lnTo>
                <a:lnTo>
                  <a:pt x="3029380" y="711199"/>
                </a:lnTo>
                <a:lnTo>
                  <a:pt x="2984763" y="723899"/>
                </a:lnTo>
                <a:lnTo>
                  <a:pt x="2939663" y="749299"/>
                </a:lnTo>
                <a:lnTo>
                  <a:pt x="2848121" y="774699"/>
                </a:lnTo>
                <a:lnTo>
                  <a:pt x="2801887" y="800099"/>
                </a:lnTo>
                <a:lnTo>
                  <a:pt x="2470567" y="888999"/>
                </a:lnTo>
                <a:close/>
              </a:path>
              <a:path w="4136390" h="1270000">
                <a:moveTo>
                  <a:pt x="2984487" y="1041399"/>
                </a:moveTo>
                <a:lnTo>
                  <a:pt x="2893964" y="1041399"/>
                </a:lnTo>
                <a:lnTo>
                  <a:pt x="2941602" y="1028699"/>
                </a:lnTo>
                <a:lnTo>
                  <a:pt x="2988729" y="1003299"/>
                </a:lnTo>
                <a:lnTo>
                  <a:pt x="3035344" y="990599"/>
                </a:lnTo>
                <a:lnTo>
                  <a:pt x="3081449" y="965199"/>
                </a:lnTo>
                <a:lnTo>
                  <a:pt x="3127043" y="952499"/>
                </a:lnTo>
                <a:lnTo>
                  <a:pt x="3216699" y="901699"/>
                </a:lnTo>
                <a:lnTo>
                  <a:pt x="3260760" y="888999"/>
                </a:lnTo>
                <a:lnTo>
                  <a:pt x="3304310" y="863599"/>
                </a:lnTo>
                <a:lnTo>
                  <a:pt x="3389879" y="812799"/>
                </a:lnTo>
                <a:lnTo>
                  <a:pt x="3431896" y="774699"/>
                </a:lnTo>
                <a:lnTo>
                  <a:pt x="3514399" y="723899"/>
                </a:lnTo>
                <a:lnTo>
                  <a:pt x="3554986" y="685799"/>
                </a:lnTo>
                <a:lnTo>
                  <a:pt x="3594909" y="660399"/>
                </a:lnTo>
                <a:lnTo>
                  <a:pt x="3634104" y="622299"/>
                </a:lnTo>
                <a:lnTo>
                  <a:pt x="3672508" y="596899"/>
                </a:lnTo>
                <a:lnTo>
                  <a:pt x="3710058" y="558799"/>
                </a:lnTo>
                <a:lnTo>
                  <a:pt x="3746688" y="520699"/>
                </a:lnTo>
                <a:lnTo>
                  <a:pt x="3782336" y="482599"/>
                </a:lnTo>
                <a:lnTo>
                  <a:pt x="3816936" y="444499"/>
                </a:lnTo>
                <a:lnTo>
                  <a:pt x="3850427" y="406399"/>
                </a:lnTo>
                <a:lnTo>
                  <a:pt x="3882743" y="368299"/>
                </a:lnTo>
                <a:lnTo>
                  <a:pt x="3913821" y="330199"/>
                </a:lnTo>
                <a:lnTo>
                  <a:pt x="3943596" y="292099"/>
                </a:lnTo>
                <a:lnTo>
                  <a:pt x="3972006" y="253999"/>
                </a:lnTo>
                <a:lnTo>
                  <a:pt x="3998986" y="203199"/>
                </a:lnTo>
                <a:lnTo>
                  <a:pt x="4024473" y="165099"/>
                </a:lnTo>
                <a:lnTo>
                  <a:pt x="4048402" y="114299"/>
                </a:lnTo>
                <a:lnTo>
                  <a:pt x="4070710" y="76199"/>
                </a:lnTo>
                <a:lnTo>
                  <a:pt x="4091333" y="25399"/>
                </a:lnTo>
                <a:lnTo>
                  <a:pt x="4103101" y="0"/>
                </a:lnTo>
                <a:lnTo>
                  <a:pt x="4136391" y="0"/>
                </a:lnTo>
                <a:lnTo>
                  <a:pt x="4121330" y="25399"/>
                </a:lnTo>
                <a:lnTo>
                  <a:pt x="4101535" y="76199"/>
                </a:lnTo>
                <a:lnTo>
                  <a:pt x="4080234" y="126999"/>
                </a:lnTo>
                <a:lnTo>
                  <a:pt x="4057479" y="165099"/>
                </a:lnTo>
                <a:lnTo>
                  <a:pt x="4033319" y="203199"/>
                </a:lnTo>
                <a:lnTo>
                  <a:pt x="4007806" y="253999"/>
                </a:lnTo>
                <a:lnTo>
                  <a:pt x="3980991" y="292099"/>
                </a:lnTo>
                <a:lnTo>
                  <a:pt x="3952923" y="330199"/>
                </a:lnTo>
                <a:lnTo>
                  <a:pt x="3923655" y="368299"/>
                </a:lnTo>
                <a:lnTo>
                  <a:pt x="3893236" y="406399"/>
                </a:lnTo>
                <a:lnTo>
                  <a:pt x="3861717" y="444499"/>
                </a:lnTo>
                <a:lnTo>
                  <a:pt x="3829150" y="482599"/>
                </a:lnTo>
                <a:lnTo>
                  <a:pt x="3795585" y="520699"/>
                </a:lnTo>
                <a:lnTo>
                  <a:pt x="3761072" y="558799"/>
                </a:lnTo>
                <a:lnTo>
                  <a:pt x="3725662" y="584199"/>
                </a:lnTo>
                <a:lnTo>
                  <a:pt x="3689407" y="622299"/>
                </a:lnTo>
                <a:lnTo>
                  <a:pt x="3652357" y="647699"/>
                </a:lnTo>
                <a:lnTo>
                  <a:pt x="3614562" y="685799"/>
                </a:lnTo>
                <a:lnTo>
                  <a:pt x="3576074" y="711199"/>
                </a:lnTo>
                <a:lnTo>
                  <a:pt x="3537206" y="749299"/>
                </a:lnTo>
                <a:lnTo>
                  <a:pt x="3457854" y="800099"/>
                </a:lnTo>
                <a:lnTo>
                  <a:pt x="3376349" y="850899"/>
                </a:lnTo>
                <a:lnTo>
                  <a:pt x="3292690" y="901699"/>
                </a:lnTo>
                <a:lnTo>
                  <a:pt x="3206877" y="952499"/>
                </a:lnTo>
                <a:lnTo>
                  <a:pt x="3163163" y="965199"/>
                </a:lnTo>
                <a:lnTo>
                  <a:pt x="3119009" y="990599"/>
                </a:lnTo>
                <a:lnTo>
                  <a:pt x="3074511" y="1003299"/>
                </a:lnTo>
                <a:lnTo>
                  <a:pt x="3029670" y="1028699"/>
                </a:lnTo>
                <a:lnTo>
                  <a:pt x="2984487" y="1041399"/>
                </a:lnTo>
                <a:close/>
              </a:path>
              <a:path w="4136390" h="1270000">
                <a:moveTo>
                  <a:pt x="2706184" y="1130299"/>
                </a:moveTo>
                <a:lnTo>
                  <a:pt x="2580388" y="1130299"/>
                </a:lnTo>
                <a:lnTo>
                  <a:pt x="2631424" y="1117599"/>
                </a:lnTo>
                <a:lnTo>
                  <a:pt x="2679812" y="1092199"/>
                </a:lnTo>
                <a:lnTo>
                  <a:pt x="2775051" y="1066799"/>
                </a:lnTo>
                <a:lnTo>
                  <a:pt x="2821901" y="1041399"/>
                </a:lnTo>
                <a:lnTo>
                  <a:pt x="2868239" y="1028699"/>
                </a:lnTo>
                <a:lnTo>
                  <a:pt x="2914065" y="1003299"/>
                </a:lnTo>
                <a:lnTo>
                  <a:pt x="3048467" y="927099"/>
                </a:lnTo>
                <a:lnTo>
                  <a:pt x="3135506" y="876299"/>
                </a:lnTo>
                <a:lnTo>
                  <a:pt x="3220495" y="825499"/>
                </a:lnTo>
                <a:lnTo>
                  <a:pt x="3260658" y="787399"/>
                </a:lnTo>
                <a:lnTo>
                  <a:pt x="3299987" y="761999"/>
                </a:lnTo>
                <a:lnTo>
                  <a:pt x="3338484" y="736599"/>
                </a:lnTo>
                <a:lnTo>
                  <a:pt x="3376148" y="698499"/>
                </a:lnTo>
                <a:lnTo>
                  <a:pt x="3412978" y="673099"/>
                </a:lnTo>
                <a:lnTo>
                  <a:pt x="3448976" y="634999"/>
                </a:lnTo>
                <a:lnTo>
                  <a:pt x="3484140" y="596899"/>
                </a:lnTo>
                <a:lnTo>
                  <a:pt x="3518472" y="571499"/>
                </a:lnTo>
                <a:lnTo>
                  <a:pt x="3551970" y="533399"/>
                </a:lnTo>
                <a:lnTo>
                  <a:pt x="3584539" y="495299"/>
                </a:lnTo>
                <a:lnTo>
                  <a:pt x="3616081" y="457199"/>
                </a:lnTo>
                <a:lnTo>
                  <a:pt x="3646597" y="419099"/>
                </a:lnTo>
                <a:lnTo>
                  <a:pt x="3676085" y="380999"/>
                </a:lnTo>
                <a:lnTo>
                  <a:pt x="3704547" y="342899"/>
                </a:lnTo>
                <a:lnTo>
                  <a:pt x="3731983" y="292099"/>
                </a:lnTo>
                <a:lnTo>
                  <a:pt x="3758391" y="253999"/>
                </a:lnTo>
                <a:lnTo>
                  <a:pt x="3783773" y="215899"/>
                </a:lnTo>
                <a:lnTo>
                  <a:pt x="3808128" y="165099"/>
                </a:lnTo>
                <a:lnTo>
                  <a:pt x="3826153" y="139699"/>
                </a:lnTo>
                <a:lnTo>
                  <a:pt x="3843496" y="101599"/>
                </a:lnTo>
                <a:lnTo>
                  <a:pt x="3860157" y="63499"/>
                </a:lnTo>
                <a:lnTo>
                  <a:pt x="3876136" y="25399"/>
                </a:lnTo>
                <a:lnTo>
                  <a:pt x="3912886" y="25399"/>
                </a:lnTo>
                <a:lnTo>
                  <a:pt x="3900235" y="50799"/>
                </a:lnTo>
                <a:lnTo>
                  <a:pt x="3880205" y="101599"/>
                </a:lnTo>
                <a:lnTo>
                  <a:pt x="3859121" y="139699"/>
                </a:lnTo>
                <a:lnTo>
                  <a:pt x="3835544" y="177799"/>
                </a:lnTo>
                <a:lnTo>
                  <a:pt x="3810897" y="228599"/>
                </a:lnTo>
                <a:lnTo>
                  <a:pt x="3785180" y="266699"/>
                </a:lnTo>
                <a:lnTo>
                  <a:pt x="3758391" y="317499"/>
                </a:lnTo>
                <a:lnTo>
                  <a:pt x="3730532" y="355599"/>
                </a:lnTo>
                <a:lnTo>
                  <a:pt x="3701602" y="393699"/>
                </a:lnTo>
                <a:lnTo>
                  <a:pt x="3671602" y="431799"/>
                </a:lnTo>
                <a:lnTo>
                  <a:pt x="3640530" y="469899"/>
                </a:lnTo>
                <a:lnTo>
                  <a:pt x="3608388" y="507999"/>
                </a:lnTo>
                <a:lnTo>
                  <a:pt x="3575273" y="546099"/>
                </a:lnTo>
                <a:lnTo>
                  <a:pt x="3541280" y="584199"/>
                </a:lnTo>
                <a:lnTo>
                  <a:pt x="3506411" y="622299"/>
                </a:lnTo>
                <a:lnTo>
                  <a:pt x="3470665" y="660399"/>
                </a:lnTo>
                <a:lnTo>
                  <a:pt x="3434043" y="685799"/>
                </a:lnTo>
                <a:lnTo>
                  <a:pt x="3396543" y="723899"/>
                </a:lnTo>
                <a:lnTo>
                  <a:pt x="3358167" y="749299"/>
                </a:lnTo>
                <a:lnTo>
                  <a:pt x="3318914" y="787399"/>
                </a:lnTo>
                <a:lnTo>
                  <a:pt x="3278785" y="812799"/>
                </a:lnTo>
                <a:lnTo>
                  <a:pt x="3238312" y="850899"/>
                </a:lnTo>
                <a:lnTo>
                  <a:pt x="3155652" y="901699"/>
                </a:lnTo>
                <a:lnTo>
                  <a:pt x="3070708" y="952499"/>
                </a:lnTo>
                <a:lnTo>
                  <a:pt x="2983478" y="1003299"/>
                </a:lnTo>
                <a:lnTo>
                  <a:pt x="2939007" y="1015999"/>
                </a:lnTo>
                <a:lnTo>
                  <a:pt x="2893964" y="1041399"/>
                </a:lnTo>
                <a:lnTo>
                  <a:pt x="2984487" y="1041399"/>
                </a:lnTo>
                <a:lnTo>
                  <a:pt x="2938960" y="1066799"/>
                </a:lnTo>
                <a:lnTo>
                  <a:pt x="2706184" y="1130299"/>
                </a:lnTo>
                <a:close/>
              </a:path>
              <a:path w="4136390" h="1270000">
                <a:moveTo>
                  <a:pt x="2273680" y="914399"/>
                </a:moveTo>
                <a:lnTo>
                  <a:pt x="1974653" y="914399"/>
                </a:lnTo>
                <a:lnTo>
                  <a:pt x="1924950" y="901699"/>
                </a:lnTo>
                <a:lnTo>
                  <a:pt x="2323326" y="901699"/>
                </a:lnTo>
                <a:lnTo>
                  <a:pt x="2273680" y="914399"/>
                </a:lnTo>
                <a:close/>
              </a:path>
              <a:path w="4136390" h="1270000">
                <a:moveTo>
                  <a:pt x="1806789" y="1130299"/>
                </a:moveTo>
                <a:lnTo>
                  <a:pt x="1667437" y="1130299"/>
                </a:lnTo>
                <a:lnTo>
                  <a:pt x="1613965" y="1104899"/>
                </a:lnTo>
                <a:lnTo>
                  <a:pt x="1587407" y="1104899"/>
                </a:lnTo>
                <a:lnTo>
                  <a:pt x="1534662" y="1079499"/>
                </a:lnTo>
                <a:lnTo>
                  <a:pt x="1626349" y="1079499"/>
                </a:lnTo>
                <a:lnTo>
                  <a:pt x="1652492" y="1092199"/>
                </a:lnTo>
                <a:lnTo>
                  <a:pt x="1678744" y="1092199"/>
                </a:lnTo>
                <a:lnTo>
                  <a:pt x="1705104" y="1104899"/>
                </a:lnTo>
                <a:lnTo>
                  <a:pt x="1806789" y="1130299"/>
                </a:lnTo>
                <a:close/>
              </a:path>
              <a:path w="4136390" h="1270000">
                <a:moveTo>
                  <a:pt x="1909104" y="1142999"/>
                </a:moveTo>
                <a:lnTo>
                  <a:pt x="1721321" y="1142999"/>
                </a:lnTo>
                <a:lnTo>
                  <a:pt x="1694329" y="1130299"/>
                </a:lnTo>
                <a:lnTo>
                  <a:pt x="1857868" y="1130299"/>
                </a:lnTo>
                <a:lnTo>
                  <a:pt x="1909104" y="1142999"/>
                </a:lnTo>
                <a:close/>
              </a:path>
              <a:path w="4136390" h="1270000">
                <a:moveTo>
                  <a:pt x="2668751" y="1142999"/>
                </a:moveTo>
                <a:lnTo>
                  <a:pt x="2477969" y="1142999"/>
                </a:lnTo>
                <a:lnTo>
                  <a:pt x="2529242" y="1130299"/>
                </a:lnTo>
                <a:lnTo>
                  <a:pt x="2687491" y="1130299"/>
                </a:lnTo>
                <a:lnTo>
                  <a:pt x="2668751" y="1142999"/>
                </a:lnTo>
                <a:close/>
              </a:path>
              <a:path w="4136390" h="1270000">
                <a:moveTo>
                  <a:pt x="2309690" y="1231899"/>
                </a:moveTo>
                <a:lnTo>
                  <a:pt x="2091891" y="1231899"/>
                </a:lnTo>
                <a:lnTo>
                  <a:pt x="2139716" y="1219199"/>
                </a:lnTo>
                <a:lnTo>
                  <a:pt x="2187424" y="1219199"/>
                </a:lnTo>
                <a:lnTo>
                  <a:pt x="2235016" y="1206499"/>
                </a:lnTo>
                <a:lnTo>
                  <a:pt x="2282491" y="1206499"/>
                </a:lnTo>
                <a:lnTo>
                  <a:pt x="2377093" y="1181099"/>
                </a:lnTo>
                <a:lnTo>
                  <a:pt x="1956698" y="1181099"/>
                </a:lnTo>
                <a:lnTo>
                  <a:pt x="1904508" y="1168399"/>
                </a:lnTo>
                <a:lnTo>
                  <a:pt x="1852396" y="1168399"/>
                </a:lnTo>
                <a:lnTo>
                  <a:pt x="1748413" y="1142999"/>
                </a:lnTo>
                <a:lnTo>
                  <a:pt x="1960498" y="1142999"/>
                </a:lnTo>
                <a:lnTo>
                  <a:pt x="2012049" y="1155699"/>
                </a:lnTo>
                <a:lnTo>
                  <a:pt x="2588398" y="1155699"/>
                </a:lnTo>
                <a:lnTo>
                  <a:pt x="2458888" y="1193799"/>
                </a:lnTo>
                <a:lnTo>
                  <a:pt x="2309690" y="1231899"/>
                </a:lnTo>
                <a:close/>
              </a:path>
              <a:path w="4136390" h="1270000">
                <a:moveTo>
                  <a:pt x="2588398" y="1155699"/>
                </a:moveTo>
                <a:lnTo>
                  <a:pt x="2375039" y="1155699"/>
                </a:lnTo>
                <a:lnTo>
                  <a:pt x="2426568" y="1142999"/>
                </a:lnTo>
                <a:lnTo>
                  <a:pt x="2631160" y="1142999"/>
                </a:lnTo>
                <a:lnTo>
                  <a:pt x="2588398" y="1155699"/>
                </a:lnTo>
                <a:close/>
              </a:path>
              <a:path w="4136390" h="1270000">
                <a:moveTo>
                  <a:pt x="2324265" y="1193799"/>
                </a:moveTo>
                <a:lnTo>
                  <a:pt x="2061319" y="1193799"/>
                </a:lnTo>
                <a:lnTo>
                  <a:pt x="2008969" y="1181099"/>
                </a:lnTo>
                <a:lnTo>
                  <a:pt x="2377093" y="1181099"/>
                </a:lnTo>
                <a:lnTo>
                  <a:pt x="2324265" y="1193799"/>
                </a:lnTo>
                <a:close/>
              </a:path>
              <a:path w="4136390" h="1270000">
                <a:moveTo>
                  <a:pt x="2209453" y="1244599"/>
                </a:moveTo>
                <a:lnTo>
                  <a:pt x="1502699" y="1244599"/>
                </a:lnTo>
                <a:lnTo>
                  <a:pt x="1360157" y="1206499"/>
                </a:lnTo>
                <a:lnTo>
                  <a:pt x="1515851" y="1206499"/>
                </a:lnTo>
                <a:lnTo>
                  <a:pt x="1563617" y="1219199"/>
                </a:lnTo>
                <a:lnTo>
                  <a:pt x="1611437" y="1219199"/>
                </a:lnTo>
                <a:lnTo>
                  <a:pt x="1659313" y="1231899"/>
                </a:lnTo>
                <a:lnTo>
                  <a:pt x="2259648" y="1231899"/>
                </a:lnTo>
                <a:lnTo>
                  <a:pt x="2209453" y="1244599"/>
                </a:lnTo>
                <a:close/>
              </a:path>
              <a:path w="4136390" h="1270000">
                <a:moveTo>
                  <a:pt x="2108598" y="1257299"/>
                </a:moveTo>
                <a:lnTo>
                  <a:pt x="1601275" y="1257299"/>
                </a:lnTo>
                <a:lnTo>
                  <a:pt x="1550723" y="1244599"/>
                </a:lnTo>
                <a:lnTo>
                  <a:pt x="2159103" y="1244599"/>
                </a:lnTo>
                <a:lnTo>
                  <a:pt x="2108598" y="1257299"/>
                </a:lnTo>
                <a:close/>
              </a:path>
              <a:path w="4136390" h="1270000">
                <a:moveTo>
                  <a:pt x="1956255" y="1269999"/>
                </a:moveTo>
                <a:lnTo>
                  <a:pt x="1803882" y="1269999"/>
                </a:lnTo>
                <a:lnTo>
                  <a:pt x="1753170" y="1257299"/>
                </a:lnTo>
                <a:lnTo>
                  <a:pt x="2007126" y="1257299"/>
                </a:lnTo>
                <a:lnTo>
                  <a:pt x="1956255" y="12699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51534" y="0"/>
            <a:ext cx="3647440" cy="1397000"/>
          </a:xfrm>
          <a:custGeom>
            <a:avLst/>
            <a:gdLst/>
            <a:ahLst/>
            <a:cxnLst/>
            <a:rect l="l" t="t" r="r" b="b"/>
            <a:pathLst>
              <a:path w="3647440" h="1397000">
                <a:moveTo>
                  <a:pt x="560570" y="952499"/>
                </a:moveTo>
                <a:lnTo>
                  <a:pt x="466654" y="952499"/>
                </a:lnTo>
                <a:lnTo>
                  <a:pt x="330892" y="914399"/>
                </a:lnTo>
                <a:lnTo>
                  <a:pt x="287928" y="888999"/>
                </a:lnTo>
                <a:lnTo>
                  <a:pt x="246494" y="863599"/>
                </a:lnTo>
                <a:lnTo>
                  <a:pt x="209609" y="825499"/>
                </a:lnTo>
                <a:lnTo>
                  <a:pt x="176424" y="800099"/>
                </a:lnTo>
                <a:lnTo>
                  <a:pt x="146760" y="761999"/>
                </a:lnTo>
                <a:lnTo>
                  <a:pt x="120436" y="711199"/>
                </a:lnTo>
                <a:lnTo>
                  <a:pt x="97275" y="673099"/>
                </a:lnTo>
                <a:lnTo>
                  <a:pt x="77097" y="634999"/>
                </a:lnTo>
                <a:lnTo>
                  <a:pt x="59723" y="584199"/>
                </a:lnTo>
                <a:lnTo>
                  <a:pt x="44974" y="533399"/>
                </a:lnTo>
                <a:lnTo>
                  <a:pt x="32671" y="495299"/>
                </a:lnTo>
                <a:lnTo>
                  <a:pt x="22635" y="444499"/>
                </a:lnTo>
                <a:lnTo>
                  <a:pt x="14687" y="393699"/>
                </a:lnTo>
                <a:lnTo>
                  <a:pt x="8648" y="342899"/>
                </a:lnTo>
                <a:lnTo>
                  <a:pt x="4339" y="292099"/>
                </a:lnTo>
                <a:lnTo>
                  <a:pt x="1580" y="253999"/>
                </a:lnTo>
                <a:lnTo>
                  <a:pt x="193" y="203199"/>
                </a:lnTo>
                <a:lnTo>
                  <a:pt x="0" y="152399"/>
                </a:lnTo>
                <a:lnTo>
                  <a:pt x="1090" y="101599"/>
                </a:lnTo>
                <a:lnTo>
                  <a:pt x="3583" y="50799"/>
                </a:lnTo>
                <a:lnTo>
                  <a:pt x="7439" y="0"/>
                </a:lnTo>
                <a:lnTo>
                  <a:pt x="51636" y="0"/>
                </a:lnTo>
                <a:lnTo>
                  <a:pt x="47212" y="50799"/>
                </a:lnTo>
                <a:lnTo>
                  <a:pt x="44205" y="114299"/>
                </a:lnTo>
                <a:lnTo>
                  <a:pt x="42747" y="165099"/>
                </a:lnTo>
                <a:lnTo>
                  <a:pt x="42858" y="190499"/>
                </a:lnTo>
                <a:lnTo>
                  <a:pt x="42969" y="215899"/>
                </a:lnTo>
                <a:lnTo>
                  <a:pt x="45003" y="266699"/>
                </a:lnTo>
                <a:lnTo>
                  <a:pt x="48981" y="317499"/>
                </a:lnTo>
                <a:lnTo>
                  <a:pt x="55033" y="368299"/>
                </a:lnTo>
                <a:lnTo>
                  <a:pt x="63294" y="419099"/>
                </a:lnTo>
                <a:lnTo>
                  <a:pt x="73892" y="469899"/>
                </a:lnTo>
                <a:lnTo>
                  <a:pt x="86962" y="520699"/>
                </a:lnTo>
                <a:lnTo>
                  <a:pt x="102633" y="571499"/>
                </a:lnTo>
                <a:lnTo>
                  <a:pt x="121039" y="609599"/>
                </a:lnTo>
                <a:lnTo>
                  <a:pt x="134789" y="647699"/>
                </a:lnTo>
                <a:lnTo>
                  <a:pt x="150660" y="673099"/>
                </a:lnTo>
                <a:lnTo>
                  <a:pt x="168652" y="711199"/>
                </a:lnTo>
                <a:lnTo>
                  <a:pt x="188766" y="736599"/>
                </a:lnTo>
                <a:lnTo>
                  <a:pt x="234550" y="787399"/>
                </a:lnTo>
                <a:lnTo>
                  <a:pt x="287204" y="838199"/>
                </a:lnTo>
                <a:lnTo>
                  <a:pt x="345331" y="863599"/>
                </a:lnTo>
                <a:lnTo>
                  <a:pt x="440843" y="901699"/>
                </a:lnTo>
                <a:lnTo>
                  <a:pt x="770862" y="901699"/>
                </a:lnTo>
                <a:lnTo>
                  <a:pt x="746129" y="914399"/>
                </a:lnTo>
                <a:lnTo>
                  <a:pt x="751567" y="927099"/>
                </a:lnTo>
                <a:lnTo>
                  <a:pt x="701929" y="927099"/>
                </a:lnTo>
                <a:lnTo>
                  <a:pt x="655053" y="939799"/>
                </a:lnTo>
                <a:lnTo>
                  <a:pt x="607857" y="939799"/>
                </a:lnTo>
                <a:lnTo>
                  <a:pt x="560570" y="952499"/>
                </a:lnTo>
                <a:close/>
              </a:path>
              <a:path w="3647440" h="1397000">
                <a:moveTo>
                  <a:pt x="770862" y="901699"/>
                </a:moveTo>
                <a:lnTo>
                  <a:pt x="614446" y="901699"/>
                </a:lnTo>
                <a:lnTo>
                  <a:pt x="686642" y="876299"/>
                </a:lnTo>
                <a:lnTo>
                  <a:pt x="680775" y="863599"/>
                </a:lnTo>
                <a:lnTo>
                  <a:pt x="675173" y="850899"/>
                </a:lnTo>
                <a:lnTo>
                  <a:pt x="669834" y="825499"/>
                </a:lnTo>
                <a:lnTo>
                  <a:pt x="664755" y="812799"/>
                </a:lnTo>
                <a:lnTo>
                  <a:pt x="649752" y="761999"/>
                </a:lnTo>
                <a:lnTo>
                  <a:pt x="637126" y="711199"/>
                </a:lnTo>
                <a:lnTo>
                  <a:pt x="626878" y="660399"/>
                </a:lnTo>
                <a:lnTo>
                  <a:pt x="619006" y="609599"/>
                </a:lnTo>
                <a:lnTo>
                  <a:pt x="613512" y="558799"/>
                </a:lnTo>
                <a:lnTo>
                  <a:pt x="610396" y="507999"/>
                </a:lnTo>
                <a:lnTo>
                  <a:pt x="611251" y="457199"/>
                </a:lnTo>
                <a:lnTo>
                  <a:pt x="614339" y="406399"/>
                </a:lnTo>
                <a:lnTo>
                  <a:pt x="619659" y="355599"/>
                </a:lnTo>
                <a:lnTo>
                  <a:pt x="627212" y="304799"/>
                </a:lnTo>
                <a:lnTo>
                  <a:pt x="636998" y="253999"/>
                </a:lnTo>
                <a:lnTo>
                  <a:pt x="649017" y="203199"/>
                </a:lnTo>
                <a:lnTo>
                  <a:pt x="662209" y="165099"/>
                </a:lnTo>
                <a:lnTo>
                  <a:pt x="676942" y="114299"/>
                </a:lnTo>
                <a:lnTo>
                  <a:pt x="693144" y="63499"/>
                </a:lnTo>
                <a:lnTo>
                  <a:pt x="710741" y="25399"/>
                </a:lnTo>
                <a:lnTo>
                  <a:pt x="723373" y="0"/>
                </a:lnTo>
                <a:lnTo>
                  <a:pt x="773197" y="0"/>
                </a:lnTo>
                <a:lnTo>
                  <a:pt x="754485" y="38099"/>
                </a:lnTo>
                <a:lnTo>
                  <a:pt x="736681" y="88899"/>
                </a:lnTo>
                <a:lnTo>
                  <a:pt x="719825" y="126999"/>
                </a:lnTo>
                <a:lnTo>
                  <a:pt x="704554" y="177799"/>
                </a:lnTo>
                <a:lnTo>
                  <a:pt x="691049" y="228599"/>
                </a:lnTo>
                <a:lnTo>
                  <a:pt x="679487" y="279399"/>
                </a:lnTo>
                <a:lnTo>
                  <a:pt x="670049" y="330199"/>
                </a:lnTo>
                <a:lnTo>
                  <a:pt x="662912" y="380999"/>
                </a:lnTo>
                <a:lnTo>
                  <a:pt x="658255" y="431799"/>
                </a:lnTo>
                <a:lnTo>
                  <a:pt x="656258" y="482599"/>
                </a:lnTo>
                <a:lnTo>
                  <a:pt x="657099" y="533399"/>
                </a:lnTo>
                <a:lnTo>
                  <a:pt x="660957" y="584199"/>
                </a:lnTo>
                <a:lnTo>
                  <a:pt x="667496" y="634999"/>
                </a:lnTo>
                <a:lnTo>
                  <a:pt x="675718" y="673099"/>
                </a:lnTo>
                <a:lnTo>
                  <a:pt x="685622" y="723899"/>
                </a:lnTo>
                <a:lnTo>
                  <a:pt x="697209" y="761999"/>
                </a:lnTo>
                <a:lnTo>
                  <a:pt x="710478" y="812799"/>
                </a:lnTo>
                <a:lnTo>
                  <a:pt x="725429" y="850899"/>
                </a:lnTo>
                <a:lnTo>
                  <a:pt x="727067" y="863599"/>
                </a:lnTo>
                <a:lnTo>
                  <a:pt x="844032" y="863599"/>
                </a:lnTo>
                <a:lnTo>
                  <a:pt x="795595" y="888999"/>
                </a:lnTo>
                <a:lnTo>
                  <a:pt x="770862" y="901699"/>
                </a:lnTo>
                <a:close/>
              </a:path>
              <a:path w="3647440" h="1397000">
                <a:moveTo>
                  <a:pt x="844032" y="863599"/>
                </a:moveTo>
                <a:lnTo>
                  <a:pt x="730675" y="863599"/>
                </a:lnTo>
                <a:lnTo>
                  <a:pt x="766431" y="850899"/>
                </a:lnTo>
                <a:lnTo>
                  <a:pt x="870373" y="812799"/>
                </a:lnTo>
                <a:lnTo>
                  <a:pt x="915558" y="787399"/>
                </a:lnTo>
                <a:lnTo>
                  <a:pt x="959845" y="761999"/>
                </a:lnTo>
                <a:lnTo>
                  <a:pt x="1003232" y="723899"/>
                </a:lnTo>
                <a:lnTo>
                  <a:pt x="1045719" y="698499"/>
                </a:lnTo>
                <a:lnTo>
                  <a:pt x="1087307" y="673099"/>
                </a:lnTo>
                <a:lnTo>
                  <a:pt x="1127996" y="634999"/>
                </a:lnTo>
                <a:lnTo>
                  <a:pt x="1167785" y="609599"/>
                </a:lnTo>
                <a:lnTo>
                  <a:pt x="1205898" y="571499"/>
                </a:lnTo>
                <a:lnTo>
                  <a:pt x="1243131" y="533399"/>
                </a:lnTo>
                <a:lnTo>
                  <a:pt x="1279485" y="507999"/>
                </a:lnTo>
                <a:lnTo>
                  <a:pt x="1314958" y="469899"/>
                </a:lnTo>
                <a:lnTo>
                  <a:pt x="1349551" y="431799"/>
                </a:lnTo>
                <a:lnTo>
                  <a:pt x="1383265" y="393699"/>
                </a:lnTo>
                <a:lnTo>
                  <a:pt x="1416098" y="355599"/>
                </a:lnTo>
                <a:lnTo>
                  <a:pt x="1447984" y="317499"/>
                </a:lnTo>
                <a:lnTo>
                  <a:pt x="1478856" y="279399"/>
                </a:lnTo>
                <a:lnTo>
                  <a:pt x="1508713" y="228599"/>
                </a:lnTo>
                <a:lnTo>
                  <a:pt x="1537556" y="190499"/>
                </a:lnTo>
                <a:lnTo>
                  <a:pt x="1565384" y="152399"/>
                </a:lnTo>
                <a:lnTo>
                  <a:pt x="1592198" y="101599"/>
                </a:lnTo>
                <a:lnTo>
                  <a:pt x="1617998" y="63499"/>
                </a:lnTo>
                <a:lnTo>
                  <a:pt x="1643070" y="12699"/>
                </a:lnTo>
                <a:lnTo>
                  <a:pt x="1656573" y="0"/>
                </a:lnTo>
                <a:lnTo>
                  <a:pt x="1706053" y="0"/>
                </a:lnTo>
                <a:lnTo>
                  <a:pt x="1681142" y="38099"/>
                </a:lnTo>
                <a:lnTo>
                  <a:pt x="1654779" y="88899"/>
                </a:lnTo>
                <a:lnTo>
                  <a:pt x="1627447" y="126999"/>
                </a:lnTo>
                <a:lnTo>
                  <a:pt x="1599146" y="177799"/>
                </a:lnTo>
                <a:lnTo>
                  <a:pt x="1569877" y="215899"/>
                </a:lnTo>
                <a:lnTo>
                  <a:pt x="1539639" y="266699"/>
                </a:lnTo>
                <a:lnTo>
                  <a:pt x="1509429" y="304799"/>
                </a:lnTo>
                <a:lnTo>
                  <a:pt x="1478174" y="342899"/>
                </a:lnTo>
                <a:lnTo>
                  <a:pt x="1445873" y="393699"/>
                </a:lnTo>
                <a:lnTo>
                  <a:pt x="1412527" y="431799"/>
                </a:lnTo>
                <a:lnTo>
                  <a:pt x="1378135" y="469899"/>
                </a:lnTo>
                <a:lnTo>
                  <a:pt x="1342698" y="507999"/>
                </a:lnTo>
                <a:lnTo>
                  <a:pt x="1306216" y="533399"/>
                </a:lnTo>
                <a:lnTo>
                  <a:pt x="1268687" y="571499"/>
                </a:lnTo>
                <a:lnTo>
                  <a:pt x="1230223" y="609599"/>
                </a:lnTo>
                <a:lnTo>
                  <a:pt x="1190931" y="647699"/>
                </a:lnTo>
                <a:lnTo>
                  <a:pt x="1150813" y="673099"/>
                </a:lnTo>
                <a:lnTo>
                  <a:pt x="1109867" y="711199"/>
                </a:lnTo>
                <a:lnTo>
                  <a:pt x="1068094" y="736599"/>
                </a:lnTo>
                <a:lnTo>
                  <a:pt x="1025494" y="761999"/>
                </a:lnTo>
                <a:lnTo>
                  <a:pt x="982067" y="787399"/>
                </a:lnTo>
                <a:lnTo>
                  <a:pt x="937812" y="825499"/>
                </a:lnTo>
                <a:lnTo>
                  <a:pt x="891437" y="850899"/>
                </a:lnTo>
                <a:lnTo>
                  <a:pt x="844032" y="863599"/>
                </a:lnTo>
                <a:close/>
              </a:path>
              <a:path w="3647440" h="1397000">
                <a:moveTo>
                  <a:pt x="1313108" y="1206499"/>
                </a:moveTo>
                <a:lnTo>
                  <a:pt x="1138949" y="1206499"/>
                </a:lnTo>
                <a:lnTo>
                  <a:pt x="1284827" y="1168399"/>
                </a:lnTo>
                <a:lnTo>
                  <a:pt x="1331193" y="1142999"/>
                </a:lnTo>
                <a:lnTo>
                  <a:pt x="1376115" y="1130299"/>
                </a:lnTo>
                <a:lnTo>
                  <a:pt x="1419407" y="1104899"/>
                </a:lnTo>
                <a:lnTo>
                  <a:pt x="1462686" y="1066799"/>
                </a:lnTo>
                <a:lnTo>
                  <a:pt x="1505153" y="1041399"/>
                </a:lnTo>
                <a:lnTo>
                  <a:pt x="1546807" y="1015999"/>
                </a:lnTo>
                <a:lnTo>
                  <a:pt x="1587647" y="977899"/>
                </a:lnTo>
                <a:lnTo>
                  <a:pt x="1627675" y="952499"/>
                </a:lnTo>
                <a:lnTo>
                  <a:pt x="1666889" y="914399"/>
                </a:lnTo>
                <a:lnTo>
                  <a:pt x="1705290" y="888999"/>
                </a:lnTo>
                <a:lnTo>
                  <a:pt x="1742878" y="850899"/>
                </a:lnTo>
                <a:lnTo>
                  <a:pt x="1779653" y="812799"/>
                </a:lnTo>
                <a:lnTo>
                  <a:pt x="1787231" y="800099"/>
                </a:lnTo>
                <a:lnTo>
                  <a:pt x="1802235" y="787399"/>
                </a:lnTo>
                <a:lnTo>
                  <a:pt x="1809800" y="787399"/>
                </a:lnTo>
                <a:lnTo>
                  <a:pt x="1812257" y="723899"/>
                </a:lnTo>
                <a:lnTo>
                  <a:pt x="1817512" y="673099"/>
                </a:lnTo>
                <a:lnTo>
                  <a:pt x="1825565" y="622299"/>
                </a:lnTo>
                <a:lnTo>
                  <a:pt x="1836417" y="571499"/>
                </a:lnTo>
                <a:lnTo>
                  <a:pt x="1850067" y="520699"/>
                </a:lnTo>
                <a:lnTo>
                  <a:pt x="1866515" y="469899"/>
                </a:lnTo>
                <a:lnTo>
                  <a:pt x="1885761" y="419099"/>
                </a:lnTo>
                <a:lnTo>
                  <a:pt x="1904520" y="380999"/>
                </a:lnTo>
                <a:lnTo>
                  <a:pt x="1923786" y="330199"/>
                </a:lnTo>
                <a:lnTo>
                  <a:pt x="1943559" y="279399"/>
                </a:lnTo>
                <a:lnTo>
                  <a:pt x="1963838" y="228599"/>
                </a:lnTo>
                <a:lnTo>
                  <a:pt x="1984623" y="177799"/>
                </a:lnTo>
                <a:lnTo>
                  <a:pt x="2005915" y="139699"/>
                </a:lnTo>
                <a:lnTo>
                  <a:pt x="2027714" y="88899"/>
                </a:lnTo>
                <a:lnTo>
                  <a:pt x="2050020" y="38099"/>
                </a:lnTo>
                <a:lnTo>
                  <a:pt x="2072831" y="0"/>
                </a:lnTo>
                <a:lnTo>
                  <a:pt x="2125197" y="0"/>
                </a:lnTo>
                <a:lnTo>
                  <a:pt x="2115090" y="12699"/>
                </a:lnTo>
                <a:lnTo>
                  <a:pt x="2092962" y="50799"/>
                </a:lnTo>
                <a:lnTo>
                  <a:pt x="2071552" y="101599"/>
                </a:lnTo>
                <a:lnTo>
                  <a:pt x="2050858" y="152399"/>
                </a:lnTo>
                <a:lnTo>
                  <a:pt x="2031102" y="190499"/>
                </a:lnTo>
                <a:lnTo>
                  <a:pt x="2012533" y="241299"/>
                </a:lnTo>
                <a:lnTo>
                  <a:pt x="1994325" y="279399"/>
                </a:lnTo>
                <a:lnTo>
                  <a:pt x="1975653" y="330199"/>
                </a:lnTo>
                <a:lnTo>
                  <a:pt x="1955693" y="380999"/>
                </a:lnTo>
                <a:lnTo>
                  <a:pt x="1935724" y="419099"/>
                </a:lnTo>
                <a:lnTo>
                  <a:pt x="1917735" y="469899"/>
                </a:lnTo>
                <a:lnTo>
                  <a:pt x="1901726" y="520699"/>
                </a:lnTo>
                <a:lnTo>
                  <a:pt x="1887697" y="558799"/>
                </a:lnTo>
                <a:lnTo>
                  <a:pt x="1875649" y="609599"/>
                </a:lnTo>
                <a:lnTo>
                  <a:pt x="1869511" y="634999"/>
                </a:lnTo>
                <a:lnTo>
                  <a:pt x="1864557" y="673099"/>
                </a:lnTo>
                <a:lnTo>
                  <a:pt x="1860787" y="698499"/>
                </a:lnTo>
                <a:lnTo>
                  <a:pt x="1858201" y="736599"/>
                </a:lnTo>
                <a:lnTo>
                  <a:pt x="1915445" y="736599"/>
                </a:lnTo>
                <a:lnTo>
                  <a:pt x="1892187" y="761999"/>
                </a:lnTo>
                <a:lnTo>
                  <a:pt x="1856825" y="800099"/>
                </a:lnTo>
                <a:lnTo>
                  <a:pt x="1859225" y="850899"/>
                </a:lnTo>
                <a:lnTo>
                  <a:pt x="1812364" y="850899"/>
                </a:lnTo>
                <a:lnTo>
                  <a:pt x="1775801" y="876299"/>
                </a:lnTo>
                <a:lnTo>
                  <a:pt x="1757364" y="901699"/>
                </a:lnTo>
                <a:lnTo>
                  <a:pt x="1738776" y="914399"/>
                </a:lnTo>
                <a:lnTo>
                  <a:pt x="1700307" y="952499"/>
                </a:lnTo>
                <a:lnTo>
                  <a:pt x="1661042" y="977899"/>
                </a:lnTo>
                <a:lnTo>
                  <a:pt x="1620937" y="1015999"/>
                </a:lnTo>
                <a:lnTo>
                  <a:pt x="1579951" y="1041399"/>
                </a:lnTo>
                <a:lnTo>
                  <a:pt x="1538040" y="1079499"/>
                </a:lnTo>
                <a:lnTo>
                  <a:pt x="1495160" y="1104899"/>
                </a:lnTo>
                <a:lnTo>
                  <a:pt x="1451271" y="1130299"/>
                </a:lnTo>
                <a:lnTo>
                  <a:pt x="1406327" y="1155699"/>
                </a:lnTo>
                <a:lnTo>
                  <a:pt x="1360287" y="1181099"/>
                </a:lnTo>
                <a:lnTo>
                  <a:pt x="1313108" y="1206499"/>
                </a:lnTo>
                <a:close/>
              </a:path>
              <a:path w="3647440" h="1397000">
                <a:moveTo>
                  <a:pt x="1915445" y="736599"/>
                </a:moveTo>
                <a:lnTo>
                  <a:pt x="1858201" y="736599"/>
                </a:lnTo>
                <a:lnTo>
                  <a:pt x="1894003" y="698499"/>
                </a:lnTo>
                <a:lnTo>
                  <a:pt x="1929350" y="660399"/>
                </a:lnTo>
                <a:lnTo>
                  <a:pt x="1964258" y="622299"/>
                </a:lnTo>
                <a:lnTo>
                  <a:pt x="1998742" y="584199"/>
                </a:lnTo>
                <a:lnTo>
                  <a:pt x="2032815" y="546099"/>
                </a:lnTo>
                <a:lnTo>
                  <a:pt x="2066495" y="507999"/>
                </a:lnTo>
                <a:lnTo>
                  <a:pt x="2099795" y="469899"/>
                </a:lnTo>
                <a:lnTo>
                  <a:pt x="2132730" y="419099"/>
                </a:lnTo>
                <a:lnTo>
                  <a:pt x="2164899" y="380999"/>
                </a:lnTo>
                <a:lnTo>
                  <a:pt x="2196751" y="342899"/>
                </a:lnTo>
                <a:lnTo>
                  <a:pt x="2228286" y="304799"/>
                </a:lnTo>
                <a:lnTo>
                  <a:pt x="2259504" y="266699"/>
                </a:lnTo>
                <a:lnTo>
                  <a:pt x="2290405" y="228599"/>
                </a:lnTo>
                <a:lnTo>
                  <a:pt x="2320989" y="190499"/>
                </a:lnTo>
                <a:lnTo>
                  <a:pt x="2351256" y="139699"/>
                </a:lnTo>
                <a:lnTo>
                  <a:pt x="2381206" y="101599"/>
                </a:lnTo>
                <a:lnTo>
                  <a:pt x="2410840" y="63499"/>
                </a:lnTo>
                <a:lnTo>
                  <a:pt x="2440156" y="25399"/>
                </a:lnTo>
                <a:lnTo>
                  <a:pt x="2458539" y="0"/>
                </a:lnTo>
                <a:lnTo>
                  <a:pt x="2513271" y="0"/>
                </a:lnTo>
                <a:lnTo>
                  <a:pt x="2489959" y="25399"/>
                </a:lnTo>
                <a:lnTo>
                  <a:pt x="2461322" y="63499"/>
                </a:lnTo>
                <a:lnTo>
                  <a:pt x="2432415" y="114299"/>
                </a:lnTo>
                <a:lnTo>
                  <a:pt x="2403236" y="152399"/>
                </a:lnTo>
                <a:lnTo>
                  <a:pt x="2373781" y="190499"/>
                </a:lnTo>
                <a:lnTo>
                  <a:pt x="2344048" y="228599"/>
                </a:lnTo>
                <a:lnTo>
                  <a:pt x="2314035" y="266699"/>
                </a:lnTo>
                <a:lnTo>
                  <a:pt x="2283738" y="304799"/>
                </a:lnTo>
                <a:lnTo>
                  <a:pt x="2253157" y="342899"/>
                </a:lnTo>
                <a:lnTo>
                  <a:pt x="2222287" y="380999"/>
                </a:lnTo>
                <a:lnTo>
                  <a:pt x="2191126" y="419099"/>
                </a:lnTo>
                <a:lnTo>
                  <a:pt x="2159673" y="457199"/>
                </a:lnTo>
                <a:lnTo>
                  <a:pt x="2127546" y="507999"/>
                </a:lnTo>
                <a:lnTo>
                  <a:pt x="2095086" y="546099"/>
                </a:lnTo>
                <a:lnTo>
                  <a:pt x="2062272" y="584199"/>
                </a:lnTo>
                <a:lnTo>
                  <a:pt x="2029084" y="622299"/>
                </a:lnTo>
                <a:lnTo>
                  <a:pt x="1995502" y="660399"/>
                </a:lnTo>
                <a:lnTo>
                  <a:pt x="1961505" y="685799"/>
                </a:lnTo>
                <a:lnTo>
                  <a:pt x="1927074" y="723899"/>
                </a:lnTo>
                <a:lnTo>
                  <a:pt x="1915445" y="736599"/>
                </a:lnTo>
                <a:close/>
              </a:path>
              <a:path w="3647440" h="1397000">
                <a:moveTo>
                  <a:pt x="2380886" y="1346199"/>
                </a:moveTo>
                <a:lnTo>
                  <a:pt x="2210877" y="1346199"/>
                </a:lnTo>
                <a:lnTo>
                  <a:pt x="2358181" y="1308099"/>
                </a:lnTo>
                <a:lnTo>
                  <a:pt x="2406415" y="1282699"/>
                </a:lnTo>
                <a:lnTo>
                  <a:pt x="2501579" y="1257299"/>
                </a:lnTo>
                <a:lnTo>
                  <a:pt x="2594387" y="1206499"/>
                </a:lnTo>
                <a:lnTo>
                  <a:pt x="2639675" y="1193799"/>
                </a:lnTo>
                <a:lnTo>
                  <a:pt x="2728021" y="1142999"/>
                </a:lnTo>
                <a:lnTo>
                  <a:pt x="2771077" y="1117599"/>
                </a:lnTo>
                <a:lnTo>
                  <a:pt x="2813390" y="1079499"/>
                </a:lnTo>
                <a:lnTo>
                  <a:pt x="2854087" y="1054099"/>
                </a:lnTo>
                <a:lnTo>
                  <a:pt x="2893791" y="1028699"/>
                </a:lnTo>
                <a:lnTo>
                  <a:pt x="2932510" y="990599"/>
                </a:lnTo>
                <a:lnTo>
                  <a:pt x="2970256" y="965199"/>
                </a:lnTo>
                <a:lnTo>
                  <a:pt x="3007038" y="927099"/>
                </a:lnTo>
                <a:lnTo>
                  <a:pt x="3042865" y="888999"/>
                </a:lnTo>
                <a:lnTo>
                  <a:pt x="3077749" y="850899"/>
                </a:lnTo>
                <a:lnTo>
                  <a:pt x="3111697" y="825499"/>
                </a:lnTo>
                <a:lnTo>
                  <a:pt x="3144721" y="787399"/>
                </a:lnTo>
                <a:lnTo>
                  <a:pt x="3176831" y="749299"/>
                </a:lnTo>
                <a:lnTo>
                  <a:pt x="3208035" y="711199"/>
                </a:lnTo>
                <a:lnTo>
                  <a:pt x="3238345" y="660399"/>
                </a:lnTo>
                <a:lnTo>
                  <a:pt x="3267769" y="622299"/>
                </a:lnTo>
                <a:lnTo>
                  <a:pt x="3296318" y="584199"/>
                </a:lnTo>
                <a:lnTo>
                  <a:pt x="3324001" y="546099"/>
                </a:lnTo>
                <a:lnTo>
                  <a:pt x="3350829" y="495299"/>
                </a:lnTo>
                <a:lnTo>
                  <a:pt x="3376812" y="457199"/>
                </a:lnTo>
                <a:lnTo>
                  <a:pt x="3401958" y="419099"/>
                </a:lnTo>
                <a:lnTo>
                  <a:pt x="3426278" y="368299"/>
                </a:lnTo>
                <a:lnTo>
                  <a:pt x="3449782" y="330199"/>
                </a:lnTo>
                <a:lnTo>
                  <a:pt x="3472480" y="279399"/>
                </a:lnTo>
                <a:lnTo>
                  <a:pt x="3494381" y="241299"/>
                </a:lnTo>
                <a:lnTo>
                  <a:pt x="3515496" y="190499"/>
                </a:lnTo>
                <a:lnTo>
                  <a:pt x="3535834" y="139699"/>
                </a:lnTo>
                <a:lnTo>
                  <a:pt x="3555406" y="101599"/>
                </a:lnTo>
                <a:lnTo>
                  <a:pt x="3574220" y="50799"/>
                </a:lnTo>
                <a:lnTo>
                  <a:pt x="3592287" y="12699"/>
                </a:lnTo>
                <a:lnTo>
                  <a:pt x="3597379" y="0"/>
                </a:lnTo>
                <a:lnTo>
                  <a:pt x="3647312" y="0"/>
                </a:lnTo>
                <a:lnTo>
                  <a:pt x="3629061" y="38099"/>
                </a:lnTo>
                <a:lnTo>
                  <a:pt x="3609998" y="88899"/>
                </a:lnTo>
                <a:lnTo>
                  <a:pt x="3590123" y="139699"/>
                </a:lnTo>
                <a:lnTo>
                  <a:pt x="3569435" y="190499"/>
                </a:lnTo>
                <a:lnTo>
                  <a:pt x="3547934" y="228599"/>
                </a:lnTo>
                <a:lnTo>
                  <a:pt x="3525620" y="279399"/>
                </a:lnTo>
                <a:lnTo>
                  <a:pt x="3502494" y="330199"/>
                </a:lnTo>
                <a:lnTo>
                  <a:pt x="3478555" y="368299"/>
                </a:lnTo>
                <a:lnTo>
                  <a:pt x="3453803" y="419099"/>
                </a:lnTo>
                <a:lnTo>
                  <a:pt x="3428239" y="457199"/>
                </a:lnTo>
                <a:lnTo>
                  <a:pt x="3401862" y="507999"/>
                </a:lnTo>
                <a:lnTo>
                  <a:pt x="3374672" y="546099"/>
                </a:lnTo>
                <a:lnTo>
                  <a:pt x="3346980" y="596899"/>
                </a:lnTo>
                <a:lnTo>
                  <a:pt x="3318367" y="634999"/>
                </a:lnTo>
                <a:lnTo>
                  <a:pt x="3288833" y="673099"/>
                </a:lnTo>
                <a:lnTo>
                  <a:pt x="3258376" y="711199"/>
                </a:lnTo>
                <a:lnTo>
                  <a:pt x="3226994" y="761999"/>
                </a:lnTo>
                <a:lnTo>
                  <a:pt x="3194686" y="800099"/>
                </a:lnTo>
                <a:lnTo>
                  <a:pt x="3161451" y="838199"/>
                </a:lnTo>
                <a:lnTo>
                  <a:pt x="3127286" y="876299"/>
                </a:lnTo>
                <a:lnTo>
                  <a:pt x="3092192" y="901699"/>
                </a:lnTo>
                <a:lnTo>
                  <a:pt x="3056165" y="939799"/>
                </a:lnTo>
                <a:lnTo>
                  <a:pt x="3019205" y="977899"/>
                </a:lnTo>
                <a:lnTo>
                  <a:pt x="2981310" y="1015999"/>
                </a:lnTo>
                <a:lnTo>
                  <a:pt x="2942478" y="1041399"/>
                </a:lnTo>
                <a:lnTo>
                  <a:pt x="2902709" y="1079499"/>
                </a:lnTo>
                <a:lnTo>
                  <a:pt x="2862000" y="1104899"/>
                </a:lnTo>
                <a:lnTo>
                  <a:pt x="2820351" y="1130299"/>
                </a:lnTo>
                <a:lnTo>
                  <a:pt x="2777759" y="1168399"/>
                </a:lnTo>
                <a:lnTo>
                  <a:pt x="2693771" y="1219199"/>
                </a:lnTo>
                <a:lnTo>
                  <a:pt x="2650875" y="1231899"/>
                </a:lnTo>
                <a:lnTo>
                  <a:pt x="2563282" y="1282699"/>
                </a:lnTo>
                <a:lnTo>
                  <a:pt x="2518584" y="1295399"/>
                </a:lnTo>
                <a:lnTo>
                  <a:pt x="2473285" y="1320799"/>
                </a:lnTo>
                <a:lnTo>
                  <a:pt x="2380886" y="1346199"/>
                </a:lnTo>
                <a:close/>
              </a:path>
              <a:path w="3647440" h="1397000">
                <a:moveTo>
                  <a:pt x="2353632" y="1358899"/>
                </a:moveTo>
                <a:lnTo>
                  <a:pt x="2090293" y="1358899"/>
                </a:lnTo>
                <a:lnTo>
                  <a:pt x="2079190" y="1346199"/>
                </a:lnTo>
                <a:lnTo>
                  <a:pt x="2046221" y="1308099"/>
                </a:lnTo>
                <a:lnTo>
                  <a:pt x="2024910" y="1295399"/>
                </a:lnTo>
                <a:lnTo>
                  <a:pt x="2004300" y="1269999"/>
                </a:lnTo>
                <a:lnTo>
                  <a:pt x="1984392" y="1244599"/>
                </a:lnTo>
                <a:lnTo>
                  <a:pt x="1951651" y="1206499"/>
                </a:lnTo>
                <a:lnTo>
                  <a:pt x="1922082" y="1168399"/>
                </a:lnTo>
                <a:lnTo>
                  <a:pt x="1895687" y="1117599"/>
                </a:lnTo>
                <a:lnTo>
                  <a:pt x="1872466" y="1079499"/>
                </a:lnTo>
                <a:lnTo>
                  <a:pt x="1852642" y="1028699"/>
                </a:lnTo>
                <a:lnTo>
                  <a:pt x="1836440" y="977899"/>
                </a:lnTo>
                <a:lnTo>
                  <a:pt x="1823861" y="927099"/>
                </a:lnTo>
                <a:lnTo>
                  <a:pt x="1814904" y="876299"/>
                </a:lnTo>
                <a:lnTo>
                  <a:pt x="1814083" y="863599"/>
                </a:lnTo>
                <a:lnTo>
                  <a:pt x="1813464" y="863599"/>
                </a:lnTo>
                <a:lnTo>
                  <a:pt x="1812931" y="850899"/>
                </a:lnTo>
                <a:lnTo>
                  <a:pt x="1859225" y="850899"/>
                </a:lnTo>
                <a:lnTo>
                  <a:pt x="1864791" y="888999"/>
                </a:lnTo>
                <a:lnTo>
                  <a:pt x="1873522" y="939799"/>
                </a:lnTo>
                <a:lnTo>
                  <a:pt x="1885418" y="977899"/>
                </a:lnTo>
                <a:lnTo>
                  <a:pt x="1900479" y="1028699"/>
                </a:lnTo>
                <a:lnTo>
                  <a:pt x="1922220" y="1066799"/>
                </a:lnTo>
                <a:lnTo>
                  <a:pt x="1947797" y="1117599"/>
                </a:lnTo>
                <a:lnTo>
                  <a:pt x="1976836" y="1168399"/>
                </a:lnTo>
                <a:lnTo>
                  <a:pt x="2008964" y="1206499"/>
                </a:lnTo>
                <a:lnTo>
                  <a:pt x="2043808" y="1244599"/>
                </a:lnTo>
                <a:lnTo>
                  <a:pt x="2080995" y="1282699"/>
                </a:lnTo>
                <a:lnTo>
                  <a:pt x="2120153" y="1320799"/>
                </a:lnTo>
                <a:lnTo>
                  <a:pt x="2160907" y="1346199"/>
                </a:lnTo>
                <a:lnTo>
                  <a:pt x="2380886" y="1346199"/>
                </a:lnTo>
                <a:lnTo>
                  <a:pt x="2353632" y="1358899"/>
                </a:lnTo>
                <a:close/>
              </a:path>
              <a:path w="3647440" h="1397000">
                <a:moveTo>
                  <a:pt x="1122799" y="1257299"/>
                </a:moveTo>
                <a:lnTo>
                  <a:pt x="1074214" y="1257299"/>
                </a:lnTo>
                <a:lnTo>
                  <a:pt x="932756" y="1219199"/>
                </a:lnTo>
                <a:lnTo>
                  <a:pt x="892256" y="1193799"/>
                </a:lnTo>
                <a:lnTo>
                  <a:pt x="855543" y="1155699"/>
                </a:lnTo>
                <a:lnTo>
                  <a:pt x="822388" y="1130299"/>
                </a:lnTo>
                <a:lnTo>
                  <a:pt x="792560" y="1092199"/>
                </a:lnTo>
                <a:lnTo>
                  <a:pt x="765830" y="1054099"/>
                </a:lnTo>
                <a:lnTo>
                  <a:pt x="741968" y="1015999"/>
                </a:lnTo>
                <a:lnTo>
                  <a:pt x="720744" y="965199"/>
                </a:lnTo>
                <a:lnTo>
                  <a:pt x="701929" y="927099"/>
                </a:lnTo>
                <a:lnTo>
                  <a:pt x="751567" y="927099"/>
                </a:lnTo>
                <a:lnTo>
                  <a:pt x="762444" y="952499"/>
                </a:lnTo>
                <a:lnTo>
                  <a:pt x="780848" y="977899"/>
                </a:lnTo>
                <a:lnTo>
                  <a:pt x="801339" y="1015999"/>
                </a:lnTo>
                <a:lnTo>
                  <a:pt x="823918" y="1054099"/>
                </a:lnTo>
                <a:lnTo>
                  <a:pt x="857543" y="1092199"/>
                </a:lnTo>
                <a:lnTo>
                  <a:pt x="895749" y="1130299"/>
                </a:lnTo>
                <a:lnTo>
                  <a:pt x="938252" y="1168399"/>
                </a:lnTo>
                <a:lnTo>
                  <a:pt x="984766" y="1181099"/>
                </a:lnTo>
                <a:lnTo>
                  <a:pt x="1035007" y="1206499"/>
                </a:lnTo>
                <a:lnTo>
                  <a:pt x="1313108" y="1206499"/>
                </a:lnTo>
                <a:lnTo>
                  <a:pt x="1122799" y="1257299"/>
                </a:lnTo>
                <a:close/>
              </a:path>
              <a:path w="3647440" h="1397000">
                <a:moveTo>
                  <a:pt x="2215141" y="1396999"/>
                </a:moveTo>
                <a:lnTo>
                  <a:pt x="2145268" y="1396999"/>
                </a:lnTo>
                <a:lnTo>
                  <a:pt x="2133682" y="1384299"/>
                </a:lnTo>
                <a:lnTo>
                  <a:pt x="2122973" y="1384299"/>
                </a:lnTo>
                <a:lnTo>
                  <a:pt x="2112885" y="1371599"/>
                </a:lnTo>
                <a:lnTo>
                  <a:pt x="2101529" y="1358899"/>
                </a:lnTo>
                <a:lnTo>
                  <a:pt x="2326253" y="1358899"/>
                </a:lnTo>
                <a:lnTo>
                  <a:pt x="2298750" y="1371599"/>
                </a:lnTo>
                <a:lnTo>
                  <a:pt x="2271122" y="1371599"/>
                </a:lnTo>
                <a:lnTo>
                  <a:pt x="2215141" y="13969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536250"/>
            <a:ext cx="449580" cy="549275"/>
          </a:xfrm>
          <a:custGeom>
            <a:avLst/>
            <a:gdLst/>
            <a:ahLst/>
            <a:cxnLst/>
            <a:rect l="l" t="t" r="r" b="b"/>
            <a:pathLst>
              <a:path w="449580" h="549275">
                <a:moveTo>
                  <a:pt x="0" y="75783"/>
                </a:moveTo>
                <a:lnTo>
                  <a:pt x="0" y="0"/>
                </a:lnTo>
                <a:lnTo>
                  <a:pt x="12217" y="8812"/>
                </a:lnTo>
                <a:lnTo>
                  <a:pt x="43247" y="35170"/>
                </a:lnTo>
                <a:lnTo>
                  <a:pt x="71395" y="63428"/>
                </a:lnTo>
                <a:lnTo>
                  <a:pt x="106653" y="78004"/>
                </a:lnTo>
                <a:lnTo>
                  <a:pt x="136598" y="98713"/>
                </a:lnTo>
                <a:lnTo>
                  <a:pt x="166948" y="121535"/>
                </a:lnTo>
                <a:lnTo>
                  <a:pt x="197163" y="143653"/>
                </a:lnTo>
                <a:lnTo>
                  <a:pt x="204847" y="149862"/>
                </a:lnTo>
                <a:lnTo>
                  <a:pt x="215779" y="156079"/>
                </a:lnTo>
                <a:lnTo>
                  <a:pt x="223697" y="163508"/>
                </a:lnTo>
                <a:lnTo>
                  <a:pt x="231733" y="171547"/>
                </a:lnTo>
                <a:lnTo>
                  <a:pt x="265852" y="213990"/>
                </a:lnTo>
                <a:lnTo>
                  <a:pt x="339991" y="295797"/>
                </a:lnTo>
                <a:lnTo>
                  <a:pt x="380011" y="335160"/>
                </a:lnTo>
                <a:lnTo>
                  <a:pt x="416780" y="374500"/>
                </a:lnTo>
                <a:lnTo>
                  <a:pt x="438965" y="405510"/>
                </a:lnTo>
                <a:lnTo>
                  <a:pt x="449035" y="457930"/>
                </a:lnTo>
                <a:lnTo>
                  <a:pt x="445684" y="474280"/>
                </a:lnTo>
                <a:lnTo>
                  <a:pt x="443889" y="481832"/>
                </a:lnTo>
                <a:lnTo>
                  <a:pt x="433799" y="496893"/>
                </a:lnTo>
                <a:lnTo>
                  <a:pt x="431704" y="502883"/>
                </a:lnTo>
                <a:lnTo>
                  <a:pt x="417762" y="514789"/>
                </a:lnTo>
                <a:lnTo>
                  <a:pt x="412133" y="519280"/>
                </a:lnTo>
                <a:lnTo>
                  <a:pt x="403151" y="523210"/>
                </a:lnTo>
                <a:lnTo>
                  <a:pt x="379331" y="534381"/>
                </a:lnTo>
                <a:lnTo>
                  <a:pt x="354881" y="542277"/>
                </a:lnTo>
                <a:lnTo>
                  <a:pt x="336072" y="545743"/>
                </a:lnTo>
                <a:lnTo>
                  <a:pt x="309838" y="409172"/>
                </a:lnTo>
                <a:lnTo>
                  <a:pt x="305248" y="402176"/>
                </a:lnTo>
                <a:lnTo>
                  <a:pt x="272335" y="349115"/>
                </a:lnTo>
                <a:lnTo>
                  <a:pt x="238097" y="306055"/>
                </a:lnTo>
                <a:lnTo>
                  <a:pt x="201088" y="265465"/>
                </a:lnTo>
                <a:lnTo>
                  <a:pt x="161307" y="227343"/>
                </a:lnTo>
                <a:lnTo>
                  <a:pt x="118755" y="191691"/>
                </a:lnTo>
                <a:lnTo>
                  <a:pt x="81309" y="165725"/>
                </a:lnTo>
                <a:lnTo>
                  <a:pt x="46696" y="137608"/>
                </a:lnTo>
                <a:lnTo>
                  <a:pt x="17696" y="104919"/>
                </a:lnTo>
                <a:lnTo>
                  <a:pt x="0" y="75783"/>
                </a:lnTo>
                <a:close/>
              </a:path>
              <a:path w="449580" h="549275">
                <a:moveTo>
                  <a:pt x="0" y="507652"/>
                </a:moveTo>
                <a:lnTo>
                  <a:pt x="0" y="370748"/>
                </a:lnTo>
                <a:lnTo>
                  <a:pt x="38757" y="383523"/>
                </a:lnTo>
                <a:lnTo>
                  <a:pt x="86995" y="398083"/>
                </a:lnTo>
                <a:lnTo>
                  <a:pt x="134958" y="411214"/>
                </a:lnTo>
                <a:lnTo>
                  <a:pt x="185777" y="422314"/>
                </a:lnTo>
                <a:lnTo>
                  <a:pt x="232729" y="430181"/>
                </a:lnTo>
                <a:lnTo>
                  <a:pt x="282027" y="433362"/>
                </a:lnTo>
                <a:lnTo>
                  <a:pt x="288313" y="432291"/>
                </a:lnTo>
                <a:lnTo>
                  <a:pt x="291456" y="431756"/>
                </a:lnTo>
                <a:lnTo>
                  <a:pt x="297640" y="430155"/>
                </a:lnTo>
                <a:lnTo>
                  <a:pt x="306839" y="427357"/>
                </a:lnTo>
                <a:lnTo>
                  <a:pt x="312794" y="424563"/>
                </a:lnTo>
                <a:lnTo>
                  <a:pt x="336072" y="545743"/>
                </a:lnTo>
                <a:lnTo>
                  <a:pt x="329803" y="546898"/>
                </a:lnTo>
                <a:lnTo>
                  <a:pt x="304095" y="548243"/>
                </a:lnTo>
                <a:lnTo>
                  <a:pt x="255506" y="548752"/>
                </a:lnTo>
                <a:lnTo>
                  <a:pt x="206421" y="546676"/>
                </a:lnTo>
                <a:lnTo>
                  <a:pt x="159969" y="541414"/>
                </a:lnTo>
                <a:lnTo>
                  <a:pt x="109890" y="534168"/>
                </a:lnTo>
                <a:lnTo>
                  <a:pt x="58941" y="522390"/>
                </a:lnTo>
                <a:lnTo>
                  <a:pt x="7818" y="509705"/>
                </a:lnTo>
                <a:lnTo>
                  <a:pt x="0" y="50765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3266087"/>
            <a:ext cx="269875" cy="513080"/>
          </a:xfrm>
          <a:custGeom>
            <a:avLst/>
            <a:gdLst/>
            <a:ahLst/>
            <a:cxnLst/>
            <a:rect l="l" t="t" r="r" b="b"/>
            <a:pathLst>
              <a:path w="269875" h="513079">
                <a:moveTo>
                  <a:pt x="0" y="64779"/>
                </a:moveTo>
                <a:lnTo>
                  <a:pt x="0" y="0"/>
                </a:lnTo>
                <a:lnTo>
                  <a:pt x="10788" y="8927"/>
                </a:lnTo>
                <a:lnTo>
                  <a:pt x="46624" y="39943"/>
                </a:lnTo>
                <a:lnTo>
                  <a:pt x="81745" y="71731"/>
                </a:lnTo>
                <a:lnTo>
                  <a:pt x="116153" y="104291"/>
                </a:lnTo>
                <a:lnTo>
                  <a:pt x="149847" y="137622"/>
                </a:lnTo>
                <a:lnTo>
                  <a:pt x="182828" y="171724"/>
                </a:lnTo>
                <a:lnTo>
                  <a:pt x="221919" y="221883"/>
                </a:lnTo>
                <a:lnTo>
                  <a:pt x="252274" y="277763"/>
                </a:lnTo>
                <a:lnTo>
                  <a:pt x="266022" y="318568"/>
                </a:lnTo>
                <a:lnTo>
                  <a:pt x="269511" y="350688"/>
                </a:lnTo>
                <a:lnTo>
                  <a:pt x="269336" y="361499"/>
                </a:lnTo>
                <a:lnTo>
                  <a:pt x="262013" y="403930"/>
                </a:lnTo>
                <a:lnTo>
                  <a:pt x="244500" y="443266"/>
                </a:lnTo>
                <a:lnTo>
                  <a:pt x="227267" y="464854"/>
                </a:lnTo>
                <a:lnTo>
                  <a:pt x="199527" y="320450"/>
                </a:lnTo>
                <a:lnTo>
                  <a:pt x="188386" y="270423"/>
                </a:lnTo>
                <a:lnTo>
                  <a:pt x="167728" y="223917"/>
                </a:lnTo>
                <a:lnTo>
                  <a:pt x="134425" y="182158"/>
                </a:lnTo>
                <a:lnTo>
                  <a:pt x="104254" y="158602"/>
                </a:lnTo>
                <a:lnTo>
                  <a:pt x="93744" y="151348"/>
                </a:lnTo>
                <a:lnTo>
                  <a:pt x="87805" y="147074"/>
                </a:lnTo>
                <a:lnTo>
                  <a:pt x="81999" y="142629"/>
                </a:lnTo>
                <a:lnTo>
                  <a:pt x="76327" y="138015"/>
                </a:lnTo>
                <a:lnTo>
                  <a:pt x="70789" y="133232"/>
                </a:lnTo>
                <a:lnTo>
                  <a:pt x="0" y="64779"/>
                </a:lnTo>
                <a:close/>
              </a:path>
              <a:path w="269875" h="513079">
                <a:moveTo>
                  <a:pt x="0" y="510556"/>
                </a:moveTo>
                <a:lnTo>
                  <a:pt x="0" y="418892"/>
                </a:lnTo>
                <a:lnTo>
                  <a:pt x="50590" y="429037"/>
                </a:lnTo>
                <a:lnTo>
                  <a:pt x="66426" y="431076"/>
                </a:lnTo>
                <a:lnTo>
                  <a:pt x="82280" y="431915"/>
                </a:lnTo>
                <a:lnTo>
                  <a:pt x="98152" y="431553"/>
                </a:lnTo>
                <a:lnTo>
                  <a:pt x="114041" y="429991"/>
                </a:lnTo>
                <a:lnTo>
                  <a:pt x="160218" y="418323"/>
                </a:lnTo>
                <a:lnTo>
                  <a:pt x="174934" y="412130"/>
                </a:lnTo>
                <a:lnTo>
                  <a:pt x="178409" y="411128"/>
                </a:lnTo>
                <a:lnTo>
                  <a:pt x="203650" y="381525"/>
                </a:lnTo>
                <a:lnTo>
                  <a:pt x="204318" y="377202"/>
                </a:lnTo>
                <a:lnTo>
                  <a:pt x="204277" y="372769"/>
                </a:lnTo>
                <a:lnTo>
                  <a:pt x="199527" y="320450"/>
                </a:lnTo>
                <a:lnTo>
                  <a:pt x="227267" y="464854"/>
                </a:lnTo>
                <a:lnTo>
                  <a:pt x="169239" y="496892"/>
                </a:lnTo>
                <a:lnTo>
                  <a:pt x="82127" y="511647"/>
                </a:lnTo>
                <a:lnTo>
                  <a:pt x="26489" y="512763"/>
                </a:lnTo>
                <a:lnTo>
                  <a:pt x="0" y="51055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4417101"/>
            <a:ext cx="897890" cy="989965"/>
          </a:xfrm>
          <a:custGeom>
            <a:avLst/>
            <a:gdLst/>
            <a:ahLst/>
            <a:cxnLst/>
            <a:rect l="l" t="t" r="r" b="b"/>
            <a:pathLst>
              <a:path w="897890" h="989964">
                <a:moveTo>
                  <a:pt x="201182" y="204982"/>
                </a:moveTo>
                <a:lnTo>
                  <a:pt x="179497" y="92099"/>
                </a:lnTo>
                <a:lnTo>
                  <a:pt x="227227" y="120911"/>
                </a:lnTo>
                <a:lnTo>
                  <a:pt x="242117" y="130834"/>
                </a:lnTo>
                <a:lnTo>
                  <a:pt x="271683" y="149578"/>
                </a:lnTo>
                <a:lnTo>
                  <a:pt x="363900" y="207216"/>
                </a:lnTo>
                <a:lnTo>
                  <a:pt x="367150" y="207240"/>
                </a:lnTo>
                <a:lnTo>
                  <a:pt x="367511" y="209119"/>
                </a:lnTo>
                <a:lnTo>
                  <a:pt x="379606" y="221394"/>
                </a:lnTo>
                <a:lnTo>
                  <a:pt x="391788" y="234117"/>
                </a:lnTo>
                <a:lnTo>
                  <a:pt x="403702" y="245450"/>
                </a:lnTo>
                <a:lnTo>
                  <a:pt x="414996" y="253552"/>
                </a:lnTo>
                <a:lnTo>
                  <a:pt x="432372" y="259522"/>
                </a:lnTo>
                <a:lnTo>
                  <a:pt x="446870" y="267413"/>
                </a:lnTo>
                <a:lnTo>
                  <a:pt x="458493" y="277225"/>
                </a:lnTo>
                <a:lnTo>
                  <a:pt x="470368" y="288356"/>
                </a:lnTo>
                <a:lnTo>
                  <a:pt x="493845" y="309189"/>
                </a:lnTo>
                <a:lnTo>
                  <a:pt x="554889" y="373518"/>
                </a:lnTo>
                <a:lnTo>
                  <a:pt x="562834" y="381083"/>
                </a:lnTo>
                <a:lnTo>
                  <a:pt x="570716" y="388323"/>
                </a:lnTo>
                <a:lnTo>
                  <a:pt x="581666" y="394636"/>
                </a:lnTo>
                <a:lnTo>
                  <a:pt x="589423" y="401225"/>
                </a:lnTo>
                <a:lnTo>
                  <a:pt x="630597" y="429700"/>
                </a:lnTo>
                <a:lnTo>
                  <a:pt x="672149" y="460144"/>
                </a:lnTo>
                <a:lnTo>
                  <a:pt x="707818" y="493760"/>
                </a:lnTo>
                <a:lnTo>
                  <a:pt x="743866" y="529345"/>
                </a:lnTo>
                <a:lnTo>
                  <a:pt x="780230" y="566576"/>
                </a:lnTo>
                <a:lnTo>
                  <a:pt x="810587" y="606332"/>
                </a:lnTo>
                <a:lnTo>
                  <a:pt x="838069" y="648013"/>
                </a:lnTo>
                <a:lnTo>
                  <a:pt x="862674" y="691618"/>
                </a:lnTo>
                <a:lnTo>
                  <a:pt x="887642" y="754006"/>
                </a:lnTo>
                <a:lnTo>
                  <a:pt x="897157" y="820440"/>
                </a:lnTo>
                <a:lnTo>
                  <a:pt x="895766" y="830094"/>
                </a:lnTo>
                <a:lnTo>
                  <a:pt x="897470" y="838964"/>
                </a:lnTo>
                <a:lnTo>
                  <a:pt x="894512" y="857360"/>
                </a:lnTo>
                <a:lnTo>
                  <a:pt x="889835" y="866805"/>
                </a:lnTo>
                <a:lnTo>
                  <a:pt x="888222" y="875304"/>
                </a:lnTo>
                <a:lnTo>
                  <a:pt x="868532" y="907978"/>
                </a:lnTo>
                <a:lnTo>
                  <a:pt x="841116" y="934224"/>
                </a:lnTo>
                <a:lnTo>
                  <a:pt x="835558" y="939083"/>
                </a:lnTo>
                <a:lnTo>
                  <a:pt x="826758" y="943963"/>
                </a:lnTo>
                <a:lnTo>
                  <a:pt x="812028" y="951764"/>
                </a:lnTo>
                <a:lnTo>
                  <a:pt x="778627" y="777888"/>
                </a:lnTo>
                <a:lnTo>
                  <a:pt x="768568" y="742418"/>
                </a:lnTo>
                <a:lnTo>
                  <a:pt x="733324" y="677224"/>
                </a:lnTo>
                <a:lnTo>
                  <a:pt x="710835" y="644640"/>
                </a:lnTo>
                <a:lnTo>
                  <a:pt x="685588" y="614587"/>
                </a:lnTo>
                <a:lnTo>
                  <a:pt x="657580" y="587066"/>
                </a:lnTo>
                <a:lnTo>
                  <a:pt x="615521" y="553977"/>
                </a:lnTo>
                <a:lnTo>
                  <a:pt x="607292" y="544935"/>
                </a:lnTo>
                <a:lnTo>
                  <a:pt x="598998" y="535550"/>
                </a:lnTo>
                <a:lnTo>
                  <a:pt x="590638" y="525823"/>
                </a:lnTo>
                <a:lnTo>
                  <a:pt x="555057" y="492671"/>
                </a:lnTo>
                <a:lnTo>
                  <a:pt x="519615" y="460235"/>
                </a:lnTo>
                <a:lnTo>
                  <a:pt x="484309" y="428516"/>
                </a:lnTo>
                <a:lnTo>
                  <a:pt x="446012" y="398114"/>
                </a:lnTo>
                <a:lnTo>
                  <a:pt x="410982" y="367828"/>
                </a:lnTo>
                <a:lnTo>
                  <a:pt x="376778" y="341845"/>
                </a:lnTo>
                <a:lnTo>
                  <a:pt x="342306" y="314462"/>
                </a:lnTo>
                <a:lnTo>
                  <a:pt x="279490" y="257803"/>
                </a:lnTo>
                <a:lnTo>
                  <a:pt x="264868" y="249273"/>
                </a:lnTo>
                <a:lnTo>
                  <a:pt x="253431" y="240425"/>
                </a:lnTo>
                <a:lnTo>
                  <a:pt x="242049" y="231861"/>
                </a:lnTo>
                <a:lnTo>
                  <a:pt x="201182" y="204982"/>
                </a:lnTo>
                <a:close/>
              </a:path>
              <a:path w="897890" h="989964">
                <a:moveTo>
                  <a:pt x="424659" y="929030"/>
                </a:moveTo>
                <a:lnTo>
                  <a:pt x="401477" y="808353"/>
                </a:lnTo>
                <a:lnTo>
                  <a:pt x="549587" y="869715"/>
                </a:lnTo>
                <a:lnTo>
                  <a:pt x="602001" y="889115"/>
                </a:lnTo>
                <a:lnTo>
                  <a:pt x="632846" y="897614"/>
                </a:lnTo>
                <a:lnTo>
                  <a:pt x="662911" y="902056"/>
                </a:lnTo>
                <a:lnTo>
                  <a:pt x="695327" y="901841"/>
                </a:lnTo>
                <a:lnTo>
                  <a:pt x="726964" y="897568"/>
                </a:lnTo>
                <a:lnTo>
                  <a:pt x="760877" y="888244"/>
                </a:lnTo>
                <a:lnTo>
                  <a:pt x="780584" y="872560"/>
                </a:lnTo>
                <a:lnTo>
                  <a:pt x="788956" y="848556"/>
                </a:lnTo>
                <a:lnTo>
                  <a:pt x="785731" y="814872"/>
                </a:lnTo>
                <a:lnTo>
                  <a:pt x="812028" y="951764"/>
                </a:lnTo>
                <a:lnTo>
                  <a:pt x="770079" y="969940"/>
                </a:lnTo>
                <a:lnTo>
                  <a:pt x="711317" y="985078"/>
                </a:lnTo>
                <a:lnTo>
                  <a:pt x="650483" y="989432"/>
                </a:lnTo>
                <a:lnTo>
                  <a:pt x="620859" y="987285"/>
                </a:lnTo>
                <a:lnTo>
                  <a:pt x="590719" y="982456"/>
                </a:lnTo>
                <a:lnTo>
                  <a:pt x="536358" y="969809"/>
                </a:lnTo>
                <a:lnTo>
                  <a:pt x="484588" y="953759"/>
                </a:lnTo>
                <a:lnTo>
                  <a:pt x="435410" y="934305"/>
                </a:lnTo>
                <a:lnTo>
                  <a:pt x="424659" y="929030"/>
                </a:lnTo>
                <a:close/>
              </a:path>
              <a:path w="897890" h="989964">
                <a:moveTo>
                  <a:pt x="224995" y="818950"/>
                </a:moveTo>
                <a:lnTo>
                  <a:pt x="209932" y="740536"/>
                </a:lnTo>
                <a:lnTo>
                  <a:pt x="260553" y="750603"/>
                </a:lnTo>
                <a:lnTo>
                  <a:pt x="311646" y="763132"/>
                </a:lnTo>
                <a:lnTo>
                  <a:pt x="357486" y="782104"/>
                </a:lnTo>
                <a:lnTo>
                  <a:pt x="400946" y="809206"/>
                </a:lnTo>
                <a:lnTo>
                  <a:pt x="400195" y="810411"/>
                </a:lnTo>
                <a:lnTo>
                  <a:pt x="398755" y="811077"/>
                </a:lnTo>
                <a:lnTo>
                  <a:pt x="392747" y="813594"/>
                </a:lnTo>
                <a:lnTo>
                  <a:pt x="389973" y="816048"/>
                </a:lnTo>
                <a:lnTo>
                  <a:pt x="387059" y="817776"/>
                </a:lnTo>
                <a:lnTo>
                  <a:pt x="406742" y="920239"/>
                </a:lnTo>
                <a:lnTo>
                  <a:pt x="388824" y="911448"/>
                </a:lnTo>
                <a:lnTo>
                  <a:pt x="341700" y="885789"/>
                </a:lnTo>
                <a:lnTo>
                  <a:pt x="297168" y="856726"/>
                </a:lnTo>
                <a:lnTo>
                  <a:pt x="268457" y="842442"/>
                </a:lnTo>
                <a:lnTo>
                  <a:pt x="224995" y="818950"/>
                </a:lnTo>
                <a:close/>
              </a:path>
              <a:path w="897890" h="989964">
                <a:moveTo>
                  <a:pt x="400195" y="810411"/>
                </a:moveTo>
                <a:lnTo>
                  <a:pt x="400946" y="809206"/>
                </a:lnTo>
                <a:lnTo>
                  <a:pt x="401097" y="809994"/>
                </a:lnTo>
                <a:lnTo>
                  <a:pt x="400195" y="810411"/>
                </a:lnTo>
                <a:close/>
              </a:path>
              <a:path w="897890" h="989964">
                <a:moveTo>
                  <a:pt x="406742" y="920239"/>
                </a:moveTo>
                <a:lnTo>
                  <a:pt x="388376" y="824631"/>
                </a:lnTo>
                <a:lnTo>
                  <a:pt x="391361" y="823276"/>
                </a:lnTo>
                <a:lnTo>
                  <a:pt x="391161" y="822233"/>
                </a:lnTo>
                <a:lnTo>
                  <a:pt x="394035" y="820299"/>
                </a:lnTo>
                <a:lnTo>
                  <a:pt x="396558" y="816536"/>
                </a:lnTo>
                <a:lnTo>
                  <a:pt x="398997" y="812335"/>
                </a:lnTo>
                <a:lnTo>
                  <a:pt x="400195" y="810411"/>
                </a:lnTo>
                <a:lnTo>
                  <a:pt x="401097" y="809994"/>
                </a:lnTo>
                <a:lnTo>
                  <a:pt x="423891" y="928654"/>
                </a:lnTo>
                <a:lnTo>
                  <a:pt x="406742" y="920239"/>
                </a:lnTo>
                <a:close/>
              </a:path>
              <a:path w="897890" h="989964">
                <a:moveTo>
                  <a:pt x="388376" y="824631"/>
                </a:moveTo>
                <a:lnTo>
                  <a:pt x="387059" y="817776"/>
                </a:lnTo>
                <a:lnTo>
                  <a:pt x="390977" y="821276"/>
                </a:lnTo>
                <a:lnTo>
                  <a:pt x="388376" y="824631"/>
                </a:lnTo>
                <a:close/>
              </a:path>
              <a:path w="897890" h="989964">
                <a:moveTo>
                  <a:pt x="0" y="77186"/>
                </a:moveTo>
                <a:lnTo>
                  <a:pt x="0" y="0"/>
                </a:lnTo>
                <a:lnTo>
                  <a:pt x="6645" y="3317"/>
                </a:lnTo>
                <a:lnTo>
                  <a:pt x="13592" y="5685"/>
                </a:lnTo>
                <a:lnTo>
                  <a:pt x="37065" y="9606"/>
                </a:lnTo>
                <a:lnTo>
                  <a:pt x="57249" y="13296"/>
                </a:lnTo>
                <a:lnTo>
                  <a:pt x="74595" y="19111"/>
                </a:lnTo>
                <a:lnTo>
                  <a:pt x="89103" y="27049"/>
                </a:lnTo>
                <a:lnTo>
                  <a:pt x="106998" y="35721"/>
                </a:lnTo>
                <a:lnTo>
                  <a:pt x="121982" y="46141"/>
                </a:lnTo>
                <a:lnTo>
                  <a:pt x="137187" y="57708"/>
                </a:lnTo>
                <a:lnTo>
                  <a:pt x="149482" y="71023"/>
                </a:lnTo>
                <a:lnTo>
                  <a:pt x="157095" y="76859"/>
                </a:lnTo>
                <a:lnTo>
                  <a:pt x="164675" y="82526"/>
                </a:lnTo>
                <a:lnTo>
                  <a:pt x="172223" y="88024"/>
                </a:lnTo>
                <a:lnTo>
                  <a:pt x="178578" y="92529"/>
                </a:lnTo>
                <a:lnTo>
                  <a:pt x="176938" y="93295"/>
                </a:lnTo>
                <a:lnTo>
                  <a:pt x="156929" y="92889"/>
                </a:lnTo>
                <a:lnTo>
                  <a:pt x="147133" y="92585"/>
                </a:lnTo>
                <a:lnTo>
                  <a:pt x="137403" y="92623"/>
                </a:lnTo>
                <a:lnTo>
                  <a:pt x="134212" y="92911"/>
                </a:lnTo>
                <a:lnTo>
                  <a:pt x="132291" y="99804"/>
                </a:lnTo>
                <a:lnTo>
                  <a:pt x="145527" y="168707"/>
                </a:lnTo>
                <a:lnTo>
                  <a:pt x="112418" y="148420"/>
                </a:lnTo>
                <a:lnTo>
                  <a:pt x="75107" y="123157"/>
                </a:lnTo>
                <a:lnTo>
                  <a:pt x="34703" y="98686"/>
                </a:lnTo>
                <a:lnTo>
                  <a:pt x="12384" y="83879"/>
                </a:lnTo>
                <a:lnTo>
                  <a:pt x="0" y="77186"/>
                </a:lnTo>
                <a:close/>
              </a:path>
              <a:path w="897890" h="989964">
                <a:moveTo>
                  <a:pt x="176938" y="93295"/>
                </a:moveTo>
                <a:lnTo>
                  <a:pt x="178578" y="92529"/>
                </a:lnTo>
                <a:lnTo>
                  <a:pt x="178732" y="93331"/>
                </a:lnTo>
                <a:lnTo>
                  <a:pt x="176938" y="93295"/>
                </a:lnTo>
                <a:close/>
              </a:path>
              <a:path w="897890" h="989964">
                <a:moveTo>
                  <a:pt x="145527" y="168707"/>
                </a:moveTo>
                <a:lnTo>
                  <a:pt x="133469" y="105940"/>
                </a:lnTo>
                <a:lnTo>
                  <a:pt x="140872" y="110684"/>
                </a:lnTo>
                <a:lnTo>
                  <a:pt x="149753" y="106225"/>
                </a:lnTo>
                <a:lnTo>
                  <a:pt x="158648" y="101837"/>
                </a:lnTo>
                <a:lnTo>
                  <a:pt x="176938" y="93295"/>
                </a:lnTo>
                <a:lnTo>
                  <a:pt x="178732" y="93331"/>
                </a:lnTo>
                <a:lnTo>
                  <a:pt x="200035" y="204227"/>
                </a:lnTo>
                <a:lnTo>
                  <a:pt x="152885" y="173216"/>
                </a:lnTo>
                <a:lnTo>
                  <a:pt x="145527" y="168707"/>
                </a:lnTo>
                <a:close/>
              </a:path>
              <a:path w="897890" h="989964">
                <a:moveTo>
                  <a:pt x="0" y="699588"/>
                </a:moveTo>
                <a:lnTo>
                  <a:pt x="0" y="596639"/>
                </a:lnTo>
                <a:lnTo>
                  <a:pt x="105412" y="652639"/>
                </a:lnTo>
                <a:lnTo>
                  <a:pt x="141178" y="669865"/>
                </a:lnTo>
                <a:lnTo>
                  <a:pt x="206719" y="706911"/>
                </a:lnTo>
                <a:lnTo>
                  <a:pt x="209932" y="740536"/>
                </a:lnTo>
                <a:lnTo>
                  <a:pt x="224995" y="818950"/>
                </a:lnTo>
                <a:lnTo>
                  <a:pt x="217749" y="815019"/>
                </a:lnTo>
                <a:lnTo>
                  <a:pt x="148222" y="774120"/>
                </a:lnTo>
                <a:lnTo>
                  <a:pt x="101413" y="750097"/>
                </a:lnTo>
                <a:lnTo>
                  <a:pt x="57946" y="726580"/>
                </a:lnTo>
                <a:lnTo>
                  <a:pt x="11561" y="704771"/>
                </a:lnTo>
                <a:lnTo>
                  <a:pt x="0" y="6995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6724129"/>
            <a:ext cx="346710" cy="673735"/>
          </a:xfrm>
          <a:custGeom>
            <a:avLst/>
            <a:gdLst/>
            <a:ahLst/>
            <a:cxnLst/>
            <a:rect l="l" t="t" r="r" b="b"/>
            <a:pathLst>
              <a:path w="346710" h="673734">
                <a:moveTo>
                  <a:pt x="312398" y="566989"/>
                </a:moveTo>
                <a:lnTo>
                  <a:pt x="246807" y="225542"/>
                </a:lnTo>
                <a:lnTo>
                  <a:pt x="250085" y="236109"/>
                </a:lnTo>
                <a:lnTo>
                  <a:pt x="252668" y="240882"/>
                </a:lnTo>
                <a:lnTo>
                  <a:pt x="284395" y="260145"/>
                </a:lnTo>
                <a:lnTo>
                  <a:pt x="291409" y="263534"/>
                </a:lnTo>
                <a:lnTo>
                  <a:pt x="296498" y="268788"/>
                </a:lnTo>
                <a:lnTo>
                  <a:pt x="299660" y="275908"/>
                </a:lnTo>
                <a:lnTo>
                  <a:pt x="321175" y="319732"/>
                </a:lnTo>
                <a:lnTo>
                  <a:pt x="336628" y="364125"/>
                </a:lnTo>
                <a:lnTo>
                  <a:pt x="345263" y="409074"/>
                </a:lnTo>
                <a:lnTo>
                  <a:pt x="346364" y="454682"/>
                </a:lnTo>
                <a:lnTo>
                  <a:pt x="339191" y="500974"/>
                </a:lnTo>
                <a:lnTo>
                  <a:pt x="323007" y="547996"/>
                </a:lnTo>
                <a:lnTo>
                  <a:pt x="317317" y="558825"/>
                </a:lnTo>
                <a:lnTo>
                  <a:pt x="312398" y="566989"/>
                </a:lnTo>
                <a:close/>
              </a:path>
              <a:path w="346710" h="673734">
                <a:moveTo>
                  <a:pt x="160185" y="303603"/>
                </a:moveTo>
                <a:lnTo>
                  <a:pt x="131407" y="153793"/>
                </a:lnTo>
                <a:lnTo>
                  <a:pt x="135446" y="155387"/>
                </a:lnTo>
                <a:lnTo>
                  <a:pt x="141892" y="159374"/>
                </a:lnTo>
                <a:lnTo>
                  <a:pt x="147138" y="153059"/>
                </a:lnTo>
                <a:lnTo>
                  <a:pt x="150584" y="147789"/>
                </a:lnTo>
                <a:lnTo>
                  <a:pt x="152979" y="143025"/>
                </a:lnTo>
                <a:lnTo>
                  <a:pt x="154578" y="143339"/>
                </a:lnTo>
                <a:lnTo>
                  <a:pt x="154823" y="143388"/>
                </a:lnTo>
                <a:lnTo>
                  <a:pt x="154688" y="142683"/>
                </a:lnTo>
                <a:lnTo>
                  <a:pt x="180274" y="155716"/>
                </a:lnTo>
                <a:lnTo>
                  <a:pt x="204755" y="172363"/>
                </a:lnTo>
                <a:lnTo>
                  <a:pt x="226908" y="192003"/>
                </a:lnTo>
                <a:lnTo>
                  <a:pt x="246733" y="214635"/>
                </a:lnTo>
                <a:lnTo>
                  <a:pt x="246236" y="220145"/>
                </a:lnTo>
                <a:lnTo>
                  <a:pt x="246807" y="225542"/>
                </a:lnTo>
                <a:lnTo>
                  <a:pt x="312398" y="566989"/>
                </a:lnTo>
                <a:lnTo>
                  <a:pt x="311026" y="569267"/>
                </a:lnTo>
                <a:lnTo>
                  <a:pt x="304131" y="579321"/>
                </a:lnTo>
                <a:lnTo>
                  <a:pt x="271004" y="615078"/>
                </a:lnTo>
                <a:lnTo>
                  <a:pt x="261468" y="622742"/>
                </a:lnTo>
                <a:lnTo>
                  <a:pt x="226712" y="441812"/>
                </a:lnTo>
                <a:lnTo>
                  <a:pt x="221609" y="418776"/>
                </a:lnTo>
                <a:lnTo>
                  <a:pt x="216627" y="398828"/>
                </a:lnTo>
                <a:lnTo>
                  <a:pt x="211115" y="379019"/>
                </a:lnTo>
                <a:lnTo>
                  <a:pt x="202876" y="352130"/>
                </a:lnTo>
                <a:lnTo>
                  <a:pt x="199234" y="345731"/>
                </a:lnTo>
                <a:lnTo>
                  <a:pt x="160185" y="303603"/>
                </a:lnTo>
                <a:close/>
              </a:path>
              <a:path w="346710" h="673734">
                <a:moveTo>
                  <a:pt x="0" y="664102"/>
                </a:moveTo>
                <a:lnTo>
                  <a:pt x="0" y="533934"/>
                </a:lnTo>
                <a:lnTo>
                  <a:pt x="18164" y="540568"/>
                </a:lnTo>
                <a:lnTo>
                  <a:pt x="44888" y="549569"/>
                </a:lnTo>
                <a:lnTo>
                  <a:pt x="72100" y="555799"/>
                </a:lnTo>
                <a:lnTo>
                  <a:pt x="99801" y="559258"/>
                </a:lnTo>
                <a:lnTo>
                  <a:pt x="127991" y="559945"/>
                </a:lnTo>
                <a:lnTo>
                  <a:pt x="176475" y="551446"/>
                </a:lnTo>
                <a:lnTo>
                  <a:pt x="180168" y="550799"/>
                </a:lnTo>
                <a:lnTo>
                  <a:pt x="213364" y="528331"/>
                </a:lnTo>
                <a:lnTo>
                  <a:pt x="228390" y="491400"/>
                </a:lnTo>
                <a:lnTo>
                  <a:pt x="226033" y="438278"/>
                </a:lnTo>
                <a:lnTo>
                  <a:pt x="261468" y="622742"/>
                </a:lnTo>
                <a:lnTo>
                  <a:pt x="219430" y="647414"/>
                </a:lnTo>
                <a:lnTo>
                  <a:pt x="171339" y="661995"/>
                </a:lnTo>
                <a:lnTo>
                  <a:pt x="151846" y="666424"/>
                </a:lnTo>
                <a:lnTo>
                  <a:pt x="130708" y="669939"/>
                </a:lnTo>
                <a:lnTo>
                  <a:pt x="109399" y="672206"/>
                </a:lnTo>
                <a:lnTo>
                  <a:pt x="87920" y="673224"/>
                </a:lnTo>
                <a:lnTo>
                  <a:pt x="66419" y="672991"/>
                </a:lnTo>
                <a:lnTo>
                  <a:pt x="45041" y="671504"/>
                </a:lnTo>
                <a:lnTo>
                  <a:pt x="23789" y="668763"/>
                </a:lnTo>
                <a:lnTo>
                  <a:pt x="2660" y="664767"/>
                </a:lnTo>
                <a:lnTo>
                  <a:pt x="0" y="664102"/>
                </a:lnTo>
                <a:close/>
              </a:path>
              <a:path w="346710" h="673734">
                <a:moveTo>
                  <a:pt x="152979" y="143025"/>
                </a:moveTo>
                <a:lnTo>
                  <a:pt x="153464" y="142060"/>
                </a:lnTo>
                <a:lnTo>
                  <a:pt x="154426" y="142550"/>
                </a:lnTo>
                <a:lnTo>
                  <a:pt x="154823" y="143388"/>
                </a:lnTo>
                <a:lnTo>
                  <a:pt x="152979" y="143025"/>
                </a:lnTo>
                <a:close/>
              </a:path>
              <a:path w="346710" h="673734">
                <a:moveTo>
                  <a:pt x="0" y="136926"/>
                </a:moveTo>
                <a:lnTo>
                  <a:pt x="0" y="0"/>
                </a:lnTo>
                <a:lnTo>
                  <a:pt x="18485" y="14424"/>
                </a:lnTo>
                <a:lnTo>
                  <a:pt x="45266" y="34805"/>
                </a:lnTo>
                <a:lnTo>
                  <a:pt x="72269" y="54888"/>
                </a:lnTo>
                <a:lnTo>
                  <a:pt x="99439" y="74733"/>
                </a:lnTo>
                <a:lnTo>
                  <a:pt x="111150" y="83741"/>
                </a:lnTo>
                <a:lnTo>
                  <a:pt x="117745" y="88906"/>
                </a:lnTo>
                <a:lnTo>
                  <a:pt x="132642" y="104614"/>
                </a:lnTo>
                <a:lnTo>
                  <a:pt x="145110" y="122890"/>
                </a:lnTo>
                <a:lnTo>
                  <a:pt x="154426" y="142550"/>
                </a:lnTo>
                <a:lnTo>
                  <a:pt x="153464" y="142060"/>
                </a:lnTo>
                <a:lnTo>
                  <a:pt x="152979" y="143025"/>
                </a:lnTo>
                <a:lnTo>
                  <a:pt x="150235" y="142484"/>
                </a:lnTo>
                <a:lnTo>
                  <a:pt x="144538" y="139521"/>
                </a:lnTo>
                <a:lnTo>
                  <a:pt x="137099" y="143547"/>
                </a:lnTo>
                <a:lnTo>
                  <a:pt x="134660" y="149436"/>
                </a:lnTo>
                <a:lnTo>
                  <a:pt x="131407" y="153793"/>
                </a:lnTo>
                <a:lnTo>
                  <a:pt x="160185" y="303603"/>
                </a:lnTo>
                <a:lnTo>
                  <a:pt x="87545" y="225789"/>
                </a:lnTo>
                <a:lnTo>
                  <a:pt x="52416" y="187306"/>
                </a:lnTo>
                <a:lnTo>
                  <a:pt x="12614" y="148000"/>
                </a:lnTo>
                <a:lnTo>
                  <a:pt x="0" y="13692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889119" y="1219499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209"/>
                </a:moveTo>
                <a:lnTo>
                  <a:pt x="4069" y="581"/>
                </a:lnTo>
                <a:lnTo>
                  <a:pt x="5814" y="0"/>
                </a:lnTo>
                <a:lnTo>
                  <a:pt x="4651" y="6976"/>
                </a:lnTo>
                <a:lnTo>
                  <a:pt x="3488" y="9883"/>
                </a:lnTo>
                <a:lnTo>
                  <a:pt x="0" y="122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850191" y="959608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5814" y="8139"/>
                </a:moveTo>
                <a:lnTo>
                  <a:pt x="0" y="4651"/>
                </a:lnTo>
                <a:lnTo>
                  <a:pt x="1162" y="0"/>
                </a:lnTo>
                <a:lnTo>
                  <a:pt x="5814" y="813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6683326" y="1109030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69">
                <a:moveTo>
                  <a:pt x="1162" y="1162"/>
                </a:moveTo>
                <a:lnTo>
                  <a:pt x="0" y="1162"/>
                </a:lnTo>
                <a:lnTo>
                  <a:pt x="5232" y="0"/>
                </a:lnTo>
                <a:lnTo>
                  <a:pt x="3488" y="581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6958333" y="870652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4">
                <a:moveTo>
                  <a:pt x="4651" y="581"/>
                </a:moveTo>
                <a:lnTo>
                  <a:pt x="0" y="0"/>
                </a:lnTo>
                <a:lnTo>
                  <a:pt x="2325" y="0"/>
                </a:lnTo>
                <a:lnTo>
                  <a:pt x="465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6033308" y="1270081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09">
                <a:moveTo>
                  <a:pt x="0" y="3488"/>
                </a:moveTo>
                <a:lnTo>
                  <a:pt x="5232" y="1162"/>
                </a:lnTo>
                <a:lnTo>
                  <a:pt x="5232" y="0"/>
                </a:lnTo>
                <a:lnTo>
                  <a:pt x="5814" y="2907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6939140" y="859027"/>
            <a:ext cx="35560" cy="27305"/>
          </a:xfrm>
          <a:custGeom>
            <a:avLst/>
            <a:gdLst/>
            <a:ahLst/>
            <a:cxnLst/>
            <a:rect l="l" t="t" r="r" b="b"/>
            <a:pathLst>
              <a:path w="35559" h="27305">
                <a:moveTo>
                  <a:pt x="2324" y="26746"/>
                </a:moveTo>
                <a:lnTo>
                  <a:pt x="1739" y="25590"/>
                </a:lnTo>
                <a:lnTo>
                  <a:pt x="1168" y="25590"/>
                </a:lnTo>
                <a:lnTo>
                  <a:pt x="0" y="25006"/>
                </a:lnTo>
                <a:lnTo>
                  <a:pt x="584" y="25590"/>
                </a:lnTo>
                <a:lnTo>
                  <a:pt x="1739" y="26162"/>
                </a:lnTo>
                <a:lnTo>
                  <a:pt x="2324" y="26746"/>
                </a:lnTo>
                <a:close/>
              </a:path>
              <a:path w="35559" h="27305">
                <a:moveTo>
                  <a:pt x="35471" y="3492"/>
                </a:moveTo>
                <a:lnTo>
                  <a:pt x="34302" y="1752"/>
                </a:lnTo>
                <a:lnTo>
                  <a:pt x="32562" y="0"/>
                </a:lnTo>
                <a:lnTo>
                  <a:pt x="35471" y="349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7017626" y="812519"/>
            <a:ext cx="17145" cy="10795"/>
          </a:xfrm>
          <a:custGeom>
            <a:avLst/>
            <a:gdLst/>
            <a:ahLst/>
            <a:cxnLst/>
            <a:rect l="l" t="t" r="r" b="b"/>
            <a:pathLst>
              <a:path w="17145" h="10794">
                <a:moveTo>
                  <a:pt x="2908" y="9880"/>
                </a:moveTo>
                <a:lnTo>
                  <a:pt x="0" y="6972"/>
                </a:lnTo>
                <a:lnTo>
                  <a:pt x="1752" y="9296"/>
                </a:lnTo>
                <a:lnTo>
                  <a:pt x="2336" y="10464"/>
                </a:lnTo>
                <a:lnTo>
                  <a:pt x="2908" y="10464"/>
                </a:lnTo>
                <a:lnTo>
                  <a:pt x="2908" y="9880"/>
                </a:lnTo>
                <a:close/>
              </a:path>
              <a:path w="17145" h="10794">
                <a:moveTo>
                  <a:pt x="16865" y="1155"/>
                </a:moveTo>
                <a:lnTo>
                  <a:pt x="16281" y="584"/>
                </a:lnTo>
                <a:lnTo>
                  <a:pt x="16281" y="0"/>
                </a:lnTo>
                <a:lnTo>
                  <a:pt x="15697" y="0"/>
                </a:lnTo>
                <a:lnTo>
                  <a:pt x="15697" y="1155"/>
                </a:lnTo>
                <a:lnTo>
                  <a:pt x="16865" y="115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6664139" y="111484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395" y="4651"/>
                </a:moveTo>
                <a:lnTo>
                  <a:pt x="581" y="2907"/>
                </a:lnTo>
                <a:lnTo>
                  <a:pt x="581" y="1744"/>
                </a:lnTo>
                <a:lnTo>
                  <a:pt x="0" y="581"/>
                </a:lnTo>
                <a:lnTo>
                  <a:pt x="0" y="0"/>
                </a:lnTo>
                <a:lnTo>
                  <a:pt x="1744" y="581"/>
                </a:lnTo>
                <a:lnTo>
                  <a:pt x="3488" y="1744"/>
                </a:lnTo>
                <a:lnTo>
                  <a:pt x="639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013562" y="820076"/>
            <a:ext cx="8255" cy="8890"/>
          </a:xfrm>
          <a:custGeom>
            <a:avLst/>
            <a:gdLst/>
            <a:ahLst/>
            <a:cxnLst/>
            <a:rect l="l" t="t" r="r" b="b"/>
            <a:pathLst>
              <a:path w="8254" h="8890">
                <a:moveTo>
                  <a:pt x="1524" y="8318"/>
                </a:moveTo>
                <a:lnTo>
                  <a:pt x="1155" y="7556"/>
                </a:lnTo>
                <a:lnTo>
                  <a:pt x="0" y="6400"/>
                </a:lnTo>
                <a:lnTo>
                  <a:pt x="1524" y="8318"/>
                </a:lnTo>
                <a:close/>
              </a:path>
              <a:path w="8254" h="8890">
                <a:moveTo>
                  <a:pt x="8140" y="2324"/>
                </a:moveTo>
                <a:lnTo>
                  <a:pt x="6972" y="0"/>
                </a:lnTo>
                <a:lnTo>
                  <a:pt x="6972" y="2908"/>
                </a:lnTo>
                <a:lnTo>
                  <a:pt x="7556" y="2908"/>
                </a:lnTo>
                <a:lnTo>
                  <a:pt x="8140" y="3492"/>
                </a:lnTo>
                <a:lnTo>
                  <a:pt x="8140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5876328" y="1213687"/>
            <a:ext cx="14604" cy="17145"/>
          </a:xfrm>
          <a:custGeom>
            <a:avLst/>
            <a:gdLst/>
            <a:ahLst/>
            <a:cxnLst/>
            <a:rect l="l" t="t" r="r" b="b"/>
            <a:pathLst>
              <a:path w="14604" h="17144">
                <a:moveTo>
                  <a:pt x="7556" y="2908"/>
                </a:moveTo>
                <a:lnTo>
                  <a:pt x="5803" y="1168"/>
                </a:lnTo>
                <a:lnTo>
                  <a:pt x="5232" y="0"/>
                </a:lnTo>
                <a:lnTo>
                  <a:pt x="2895" y="4648"/>
                </a:lnTo>
                <a:lnTo>
                  <a:pt x="1155" y="10464"/>
                </a:lnTo>
                <a:lnTo>
                  <a:pt x="0" y="16865"/>
                </a:lnTo>
                <a:lnTo>
                  <a:pt x="4064" y="7556"/>
                </a:lnTo>
                <a:lnTo>
                  <a:pt x="4648" y="9309"/>
                </a:lnTo>
                <a:lnTo>
                  <a:pt x="7556" y="2908"/>
                </a:lnTo>
                <a:close/>
              </a:path>
              <a:path w="14604" h="17144">
                <a:moveTo>
                  <a:pt x="11036" y="6400"/>
                </a:moveTo>
                <a:lnTo>
                  <a:pt x="10922" y="5816"/>
                </a:lnTo>
                <a:lnTo>
                  <a:pt x="10464" y="6985"/>
                </a:lnTo>
                <a:lnTo>
                  <a:pt x="11036" y="6400"/>
                </a:lnTo>
                <a:close/>
              </a:path>
              <a:path w="14604" h="17144">
                <a:moveTo>
                  <a:pt x="11811" y="5626"/>
                </a:moveTo>
                <a:lnTo>
                  <a:pt x="11696" y="4648"/>
                </a:lnTo>
                <a:lnTo>
                  <a:pt x="11620" y="4076"/>
                </a:lnTo>
                <a:lnTo>
                  <a:pt x="11150" y="5232"/>
                </a:lnTo>
                <a:lnTo>
                  <a:pt x="11811" y="5626"/>
                </a:lnTo>
                <a:close/>
              </a:path>
              <a:path w="14604" h="17144">
                <a:moveTo>
                  <a:pt x="14528" y="4648"/>
                </a:moveTo>
                <a:lnTo>
                  <a:pt x="12585" y="5626"/>
                </a:lnTo>
                <a:lnTo>
                  <a:pt x="11811" y="5626"/>
                </a:lnTo>
                <a:lnTo>
                  <a:pt x="11912" y="6400"/>
                </a:lnTo>
                <a:lnTo>
                  <a:pt x="11988" y="6985"/>
                </a:lnTo>
                <a:lnTo>
                  <a:pt x="12204" y="8724"/>
                </a:lnTo>
                <a:lnTo>
                  <a:pt x="13868" y="5816"/>
                </a:lnTo>
                <a:lnTo>
                  <a:pt x="13970" y="5626"/>
                </a:lnTo>
                <a:lnTo>
                  <a:pt x="14528" y="464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7017637" y="795650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4">
                <a:moveTo>
                  <a:pt x="0" y="581"/>
                </a:moveTo>
                <a:lnTo>
                  <a:pt x="1162" y="581"/>
                </a:lnTo>
                <a:lnTo>
                  <a:pt x="581" y="581"/>
                </a:lnTo>
                <a:lnTo>
                  <a:pt x="0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7505441" y="161331"/>
            <a:ext cx="8255" cy="1905"/>
          </a:xfrm>
          <a:custGeom>
            <a:avLst/>
            <a:gdLst/>
            <a:ahLst/>
            <a:cxnLst/>
            <a:rect l="l" t="t" r="r" b="b"/>
            <a:pathLst>
              <a:path w="8254" h="1905">
                <a:moveTo>
                  <a:pt x="2325" y="1744"/>
                </a:moveTo>
                <a:lnTo>
                  <a:pt x="1162" y="1162"/>
                </a:lnTo>
                <a:lnTo>
                  <a:pt x="0" y="0"/>
                </a:lnTo>
                <a:lnTo>
                  <a:pt x="4069" y="0"/>
                </a:lnTo>
                <a:lnTo>
                  <a:pt x="8139" y="581"/>
                </a:lnTo>
                <a:lnTo>
                  <a:pt x="2325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7150780" y="691577"/>
            <a:ext cx="8255" cy="10160"/>
          </a:xfrm>
          <a:custGeom>
            <a:avLst/>
            <a:gdLst/>
            <a:ahLst/>
            <a:cxnLst/>
            <a:rect l="l" t="t" r="r" b="b"/>
            <a:pathLst>
              <a:path w="8254" h="10159">
                <a:moveTo>
                  <a:pt x="4651" y="9884"/>
                </a:moveTo>
                <a:lnTo>
                  <a:pt x="5814" y="4651"/>
                </a:lnTo>
                <a:lnTo>
                  <a:pt x="0" y="0"/>
                </a:lnTo>
                <a:lnTo>
                  <a:pt x="2907" y="1744"/>
                </a:lnTo>
                <a:lnTo>
                  <a:pt x="5232" y="4069"/>
                </a:lnTo>
                <a:lnTo>
                  <a:pt x="8139" y="5232"/>
                </a:lnTo>
                <a:lnTo>
                  <a:pt x="4651" y="988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7035661" y="784603"/>
            <a:ext cx="8255" cy="12700"/>
          </a:xfrm>
          <a:custGeom>
            <a:avLst/>
            <a:gdLst/>
            <a:ahLst/>
            <a:cxnLst/>
            <a:rect l="l" t="t" r="r" b="b"/>
            <a:pathLst>
              <a:path w="8254" h="12700">
                <a:moveTo>
                  <a:pt x="8139" y="12209"/>
                </a:moveTo>
                <a:lnTo>
                  <a:pt x="0" y="2325"/>
                </a:lnTo>
                <a:lnTo>
                  <a:pt x="0" y="0"/>
                </a:lnTo>
                <a:lnTo>
                  <a:pt x="5814" y="5232"/>
                </a:lnTo>
                <a:lnTo>
                  <a:pt x="7558" y="7558"/>
                </a:lnTo>
                <a:lnTo>
                  <a:pt x="8139" y="122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7297296" y="521806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1162" y="1744"/>
                </a:moveTo>
                <a:lnTo>
                  <a:pt x="0" y="0"/>
                </a:lnTo>
                <a:lnTo>
                  <a:pt x="2325" y="1162"/>
                </a:lnTo>
                <a:lnTo>
                  <a:pt x="1162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6278083" y="125787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5">
                <a:moveTo>
                  <a:pt x="0" y="1744"/>
                </a:moveTo>
                <a:lnTo>
                  <a:pt x="1162" y="0"/>
                </a:lnTo>
                <a:lnTo>
                  <a:pt x="581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7518813" y="143307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4">
                <a:moveTo>
                  <a:pt x="0" y="4069"/>
                </a:moveTo>
                <a:lnTo>
                  <a:pt x="3488" y="0"/>
                </a:lnTo>
                <a:lnTo>
                  <a:pt x="2325" y="1744"/>
                </a:lnTo>
                <a:lnTo>
                  <a:pt x="0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6761235" y="1047401"/>
            <a:ext cx="635" cy="3810"/>
          </a:xfrm>
          <a:custGeom>
            <a:avLst/>
            <a:gdLst/>
            <a:ahLst/>
            <a:cxnLst/>
            <a:rect l="l" t="t" r="r" b="b"/>
            <a:pathLst>
              <a:path w="634" h="3809">
                <a:moveTo>
                  <a:pt x="0" y="3488"/>
                </a:moveTo>
                <a:lnTo>
                  <a:pt x="0" y="581"/>
                </a:lnTo>
                <a:lnTo>
                  <a:pt x="581" y="581"/>
                </a:lnTo>
                <a:lnTo>
                  <a:pt x="581" y="0"/>
                </a:lnTo>
                <a:lnTo>
                  <a:pt x="581" y="1744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6813562" y="984027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2325" y="2907"/>
                </a:moveTo>
                <a:lnTo>
                  <a:pt x="0" y="2325"/>
                </a:lnTo>
                <a:lnTo>
                  <a:pt x="0" y="0"/>
                </a:lnTo>
                <a:lnTo>
                  <a:pt x="3488" y="0"/>
                </a:lnTo>
                <a:lnTo>
                  <a:pt x="2907" y="2325"/>
                </a:lnTo>
                <a:lnTo>
                  <a:pt x="2325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6688559" y="11084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581" y="581"/>
                </a:moveTo>
                <a:lnTo>
                  <a:pt x="581" y="0"/>
                </a:lnTo>
                <a:lnTo>
                  <a:pt x="581" y="581"/>
                </a:lnTo>
                <a:lnTo>
                  <a:pt x="0" y="581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6815887" y="978213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2325" y="5814"/>
                </a:moveTo>
                <a:lnTo>
                  <a:pt x="581" y="5814"/>
                </a:lnTo>
                <a:lnTo>
                  <a:pt x="1162" y="4069"/>
                </a:lnTo>
                <a:lnTo>
                  <a:pt x="581" y="2325"/>
                </a:lnTo>
                <a:lnTo>
                  <a:pt x="0" y="0"/>
                </a:lnTo>
                <a:lnTo>
                  <a:pt x="3488" y="5232"/>
                </a:lnTo>
                <a:lnTo>
                  <a:pt x="2325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7017626" y="781125"/>
            <a:ext cx="19050" cy="31115"/>
          </a:xfrm>
          <a:custGeom>
            <a:avLst/>
            <a:gdLst/>
            <a:ahLst/>
            <a:cxnLst/>
            <a:rect l="l" t="t" r="r" b="b"/>
            <a:pathLst>
              <a:path w="19050" h="31115">
                <a:moveTo>
                  <a:pt x="16865" y="28486"/>
                </a:moveTo>
                <a:lnTo>
                  <a:pt x="15125" y="26162"/>
                </a:lnTo>
                <a:lnTo>
                  <a:pt x="15608" y="29159"/>
                </a:lnTo>
                <a:lnTo>
                  <a:pt x="15125" y="29641"/>
                </a:lnTo>
                <a:lnTo>
                  <a:pt x="15697" y="30810"/>
                </a:lnTo>
                <a:lnTo>
                  <a:pt x="15697" y="29641"/>
                </a:lnTo>
                <a:lnTo>
                  <a:pt x="15697" y="29070"/>
                </a:lnTo>
                <a:lnTo>
                  <a:pt x="15697" y="28486"/>
                </a:lnTo>
                <a:lnTo>
                  <a:pt x="16865" y="28486"/>
                </a:lnTo>
                <a:close/>
              </a:path>
              <a:path w="19050" h="31115">
                <a:moveTo>
                  <a:pt x="18605" y="11620"/>
                </a:moveTo>
                <a:lnTo>
                  <a:pt x="13373" y="5232"/>
                </a:lnTo>
                <a:lnTo>
                  <a:pt x="4660" y="0"/>
                </a:lnTo>
                <a:lnTo>
                  <a:pt x="2336" y="1739"/>
                </a:lnTo>
                <a:lnTo>
                  <a:pt x="5816" y="9880"/>
                </a:lnTo>
                <a:lnTo>
                  <a:pt x="3492" y="8140"/>
                </a:lnTo>
                <a:lnTo>
                  <a:pt x="1752" y="5803"/>
                </a:lnTo>
                <a:lnTo>
                  <a:pt x="0" y="4064"/>
                </a:lnTo>
                <a:lnTo>
                  <a:pt x="2730" y="8991"/>
                </a:lnTo>
                <a:lnTo>
                  <a:pt x="6540" y="14681"/>
                </a:lnTo>
                <a:lnTo>
                  <a:pt x="11455" y="20586"/>
                </a:lnTo>
                <a:lnTo>
                  <a:pt x="17449" y="26162"/>
                </a:lnTo>
                <a:lnTo>
                  <a:pt x="13919" y="20713"/>
                </a:lnTo>
                <a:lnTo>
                  <a:pt x="12280" y="17513"/>
                </a:lnTo>
                <a:lnTo>
                  <a:pt x="10337" y="13970"/>
                </a:lnTo>
                <a:lnTo>
                  <a:pt x="5816" y="7556"/>
                </a:lnTo>
                <a:lnTo>
                  <a:pt x="6985" y="5232"/>
                </a:lnTo>
                <a:lnTo>
                  <a:pt x="11633" y="8140"/>
                </a:lnTo>
                <a:lnTo>
                  <a:pt x="14541" y="11620"/>
                </a:lnTo>
                <a:lnTo>
                  <a:pt x="12801" y="8712"/>
                </a:lnTo>
                <a:lnTo>
                  <a:pt x="18605" y="1162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5884467" y="1203800"/>
            <a:ext cx="2540" cy="4445"/>
          </a:xfrm>
          <a:custGeom>
            <a:avLst/>
            <a:gdLst/>
            <a:ahLst/>
            <a:cxnLst/>
            <a:rect l="l" t="t" r="r" b="b"/>
            <a:pathLst>
              <a:path w="2539" h="4444">
                <a:moveTo>
                  <a:pt x="775" y="4069"/>
                </a:moveTo>
                <a:lnTo>
                  <a:pt x="0" y="4069"/>
                </a:lnTo>
                <a:lnTo>
                  <a:pt x="581" y="2325"/>
                </a:lnTo>
                <a:lnTo>
                  <a:pt x="1744" y="1162"/>
                </a:lnTo>
                <a:lnTo>
                  <a:pt x="2325" y="0"/>
                </a:lnTo>
                <a:lnTo>
                  <a:pt x="1744" y="1744"/>
                </a:lnTo>
                <a:lnTo>
                  <a:pt x="1162" y="2907"/>
                </a:lnTo>
                <a:lnTo>
                  <a:pt x="775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5065841" y="-301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5">
                <a:moveTo>
                  <a:pt x="2325" y="581"/>
                </a:moveTo>
                <a:lnTo>
                  <a:pt x="0" y="581"/>
                </a:lnTo>
                <a:lnTo>
                  <a:pt x="2907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5305964" y="478200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907" y="581"/>
                </a:moveTo>
                <a:lnTo>
                  <a:pt x="0" y="581"/>
                </a:lnTo>
                <a:lnTo>
                  <a:pt x="581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5340267" y="171796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0"/>
                </a:moveTo>
                <a:lnTo>
                  <a:pt x="1162" y="0"/>
                </a:lnTo>
                <a:lnTo>
                  <a:pt x="1744" y="581"/>
                </a:lnTo>
                <a:lnTo>
                  <a:pt x="581" y="0"/>
                </a:lnTo>
                <a:lnTo>
                  <a:pt x="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5294336" y="620064"/>
            <a:ext cx="3810" cy="6985"/>
          </a:xfrm>
          <a:custGeom>
            <a:avLst/>
            <a:gdLst/>
            <a:ahLst/>
            <a:cxnLst/>
            <a:rect l="l" t="t" r="r" b="b"/>
            <a:pathLst>
              <a:path w="3810" h="6984">
                <a:moveTo>
                  <a:pt x="0" y="6976"/>
                </a:moveTo>
                <a:lnTo>
                  <a:pt x="581" y="5232"/>
                </a:lnTo>
                <a:lnTo>
                  <a:pt x="1744" y="3488"/>
                </a:lnTo>
                <a:lnTo>
                  <a:pt x="3488" y="0"/>
                </a:lnTo>
                <a:lnTo>
                  <a:pt x="2907" y="1744"/>
                </a:lnTo>
                <a:lnTo>
                  <a:pt x="2325" y="2907"/>
                </a:lnTo>
                <a:lnTo>
                  <a:pt x="1162" y="4651"/>
                </a:lnTo>
                <a:lnTo>
                  <a:pt x="1162" y="5232"/>
                </a:lnTo>
                <a:lnTo>
                  <a:pt x="581" y="6395"/>
                </a:lnTo>
                <a:lnTo>
                  <a:pt x="0" y="697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5343174" y="92143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69">
                <a:moveTo>
                  <a:pt x="581" y="1162"/>
                </a:moveTo>
                <a:lnTo>
                  <a:pt x="581" y="581"/>
                </a:lnTo>
                <a:lnTo>
                  <a:pt x="0" y="581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lnTo>
                  <a:pt x="581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5310034" y="488084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162" y="1162"/>
                </a:moveTo>
                <a:lnTo>
                  <a:pt x="0" y="1162"/>
                </a:lnTo>
                <a:lnTo>
                  <a:pt x="0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5076304" y="280529"/>
            <a:ext cx="26034" cy="10795"/>
          </a:xfrm>
          <a:custGeom>
            <a:avLst/>
            <a:gdLst/>
            <a:ahLst/>
            <a:cxnLst/>
            <a:rect l="l" t="t" r="r" b="b"/>
            <a:pathLst>
              <a:path w="26035" h="10795">
                <a:moveTo>
                  <a:pt x="1155" y="0"/>
                </a:moveTo>
                <a:lnTo>
                  <a:pt x="0" y="0"/>
                </a:lnTo>
                <a:lnTo>
                  <a:pt x="571" y="584"/>
                </a:lnTo>
                <a:lnTo>
                  <a:pt x="1155" y="0"/>
                </a:lnTo>
                <a:close/>
              </a:path>
              <a:path w="26035" h="10795">
                <a:moveTo>
                  <a:pt x="24993" y="9296"/>
                </a:moveTo>
                <a:lnTo>
                  <a:pt x="24409" y="9296"/>
                </a:lnTo>
                <a:lnTo>
                  <a:pt x="22669" y="9880"/>
                </a:lnTo>
                <a:lnTo>
                  <a:pt x="21513" y="9880"/>
                </a:lnTo>
                <a:lnTo>
                  <a:pt x="20345" y="10464"/>
                </a:lnTo>
                <a:lnTo>
                  <a:pt x="23253" y="9880"/>
                </a:lnTo>
                <a:lnTo>
                  <a:pt x="24993" y="9880"/>
                </a:lnTo>
                <a:lnTo>
                  <a:pt x="24993" y="9296"/>
                </a:lnTo>
                <a:close/>
              </a:path>
              <a:path w="26035" h="10795">
                <a:moveTo>
                  <a:pt x="25577" y="10464"/>
                </a:moveTo>
                <a:lnTo>
                  <a:pt x="24993" y="9880"/>
                </a:lnTo>
                <a:lnTo>
                  <a:pt x="24993" y="10464"/>
                </a:lnTo>
                <a:lnTo>
                  <a:pt x="25577" y="1046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5112931" y="343318"/>
            <a:ext cx="5080" cy="17145"/>
          </a:xfrm>
          <a:custGeom>
            <a:avLst/>
            <a:gdLst/>
            <a:ahLst/>
            <a:cxnLst/>
            <a:rect l="l" t="t" r="r" b="b"/>
            <a:pathLst>
              <a:path w="5079" h="17145">
                <a:moveTo>
                  <a:pt x="2324" y="0"/>
                </a:moveTo>
                <a:lnTo>
                  <a:pt x="0" y="584"/>
                </a:lnTo>
                <a:lnTo>
                  <a:pt x="584" y="584"/>
                </a:lnTo>
                <a:lnTo>
                  <a:pt x="2324" y="0"/>
                </a:lnTo>
                <a:close/>
              </a:path>
              <a:path w="5079" h="17145">
                <a:moveTo>
                  <a:pt x="4648" y="12788"/>
                </a:moveTo>
                <a:lnTo>
                  <a:pt x="2324" y="16865"/>
                </a:lnTo>
                <a:lnTo>
                  <a:pt x="2908" y="16281"/>
                </a:lnTo>
                <a:lnTo>
                  <a:pt x="4648" y="127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5098981" y="288660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2907" y="1162"/>
                </a:moveTo>
                <a:lnTo>
                  <a:pt x="1744" y="1162"/>
                </a:lnTo>
                <a:lnTo>
                  <a:pt x="1162" y="581"/>
                </a:lnTo>
                <a:lnTo>
                  <a:pt x="581" y="581"/>
                </a:lnTo>
                <a:lnTo>
                  <a:pt x="0" y="0"/>
                </a:lnTo>
                <a:lnTo>
                  <a:pt x="2907" y="0"/>
                </a:lnTo>
                <a:lnTo>
                  <a:pt x="3488" y="581"/>
                </a:lnTo>
                <a:lnTo>
                  <a:pt x="2907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5100726" y="218890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1744" y="581"/>
                </a:moveTo>
                <a:lnTo>
                  <a:pt x="0" y="581"/>
                </a:lnTo>
                <a:lnTo>
                  <a:pt x="581" y="0"/>
                </a:lnTo>
                <a:lnTo>
                  <a:pt x="1744" y="0"/>
                </a:lnTo>
                <a:lnTo>
                  <a:pt x="1744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5293169" y="615415"/>
            <a:ext cx="2540" cy="5080"/>
          </a:xfrm>
          <a:custGeom>
            <a:avLst/>
            <a:gdLst/>
            <a:ahLst/>
            <a:cxnLst/>
            <a:rect l="l" t="t" r="r" b="b"/>
            <a:pathLst>
              <a:path w="2539" h="5079">
                <a:moveTo>
                  <a:pt x="584" y="584"/>
                </a:moveTo>
                <a:lnTo>
                  <a:pt x="0" y="0"/>
                </a:lnTo>
                <a:lnTo>
                  <a:pt x="0" y="584"/>
                </a:lnTo>
                <a:lnTo>
                  <a:pt x="584" y="584"/>
                </a:lnTo>
                <a:close/>
              </a:path>
              <a:path w="2539" h="5079">
                <a:moveTo>
                  <a:pt x="2324" y="2908"/>
                </a:moveTo>
                <a:lnTo>
                  <a:pt x="1739" y="1752"/>
                </a:lnTo>
                <a:lnTo>
                  <a:pt x="584" y="584"/>
                </a:lnTo>
                <a:lnTo>
                  <a:pt x="2324" y="4648"/>
                </a:lnTo>
                <a:lnTo>
                  <a:pt x="2324" y="290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5173396" y="511352"/>
            <a:ext cx="8890" cy="5715"/>
          </a:xfrm>
          <a:custGeom>
            <a:avLst/>
            <a:gdLst/>
            <a:ahLst/>
            <a:cxnLst/>
            <a:rect l="l" t="t" r="r" b="b"/>
            <a:pathLst>
              <a:path w="8889" h="5715">
                <a:moveTo>
                  <a:pt x="5816" y="0"/>
                </a:moveTo>
                <a:lnTo>
                  <a:pt x="0" y="2324"/>
                </a:lnTo>
                <a:lnTo>
                  <a:pt x="2324" y="2324"/>
                </a:lnTo>
                <a:lnTo>
                  <a:pt x="4648" y="1739"/>
                </a:lnTo>
                <a:lnTo>
                  <a:pt x="5816" y="2324"/>
                </a:lnTo>
                <a:lnTo>
                  <a:pt x="5816" y="0"/>
                </a:lnTo>
                <a:close/>
              </a:path>
              <a:path w="8889" h="5715">
                <a:moveTo>
                  <a:pt x="8724" y="2895"/>
                </a:moveTo>
                <a:lnTo>
                  <a:pt x="8140" y="2324"/>
                </a:lnTo>
                <a:lnTo>
                  <a:pt x="5816" y="2324"/>
                </a:lnTo>
                <a:lnTo>
                  <a:pt x="5816" y="3479"/>
                </a:lnTo>
                <a:lnTo>
                  <a:pt x="5232" y="5232"/>
                </a:lnTo>
                <a:lnTo>
                  <a:pt x="7556" y="5232"/>
                </a:lnTo>
                <a:lnTo>
                  <a:pt x="8724" y="28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5843181" y="1205546"/>
            <a:ext cx="48895" cy="27305"/>
          </a:xfrm>
          <a:custGeom>
            <a:avLst/>
            <a:gdLst/>
            <a:ahLst/>
            <a:cxnLst/>
            <a:rect l="l" t="t" r="r" b="b"/>
            <a:pathLst>
              <a:path w="48895" h="27305">
                <a:moveTo>
                  <a:pt x="5816" y="18605"/>
                </a:moveTo>
                <a:lnTo>
                  <a:pt x="3848" y="19354"/>
                </a:lnTo>
                <a:lnTo>
                  <a:pt x="2692" y="16281"/>
                </a:lnTo>
                <a:lnTo>
                  <a:pt x="1638" y="13208"/>
                </a:lnTo>
                <a:lnTo>
                  <a:pt x="0" y="13957"/>
                </a:lnTo>
                <a:lnTo>
                  <a:pt x="1168" y="15125"/>
                </a:lnTo>
                <a:lnTo>
                  <a:pt x="1739" y="23266"/>
                </a:lnTo>
                <a:lnTo>
                  <a:pt x="4648" y="21513"/>
                </a:lnTo>
                <a:lnTo>
                  <a:pt x="5816" y="18605"/>
                </a:lnTo>
                <a:close/>
              </a:path>
              <a:path w="48895" h="27305">
                <a:moveTo>
                  <a:pt x="27901" y="25006"/>
                </a:moveTo>
                <a:lnTo>
                  <a:pt x="26746" y="26162"/>
                </a:lnTo>
                <a:lnTo>
                  <a:pt x="27330" y="26746"/>
                </a:lnTo>
                <a:lnTo>
                  <a:pt x="27330" y="26162"/>
                </a:lnTo>
                <a:lnTo>
                  <a:pt x="27901" y="25590"/>
                </a:lnTo>
                <a:lnTo>
                  <a:pt x="27901" y="25006"/>
                </a:lnTo>
                <a:close/>
              </a:path>
              <a:path w="48895" h="27305">
                <a:moveTo>
                  <a:pt x="29070" y="23837"/>
                </a:moveTo>
                <a:lnTo>
                  <a:pt x="28486" y="24422"/>
                </a:lnTo>
                <a:lnTo>
                  <a:pt x="29070" y="24422"/>
                </a:lnTo>
                <a:lnTo>
                  <a:pt x="29070" y="23837"/>
                </a:lnTo>
                <a:close/>
              </a:path>
              <a:path w="48895" h="27305">
                <a:moveTo>
                  <a:pt x="31978" y="22098"/>
                </a:moveTo>
                <a:lnTo>
                  <a:pt x="29654" y="24422"/>
                </a:lnTo>
                <a:lnTo>
                  <a:pt x="30238" y="24422"/>
                </a:lnTo>
                <a:lnTo>
                  <a:pt x="30810" y="25006"/>
                </a:lnTo>
                <a:lnTo>
                  <a:pt x="31978" y="22098"/>
                </a:lnTo>
                <a:close/>
              </a:path>
              <a:path w="48895" h="27305">
                <a:moveTo>
                  <a:pt x="48844" y="2324"/>
                </a:moveTo>
                <a:lnTo>
                  <a:pt x="47091" y="0"/>
                </a:lnTo>
                <a:lnTo>
                  <a:pt x="43027" y="4076"/>
                </a:lnTo>
                <a:lnTo>
                  <a:pt x="43027" y="4660"/>
                </a:lnTo>
                <a:lnTo>
                  <a:pt x="43611" y="4660"/>
                </a:lnTo>
                <a:lnTo>
                  <a:pt x="43611" y="5232"/>
                </a:lnTo>
                <a:lnTo>
                  <a:pt x="44183" y="5232"/>
                </a:lnTo>
                <a:lnTo>
                  <a:pt x="44183" y="6400"/>
                </a:lnTo>
                <a:lnTo>
                  <a:pt x="44767" y="7556"/>
                </a:lnTo>
                <a:lnTo>
                  <a:pt x="45351" y="9309"/>
                </a:lnTo>
                <a:lnTo>
                  <a:pt x="46507" y="11049"/>
                </a:lnTo>
                <a:lnTo>
                  <a:pt x="47675" y="12217"/>
                </a:lnTo>
                <a:lnTo>
                  <a:pt x="47675" y="11633"/>
                </a:lnTo>
                <a:lnTo>
                  <a:pt x="48260" y="11633"/>
                </a:lnTo>
                <a:lnTo>
                  <a:pt x="48260" y="11049"/>
                </a:lnTo>
                <a:lnTo>
                  <a:pt x="48844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7008916" y="828790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8721" y="5814"/>
                </a:moveTo>
                <a:lnTo>
                  <a:pt x="1744" y="2325"/>
                </a:lnTo>
                <a:lnTo>
                  <a:pt x="0" y="2907"/>
                </a:lnTo>
                <a:lnTo>
                  <a:pt x="27" y="735"/>
                </a:lnTo>
                <a:lnTo>
                  <a:pt x="3270" y="1235"/>
                </a:lnTo>
                <a:lnTo>
                  <a:pt x="6622" y="1844"/>
                </a:lnTo>
                <a:lnTo>
                  <a:pt x="6976" y="0"/>
                </a:lnTo>
                <a:lnTo>
                  <a:pt x="8721" y="2325"/>
                </a:lnTo>
                <a:lnTo>
                  <a:pt x="8721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4958280" y="509014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325" y="581"/>
                </a:moveTo>
                <a:lnTo>
                  <a:pt x="0" y="581"/>
                </a:lnTo>
                <a:lnTo>
                  <a:pt x="1162" y="0"/>
                </a:lnTo>
                <a:lnTo>
                  <a:pt x="2907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7547302" y="51444"/>
            <a:ext cx="1270" cy="3175"/>
          </a:xfrm>
          <a:custGeom>
            <a:avLst/>
            <a:gdLst/>
            <a:ahLst/>
            <a:cxnLst/>
            <a:rect l="l" t="t" r="r" b="b"/>
            <a:pathLst>
              <a:path w="1270" h="3175">
                <a:moveTo>
                  <a:pt x="1162" y="2906"/>
                </a:moveTo>
                <a:lnTo>
                  <a:pt x="0" y="0"/>
                </a:lnTo>
                <a:lnTo>
                  <a:pt x="387" y="0"/>
                </a:lnTo>
                <a:lnTo>
                  <a:pt x="1162" y="1162"/>
                </a:lnTo>
                <a:lnTo>
                  <a:pt x="1162" y="290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5903646" y="12496"/>
            <a:ext cx="19685" cy="56515"/>
          </a:xfrm>
          <a:custGeom>
            <a:avLst/>
            <a:gdLst/>
            <a:ahLst/>
            <a:cxnLst/>
            <a:rect l="l" t="t" r="r" b="b"/>
            <a:pathLst>
              <a:path w="19685" h="56515">
                <a:moveTo>
                  <a:pt x="4648" y="8140"/>
                </a:moveTo>
                <a:lnTo>
                  <a:pt x="4076" y="5816"/>
                </a:lnTo>
                <a:lnTo>
                  <a:pt x="2908" y="7556"/>
                </a:lnTo>
                <a:lnTo>
                  <a:pt x="1168" y="9880"/>
                </a:lnTo>
                <a:lnTo>
                  <a:pt x="2324" y="12204"/>
                </a:lnTo>
                <a:lnTo>
                  <a:pt x="4648" y="9880"/>
                </a:lnTo>
                <a:lnTo>
                  <a:pt x="4648" y="8140"/>
                </a:lnTo>
                <a:close/>
              </a:path>
              <a:path w="19685" h="56515">
                <a:moveTo>
                  <a:pt x="5816" y="1739"/>
                </a:moveTo>
                <a:lnTo>
                  <a:pt x="0" y="0"/>
                </a:lnTo>
                <a:lnTo>
                  <a:pt x="1752" y="1739"/>
                </a:lnTo>
                <a:lnTo>
                  <a:pt x="2908" y="4064"/>
                </a:lnTo>
                <a:lnTo>
                  <a:pt x="4076" y="5816"/>
                </a:lnTo>
                <a:lnTo>
                  <a:pt x="5232" y="3492"/>
                </a:lnTo>
                <a:lnTo>
                  <a:pt x="5816" y="1739"/>
                </a:lnTo>
                <a:close/>
              </a:path>
              <a:path w="19685" h="56515">
                <a:moveTo>
                  <a:pt x="18021" y="34886"/>
                </a:moveTo>
                <a:lnTo>
                  <a:pt x="15697" y="33134"/>
                </a:lnTo>
                <a:lnTo>
                  <a:pt x="15113" y="34886"/>
                </a:lnTo>
                <a:lnTo>
                  <a:pt x="18021" y="34886"/>
                </a:lnTo>
                <a:close/>
              </a:path>
              <a:path w="19685" h="56515">
                <a:moveTo>
                  <a:pt x="19189" y="56400"/>
                </a:moveTo>
                <a:lnTo>
                  <a:pt x="18021" y="54076"/>
                </a:lnTo>
                <a:lnTo>
                  <a:pt x="17449" y="54648"/>
                </a:lnTo>
                <a:lnTo>
                  <a:pt x="18021" y="55816"/>
                </a:lnTo>
                <a:lnTo>
                  <a:pt x="19189" y="564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5631554" y="1106705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09">
                <a:moveTo>
                  <a:pt x="1162" y="3488"/>
                </a:moveTo>
                <a:lnTo>
                  <a:pt x="0" y="2907"/>
                </a:lnTo>
                <a:lnTo>
                  <a:pt x="0" y="581"/>
                </a:lnTo>
                <a:lnTo>
                  <a:pt x="1744" y="0"/>
                </a:lnTo>
                <a:lnTo>
                  <a:pt x="2325" y="1744"/>
                </a:lnTo>
                <a:lnTo>
                  <a:pt x="2907" y="2907"/>
                </a:lnTo>
                <a:lnTo>
                  <a:pt x="1162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4937925" y="386346"/>
            <a:ext cx="23495" cy="55244"/>
          </a:xfrm>
          <a:custGeom>
            <a:avLst/>
            <a:gdLst/>
            <a:ahLst/>
            <a:cxnLst/>
            <a:rect l="l" t="t" r="r" b="b"/>
            <a:pathLst>
              <a:path w="23495" h="55245">
                <a:moveTo>
                  <a:pt x="2324" y="11620"/>
                </a:moveTo>
                <a:lnTo>
                  <a:pt x="1739" y="11620"/>
                </a:lnTo>
                <a:lnTo>
                  <a:pt x="0" y="12204"/>
                </a:lnTo>
                <a:lnTo>
                  <a:pt x="2324" y="11620"/>
                </a:lnTo>
                <a:close/>
              </a:path>
              <a:path w="23495" h="55245">
                <a:moveTo>
                  <a:pt x="12433" y="53619"/>
                </a:moveTo>
                <a:lnTo>
                  <a:pt x="9880" y="53492"/>
                </a:lnTo>
                <a:lnTo>
                  <a:pt x="4064" y="54648"/>
                </a:lnTo>
                <a:lnTo>
                  <a:pt x="12433" y="53619"/>
                </a:lnTo>
                <a:close/>
              </a:path>
              <a:path w="23495" h="55245">
                <a:moveTo>
                  <a:pt x="14528" y="0"/>
                </a:moveTo>
                <a:lnTo>
                  <a:pt x="13373" y="584"/>
                </a:lnTo>
                <a:lnTo>
                  <a:pt x="14528" y="584"/>
                </a:lnTo>
                <a:lnTo>
                  <a:pt x="14528" y="0"/>
                </a:lnTo>
                <a:close/>
              </a:path>
              <a:path w="23495" h="55245">
                <a:moveTo>
                  <a:pt x="23126" y="54089"/>
                </a:moveTo>
                <a:lnTo>
                  <a:pt x="13652" y="53670"/>
                </a:lnTo>
                <a:lnTo>
                  <a:pt x="16281" y="55232"/>
                </a:lnTo>
                <a:lnTo>
                  <a:pt x="23126" y="540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5185612" y="811348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4">
                <a:moveTo>
                  <a:pt x="581" y="581"/>
                </a:moveTo>
                <a:lnTo>
                  <a:pt x="0" y="581"/>
                </a:lnTo>
                <a:lnTo>
                  <a:pt x="0" y="0"/>
                </a:lnTo>
                <a:lnTo>
                  <a:pt x="1744" y="0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5471666" y="996818"/>
            <a:ext cx="4445" cy="6985"/>
          </a:xfrm>
          <a:custGeom>
            <a:avLst/>
            <a:gdLst/>
            <a:ahLst/>
            <a:cxnLst/>
            <a:rect l="l" t="t" r="r" b="b"/>
            <a:pathLst>
              <a:path w="4445" h="6984">
                <a:moveTo>
                  <a:pt x="0" y="6977"/>
                </a:moveTo>
                <a:lnTo>
                  <a:pt x="1744" y="1162"/>
                </a:lnTo>
                <a:lnTo>
                  <a:pt x="2325" y="581"/>
                </a:lnTo>
                <a:lnTo>
                  <a:pt x="3488" y="581"/>
                </a:lnTo>
                <a:lnTo>
                  <a:pt x="4069" y="0"/>
                </a:lnTo>
                <a:lnTo>
                  <a:pt x="3488" y="1744"/>
                </a:lnTo>
                <a:lnTo>
                  <a:pt x="2325" y="4069"/>
                </a:lnTo>
                <a:lnTo>
                  <a:pt x="0" y="697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4983281" y="553783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4">
                <a:moveTo>
                  <a:pt x="1744" y="0"/>
                </a:moveTo>
                <a:lnTo>
                  <a:pt x="581" y="0"/>
                </a:lnTo>
                <a:lnTo>
                  <a:pt x="0" y="581"/>
                </a:lnTo>
                <a:lnTo>
                  <a:pt x="581" y="0"/>
                </a:lnTo>
                <a:lnTo>
                  <a:pt x="174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5174565" y="806697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581" y="2325"/>
                </a:moveTo>
                <a:lnTo>
                  <a:pt x="0" y="1162"/>
                </a:lnTo>
                <a:lnTo>
                  <a:pt x="2325" y="0"/>
                </a:lnTo>
                <a:lnTo>
                  <a:pt x="58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4861766" y="80515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907" y="2325"/>
                </a:moveTo>
                <a:lnTo>
                  <a:pt x="581" y="1162"/>
                </a:lnTo>
                <a:lnTo>
                  <a:pt x="0" y="0"/>
                </a:lnTo>
                <a:lnTo>
                  <a:pt x="2325" y="1744"/>
                </a:lnTo>
                <a:lnTo>
                  <a:pt x="2907" y="1744"/>
                </a:lnTo>
                <a:lnTo>
                  <a:pt x="2907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4896069" y="171796"/>
            <a:ext cx="6985" cy="3810"/>
          </a:xfrm>
          <a:custGeom>
            <a:avLst/>
            <a:gdLst/>
            <a:ahLst/>
            <a:cxnLst/>
            <a:rect l="l" t="t" r="r" b="b"/>
            <a:pathLst>
              <a:path w="6985" h="3810">
                <a:moveTo>
                  <a:pt x="0" y="3488"/>
                </a:moveTo>
                <a:lnTo>
                  <a:pt x="0" y="1744"/>
                </a:lnTo>
                <a:lnTo>
                  <a:pt x="1162" y="0"/>
                </a:lnTo>
                <a:lnTo>
                  <a:pt x="2325" y="1162"/>
                </a:lnTo>
                <a:lnTo>
                  <a:pt x="4069" y="1744"/>
                </a:lnTo>
                <a:lnTo>
                  <a:pt x="6395" y="2325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4946652" y="349126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5">
                <a:moveTo>
                  <a:pt x="1162" y="581"/>
                </a:moveTo>
                <a:lnTo>
                  <a:pt x="0" y="581"/>
                </a:lnTo>
                <a:lnTo>
                  <a:pt x="1162" y="0"/>
                </a:lnTo>
                <a:lnTo>
                  <a:pt x="2325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4894325" y="167726"/>
            <a:ext cx="3810" cy="5080"/>
          </a:xfrm>
          <a:custGeom>
            <a:avLst/>
            <a:gdLst/>
            <a:ahLst/>
            <a:cxnLst/>
            <a:rect l="l" t="t" r="r" b="b"/>
            <a:pathLst>
              <a:path w="3810" h="5080">
                <a:moveTo>
                  <a:pt x="2325" y="4651"/>
                </a:moveTo>
                <a:lnTo>
                  <a:pt x="581" y="3488"/>
                </a:lnTo>
                <a:lnTo>
                  <a:pt x="0" y="1744"/>
                </a:lnTo>
                <a:lnTo>
                  <a:pt x="1744" y="0"/>
                </a:lnTo>
                <a:lnTo>
                  <a:pt x="3488" y="1162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5482713" y="1014842"/>
            <a:ext cx="2540" cy="5080"/>
          </a:xfrm>
          <a:custGeom>
            <a:avLst/>
            <a:gdLst/>
            <a:ahLst/>
            <a:cxnLst/>
            <a:rect l="l" t="t" r="r" b="b"/>
            <a:pathLst>
              <a:path w="2539" h="5080">
                <a:moveTo>
                  <a:pt x="2325" y="4651"/>
                </a:moveTo>
                <a:lnTo>
                  <a:pt x="1162" y="3488"/>
                </a:lnTo>
                <a:lnTo>
                  <a:pt x="0" y="0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5936794" y="1263104"/>
            <a:ext cx="635" cy="1905"/>
          </a:xfrm>
          <a:custGeom>
            <a:avLst/>
            <a:gdLst/>
            <a:ahLst/>
            <a:cxnLst/>
            <a:rect l="l" t="t" r="r" b="b"/>
            <a:pathLst>
              <a:path w="635" h="1905">
                <a:moveTo>
                  <a:pt x="0" y="1744"/>
                </a:moveTo>
                <a:lnTo>
                  <a:pt x="0" y="581"/>
                </a:lnTo>
                <a:lnTo>
                  <a:pt x="581" y="0"/>
                </a:lnTo>
                <a:lnTo>
                  <a:pt x="0" y="581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5855970" y="120903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358" y="16281"/>
                </a:moveTo>
                <a:lnTo>
                  <a:pt x="0" y="16865"/>
                </a:lnTo>
                <a:lnTo>
                  <a:pt x="1168" y="16865"/>
                </a:lnTo>
                <a:lnTo>
                  <a:pt x="1358" y="16281"/>
                </a:lnTo>
                <a:close/>
              </a:path>
              <a:path w="21589" h="17144">
                <a:moveTo>
                  <a:pt x="21513" y="0"/>
                </a:moveTo>
                <a:lnTo>
                  <a:pt x="20929" y="0"/>
                </a:lnTo>
                <a:lnTo>
                  <a:pt x="21513" y="1168"/>
                </a:lnTo>
                <a:lnTo>
                  <a:pt x="21513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6268199" y="1262523"/>
            <a:ext cx="635" cy="2540"/>
          </a:xfrm>
          <a:custGeom>
            <a:avLst/>
            <a:gdLst/>
            <a:ahLst/>
            <a:cxnLst/>
            <a:rect l="l" t="t" r="r" b="b"/>
            <a:pathLst>
              <a:path w="635" h="2540">
                <a:moveTo>
                  <a:pt x="581" y="2325"/>
                </a:moveTo>
                <a:lnTo>
                  <a:pt x="0" y="2325"/>
                </a:lnTo>
                <a:lnTo>
                  <a:pt x="581" y="0"/>
                </a:lnTo>
                <a:lnTo>
                  <a:pt x="58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5557133" y="1077053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1162" y="581"/>
                </a:moveTo>
                <a:lnTo>
                  <a:pt x="0" y="0"/>
                </a:lnTo>
                <a:lnTo>
                  <a:pt x="3488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5855397" y="1221243"/>
            <a:ext cx="2540" cy="4445"/>
          </a:xfrm>
          <a:custGeom>
            <a:avLst/>
            <a:gdLst/>
            <a:ahLst/>
            <a:cxnLst/>
            <a:rect l="l" t="t" r="r" b="b"/>
            <a:pathLst>
              <a:path w="2539" h="4444">
                <a:moveTo>
                  <a:pt x="1162" y="4069"/>
                </a:moveTo>
                <a:lnTo>
                  <a:pt x="0" y="4069"/>
                </a:lnTo>
                <a:lnTo>
                  <a:pt x="581" y="3488"/>
                </a:lnTo>
                <a:lnTo>
                  <a:pt x="2325" y="0"/>
                </a:lnTo>
                <a:lnTo>
                  <a:pt x="2325" y="1162"/>
                </a:lnTo>
                <a:lnTo>
                  <a:pt x="1744" y="2325"/>
                </a:lnTo>
                <a:lnTo>
                  <a:pt x="1162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5634461" y="1106705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5">
                <a:moveTo>
                  <a:pt x="1744" y="5232"/>
                </a:moveTo>
                <a:lnTo>
                  <a:pt x="581" y="4069"/>
                </a:lnTo>
                <a:lnTo>
                  <a:pt x="0" y="2907"/>
                </a:lnTo>
                <a:lnTo>
                  <a:pt x="1744" y="2325"/>
                </a:lnTo>
                <a:lnTo>
                  <a:pt x="5232" y="0"/>
                </a:lnTo>
                <a:lnTo>
                  <a:pt x="1744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5787364" y="1193342"/>
            <a:ext cx="15875" cy="11430"/>
          </a:xfrm>
          <a:custGeom>
            <a:avLst/>
            <a:gdLst/>
            <a:ahLst/>
            <a:cxnLst/>
            <a:rect l="l" t="t" r="r" b="b"/>
            <a:pathLst>
              <a:path w="15875" h="11430">
                <a:moveTo>
                  <a:pt x="1739" y="4648"/>
                </a:moveTo>
                <a:lnTo>
                  <a:pt x="1168" y="2324"/>
                </a:lnTo>
                <a:lnTo>
                  <a:pt x="0" y="0"/>
                </a:lnTo>
                <a:lnTo>
                  <a:pt x="1739" y="4648"/>
                </a:lnTo>
                <a:close/>
              </a:path>
              <a:path w="15875" h="11430">
                <a:moveTo>
                  <a:pt x="15697" y="6972"/>
                </a:moveTo>
                <a:lnTo>
                  <a:pt x="14541" y="9296"/>
                </a:lnTo>
                <a:lnTo>
                  <a:pt x="13957" y="11049"/>
                </a:lnTo>
                <a:lnTo>
                  <a:pt x="15697" y="697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6664721" y="846814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09">
                <a:moveTo>
                  <a:pt x="581" y="3488"/>
                </a:moveTo>
                <a:lnTo>
                  <a:pt x="0" y="1162"/>
                </a:lnTo>
                <a:lnTo>
                  <a:pt x="581" y="0"/>
                </a:lnTo>
                <a:lnTo>
                  <a:pt x="3488" y="0"/>
                </a:lnTo>
                <a:lnTo>
                  <a:pt x="3488" y="2325"/>
                </a:lnTo>
                <a:lnTo>
                  <a:pt x="1744" y="2907"/>
                </a:lnTo>
                <a:lnTo>
                  <a:pt x="581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5531548" y="309015"/>
            <a:ext cx="10160" cy="15240"/>
          </a:xfrm>
          <a:custGeom>
            <a:avLst/>
            <a:gdLst/>
            <a:ahLst/>
            <a:cxnLst/>
            <a:rect l="l" t="t" r="r" b="b"/>
            <a:pathLst>
              <a:path w="10160" h="15239">
                <a:moveTo>
                  <a:pt x="7556" y="13373"/>
                </a:moveTo>
                <a:lnTo>
                  <a:pt x="3479" y="13373"/>
                </a:lnTo>
                <a:lnTo>
                  <a:pt x="0" y="14528"/>
                </a:lnTo>
                <a:lnTo>
                  <a:pt x="584" y="14528"/>
                </a:lnTo>
                <a:lnTo>
                  <a:pt x="1739" y="15113"/>
                </a:lnTo>
                <a:lnTo>
                  <a:pt x="2908" y="15113"/>
                </a:lnTo>
                <a:lnTo>
                  <a:pt x="7556" y="13373"/>
                </a:lnTo>
                <a:close/>
              </a:path>
              <a:path w="10160" h="15239">
                <a:moveTo>
                  <a:pt x="9880" y="0"/>
                </a:moveTo>
                <a:lnTo>
                  <a:pt x="7556" y="2908"/>
                </a:lnTo>
                <a:lnTo>
                  <a:pt x="8712" y="2324"/>
                </a:lnTo>
                <a:lnTo>
                  <a:pt x="988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5617018" y="857861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69">
                <a:moveTo>
                  <a:pt x="2325" y="1162"/>
                </a:moveTo>
                <a:lnTo>
                  <a:pt x="1744" y="581"/>
                </a:lnTo>
                <a:lnTo>
                  <a:pt x="0" y="581"/>
                </a:lnTo>
                <a:lnTo>
                  <a:pt x="1744" y="0"/>
                </a:lnTo>
                <a:lnTo>
                  <a:pt x="3488" y="0"/>
                </a:lnTo>
                <a:lnTo>
                  <a:pt x="2325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bg object 8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1437" y="5804376"/>
            <a:ext cx="11796552" cy="4482623"/>
          </a:xfrm>
          <a:prstGeom prst="rect">
            <a:avLst/>
          </a:prstGeom>
        </p:spPr>
      </p:pic>
      <p:sp>
        <p:nvSpPr>
          <p:cNvPr id="88" name="bg object 88"/>
          <p:cNvSpPr/>
          <p:nvPr/>
        </p:nvSpPr>
        <p:spPr>
          <a:xfrm>
            <a:off x="5529807" y="581109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4">
                <a:moveTo>
                  <a:pt x="2325" y="581"/>
                </a:moveTo>
                <a:lnTo>
                  <a:pt x="581" y="581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5652484" y="12490"/>
            <a:ext cx="13970" cy="6350"/>
          </a:xfrm>
          <a:custGeom>
            <a:avLst/>
            <a:gdLst/>
            <a:ahLst/>
            <a:cxnLst/>
            <a:rect l="l" t="t" r="r" b="b"/>
            <a:pathLst>
              <a:path w="13970" h="6350">
                <a:moveTo>
                  <a:pt x="13372" y="5814"/>
                </a:moveTo>
                <a:lnTo>
                  <a:pt x="5814" y="4651"/>
                </a:lnTo>
                <a:lnTo>
                  <a:pt x="2907" y="3488"/>
                </a:lnTo>
                <a:lnTo>
                  <a:pt x="0" y="0"/>
                </a:lnTo>
                <a:lnTo>
                  <a:pt x="12209" y="4069"/>
                </a:lnTo>
                <a:lnTo>
                  <a:pt x="13372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5599576" y="793906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90" y="581"/>
                </a:moveTo>
                <a:lnTo>
                  <a:pt x="0" y="1162"/>
                </a:lnTo>
                <a:lnTo>
                  <a:pt x="581" y="0"/>
                </a:lnTo>
                <a:lnTo>
                  <a:pt x="29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5593181" y="857861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69">
                <a:moveTo>
                  <a:pt x="0" y="1162"/>
                </a:moveTo>
                <a:lnTo>
                  <a:pt x="581" y="0"/>
                </a:lnTo>
                <a:lnTo>
                  <a:pt x="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5530388" y="599133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325" y="581"/>
                </a:moveTo>
                <a:lnTo>
                  <a:pt x="0" y="0"/>
                </a:lnTo>
                <a:lnTo>
                  <a:pt x="2907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5540466" y="24505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550" y="1162"/>
                </a:moveTo>
                <a:lnTo>
                  <a:pt x="0" y="0"/>
                </a:lnTo>
                <a:lnTo>
                  <a:pt x="968" y="0"/>
                </a:lnTo>
                <a:lnTo>
                  <a:pt x="155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5588529" y="13652"/>
            <a:ext cx="5080" cy="2540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4651" y="2325"/>
                </a:moveTo>
                <a:lnTo>
                  <a:pt x="4069" y="1744"/>
                </a:lnTo>
                <a:lnTo>
                  <a:pt x="2907" y="1162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lnTo>
                  <a:pt x="4069" y="1162"/>
                </a:lnTo>
                <a:lnTo>
                  <a:pt x="4651" y="1744"/>
                </a:lnTo>
                <a:lnTo>
                  <a:pt x="465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5530388" y="185750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1162" y="2325"/>
                </a:moveTo>
                <a:lnTo>
                  <a:pt x="0" y="1162"/>
                </a:lnTo>
                <a:lnTo>
                  <a:pt x="1162" y="581"/>
                </a:lnTo>
                <a:lnTo>
                  <a:pt x="1744" y="0"/>
                </a:lnTo>
                <a:lnTo>
                  <a:pt x="3488" y="1162"/>
                </a:lnTo>
                <a:lnTo>
                  <a:pt x="3488" y="1744"/>
                </a:lnTo>
                <a:lnTo>
                  <a:pt x="1162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5573407" y="13664"/>
            <a:ext cx="20955" cy="41275"/>
          </a:xfrm>
          <a:custGeom>
            <a:avLst/>
            <a:gdLst/>
            <a:ahLst/>
            <a:cxnLst/>
            <a:rect l="l" t="t" r="r" b="b"/>
            <a:pathLst>
              <a:path w="20954" h="41275">
                <a:moveTo>
                  <a:pt x="4064" y="40690"/>
                </a:moveTo>
                <a:lnTo>
                  <a:pt x="0" y="38950"/>
                </a:lnTo>
                <a:lnTo>
                  <a:pt x="2324" y="40106"/>
                </a:lnTo>
                <a:lnTo>
                  <a:pt x="4064" y="40690"/>
                </a:lnTo>
                <a:close/>
              </a:path>
              <a:path w="20954" h="41275">
                <a:moveTo>
                  <a:pt x="20929" y="2324"/>
                </a:moveTo>
                <a:lnTo>
                  <a:pt x="19761" y="1155"/>
                </a:lnTo>
                <a:lnTo>
                  <a:pt x="18021" y="0"/>
                </a:lnTo>
                <a:lnTo>
                  <a:pt x="18605" y="571"/>
                </a:lnTo>
                <a:lnTo>
                  <a:pt x="18605" y="1155"/>
                </a:lnTo>
                <a:lnTo>
                  <a:pt x="19189" y="1155"/>
                </a:lnTo>
                <a:lnTo>
                  <a:pt x="20345" y="2324"/>
                </a:lnTo>
                <a:lnTo>
                  <a:pt x="20929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5528062" y="182843"/>
            <a:ext cx="6350" cy="3175"/>
          </a:xfrm>
          <a:custGeom>
            <a:avLst/>
            <a:gdLst/>
            <a:ahLst/>
            <a:cxnLst/>
            <a:rect l="l" t="t" r="r" b="b"/>
            <a:pathLst>
              <a:path w="6350" h="3175">
                <a:moveTo>
                  <a:pt x="4651" y="2907"/>
                </a:moveTo>
                <a:lnTo>
                  <a:pt x="3488" y="2325"/>
                </a:lnTo>
                <a:lnTo>
                  <a:pt x="0" y="0"/>
                </a:lnTo>
                <a:lnTo>
                  <a:pt x="5814" y="1162"/>
                </a:lnTo>
                <a:lnTo>
                  <a:pt x="5814" y="1744"/>
                </a:lnTo>
                <a:lnTo>
                  <a:pt x="4651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5562943" y="63664"/>
            <a:ext cx="10160" cy="16510"/>
          </a:xfrm>
          <a:custGeom>
            <a:avLst/>
            <a:gdLst/>
            <a:ahLst/>
            <a:cxnLst/>
            <a:rect l="l" t="t" r="r" b="b"/>
            <a:pathLst>
              <a:path w="10160" h="16509">
                <a:moveTo>
                  <a:pt x="1739" y="16281"/>
                </a:moveTo>
                <a:lnTo>
                  <a:pt x="1155" y="15697"/>
                </a:lnTo>
                <a:lnTo>
                  <a:pt x="0" y="15697"/>
                </a:lnTo>
                <a:lnTo>
                  <a:pt x="584" y="16281"/>
                </a:lnTo>
                <a:lnTo>
                  <a:pt x="1739" y="16281"/>
                </a:lnTo>
                <a:close/>
              </a:path>
              <a:path w="10160" h="16509">
                <a:moveTo>
                  <a:pt x="9880" y="0"/>
                </a:moveTo>
                <a:lnTo>
                  <a:pt x="7556" y="0"/>
                </a:lnTo>
                <a:lnTo>
                  <a:pt x="6388" y="571"/>
                </a:lnTo>
                <a:lnTo>
                  <a:pt x="5816" y="1155"/>
                </a:lnTo>
                <a:lnTo>
                  <a:pt x="988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5526900" y="592737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4">
                <a:moveTo>
                  <a:pt x="1162" y="581"/>
                </a:moveTo>
                <a:lnTo>
                  <a:pt x="0" y="0"/>
                </a:lnTo>
                <a:lnTo>
                  <a:pt x="1744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5662943" y="688682"/>
            <a:ext cx="31750" cy="9525"/>
          </a:xfrm>
          <a:custGeom>
            <a:avLst/>
            <a:gdLst/>
            <a:ahLst/>
            <a:cxnLst/>
            <a:rect l="l" t="t" r="r" b="b"/>
            <a:pathLst>
              <a:path w="31750" h="9525">
                <a:moveTo>
                  <a:pt x="1168" y="4064"/>
                </a:moveTo>
                <a:lnTo>
                  <a:pt x="0" y="4064"/>
                </a:lnTo>
                <a:lnTo>
                  <a:pt x="584" y="4648"/>
                </a:lnTo>
                <a:lnTo>
                  <a:pt x="1168" y="4064"/>
                </a:lnTo>
                <a:close/>
              </a:path>
              <a:path w="31750" h="9525">
                <a:moveTo>
                  <a:pt x="2908" y="4648"/>
                </a:moveTo>
                <a:lnTo>
                  <a:pt x="2324" y="4064"/>
                </a:lnTo>
                <a:lnTo>
                  <a:pt x="1168" y="4648"/>
                </a:lnTo>
                <a:lnTo>
                  <a:pt x="2908" y="4648"/>
                </a:lnTo>
                <a:close/>
              </a:path>
              <a:path w="31750" h="9525">
                <a:moveTo>
                  <a:pt x="5816" y="4648"/>
                </a:moveTo>
                <a:lnTo>
                  <a:pt x="2908" y="4064"/>
                </a:lnTo>
                <a:lnTo>
                  <a:pt x="2908" y="4648"/>
                </a:lnTo>
                <a:lnTo>
                  <a:pt x="2908" y="5232"/>
                </a:lnTo>
                <a:lnTo>
                  <a:pt x="5816" y="4648"/>
                </a:lnTo>
                <a:close/>
              </a:path>
              <a:path w="31750" h="9525">
                <a:moveTo>
                  <a:pt x="31394" y="0"/>
                </a:moveTo>
                <a:lnTo>
                  <a:pt x="25895" y="673"/>
                </a:lnTo>
                <a:lnTo>
                  <a:pt x="19265" y="1879"/>
                </a:lnTo>
                <a:lnTo>
                  <a:pt x="11861" y="3759"/>
                </a:lnTo>
                <a:lnTo>
                  <a:pt x="4076" y="6388"/>
                </a:lnTo>
                <a:lnTo>
                  <a:pt x="10287" y="5270"/>
                </a:lnTo>
                <a:lnTo>
                  <a:pt x="17475" y="4343"/>
                </a:lnTo>
                <a:lnTo>
                  <a:pt x="25006" y="2895"/>
                </a:lnTo>
                <a:lnTo>
                  <a:pt x="26746" y="3479"/>
                </a:lnTo>
                <a:lnTo>
                  <a:pt x="21513" y="5803"/>
                </a:lnTo>
                <a:lnTo>
                  <a:pt x="17449" y="6972"/>
                </a:lnTo>
                <a:lnTo>
                  <a:pt x="20345" y="6388"/>
                </a:lnTo>
                <a:lnTo>
                  <a:pt x="15113" y="9296"/>
                </a:lnTo>
                <a:lnTo>
                  <a:pt x="22682" y="7556"/>
                </a:lnTo>
                <a:lnTo>
                  <a:pt x="31394" y="3479"/>
                </a:lnTo>
                <a:lnTo>
                  <a:pt x="31394" y="1739"/>
                </a:lnTo>
                <a:lnTo>
                  <a:pt x="23253" y="2324"/>
                </a:lnTo>
                <a:lnTo>
                  <a:pt x="25577" y="1155"/>
                </a:lnTo>
                <a:lnTo>
                  <a:pt x="29070" y="571"/>
                </a:lnTo>
                <a:lnTo>
                  <a:pt x="3139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5621088" y="88654"/>
            <a:ext cx="9525" cy="3810"/>
          </a:xfrm>
          <a:custGeom>
            <a:avLst/>
            <a:gdLst/>
            <a:ahLst/>
            <a:cxnLst/>
            <a:rect l="l" t="t" r="r" b="b"/>
            <a:pathLst>
              <a:path w="9525" h="3809">
                <a:moveTo>
                  <a:pt x="9302" y="3488"/>
                </a:moveTo>
                <a:lnTo>
                  <a:pt x="6395" y="3488"/>
                </a:lnTo>
                <a:lnTo>
                  <a:pt x="2907" y="2907"/>
                </a:lnTo>
                <a:lnTo>
                  <a:pt x="0" y="2907"/>
                </a:lnTo>
                <a:lnTo>
                  <a:pt x="0" y="0"/>
                </a:lnTo>
                <a:lnTo>
                  <a:pt x="2325" y="2907"/>
                </a:lnTo>
                <a:lnTo>
                  <a:pt x="9302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5670508" y="698554"/>
            <a:ext cx="13970" cy="3810"/>
          </a:xfrm>
          <a:custGeom>
            <a:avLst/>
            <a:gdLst/>
            <a:ahLst/>
            <a:cxnLst/>
            <a:rect l="l" t="t" r="r" b="b"/>
            <a:pathLst>
              <a:path w="13970" h="3809">
                <a:moveTo>
                  <a:pt x="3488" y="3488"/>
                </a:moveTo>
                <a:lnTo>
                  <a:pt x="0" y="2907"/>
                </a:lnTo>
                <a:lnTo>
                  <a:pt x="12209" y="0"/>
                </a:lnTo>
                <a:lnTo>
                  <a:pt x="13953" y="581"/>
                </a:lnTo>
                <a:lnTo>
                  <a:pt x="6976" y="2907"/>
                </a:lnTo>
                <a:lnTo>
                  <a:pt x="3488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5784465" y="1011353"/>
            <a:ext cx="5080" cy="5715"/>
          </a:xfrm>
          <a:custGeom>
            <a:avLst/>
            <a:gdLst/>
            <a:ahLst/>
            <a:cxnLst/>
            <a:rect l="l" t="t" r="r" b="b"/>
            <a:pathLst>
              <a:path w="5079" h="5715">
                <a:moveTo>
                  <a:pt x="0" y="5232"/>
                </a:moveTo>
                <a:lnTo>
                  <a:pt x="2325" y="0"/>
                </a:lnTo>
                <a:lnTo>
                  <a:pt x="3488" y="581"/>
                </a:lnTo>
                <a:lnTo>
                  <a:pt x="4651" y="1744"/>
                </a:lnTo>
                <a:lnTo>
                  <a:pt x="2907" y="2325"/>
                </a:lnTo>
                <a:lnTo>
                  <a:pt x="1744" y="4069"/>
                </a:lnTo>
                <a:lnTo>
                  <a:pt x="0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5615851" y="859027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1739" y="1168"/>
                </a:moveTo>
                <a:lnTo>
                  <a:pt x="584" y="1752"/>
                </a:lnTo>
                <a:lnTo>
                  <a:pt x="0" y="2324"/>
                </a:lnTo>
                <a:lnTo>
                  <a:pt x="1739" y="1168"/>
                </a:lnTo>
                <a:close/>
              </a:path>
              <a:path w="33654" h="45719">
                <a:moveTo>
                  <a:pt x="3492" y="0"/>
                </a:moveTo>
                <a:lnTo>
                  <a:pt x="2908" y="0"/>
                </a:lnTo>
                <a:lnTo>
                  <a:pt x="1739" y="1168"/>
                </a:lnTo>
                <a:lnTo>
                  <a:pt x="2908" y="584"/>
                </a:lnTo>
                <a:lnTo>
                  <a:pt x="3492" y="584"/>
                </a:lnTo>
                <a:lnTo>
                  <a:pt x="3492" y="0"/>
                </a:lnTo>
                <a:close/>
              </a:path>
              <a:path w="33654" h="45719">
                <a:moveTo>
                  <a:pt x="33464" y="44107"/>
                </a:moveTo>
                <a:lnTo>
                  <a:pt x="31978" y="45351"/>
                </a:lnTo>
                <a:lnTo>
                  <a:pt x="33134" y="44767"/>
                </a:lnTo>
                <a:lnTo>
                  <a:pt x="33464" y="441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5788535" y="1012516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09">
                <a:moveTo>
                  <a:pt x="1744" y="3488"/>
                </a:moveTo>
                <a:lnTo>
                  <a:pt x="581" y="1744"/>
                </a:lnTo>
                <a:lnTo>
                  <a:pt x="0" y="581"/>
                </a:lnTo>
                <a:lnTo>
                  <a:pt x="1744" y="0"/>
                </a:lnTo>
                <a:lnTo>
                  <a:pt x="2907" y="0"/>
                </a:lnTo>
                <a:lnTo>
                  <a:pt x="2907" y="2325"/>
                </a:lnTo>
                <a:lnTo>
                  <a:pt x="1744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5703649" y="835186"/>
            <a:ext cx="11430" cy="5715"/>
          </a:xfrm>
          <a:custGeom>
            <a:avLst/>
            <a:gdLst/>
            <a:ahLst/>
            <a:cxnLst/>
            <a:rect l="l" t="t" r="r" b="b"/>
            <a:pathLst>
              <a:path w="11429" h="5715">
                <a:moveTo>
                  <a:pt x="2907" y="5232"/>
                </a:moveTo>
                <a:lnTo>
                  <a:pt x="0" y="581"/>
                </a:lnTo>
                <a:lnTo>
                  <a:pt x="4651" y="3488"/>
                </a:lnTo>
                <a:lnTo>
                  <a:pt x="11046" y="0"/>
                </a:lnTo>
                <a:lnTo>
                  <a:pt x="5232" y="3488"/>
                </a:lnTo>
                <a:lnTo>
                  <a:pt x="2907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6102496" y="187494"/>
            <a:ext cx="13970" cy="3175"/>
          </a:xfrm>
          <a:custGeom>
            <a:avLst/>
            <a:gdLst/>
            <a:ahLst/>
            <a:cxnLst/>
            <a:rect l="l" t="t" r="r" b="b"/>
            <a:pathLst>
              <a:path w="13970" h="3175">
                <a:moveTo>
                  <a:pt x="13953" y="2907"/>
                </a:moveTo>
                <a:lnTo>
                  <a:pt x="1162" y="2325"/>
                </a:lnTo>
                <a:lnTo>
                  <a:pt x="0" y="1162"/>
                </a:lnTo>
                <a:lnTo>
                  <a:pt x="6976" y="0"/>
                </a:lnTo>
                <a:lnTo>
                  <a:pt x="10465" y="581"/>
                </a:lnTo>
                <a:lnTo>
                  <a:pt x="13953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5598995" y="439245"/>
            <a:ext cx="6985" cy="2540"/>
          </a:xfrm>
          <a:custGeom>
            <a:avLst/>
            <a:gdLst/>
            <a:ahLst/>
            <a:cxnLst/>
            <a:rect l="l" t="t" r="r" b="b"/>
            <a:pathLst>
              <a:path w="6985" h="2540">
                <a:moveTo>
                  <a:pt x="0" y="2325"/>
                </a:moveTo>
                <a:lnTo>
                  <a:pt x="4069" y="0"/>
                </a:lnTo>
                <a:lnTo>
                  <a:pt x="6976" y="0"/>
                </a:lnTo>
                <a:lnTo>
                  <a:pt x="3488" y="1744"/>
                </a:lnTo>
                <a:lnTo>
                  <a:pt x="0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6121683" y="119469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10465" y="2907"/>
                </a:moveTo>
                <a:lnTo>
                  <a:pt x="7558" y="581"/>
                </a:lnTo>
                <a:lnTo>
                  <a:pt x="0" y="581"/>
                </a:lnTo>
                <a:lnTo>
                  <a:pt x="2907" y="0"/>
                </a:lnTo>
                <a:lnTo>
                  <a:pt x="9302" y="0"/>
                </a:lnTo>
                <a:lnTo>
                  <a:pt x="10465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6267617" y="572388"/>
            <a:ext cx="1905" cy="5080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162" y="4651"/>
                </a:moveTo>
                <a:lnTo>
                  <a:pt x="0" y="0"/>
                </a:lnTo>
                <a:lnTo>
                  <a:pt x="1162" y="1162"/>
                </a:lnTo>
                <a:lnTo>
                  <a:pt x="1744" y="2907"/>
                </a:lnTo>
                <a:lnTo>
                  <a:pt x="1162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5599576" y="449710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581" y="2907"/>
                </a:moveTo>
                <a:lnTo>
                  <a:pt x="0" y="1744"/>
                </a:lnTo>
                <a:lnTo>
                  <a:pt x="1744" y="0"/>
                </a:lnTo>
                <a:lnTo>
                  <a:pt x="581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6239709" y="36909"/>
            <a:ext cx="8255" cy="4445"/>
          </a:xfrm>
          <a:custGeom>
            <a:avLst/>
            <a:gdLst/>
            <a:ahLst/>
            <a:cxnLst/>
            <a:rect l="l" t="t" r="r" b="b"/>
            <a:pathLst>
              <a:path w="8254" h="4445">
                <a:moveTo>
                  <a:pt x="0" y="4069"/>
                </a:moveTo>
                <a:lnTo>
                  <a:pt x="5232" y="0"/>
                </a:lnTo>
                <a:lnTo>
                  <a:pt x="8139" y="581"/>
                </a:lnTo>
                <a:lnTo>
                  <a:pt x="0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6273431" y="586342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0" y="6395"/>
                </a:moveTo>
                <a:lnTo>
                  <a:pt x="2325" y="2907"/>
                </a:lnTo>
                <a:lnTo>
                  <a:pt x="4651" y="0"/>
                </a:lnTo>
                <a:lnTo>
                  <a:pt x="2325" y="5232"/>
                </a:lnTo>
                <a:lnTo>
                  <a:pt x="1162" y="5814"/>
                </a:lnTo>
                <a:lnTo>
                  <a:pt x="581" y="5814"/>
                </a:lnTo>
                <a:lnTo>
                  <a:pt x="0" y="63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6311223" y="275869"/>
            <a:ext cx="11430" cy="5080"/>
          </a:xfrm>
          <a:custGeom>
            <a:avLst/>
            <a:gdLst/>
            <a:ahLst/>
            <a:cxnLst/>
            <a:rect l="l" t="t" r="r" b="b"/>
            <a:pathLst>
              <a:path w="11429" h="5079">
                <a:moveTo>
                  <a:pt x="2325" y="4651"/>
                </a:moveTo>
                <a:lnTo>
                  <a:pt x="0" y="0"/>
                </a:lnTo>
                <a:lnTo>
                  <a:pt x="3914" y="3395"/>
                </a:lnTo>
                <a:lnTo>
                  <a:pt x="2325" y="4651"/>
                </a:lnTo>
                <a:close/>
              </a:path>
              <a:path w="11429" h="5079">
                <a:moveTo>
                  <a:pt x="4349" y="3395"/>
                </a:moveTo>
                <a:lnTo>
                  <a:pt x="4000" y="3395"/>
                </a:lnTo>
                <a:lnTo>
                  <a:pt x="4651" y="2907"/>
                </a:lnTo>
                <a:lnTo>
                  <a:pt x="8139" y="1744"/>
                </a:lnTo>
                <a:lnTo>
                  <a:pt x="11046" y="1162"/>
                </a:lnTo>
                <a:lnTo>
                  <a:pt x="4349" y="33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5641438" y="541573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40">
                <a:moveTo>
                  <a:pt x="1744" y="2325"/>
                </a:moveTo>
                <a:lnTo>
                  <a:pt x="581" y="1744"/>
                </a:lnTo>
                <a:lnTo>
                  <a:pt x="0" y="1162"/>
                </a:lnTo>
                <a:lnTo>
                  <a:pt x="1744" y="0"/>
                </a:lnTo>
                <a:lnTo>
                  <a:pt x="3488" y="0"/>
                </a:lnTo>
                <a:lnTo>
                  <a:pt x="2325" y="1162"/>
                </a:lnTo>
                <a:lnTo>
                  <a:pt x="1744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5655970" y="640422"/>
            <a:ext cx="12065" cy="44450"/>
          </a:xfrm>
          <a:custGeom>
            <a:avLst/>
            <a:gdLst/>
            <a:ahLst/>
            <a:cxnLst/>
            <a:rect l="l" t="t" r="r" b="b"/>
            <a:pathLst>
              <a:path w="12064" h="44450">
                <a:moveTo>
                  <a:pt x="3479" y="0"/>
                </a:moveTo>
                <a:lnTo>
                  <a:pt x="0" y="2324"/>
                </a:lnTo>
                <a:lnTo>
                  <a:pt x="2324" y="1739"/>
                </a:lnTo>
                <a:lnTo>
                  <a:pt x="3479" y="584"/>
                </a:lnTo>
                <a:lnTo>
                  <a:pt x="3479" y="0"/>
                </a:lnTo>
                <a:close/>
              </a:path>
              <a:path w="12064" h="44450">
                <a:moveTo>
                  <a:pt x="5232" y="9880"/>
                </a:moveTo>
                <a:lnTo>
                  <a:pt x="2908" y="10464"/>
                </a:lnTo>
                <a:lnTo>
                  <a:pt x="4064" y="10464"/>
                </a:lnTo>
                <a:lnTo>
                  <a:pt x="5232" y="9880"/>
                </a:lnTo>
                <a:close/>
              </a:path>
              <a:path w="12064" h="44450">
                <a:moveTo>
                  <a:pt x="8140" y="44183"/>
                </a:moveTo>
                <a:lnTo>
                  <a:pt x="7556" y="43599"/>
                </a:lnTo>
                <a:lnTo>
                  <a:pt x="6388" y="43599"/>
                </a:lnTo>
                <a:lnTo>
                  <a:pt x="5816" y="44183"/>
                </a:lnTo>
                <a:lnTo>
                  <a:pt x="8140" y="44183"/>
                </a:lnTo>
                <a:close/>
              </a:path>
              <a:path w="12064" h="44450">
                <a:moveTo>
                  <a:pt x="11620" y="42443"/>
                </a:moveTo>
                <a:lnTo>
                  <a:pt x="8712" y="43027"/>
                </a:lnTo>
                <a:lnTo>
                  <a:pt x="6972" y="43027"/>
                </a:lnTo>
                <a:lnTo>
                  <a:pt x="7556" y="43599"/>
                </a:lnTo>
                <a:lnTo>
                  <a:pt x="9296" y="43027"/>
                </a:lnTo>
                <a:lnTo>
                  <a:pt x="10464" y="43027"/>
                </a:lnTo>
                <a:lnTo>
                  <a:pt x="11620" y="4244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5603646" y="211913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5">
                <a:moveTo>
                  <a:pt x="2325" y="581"/>
                </a:moveTo>
                <a:lnTo>
                  <a:pt x="0" y="581"/>
                </a:lnTo>
                <a:lnTo>
                  <a:pt x="0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5614693" y="501456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70">
                <a:moveTo>
                  <a:pt x="2907" y="1162"/>
                </a:moveTo>
                <a:lnTo>
                  <a:pt x="1162" y="581"/>
                </a:lnTo>
                <a:lnTo>
                  <a:pt x="0" y="0"/>
                </a:lnTo>
                <a:lnTo>
                  <a:pt x="2907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5657136" y="628204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0" y="1162"/>
                </a:moveTo>
                <a:lnTo>
                  <a:pt x="0" y="581"/>
                </a:lnTo>
                <a:lnTo>
                  <a:pt x="1162" y="0"/>
                </a:lnTo>
                <a:lnTo>
                  <a:pt x="2325" y="0"/>
                </a:lnTo>
                <a:lnTo>
                  <a:pt x="1162" y="0"/>
                </a:lnTo>
                <a:lnTo>
                  <a:pt x="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5599576" y="45261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581"/>
                </a:moveTo>
                <a:lnTo>
                  <a:pt x="581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5642019" y="543318"/>
            <a:ext cx="6985" cy="1905"/>
          </a:xfrm>
          <a:custGeom>
            <a:avLst/>
            <a:gdLst/>
            <a:ahLst/>
            <a:cxnLst/>
            <a:rect l="l" t="t" r="r" b="b"/>
            <a:pathLst>
              <a:path w="6985" h="1904">
                <a:moveTo>
                  <a:pt x="0" y="1744"/>
                </a:moveTo>
                <a:lnTo>
                  <a:pt x="581" y="1162"/>
                </a:lnTo>
                <a:lnTo>
                  <a:pt x="1162" y="0"/>
                </a:lnTo>
                <a:lnTo>
                  <a:pt x="2325" y="0"/>
                </a:lnTo>
                <a:lnTo>
                  <a:pt x="4651" y="581"/>
                </a:lnTo>
                <a:lnTo>
                  <a:pt x="6395" y="581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6117031" y="220064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39">
                <a:moveTo>
                  <a:pt x="4064" y="1155"/>
                </a:moveTo>
                <a:lnTo>
                  <a:pt x="1155" y="1155"/>
                </a:lnTo>
                <a:lnTo>
                  <a:pt x="0" y="1739"/>
                </a:lnTo>
                <a:lnTo>
                  <a:pt x="4064" y="1739"/>
                </a:lnTo>
                <a:lnTo>
                  <a:pt x="4064" y="1155"/>
                </a:lnTo>
                <a:close/>
              </a:path>
              <a:path w="6350" h="2539">
                <a:moveTo>
                  <a:pt x="4648" y="1739"/>
                </a:moveTo>
                <a:lnTo>
                  <a:pt x="4064" y="1739"/>
                </a:lnTo>
                <a:lnTo>
                  <a:pt x="4648" y="2324"/>
                </a:lnTo>
                <a:lnTo>
                  <a:pt x="4648" y="1739"/>
                </a:lnTo>
                <a:close/>
              </a:path>
              <a:path w="6350" h="2539">
                <a:moveTo>
                  <a:pt x="5803" y="1155"/>
                </a:moveTo>
                <a:lnTo>
                  <a:pt x="5232" y="571"/>
                </a:lnTo>
                <a:lnTo>
                  <a:pt x="4064" y="571"/>
                </a:lnTo>
                <a:lnTo>
                  <a:pt x="2324" y="0"/>
                </a:lnTo>
                <a:lnTo>
                  <a:pt x="2895" y="571"/>
                </a:lnTo>
                <a:lnTo>
                  <a:pt x="3479" y="571"/>
                </a:lnTo>
                <a:lnTo>
                  <a:pt x="4064" y="1155"/>
                </a:lnTo>
                <a:lnTo>
                  <a:pt x="5803" y="115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5685044" y="68692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581"/>
                </a:moveTo>
                <a:lnTo>
                  <a:pt x="581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6215290" y="509596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3488" y="581"/>
                </a:moveTo>
                <a:lnTo>
                  <a:pt x="581" y="581"/>
                </a:lnTo>
                <a:lnTo>
                  <a:pt x="581" y="0"/>
                </a:lnTo>
                <a:lnTo>
                  <a:pt x="0" y="0"/>
                </a:lnTo>
                <a:lnTo>
                  <a:pt x="2325" y="0"/>
                </a:lnTo>
                <a:lnTo>
                  <a:pt x="3488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6126334" y="311916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1162" y="1162"/>
                </a:moveTo>
                <a:lnTo>
                  <a:pt x="0" y="1162"/>
                </a:lnTo>
                <a:lnTo>
                  <a:pt x="581" y="581"/>
                </a:lnTo>
                <a:lnTo>
                  <a:pt x="1744" y="0"/>
                </a:lnTo>
                <a:lnTo>
                  <a:pt x="2325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6167033" y="45145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325" y="3488"/>
                </a:moveTo>
                <a:lnTo>
                  <a:pt x="0" y="3488"/>
                </a:lnTo>
                <a:lnTo>
                  <a:pt x="1162" y="0"/>
                </a:lnTo>
                <a:lnTo>
                  <a:pt x="2907" y="581"/>
                </a:lnTo>
                <a:lnTo>
                  <a:pt x="4069" y="1744"/>
                </a:lnTo>
                <a:lnTo>
                  <a:pt x="2325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6121683" y="275287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1162" y="581"/>
                </a:moveTo>
                <a:lnTo>
                  <a:pt x="2907" y="0"/>
                </a:lnTo>
                <a:lnTo>
                  <a:pt x="4651" y="0"/>
                </a:lnTo>
                <a:lnTo>
                  <a:pt x="0" y="581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6162382" y="449129"/>
            <a:ext cx="6350" cy="3175"/>
          </a:xfrm>
          <a:custGeom>
            <a:avLst/>
            <a:gdLst/>
            <a:ahLst/>
            <a:cxnLst/>
            <a:rect l="l" t="t" r="r" b="b"/>
            <a:pathLst>
              <a:path w="6350" h="3175">
                <a:moveTo>
                  <a:pt x="5814" y="2907"/>
                </a:moveTo>
                <a:lnTo>
                  <a:pt x="4069" y="2325"/>
                </a:lnTo>
                <a:lnTo>
                  <a:pt x="0" y="2325"/>
                </a:lnTo>
                <a:lnTo>
                  <a:pt x="5814" y="0"/>
                </a:lnTo>
                <a:lnTo>
                  <a:pt x="5814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6840888" y="50281"/>
            <a:ext cx="12700" cy="8890"/>
          </a:xfrm>
          <a:custGeom>
            <a:avLst/>
            <a:gdLst/>
            <a:ahLst/>
            <a:cxnLst/>
            <a:rect l="l" t="t" r="r" b="b"/>
            <a:pathLst>
              <a:path w="12700" h="8890">
                <a:moveTo>
                  <a:pt x="5814" y="8721"/>
                </a:moveTo>
                <a:lnTo>
                  <a:pt x="0" y="3488"/>
                </a:lnTo>
                <a:lnTo>
                  <a:pt x="12209" y="4069"/>
                </a:lnTo>
                <a:lnTo>
                  <a:pt x="11628" y="5232"/>
                </a:lnTo>
                <a:lnTo>
                  <a:pt x="11628" y="6976"/>
                </a:lnTo>
                <a:lnTo>
                  <a:pt x="6395" y="0"/>
                </a:lnTo>
                <a:lnTo>
                  <a:pt x="5814" y="87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6272850" y="106097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5">
                <a:moveTo>
                  <a:pt x="0" y="1744"/>
                </a:moveTo>
                <a:lnTo>
                  <a:pt x="4069" y="0"/>
                </a:lnTo>
                <a:lnTo>
                  <a:pt x="1744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6150172" y="939840"/>
            <a:ext cx="4445" cy="7620"/>
          </a:xfrm>
          <a:custGeom>
            <a:avLst/>
            <a:gdLst/>
            <a:ahLst/>
            <a:cxnLst/>
            <a:rect l="l" t="t" r="r" b="b"/>
            <a:pathLst>
              <a:path w="4445" h="7619">
                <a:moveTo>
                  <a:pt x="3488" y="7558"/>
                </a:moveTo>
                <a:lnTo>
                  <a:pt x="2325" y="5814"/>
                </a:lnTo>
                <a:lnTo>
                  <a:pt x="1162" y="3488"/>
                </a:lnTo>
                <a:lnTo>
                  <a:pt x="0" y="0"/>
                </a:lnTo>
                <a:lnTo>
                  <a:pt x="4069" y="4651"/>
                </a:lnTo>
                <a:lnTo>
                  <a:pt x="4069" y="5814"/>
                </a:lnTo>
                <a:lnTo>
                  <a:pt x="3488" y="6976"/>
                </a:lnTo>
                <a:lnTo>
                  <a:pt x="3488" y="75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6284478" y="196215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1744" y="0"/>
                </a:moveTo>
                <a:lnTo>
                  <a:pt x="581" y="0"/>
                </a:lnTo>
                <a:lnTo>
                  <a:pt x="0" y="581"/>
                </a:lnTo>
                <a:lnTo>
                  <a:pt x="581" y="581"/>
                </a:lnTo>
                <a:lnTo>
                  <a:pt x="174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6342619" y="485177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744" y="1162"/>
                </a:moveTo>
                <a:lnTo>
                  <a:pt x="581" y="1162"/>
                </a:lnTo>
                <a:lnTo>
                  <a:pt x="0" y="581"/>
                </a:lnTo>
                <a:lnTo>
                  <a:pt x="581" y="0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5957144" y="759603"/>
            <a:ext cx="8890" cy="6350"/>
          </a:xfrm>
          <a:custGeom>
            <a:avLst/>
            <a:gdLst/>
            <a:ahLst/>
            <a:cxnLst/>
            <a:rect l="l" t="t" r="r" b="b"/>
            <a:pathLst>
              <a:path w="8889" h="6350">
                <a:moveTo>
                  <a:pt x="4651" y="5814"/>
                </a:moveTo>
                <a:lnTo>
                  <a:pt x="0" y="2907"/>
                </a:lnTo>
                <a:lnTo>
                  <a:pt x="8721" y="0"/>
                </a:lnTo>
                <a:lnTo>
                  <a:pt x="4651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6339131" y="500293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744" y="1162"/>
                </a:moveTo>
                <a:lnTo>
                  <a:pt x="1162" y="1162"/>
                </a:lnTo>
                <a:lnTo>
                  <a:pt x="0" y="0"/>
                </a:lnTo>
                <a:lnTo>
                  <a:pt x="581" y="581"/>
                </a:lnTo>
                <a:lnTo>
                  <a:pt x="1162" y="581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6551345" y="464827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162" y="1162"/>
                </a:moveTo>
                <a:lnTo>
                  <a:pt x="0" y="0"/>
                </a:lnTo>
                <a:lnTo>
                  <a:pt x="1162" y="581"/>
                </a:lnTo>
                <a:lnTo>
                  <a:pt x="1744" y="581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6057146" y="884024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1162" y="581"/>
                </a:moveTo>
                <a:lnTo>
                  <a:pt x="581" y="581"/>
                </a:lnTo>
                <a:lnTo>
                  <a:pt x="0" y="0"/>
                </a:lnTo>
                <a:lnTo>
                  <a:pt x="3488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6271687" y="97957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907"/>
                </a:moveTo>
                <a:lnTo>
                  <a:pt x="2907" y="0"/>
                </a:lnTo>
                <a:lnTo>
                  <a:pt x="2907" y="581"/>
                </a:lnTo>
                <a:lnTo>
                  <a:pt x="1744" y="1744"/>
                </a:lnTo>
                <a:lnTo>
                  <a:pt x="0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6240291" y="17722"/>
            <a:ext cx="6350" cy="3175"/>
          </a:xfrm>
          <a:custGeom>
            <a:avLst/>
            <a:gdLst/>
            <a:ahLst/>
            <a:cxnLst/>
            <a:rect l="l" t="t" r="r" b="b"/>
            <a:pathLst>
              <a:path w="6350" h="3175">
                <a:moveTo>
                  <a:pt x="581" y="2907"/>
                </a:moveTo>
                <a:lnTo>
                  <a:pt x="0" y="2325"/>
                </a:lnTo>
                <a:lnTo>
                  <a:pt x="581" y="1162"/>
                </a:lnTo>
                <a:lnTo>
                  <a:pt x="1744" y="1162"/>
                </a:lnTo>
                <a:lnTo>
                  <a:pt x="4069" y="581"/>
                </a:lnTo>
                <a:lnTo>
                  <a:pt x="5814" y="0"/>
                </a:lnTo>
                <a:lnTo>
                  <a:pt x="581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5981563" y="811929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80">
                <a:moveTo>
                  <a:pt x="2325" y="4651"/>
                </a:moveTo>
                <a:lnTo>
                  <a:pt x="0" y="4069"/>
                </a:lnTo>
                <a:lnTo>
                  <a:pt x="0" y="0"/>
                </a:lnTo>
                <a:lnTo>
                  <a:pt x="1744" y="581"/>
                </a:lnTo>
                <a:lnTo>
                  <a:pt x="2907" y="1744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6238547" y="17141"/>
            <a:ext cx="3810" cy="1905"/>
          </a:xfrm>
          <a:custGeom>
            <a:avLst/>
            <a:gdLst/>
            <a:ahLst/>
            <a:cxnLst/>
            <a:rect l="l" t="t" r="r" b="b"/>
            <a:pathLst>
              <a:path w="3810" h="1904">
                <a:moveTo>
                  <a:pt x="2325" y="1744"/>
                </a:moveTo>
                <a:lnTo>
                  <a:pt x="0" y="1744"/>
                </a:lnTo>
                <a:lnTo>
                  <a:pt x="1744" y="0"/>
                </a:lnTo>
                <a:lnTo>
                  <a:pt x="3488" y="0"/>
                </a:lnTo>
                <a:lnTo>
                  <a:pt x="2907" y="1162"/>
                </a:lnTo>
                <a:lnTo>
                  <a:pt x="2325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5590845" y="1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20" h="21590">
                <a:moveTo>
                  <a:pt x="1752" y="21209"/>
                </a:moveTo>
                <a:lnTo>
                  <a:pt x="1168" y="20624"/>
                </a:lnTo>
                <a:lnTo>
                  <a:pt x="0" y="20624"/>
                </a:lnTo>
                <a:lnTo>
                  <a:pt x="1752" y="21209"/>
                </a:lnTo>
                <a:close/>
              </a:path>
              <a:path w="7620" h="21590">
                <a:moveTo>
                  <a:pt x="6400" y="2019"/>
                </a:moveTo>
                <a:lnTo>
                  <a:pt x="3225" y="0"/>
                </a:lnTo>
                <a:lnTo>
                  <a:pt x="114" y="0"/>
                </a:lnTo>
                <a:lnTo>
                  <a:pt x="6400" y="2019"/>
                </a:lnTo>
                <a:close/>
              </a:path>
              <a:path w="7620" h="21590">
                <a:moveTo>
                  <a:pt x="7556" y="4927"/>
                </a:moveTo>
                <a:lnTo>
                  <a:pt x="6400" y="3759"/>
                </a:lnTo>
                <a:lnTo>
                  <a:pt x="6985" y="3175"/>
                </a:lnTo>
                <a:lnTo>
                  <a:pt x="4076" y="2019"/>
                </a:lnTo>
                <a:lnTo>
                  <a:pt x="6400" y="4343"/>
                </a:lnTo>
                <a:lnTo>
                  <a:pt x="7556" y="492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5562631" y="739253"/>
            <a:ext cx="7620" cy="3810"/>
          </a:xfrm>
          <a:custGeom>
            <a:avLst/>
            <a:gdLst/>
            <a:ahLst/>
            <a:cxnLst/>
            <a:rect l="l" t="t" r="r" b="b"/>
            <a:pathLst>
              <a:path w="7620" h="3809">
                <a:moveTo>
                  <a:pt x="0" y="3329"/>
                </a:moveTo>
                <a:lnTo>
                  <a:pt x="5549" y="0"/>
                </a:lnTo>
                <a:lnTo>
                  <a:pt x="6421" y="1744"/>
                </a:lnTo>
                <a:lnTo>
                  <a:pt x="3804" y="1744"/>
                </a:lnTo>
                <a:lnTo>
                  <a:pt x="0" y="3329"/>
                </a:lnTo>
                <a:close/>
              </a:path>
              <a:path w="7620" h="3809">
                <a:moveTo>
                  <a:pt x="7293" y="3488"/>
                </a:moveTo>
                <a:lnTo>
                  <a:pt x="3804" y="1744"/>
                </a:lnTo>
                <a:lnTo>
                  <a:pt x="6421" y="1744"/>
                </a:lnTo>
                <a:lnTo>
                  <a:pt x="7214" y="3329"/>
                </a:lnTo>
                <a:lnTo>
                  <a:pt x="7293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6517043" y="58421"/>
            <a:ext cx="3810" cy="2540"/>
          </a:xfrm>
          <a:custGeom>
            <a:avLst/>
            <a:gdLst/>
            <a:ahLst/>
            <a:cxnLst/>
            <a:rect l="l" t="t" r="r" b="b"/>
            <a:pathLst>
              <a:path w="3809" h="2540">
                <a:moveTo>
                  <a:pt x="1744" y="2325"/>
                </a:moveTo>
                <a:lnTo>
                  <a:pt x="0" y="1744"/>
                </a:lnTo>
                <a:lnTo>
                  <a:pt x="581" y="581"/>
                </a:lnTo>
                <a:lnTo>
                  <a:pt x="1162" y="0"/>
                </a:lnTo>
                <a:lnTo>
                  <a:pt x="2907" y="0"/>
                </a:lnTo>
                <a:lnTo>
                  <a:pt x="3488" y="581"/>
                </a:lnTo>
                <a:lnTo>
                  <a:pt x="1744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5587441" y="4939"/>
            <a:ext cx="12700" cy="20320"/>
          </a:xfrm>
          <a:custGeom>
            <a:avLst/>
            <a:gdLst/>
            <a:ahLst/>
            <a:cxnLst/>
            <a:rect l="l" t="t" r="r" b="b"/>
            <a:pathLst>
              <a:path w="12700" h="20320">
                <a:moveTo>
                  <a:pt x="9804" y="19761"/>
                </a:moveTo>
                <a:lnTo>
                  <a:pt x="8064" y="17437"/>
                </a:lnTo>
                <a:lnTo>
                  <a:pt x="5156" y="16281"/>
                </a:lnTo>
                <a:lnTo>
                  <a:pt x="5905" y="17399"/>
                </a:lnTo>
                <a:lnTo>
                  <a:pt x="2895" y="17805"/>
                </a:lnTo>
                <a:lnTo>
                  <a:pt x="0" y="18326"/>
                </a:lnTo>
                <a:lnTo>
                  <a:pt x="1079" y="19761"/>
                </a:lnTo>
                <a:lnTo>
                  <a:pt x="2247" y="19189"/>
                </a:lnTo>
                <a:lnTo>
                  <a:pt x="9804" y="19761"/>
                </a:lnTo>
                <a:close/>
              </a:path>
              <a:path w="12700" h="20320">
                <a:moveTo>
                  <a:pt x="12128" y="584"/>
                </a:moveTo>
                <a:lnTo>
                  <a:pt x="11544" y="584"/>
                </a:lnTo>
                <a:lnTo>
                  <a:pt x="10960" y="0"/>
                </a:lnTo>
                <a:lnTo>
                  <a:pt x="10388" y="0"/>
                </a:lnTo>
                <a:lnTo>
                  <a:pt x="11544" y="1155"/>
                </a:lnTo>
                <a:lnTo>
                  <a:pt x="12128" y="58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5541435" y="157842"/>
            <a:ext cx="8890" cy="3175"/>
          </a:xfrm>
          <a:custGeom>
            <a:avLst/>
            <a:gdLst/>
            <a:ahLst/>
            <a:cxnLst/>
            <a:rect l="l" t="t" r="r" b="b"/>
            <a:pathLst>
              <a:path w="8889" h="3175">
                <a:moveTo>
                  <a:pt x="8721" y="2907"/>
                </a:moveTo>
                <a:lnTo>
                  <a:pt x="2325" y="2907"/>
                </a:lnTo>
                <a:lnTo>
                  <a:pt x="0" y="0"/>
                </a:lnTo>
                <a:lnTo>
                  <a:pt x="8721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5653647" y="-301"/>
            <a:ext cx="27305" cy="15240"/>
          </a:xfrm>
          <a:custGeom>
            <a:avLst/>
            <a:gdLst/>
            <a:ahLst/>
            <a:cxnLst/>
            <a:rect l="l" t="t" r="r" b="b"/>
            <a:pathLst>
              <a:path w="27304" h="15240">
                <a:moveTo>
                  <a:pt x="26163" y="12209"/>
                </a:moveTo>
                <a:lnTo>
                  <a:pt x="15116" y="12209"/>
                </a:lnTo>
                <a:lnTo>
                  <a:pt x="20930" y="11628"/>
                </a:lnTo>
                <a:lnTo>
                  <a:pt x="19768" y="9884"/>
                </a:lnTo>
                <a:lnTo>
                  <a:pt x="12345" y="6868"/>
                </a:lnTo>
                <a:lnTo>
                  <a:pt x="8793" y="4942"/>
                </a:lnTo>
                <a:lnTo>
                  <a:pt x="5786" y="3016"/>
                </a:lnTo>
                <a:lnTo>
                  <a:pt x="0" y="0"/>
                </a:lnTo>
                <a:lnTo>
                  <a:pt x="8348" y="1453"/>
                </a:lnTo>
                <a:lnTo>
                  <a:pt x="15770" y="3779"/>
                </a:lnTo>
                <a:lnTo>
                  <a:pt x="21993" y="6540"/>
                </a:lnTo>
                <a:lnTo>
                  <a:pt x="23744" y="7558"/>
                </a:lnTo>
                <a:lnTo>
                  <a:pt x="18605" y="7558"/>
                </a:lnTo>
                <a:lnTo>
                  <a:pt x="26163" y="12209"/>
                </a:lnTo>
                <a:close/>
              </a:path>
              <a:path w="27304" h="15240">
                <a:moveTo>
                  <a:pt x="26744" y="9302"/>
                </a:moveTo>
                <a:lnTo>
                  <a:pt x="24419" y="8721"/>
                </a:lnTo>
                <a:lnTo>
                  <a:pt x="21512" y="7558"/>
                </a:lnTo>
                <a:lnTo>
                  <a:pt x="23744" y="7558"/>
                </a:lnTo>
                <a:lnTo>
                  <a:pt x="26744" y="9302"/>
                </a:lnTo>
                <a:close/>
              </a:path>
              <a:path w="27304" h="15240">
                <a:moveTo>
                  <a:pt x="13953" y="11628"/>
                </a:moveTo>
                <a:lnTo>
                  <a:pt x="13759" y="11628"/>
                </a:lnTo>
                <a:lnTo>
                  <a:pt x="11046" y="10465"/>
                </a:lnTo>
                <a:lnTo>
                  <a:pt x="13953" y="11628"/>
                </a:lnTo>
                <a:close/>
              </a:path>
              <a:path w="27304" h="15240">
                <a:moveTo>
                  <a:pt x="25000" y="15116"/>
                </a:moveTo>
                <a:lnTo>
                  <a:pt x="15116" y="15116"/>
                </a:lnTo>
                <a:lnTo>
                  <a:pt x="7558" y="12791"/>
                </a:lnTo>
                <a:lnTo>
                  <a:pt x="13954" y="11628"/>
                </a:lnTo>
                <a:lnTo>
                  <a:pt x="13759" y="11628"/>
                </a:lnTo>
                <a:lnTo>
                  <a:pt x="15116" y="12209"/>
                </a:lnTo>
                <a:lnTo>
                  <a:pt x="26163" y="12209"/>
                </a:lnTo>
                <a:lnTo>
                  <a:pt x="25000" y="1511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6099008" y="20784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581"/>
                </a:moveTo>
                <a:lnTo>
                  <a:pt x="0" y="0"/>
                </a:lnTo>
                <a:lnTo>
                  <a:pt x="581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5660624" y="678786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581" y="1162"/>
                </a:moveTo>
                <a:lnTo>
                  <a:pt x="0" y="1162"/>
                </a:lnTo>
                <a:lnTo>
                  <a:pt x="3488" y="0"/>
                </a:lnTo>
                <a:lnTo>
                  <a:pt x="1744" y="581"/>
                </a:lnTo>
                <a:lnTo>
                  <a:pt x="581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6136800" y="13652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0"/>
                </a:moveTo>
                <a:lnTo>
                  <a:pt x="1162" y="581"/>
                </a:lnTo>
                <a:lnTo>
                  <a:pt x="1744" y="581"/>
                </a:lnTo>
                <a:lnTo>
                  <a:pt x="1162" y="581"/>
                </a:lnTo>
                <a:lnTo>
                  <a:pt x="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5621668" y="861935"/>
            <a:ext cx="8890" cy="8255"/>
          </a:xfrm>
          <a:custGeom>
            <a:avLst/>
            <a:gdLst/>
            <a:ahLst/>
            <a:cxnLst/>
            <a:rect l="l" t="t" r="r" b="b"/>
            <a:pathLst>
              <a:path w="8889" h="8255">
                <a:moveTo>
                  <a:pt x="1943" y="2514"/>
                </a:moveTo>
                <a:lnTo>
                  <a:pt x="1155" y="2908"/>
                </a:lnTo>
                <a:lnTo>
                  <a:pt x="0" y="4076"/>
                </a:lnTo>
                <a:lnTo>
                  <a:pt x="1943" y="2514"/>
                </a:lnTo>
                <a:close/>
              </a:path>
              <a:path w="8889" h="8255">
                <a:moveTo>
                  <a:pt x="8712" y="0"/>
                </a:moveTo>
                <a:lnTo>
                  <a:pt x="5232" y="0"/>
                </a:lnTo>
                <a:lnTo>
                  <a:pt x="2908" y="1739"/>
                </a:lnTo>
                <a:lnTo>
                  <a:pt x="4483" y="1930"/>
                </a:lnTo>
                <a:lnTo>
                  <a:pt x="3340" y="4940"/>
                </a:lnTo>
                <a:lnTo>
                  <a:pt x="2413" y="7962"/>
                </a:lnTo>
                <a:lnTo>
                  <a:pt x="4648" y="8140"/>
                </a:lnTo>
                <a:lnTo>
                  <a:pt x="4064" y="6400"/>
                </a:lnTo>
                <a:lnTo>
                  <a:pt x="8712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6138544" y="18885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5">
                <a:moveTo>
                  <a:pt x="2907" y="581"/>
                </a:moveTo>
                <a:lnTo>
                  <a:pt x="2325" y="581"/>
                </a:lnTo>
                <a:lnTo>
                  <a:pt x="0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5756557" y="985771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4">
                <a:moveTo>
                  <a:pt x="0" y="6976"/>
                </a:moveTo>
                <a:lnTo>
                  <a:pt x="5232" y="0"/>
                </a:lnTo>
                <a:lnTo>
                  <a:pt x="4069" y="6395"/>
                </a:lnTo>
                <a:lnTo>
                  <a:pt x="0" y="697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5975167" y="808441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09">
                <a:moveTo>
                  <a:pt x="5814" y="3488"/>
                </a:moveTo>
                <a:lnTo>
                  <a:pt x="4651" y="2907"/>
                </a:lnTo>
                <a:lnTo>
                  <a:pt x="0" y="2907"/>
                </a:lnTo>
                <a:lnTo>
                  <a:pt x="5232" y="0"/>
                </a:lnTo>
                <a:lnTo>
                  <a:pt x="5814" y="1744"/>
                </a:lnTo>
                <a:lnTo>
                  <a:pt x="5814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5654810" y="675879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5">
                <a:moveTo>
                  <a:pt x="2907" y="5232"/>
                </a:moveTo>
                <a:lnTo>
                  <a:pt x="0" y="4651"/>
                </a:lnTo>
                <a:lnTo>
                  <a:pt x="6976" y="1162"/>
                </a:lnTo>
                <a:lnTo>
                  <a:pt x="7558" y="0"/>
                </a:lnTo>
                <a:lnTo>
                  <a:pt x="9166" y="308"/>
                </a:lnTo>
                <a:lnTo>
                  <a:pt x="6904" y="2035"/>
                </a:lnTo>
                <a:lnTo>
                  <a:pt x="4533" y="3761"/>
                </a:lnTo>
                <a:lnTo>
                  <a:pt x="5814" y="4069"/>
                </a:lnTo>
                <a:lnTo>
                  <a:pt x="2907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6126334" y="859024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1162" y="2325"/>
                </a:moveTo>
                <a:lnTo>
                  <a:pt x="0" y="1744"/>
                </a:lnTo>
                <a:lnTo>
                  <a:pt x="2325" y="0"/>
                </a:lnTo>
                <a:lnTo>
                  <a:pt x="1162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6554253" y="473548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907" y="581"/>
                </a:moveTo>
                <a:lnTo>
                  <a:pt x="0" y="0"/>
                </a:lnTo>
                <a:lnTo>
                  <a:pt x="2907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5579808" y="834605"/>
            <a:ext cx="34290" cy="22860"/>
          </a:xfrm>
          <a:custGeom>
            <a:avLst/>
            <a:gdLst/>
            <a:ahLst/>
            <a:cxnLst/>
            <a:rect l="l" t="t" r="r" b="b"/>
            <a:pathLst>
              <a:path w="34289" h="22859">
                <a:moveTo>
                  <a:pt x="20345" y="584"/>
                </a:moveTo>
                <a:lnTo>
                  <a:pt x="16268" y="0"/>
                </a:lnTo>
                <a:lnTo>
                  <a:pt x="13360" y="1168"/>
                </a:lnTo>
                <a:lnTo>
                  <a:pt x="6972" y="5816"/>
                </a:lnTo>
                <a:lnTo>
                  <a:pt x="9296" y="6400"/>
                </a:lnTo>
                <a:lnTo>
                  <a:pt x="20345" y="584"/>
                </a:lnTo>
                <a:close/>
              </a:path>
              <a:path w="34289" h="22859">
                <a:moveTo>
                  <a:pt x="27901" y="9309"/>
                </a:moveTo>
                <a:lnTo>
                  <a:pt x="21945" y="11887"/>
                </a:lnTo>
                <a:lnTo>
                  <a:pt x="18592" y="12941"/>
                </a:lnTo>
                <a:lnTo>
                  <a:pt x="14820" y="14211"/>
                </a:lnTo>
                <a:lnTo>
                  <a:pt x="7556" y="17449"/>
                </a:lnTo>
                <a:lnTo>
                  <a:pt x="5232" y="16865"/>
                </a:lnTo>
                <a:lnTo>
                  <a:pt x="9296" y="12801"/>
                </a:lnTo>
                <a:lnTo>
                  <a:pt x="13360" y="10464"/>
                </a:lnTo>
                <a:lnTo>
                  <a:pt x="10464" y="11633"/>
                </a:lnTo>
                <a:lnTo>
                  <a:pt x="13944" y="6985"/>
                </a:lnTo>
                <a:lnTo>
                  <a:pt x="6972" y="10464"/>
                </a:lnTo>
                <a:lnTo>
                  <a:pt x="0" y="17449"/>
                </a:lnTo>
                <a:lnTo>
                  <a:pt x="1155" y="20358"/>
                </a:lnTo>
                <a:lnTo>
                  <a:pt x="9880" y="18034"/>
                </a:lnTo>
                <a:lnTo>
                  <a:pt x="8128" y="20358"/>
                </a:lnTo>
                <a:lnTo>
                  <a:pt x="4648" y="21513"/>
                </a:lnTo>
                <a:lnTo>
                  <a:pt x="2895" y="22682"/>
                </a:lnTo>
                <a:lnTo>
                  <a:pt x="8280" y="20916"/>
                </a:lnTo>
                <a:lnTo>
                  <a:pt x="14528" y="18173"/>
                </a:lnTo>
                <a:lnTo>
                  <a:pt x="21209" y="14338"/>
                </a:lnTo>
                <a:lnTo>
                  <a:pt x="27901" y="9309"/>
                </a:lnTo>
                <a:close/>
              </a:path>
              <a:path w="34289" h="22859">
                <a:moveTo>
                  <a:pt x="30226" y="11633"/>
                </a:moveTo>
                <a:lnTo>
                  <a:pt x="29641" y="11049"/>
                </a:lnTo>
                <a:lnTo>
                  <a:pt x="29641" y="10464"/>
                </a:lnTo>
                <a:lnTo>
                  <a:pt x="26733" y="11633"/>
                </a:lnTo>
                <a:lnTo>
                  <a:pt x="30226" y="11633"/>
                </a:lnTo>
                <a:close/>
              </a:path>
              <a:path w="34289" h="22859">
                <a:moveTo>
                  <a:pt x="31965" y="11633"/>
                </a:moveTo>
                <a:lnTo>
                  <a:pt x="30226" y="11633"/>
                </a:lnTo>
                <a:lnTo>
                  <a:pt x="30226" y="12217"/>
                </a:lnTo>
                <a:lnTo>
                  <a:pt x="30810" y="12217"/>
                </a:lnTo>
                <a:lnTo>
                  <a:pt x="31965" y="11633"/>
                </a:lnTo>
                <a:close/>
              </a:path>
              <a:path w="34289" h="22859">
                <a:moveTo>
                  <a:pt x="33718" y="11049"/>
                </a:moveTo>
                <a:lnTo>
                  <a:pt x="32550" y="11049"/>
                </a:lnTo>
                <a:lnTo>
                  <a:pt x="31965" y="11633"/>
                </a:lnTo>
                <a:lnTo>
                  <a:pt x="33718" y="11633"/>
                </a:lnTo>
                <a:lnTo>
                  <a:pt x="33718" y="1104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6512391" y="56095"/>
            <a:ext cx="6350" cy="1905"/>
          </a:xfrm>
          <a:custGeom>
            <a:avLst/>
            <a:gdLst/>
            <a:ahLst/>
            <a:cxnLst/>
            <a:rect l="l" t="t" r="r" b="b"/>
            <a:pathLst>
              <a:path w="6350" h="1905">
                <a:moveTo>
                  <a:pt x="5232" y="1744"/>
                </a:moveTo>
                <a:lnTo>
                  <a:pt x="0" y="1744"/>
                </a:lnTo>
                <a:lnTo>
                  <a:pt x="5814" y="0"/>
                </a:lnTo>
                <a:lnTo>
                  <a:pt x="5814" y="581"/>
                </a:lnTo>
                <a:lnTo>
                  <a:pt x="5232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5636786" y="565411"/>
            <a:ext cx="8255" cy="1905"/>
          </a:xfrm>
          <a:custGeom>
            <a:avLst/>
            <a:gdLst/>
            <a:ahLst/>
            <a:cxnLst/>
            <a:rect l="l" t="t" r="r" b="b"/>
            <a:pathLst>
              <a:path w="8254" h="1904">
                <a:moveTo>
                  <a:pt x="0" y="1744"/>
                </a:moveTo>
                <a:lnTo>
                  <a:pt x="5232" y="0"/>
                </a:lnTo>
                <a:lnTo>
                  <a:pt x="8139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6142614" y="864256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69">
                <a:moveTo>
                  <a:pt x="1162" y="1162"/>
                </a:moveTo>
                <a:lnTo>
                  <a:pt x="581" y="1162"/>
                </a:lnTo>
                <a:lnTo>
                  <a:pt x="0" y="581"/>
                </a:lnTo>
                <a:lnTo>
                  <a:pt x="2325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6338549" y="476455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907" y="581"/>
                </a:moveTo>
                <a:lnTo>
                  <a:pt x="0" y="581"/>
                </a:lnTo>
                <a:lnTo>
                  <a:pt x="581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5066411" y="258431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422" y="1739"/>
                </a:moveTo>
                <a:lnTo>
                  <a:pt x="20358" y="0"/>
                </a:lnTo>
                <a:lnTo>
                  <a:pt x="16865" y="0"/>
                </a:lnTo>
                <a:lnTo>
                  <a:pt x="9893" y="2324"/>
                </a:lnTo>
                <a:lnTo>
                  <a:pt x="11633" y="3492"/>
                </a:lnTo>
                <a:lnTo>
                  <a:pt x="24422" y="1739"/>
                </a:lnTo>
                <a:close/>
              </a:path>
              <a:path w="44450" h="45085">
                <a:moveTo>
                  <a:pt x="28498" y="12204"/>
                </a:moveTo>
                <a:lnTo>
                  <a:pt x="22275" y="12966"/>
                </a:lnTo>
                <a:lnTo>
                  <a:pt x="18834" y="13004"/>
                </a:lnTo>
                <a:lnTo>
                  <a:pt x="14846" y="12941"/>
                </a:lnTo>
                <a:lnTo>
                  <a:pt x="6985" y="13373"/>
                </a:lnTo>
                <a:lnTo>
                  <a:pt x="5232" y="12204"/>
                </a:lnTo>
                <a:lnTo>
                  <a:pt x="9893" y="9309"/>
                </a:lnTo>
                <a:lnTo>
                  <a:pt x="14541" y="8724"/>
                </a:lnTo>
                <a:lnTo>
                  <a:pt x="11049" y="8724"/>
                </a:lnTo>
                <a:lnTo>
                  <a:pt x="16281" y="5232"/>
                </a:lnTo>
                <a:lnTo>
                  <a:pt x="8724" y="6400"/>
                </a:lnTo>
                <a:lnTo>
                  <a:pt x="0" y="11049"/>
                </a:lnTo>
                <a:lnTo>
                  <a:pt x="0" y="13957"/>
                </a:lnTo>
                <a:lnTo>
                  <a:pt x="8724" y="14541"/>
                </a:lnTo>
                <a:lnTo>
                  <a:pt x="6400" y="15697"/>
                </a:lnTo>
                <a:lnTo>
                  <a:pt x="2908" y="16281"/>
                </a:lnTo>
                <a:lnTo>
                  <a:pt x="584" y="16865"/>
                </a:lnTo>
                <a:lnTo>
                  <a:pt x="6172" y="17030"/>
                </a:lnTo>
                <a:lnTo>
                  <a:pt x="13017" y="16497"/>
                </a:lnTo>
                <a:lnTo>
                  <a:pt x="20612" y="14986"/>
                </a:lnTo>
                <a:lnTo>
                  <a:pt x="28498" y="12204"/>
                </a:lnTo>
                <a:close/>
              </a:path>
              <a:path w="44450" h="45085">
                <a:moveTo>
                  <a:pt x="33147" y="16281"/>
                </a:moveTo>
                <a:lnTo>
                  <a:pt x="32562" y="16281"/>
                </a:lnTo>
                <a:lnTo>
                  <a:pt x="31978" y="16865"/>
                </a:lnTo>
                <a:lnTo>
                  <a:pt x="33147" y="16865"/>
                </a:lnTo>
                <a:lnTo>
                  <a:pt x="33147" y="16281"/>
                </a:lnTo>
                <a:close/>
              </a:path>
              <a:path w="44450" h="45085">
                <a:moveTo>
                  <a:pt x="44196" y="38950"/>
                </a:moveTo>
                <a:lnTo>
                  <a:pt x="41287" y="37211"/>
                </a:lnTo>
                <a:lnTo>
                  <a:pt x="37795" y="37795"/>
                </a:lnTo>
                <a:lnTo>
                  <a:pt x="39179" y="38633"/>
                </a:lnTo>
                <a:lnTo>
                  <a:pt x="37071" y="41059"/>
                </a:lnTo>
                <a:lnTo>
                  <a:pt x="35179" y="43599"/>
                </a:lnTo>
                <a:lnTo>
                  <a:pt x="37211" y="44767"/>
                </a:lnTo>
                <a:lnTo>
                  <a:pt x="37795" y="43027"/>
                </a:lnTo>
                <a:lnTo>
                  <a:pt x="44196" y="389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5903073" y="617738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581" y="581"/>
                </a:moveTo>
                <a:lnTo>
                  <a:pt x="0" y="1162"/>
                </a:lnTo>
                <a:lnTo>
                  <a:pt x="1162" y="0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4944326" y="412508"/>
            <a:ext cx="9525" cy="3810"/>
          </a:xfrm>
          <a:custGeom>
            <a:avLst/>
            <a:gdLst/>
            <a:ahLst/>
            <a:cxnLst/>
            <a:rect l="l" t="t" r="r" b="b"/>
            <a:pathLst>
              <a:path w="9525" h="3809">
                <a:moveTo>
                  <a:pt x="8128" y="2324"/>
                </a:moveTo>
                <a:lnTo>
                  <a:pt x="4648" y="2324"/>
                </a:lnTo>
                <a:lnTo>
                  <a:pt x="0" y="2908"/>
                </a:lnTo>
                <a:lnTo>
                  <a:pt x="3479" y="2908"/>
                </a:lnTo>
                <a:lnTo>
                  <a:pt x="7556" y="3492"/>
                </a:lnTo>
                <a:lnTo>
                  <a:pt x="7556" y="2908"/>
                </a:lnTo>
                <a:lnTo>
                  <a:pt x="8128" y="2324"/>
                </a:lnTo>
                <a:close/>
              </a:path>
              <a:path w="9525" h="3809">
                <a:moveTo>
                  <a:pt x="9296" y="0"/>
                </a:moveTo>
                <a:lnTo>
                  <a:pt x="4648" y="584"/>
                </a:lnTo>
                <a:lnTo>
                  <a:pt x="6388" y="1155"/>
                </a:lnTo>
                <a:lnTo>
                  <a:pt x="8712" y="1155"/>
                </a:lnTo>
                <a:lnTo>
                  <a:pt x="8712" y="584"/>
                </a:lnTo>
                <a:lnTo>
                  <a:pt x="9296" y="584"/>
                </a:lnTo>
                <a:lnTo>
                  <a:pt x="9296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4897232" y="195634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581"/>
                </a:moveTo>
                <a:lnTo>
                  <a:pt x="1744" y="581"/>
                </a:lnTo>
                <a:lnTo>
                  <a:pt x="1744" y="0"/>
                </a:lnTo>
                <a:lnTo>
                  <a:pt x="1162" y="581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4936768" y="368313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5">
                <a:moveTo>
                  <a:pt x="3488" y="581"/>
                </a:moveTo>
                <a:lnTo>
                  <a:pt x="0" y="0"/>
                </a:lnTo>
                <a:lnTo>
                  <a:pt x="1744" y="0"/>
                </a:lnTo>
                <a:lnTo>
                  <a:pt x="3488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5662369" y="1133450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4">
                <a:moveTo>
                  <a:pt x="0" y="6977"/>
                </a:moveTo>
                <a:lnTo>
                  <a:pt x="1162" y="581"/>
                </a:lnTo>
                <a:lnTo>
                  <a:pt x="5232" y="0"/>
                </a:lnTo>
                <a:lnTo>
                  <a:pt x="0" y="697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5029212" y="632855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3488" y="4651"/>
                </a:moveTo>
                <a:lnTo>
                  <a:pt x="0" y="0"/>
                </a:lnTo>
                <a:lnTo>
                  <a:pt x="5231" y="2906"/>
                </a:lnTo>
                <a:lnTo>
                  <a:pt x="3488" y="4651"/>
                </a:lnTo>
                <a:close/>
              </a:path>
              <a:path w="8254" h="5079">
                <a:moveTo>
                  <a:pt x="5233" y="2906"/>
                </a:moveTo>
                <a:lnTo>
                  <a:pt x="5814" y="2325"/>
                </a:lnTo>
                <a:lnTo>
                  <a:pt x="8139" y="581"/>
                </a:lnTo>
                <a:lnTo>
                  <a:pt x="5233" y="290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4948396" y="422965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4">
                <a:moveTo>
                  <a:pt x="2325" y="581"/>
                </a:moveTo>
                <a:lnTo>
                  <a:pt x="2325" y="0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4937349" y="477618"/>
            <a:ext cx="4445" cy="635"/>
          </a:xfrm>
          <a:custGeom>
            <a:avLst/>
            <a:gdLst/>
            <a:ahLst/>
            <a:cxnLst/>
            <a:rect l="l" t="t" r="r" b="b"/>
            <a:pathLst>
              <a:path w="4445" h="634">
                <a:moveTo>
                  <a:pt x="2907" y="581"/>
                </a:moveTo>
                <a:lnTo>
                  <a:pt x="0" y="0"/>
                </a:lnTo>
                <a:lnTo>
                  <a:pt x="4069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5338522" y="20048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07" y="2325"/>
                </a:moveTo>
                <a:lnTo>
                  <a:pt x="0" y="0"/>
                </a:lnTo>
                <a:lnTo>
                  <a:pt x="4069" y="1744"/>
                </a:lnTo>
                <a:lnTo>
                  <a:pt x="2907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5327476" y="260171"/>
            <a:ext cx="10160" cy="6350"/>
          </a:xfrm>
          <a:custGeom>
            <a:avLst/>
            <a:gdLst/>
            <a:ahLst/>
            <a:cxnLst/>
            <a:rect l="l" t="t" r="r" b="b"/>
            <a:pathLst>
              <a:path w="10160" h="6350">
                <a:moveTo>
                  <a:pt x="9883" y="5814"/>
                </a:moveTo>
                <a:lnTo>
                  <a:pt x="6395" y="5814"/>
                </a:lnTo>
                <a:lnTo>
                  <a:pt x="3488" y="5232"/>
                </a:lnTo>
                <a:lnTo>
                  <a:pt x="58" y="5232"/>
                </a:lnTo>
                <a:lnTo>
                  <a:pt x="581" y="0"/>
                </a:lnTo>
                <a:lnTo>
                  <a:pt x="2325" y="5232"/>
                </a:lnTo>
                <a:lnTo>
                  <a:pt x="3488" y="5232"/>
                </a:lnTo>
                <a:lnTo>
                  <a:pt x="0" y="5814"/>
                </a:lnTo>
                <a:lnTo>
                  <a:pt x="9883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5163518" y="475293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4069" y="4651"/>
                </a:moveTo>
                <a:lnTo>
                  <a:pt x="0" y="2907"/>
                </a:lnTo>
                <a:lnTo>
                  <a:pt x="8139" y="0"/>
                </a:lnTo>
                <a:lnTo>
                  <a:pt x="4069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4894897" y="200290"/>
            <a:ext cx="9525" cy="20955"/>
          </a:xfrm>
          <a:custGeom>
            <a:avLst/>
            <a:gdLst/>
            <a:ahLst/>
            <a:cxnLst/>
            <a:rect l="l" t="t" r="r" b="b"/>
            <a:pathLst>
              <a:path w="9525" h="20954">
                <a:moveTo>
                  <a:pt x="6400" y="2324"/>
                </a:moveTo>
                <a:lnTo>
                  <a:pt x="5232" y="1168"/>
                </a:lnTo>
                <a:lnTo>
                  <a:pt x="4648" y="0"/>
                </a:lnTo>
                <a:lnTo>
                  <a:pt x="2908" y="0"/>
                </a:lnTo>
                <a:lnTo>
                  <a:pt x="2324" y="584"/>
                </a:lnTo>
                <a:lnTo>
                  <a:pt x="2324" y="2324"/>
                </a:lnTo>
                <a:lnTo>
                  <a:pt x="4076" y="2908"/>
                </a:lnTo>
                <a:lnTo>
                  <a:pt x="6400" y="2324"/>
                </a:lnTo>
                <a:close/>
              </a:path>
              <a:path w="9525" h="20954">
                <a:moveTo>
                  <a:pt x="9309" y="19773"/>
                </a:moveTo>
                <a:lnTo>
                  <a:pt x="5232" y="16281"/>
                </a:lnTo>
                <a:lnTo>
                  <a:pt x="0" y="20345"/>
                </a:lnTo>
                <a:lnTo>
                  <a:pt x="9309" y="1977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4847806" y="-2045"/>
            <a:ext cx="2706370" cy="1272540"/>
          </a:xfrm>
          <a:custGeom>
            <a:avLst/>
            <a:gdLst/>
            <a:ahLst/>
            <a:cxnLst/>
            <a:rect l="l" t="t" r="r" b="b"/>
            <a:pathLst>
              <a:path w="2706370" h="1272540">
                <a:moveTo>
                  <a:pt x="14732" y="52857"/>
                </a:moveTo>
                <a:lnTo>
                  <a:pt x="11049" y="40157"/>
                </a:lnTo>
                <a:lnTo>
                  <a:pt x="13957" y="52857"/>
                </a:lnTo>
                <a:lnTo>
                  <a:pt x="14732" y="52857"/>
                </a:lnTo>
                <a:close/>
              </a:path>
              <a:path w="2706370" h="1272540">
                <a:moveTo>
                  <a:pt x="25006" y="103657"/>
                </a:moveTo>
                <a:lnTo>
                  <a:pt x="18592" y="90919"/>
                </a:lnTo>
                <a:lnTo>
                  <a:pt x="23837" y="103657"/>
                </a:lnTo>
                <a:lnTo>
                  <a:pt x="25006" y="103657"/>
                </a:lnTo>
                <a:close/>
              </a:path>
              <a:path w="2706370" h="1272540">
                <a:moveTo>
                  <a:pt x="33909" y="116357"/>
                </a:moveTo>
                <a:lnTo>
                  <a:pt x="29654" y="103657"/>
                </a:lnTo>
                <a:lnTo>
                  <a:pt x="29654" y="116357"/>
                </a:lnTo>
                <a:lnTo>
                  <a:pt x="33909" y="116357"/>
                </a:lnTo>
                <a:close/>
              </a:path>
              <a:path w="2706370" h="1272540">
                <a:moveTo>
                  <a:pt x="167233" y="586257"/>
                </a:moveTo>
                <a:lnTo>
                  <a:pt x="164820" y="586257"/>
                </a:lnTo>
                <a:lnTo>
                  <a:pt x="159486" y="598678"/>
                </a:lnTo>
                <a:lnTo>
                  <a:pt x="167233" y="586257"/>
                </a:lnTo>
                <a:close/>
              </a:path>
              <a:path w="2706370" h="1272540">
                <a:moveTo>
                  <a:pt x="212217" y="624357"/>
                </a:moveTo>
                <a:lnTo>
                  <a:pt x="212115" y="622236"/>
                </a:lnTo>
                <a:lnTo>
                  <a:pt x="212001" y="619594"/>
                </a:lnTo>
                <a:lnTo>
                  <a:pt x="211899" y="617537"/>
                </a:lnTo>
                <a:lnTo>
                  <a:pt x="211823" y="615886"/>
                </a:lnTo>
                <a:lnTo>
                  <a:pt x="211645" y="611606"/>
                </a:lnTo>
                <a:lnTo>
                  <a:pt x="208724" y="624357"/>
                </a:lnTo>
                <a:lnTo>
                  <a:pt x="212217" y="624357"/>
                </a:lnTo>
                <a:close/>
              </a:path>
              <a:path w="2706370" h="1272540">
                <a:moveTo>
                  <a:pt x="219100" y="675157"/>
                </a:moveTo>
                <a:lnTo>
                  <a:pt x="218859" y="673328"/>
                </a:lnTo>
                <a:lnTo>
                  <a:pt x="218833" y="673100"/>
                </a:lnTo>
                <a:lnTo>
                  <a:pt x="217449" y="662457"/>
                </a:lnTo>
                <a:lnTo>
                  <a:pt x="216865" y="662457"/>
                </a:lnTo>
                <a:lnTo>
                  <a:pt x="215315" y="675157"/>
                </a:lnTo>
                <a:lnTo>
                  <a:pt x="217449" y="675157"/>
                </a:lnTo>
                <a:lnTo>
                  <a:pt x="219100" y="675157"/>
                </a:lnTo>
                <a:close/>
              </a:path>
              <a:path w="2706370" h="1272540">
                <a:moveTo>
                  <a:pt x="236054" y="281457"/>
                </a:moveTo>
                <a:lnTo>
                  <a:pt x="233197" y="268757"/>
                </a:lnTo>
                <a:lnTo>
                  <a:pt x="225475" y="281457"/>
                </a:lnTo>
                <a:lnTo>
                  <a:pt x="236054" y="281457"/>
                </a:lnTo>
                <a:close/>
              </a:path>
              <a:path w="2706370" h="1272540">
                <a:moveTo>
                  <a:pt x="244805" y="268757"/>
                </a:moveTo>
                <a:lnTo>
                  <a:pt x="239560" y="268757"/>
                </a:lnTo>
                <a:lnTo>
                  <a:pt x="236054" y="281457"/>
                </a:lnTo>
                <a:lnTo>
                  <a:pt x="238963" y="281457"/>
                </a:lnTo>
                <a:lnTo>
                  <a:pt x="244805" y="268757"/>
                </a:lnTo>
                <a:close/>
              </a:path>
              <a:path w="2706370" h="1272540">
                <a:moveTo>
                  <a:pt x="248843" y="275018"/>
                </a:moveTo>
                <a:lnTo>
                  <a:pt x="245935" y="275590"/>
                </a:lnTo>
                <a:lnTo>
                  <a:pt x="248843" y="276758"/>
                </a:lnTo>
                <a:lnTo>
                  <a:pt x="248843" y="275018"/>
                </a:lnTo>
                <a:close/>
              </a:path>
              <a:path w="2706370" h="1272540">
                <a:moveTo>
                  <a:pt x="250583" y="276758"/>
                </a:moveTo>
                <a:lnTo>
                  <a:pt x="249428" y="276174"/>
                </a:lnTo>
                <a:lnTo>
                  <a:pt x="248843" y="276758"/>
                </a:lnTo>
                <a:lnTo>
                  <a:pt x="249428" y="277342"/>
                </a:lnTo>
                <a:lnTo>
                  <a:pt x="250583" y="276758"/>
                </a:lnTo>
                <a:close/>
              </a:path>
              <a:path w="2706370" h="1272540">
                <a:moveTo>
                  <a:pt x="255524" y="298424"/>
                </a:moveTo>
                <a:lnTo>
                  <a:pt x="252907" y="298856"/>
                </a:lnTo>
                <a:lnTo>
                  <a:pt x="254660" y="298856"/>
                </a:lnTo>
                <a:lnTo>
                  <a:pt x="255524" y="298424"/>
                </a:lnTo>
                <a:close/>
              </a:path>
              <a:path w="2706370" h="1272540">
                <a:moveTo>
                  <a:pt x="265125" y="230657"/>
                </a:moveTo>
                <a:lnTo>
                  <a:pt x="256400" y="230657"/>
                </a:lnTo>
                <a:lnTo>
                  <a:pt x="257568" y="243357"/>
                </a:lnTo>
                <a:lnTo>
                  <a:pt x="265125" y="230657"/>
                </a:lnTo>
                <a:close/>
              </a:path>
              <a:path w="2706370" h="1272540">
                <a:moveTo>
                  <a:pt x="286639" y="383057"/>
                </a:moveTo>
                <a:lnTo>
                  <a:pt x="286054" y="370357"/>
                </a:lnTo>
                <a:lnTo>
                  <a:pt x="281406" y="370357"/>
                </a:lnTo>
                <a:lnTo>
                  <a:pt x="281990" y="383057"/>
                </a:lnTo>
                <a:lnTo>
                  <a:pt x="286639" y="383057"/>
                </a:lnTo>
                <a:close/>
              </a:path>
              <a:path w="2706370" h="1272540">
                <a:moveTo>
                  <a:pt x="399948" y="827557"/>
                </a:moveTo>
                <a:lnTo>
                  <a:pt x="395935" y="840257"/>
                </a:lnTo>
                <a:lnTo>
                  <a:pt x="398551" y="840257"/>
                </a:lnTo>
                <a:lnTo>
                  <a:pt x="399948" y="827557"/>
                </a:lnTo>
                <a:close/>
              </a:path>
              <a:path w="2706370" h="1272540">
                <a:moveTo>
                  <a:pt x="455256" y="611606"/>
                </a:moveTo>
                <a:lnTo>
                  <a:pt x="454672" y="611606"/>
                </a:lnTo>
                <a:lnTo>
                  <a:pt x="454583" y="612482"/>
                </a:lnTo>
                <a:lnTo>
                  <a:pt x="454279" y="615886"/>
                </a:lnTo>
                <a:lnTo>
                  <a:pt x="455256" y="611606"/>
                </a:lnTo>
                <a:close/>
              </a:path>
              <a:path w="2706370" h="1272540">
                <a:moveTo>
                  <a:pt x="460756" y="611606"/>
                </a:moveTo>
                <a:lnTo>
                  <a:pt x="458444" y="598957"/>
                </a:lnTo>
                <a:lnTo>
                  <a:pt x="456984" y="598957"/>
                </a:lnTo>
                <a:lnTo>
                  <a:pt x="459092" y="611606"/>
                </a:lnTo>
                <a:lnTo>
                  <a:pt x="460756" y="611606"/>
                </a:lnTo>
                <a:close/>
              </a:path>
              <a:path w="2706370" h="1272540">
                <a:moveTo>
                  <a:pt x="462800" y="471957"/>
                </a:moveTo>
                <a:lnTo>
                  <a:pt x="459320" y="471957"/>
                </a:lnTo>
                <a:lnTo>
                  <a:pt x="462216" y="484657"/>
                </a:lnTo>
                <a:lnTo>
                  <a:pt x="462800" y="471957"/>
                </a:lnTo>
                <a:close/>
              </a:path>
              <a:path w="2706370" h="1272540">
                <a:moveTo>
                  <a:pt x="475018" y="230657"/>
                </a:moveTo>
                <a:lnTo>
                  <a:pt x="469201" y="217957"/>
                </a:lnTo>
                <a:lnTo>
                  <a:pt x="468033" y="230657"/>
                </a:lnTo>
                <a:lnTo>
                  <a:pt x="475018" y="230657"/>
                </a:lnTo>
                <a:close/>
              </a:path>
              <a:path w="2706370" h="1272540">
                <a:moveTo>
                  <a:pt x="492023" y="179844"/>
                </a:moveTo>
                <a:lnTo>
                  <a:pt x="481990" y="167157"/>
                </a:lnTo>
                <a:lnTo>
                  <a:pt x="490054" y="179844"/>
                </a:lnTo>
                <a:lnTo>
                  <a:pt x="492023" y="179844"/>
                </a:lnTo>
                <a:close/>
              </a:path>
              <a:path w="2706370" h="1272540">
                <a:moveTo>
                  <a:pt x="493039" y="52857"/>
                </a:moveTo>
                <a:lnTo>
                  <a:pt x="486054" y="40157"/>
                </a:lnTo>
                <a:lnTo>
                  <a:pt x="483755" y="40157"/>
                </a:lnTo>
                <a:lnTo>
                  <a:pt x="482130" y="52857"/>
                </a:lnTo>
                <a:lnTo>
                  <a:pt x="488962" y="52857"/>
                </a:lnTo>
                <a:lnTo>
                  <a:pt x="493039" y="52857"/>
                </a:lnTo>
                <a:close/>
              </a:path>
              <a:path w="2706370" h="1272540">
                <a:moveTo>
                  <a:pt x="497916" y="65557"/>
                </a:moveTo>
                <a:lnTo>
                  <a:pt x="497141" y="62776"/>
                </a:lnTo>
                <a:lnTo>
                  <a:pt x="488962" y="52857"/>
                </a:lnTo>
                <a:lnTo>
                  <a:pt x="497916" y="65557"/>
                </a:lnTo>
                <a:close/>
              </a:path>
              <a:path w="2706370" h="1272540">
                <a:moveTo>
                  <a:pt x="562229" y="899515"/>
                </a:moveTo>
                <a:lnTo>
                  <a:pt x="561060" y="903757"/>
                </a:lnTo>
                <a:lnTo>
                  <a:pt x="561644" y="903757"/>
                </a:lnTo>
                <a:lnTo>
                  <a:pt x="562229" y="899515"/>
                </a:lnTo>
                <a:close/>
              </a:path>
              <a:path w="2706370" h="1272540">
                <a:moveTo>
                  <a:pt x="695947" y="230657"/>
                </a:moveTo>
                <a:lnTo>
                  <a:pt x="688441" y="217957"/>
                </a:lnTo>
                <a:lnTo>
                  <a:pt x="691299" y="230657"/>
                </a:lnTo>
                <a:lnTo>
                  <a:pt x="695947" y="230657"/>
                </a:lnTo>
                <a:close/>
              </a:path>
              <a:path w="2706370" h="1272540">
                <a:moveTo>
                  <a:pt x="696531" y="230657"/>
                </a:moveTo>
                <a:lnTo>
                  <a:pt x="693039" y="217957"/>
                </a:lnTo>
                <a:lnTo>
                  <a:pt x="690714" y="217957"/>
                </a:lnTo>
                <a:lnTo>
                  <a:pt x="696531" y="230657"/>
                </a:lnTo>
                <a:close/>
              </a:path>
              <a:path w="2706370" h="1272540">
                <a:moveTo>
                  <a:pt x="697115" y="268757"/>
                </a:moveTo>
                <a:lnTo>
                  <a:pt x="691743" y="256057"/>
                </a:lnTo>
                <a:lnTo>
                  <a:pt x="687666" y="256057"/>
                </a:lnTo>
                <a:lnTo>
                  <a:pt x="689063" y="268757"/>
                </a:lnTo>
                <a:lnTo>
                  <a:pt x="697115" y="268757"/>
                </a:lnTo>
                <a:close/>
              </a:path>
              <a:path w="2706370" h="1272540">
                <a:moveTo>
                  <a:pt x="705827" y="154444"/>
                </a:moveTo>
                <a:lnTo>
                  <a:pt x="703338" y="141757"/>
                </a:lnTo>
                <a:lnTo>
                  <a:pt x="700379" y="141757"/>
                </a:lnTo>
                <a:lnTo>
                  <a:pt x="705827" y="154444"/>
                </a:lnTo>
                <a:close/>
              </a:path>
              <a:path w="2706370" h="1272540">
                <a:moveTo>
                  <a:pt x="707237" y="28816"/>
                </a:moveTo>
                <a:lnTo>
                  <a:pt x="706412" y="27457"/>
                </a:lnTo>
                <a:lnTo>
                  <a:pt x="707174" y="29121"/>
                </a:lnTo>
                <a:lnTo>
                  <a:pt x="707237" y="28816"/>
                </a:lnTo>
                <a:close/>
              </a:path>
              <a:path w="2706370" h="1272540">
                <a:moveTo>
                  <a:pt x="716292" y="78257"/>
                </a:moveTo>
                <a:lnTo>
                  <a:pt x="707580" y="65557"/>
                </a:lnTo>
                <a:lnTo>
                  <a:pt x="711060" y="78257"/>
                </a:lnTo>
                <a:lnTo>
                  <a:pt x="716292" y="78257"/>
                </a:lnTo>
                <a:close/>
              </a:path>
              <a:path w="2706370" h="1272540">
                <a:moveTo>
                  <a:pt x="731418" y="2057"/>
                </a:moveTo>
                <a:lnTo>
                  <a:pt x="720369" y="2057"/>
                </a:lnTo>
                <a:lnTo>
                  <a:pt x="725601" y="14757"/>
                </a:lnTo>
                <a:lnTo>
                  <a:pt x="731418" y="2057"/>
                </a:lnTo>
                <a:close/>
              </a:path>
              <a:path w="2706370" h="1272540">
                <a:moveTo>
                  <a:pt x="731608" y="1068857"/>
                </a:moveTo>
                <a:lnTo>
                  <a:pt x="728510" y="1068857"/>
                </a:lnTo>
                <a:lnTo>
                  <a:pt x="726770" y="1081557"/>
                </a:lnTo>
                <a:lnTo>
                  <a:pt x="731608" y="1068857"/>
                </a:lnTo>
                <a:close/>
              </a:path>
              <a:path w="2706370" h="1272540">
                <a:moveTo>
                  <a:pt x="736358" y="751827"/>
                </a:moveTo>
                <a:lnTo>
                  <a:pt x="728814" y="764057"/>
                </a:lnTo>
                <a:lnTo>
                  <a:pt x="730783" y="764057"/>
                </a:lnTo>
                <a:lnTo>
                  <a:pt x="736358" y="751827"/>
                </a:lnTo>
                <a:close/>
              </a:path>
              <a:path w="2706370" h="1272540">
                <a:moveTo>
                  <a:pt x="737704" y="40157"/>
                </a:moveTo>
                <a:lnTo>
                  <a:pt x="733158" y="27457"/>
                </a:lnTo>
                <a:lnTo>
                  <a:pt x="735457" y="40157"/>
                </a:lnTo>
                <a:lnTo>
                  <a:pt x="737704" y="40157"/>
                </a:lnTo>
                <a:close/>
              </a:path>
              <a:path w="2706370" h="1272540">
                <a:moveTo>
                  <a:pt x="741832" y="40157"/>
                </a:moveTo>
                <a:lnTo>
                  <a:pt x="740130" y="27457"/>
                </a:lnTo>
                <a:lnTo>
                  <a:pt x="737704" y="40157"/>
                </a:lnTo>
                <a:lnTo>
                  <a:pt x="741832" y="40157"/>
                </a:lnTo>
                <a:close/>
              </a:path>
              <a:path w="2706370" h="1272540">
                <a:moveTo>
                  <a:pt x="742467" y="751357"/>
                </a:moveTo>
                <a:lnTo>
                  <a:pt x="741299" y="738657"/>
                </a:lnTo>
                <a:lnTo>
                  <a:pt x="732536" y="751357"/>
                </a:lnTo>
                <a:lnTo>
                  <a:pt x="742467" y="751357"/>
                </a:lnTo>
                <a:close/>
              </a:path>
              <a:path w="2706370" h="1272540">
                <a:moveTo>
                  <a:pt x="754989" y="802157"/>
                </a:moveTo>
                <a:lnTo>
                  <a:pt x="754672" y="802157"/>
                </a:lnTo>
                <a:lnTo>
                  <a:pt x="751179" y="814857"/>
                </a:lnTo>
                <a:lnTo>
                  <a:pt x="754989" y="802157"/>
                </a:lnTo>
                <a:close/>
              </a:path>
              <a:path w="2706370" h="1272540">
                <a:moveTo>
                  <a:pt x="757339" y="840257"/>
                </a:moveTo>
                <a:lnTo>
                  <a:pt x="754672" y="840257"/>
                </a:lnTo>
                <a:lnTo>
                  <a:pt x="745947" y="852957"/>
                </a:lnTo>
                <a:lnTo>
                  <a:pt x="740956" y="852957"/>
                </a:lnTo>
                <a:lnTo>
                  <a:pt x="744359" y="864666"/>
                </a:lnTo>
                <a:lnTo>
                  <a:pt x="744728" y="865505"/>
                </a:lnTo>
                <a:lnTo>
                  <a:pt x="751598" y="852957"/>
                </a:lnTo>
                <a:lnTo>
                  <a:pt x="753427" y="864666"/>
                </a:lnTo>
                <a:lnTo>
                  <a:pt x="753592" y="865505"/>
                </a:lnTo>
                <a:lnTo>
                  <a:pt x="753668" y="864666"/>
                </a:lnTo>
                <a:lnTo>
                  <a:pt x="754672" y="852957"/>
                </a:lnTo>
                <a:lnTo>
                  <a:pt x="752932" y="852957"/>
                </a:lnTo>
                <a:lnTo>
                  <a:pt x="757339" y="840257"/>
                </a:lnTo>
                <a:close/>
              </a:path>
              <a:path w="2706370" h="1272540">
                <a:moveTo>
                  <a:pt x="760488" y="852957"/>
                </a:moveTo>
                <a:lnTo>
                  <a:pt x="758329" y="840257"/>
                </a:lnTo>
                <a:lnTo>
                  <a:pt x="756704" y="852957"/>
                </a:lnTo>
                <a:lnTo>
                  <a:pt x="760488" y="852957"/>
                </a:lnTo>
                <a:close/>
              </a:path>
              <a:path w="2706370" h="1272540">
                <a:moveTo>
                  <a:pt x="761644" y="852957"/>
                </a:moveTo>
                <a:lnTo>
                  <a:pt x="761072" y="852957"/>
                </a:lnTo>
                <a:lnTo>
                  <a:pt x="760984" y="864666"/>
                </a:lnTo>
                <a:lnTo>
                  <a:pt x="761644" y="852957"/>
                </a:lnTo>
                <a:close/>
              </a:path>
              <a:path w="2706370" h="1272540">
                <a:moveTo>
                  <a:pt x="762228" y="802157"/>
                </a:moveTo>
                <a:lnTo>
                  <a:pt x="754989" y="802157"/>
                </a:lnTo>
                <a:lnTo>
                  <a:pt x="756412" y="814857"/>
                </a:lnTo>
                <a:lnTo>
                  <a:pt x="762228" y="802157"/>
                </a:lnTo>
                <a:close/>
              </a:path>
              <a:path w="2706370" h="1272540">
                <a:moveTo>
                  <a:pt x="773277" y="65557"/>
                </a:moveTo>
                <a:lnTo>
                  <a:pt x="765136" y="52857"/>
                </a:lnTo>
                <a:lnTo>
                  <a:pt x="770369" y="65557"/>
                </a:lnTo>
                <a:lnTo>
                  <a:pt x="771537" y="65557"/>
                </a:lnTo>
                <a:lnTo>
                  <a:pt x="773277" y="65557"/>
                </a:lnTo>
                <a:close/>
              </a:path>
              <a:path w="2706370" h="1272540">
                <a:moveTo>
                  <a:pt x="775093" y="90919"/>
                </a:moveTo>
                <a:lnTo>
                  <a:pt x="774293" y="78257"/>
                </a:lnTo>
                <a:lnTo>
                  <a:pt x="763968" y="78257"/>
                </a:lnTo>
                <a:lnTo>
                  <a:pt x="759917" y="90919"/>
                </a:lnTo>
                <a:lnTo>
                  <a:pt x="775093" y="90919"/>
                </a:lnTo>
                <a:close/>
              </a:path>
              <a:path w="2706370" h="1272540">
                <a:moveTo>
                  <a:pt x="776071" y="78257"/>
                </a:moveTo>
                <a:lnTo>
                  <a:pt x="771537" y="65557"/>
                </a:lnTo>
                <a:lnTo>
                  <a:pt x="774446" y="78257"/>
                </a:lnTo>
                <a:lnTo>
                  <a:pt x="776071" y="78257"/>
                </a:lnTo>
                <a:close/>
              </a:path>
              <a:path w="2706370" h="1272540">
                <a:moveTo>
                  <a:pt x="779678" y="497357"/>
                </a:moveTo>
                <a:lnTo>
                  <a:pt x="771499" y="497357"/>
                </a:lnTo>
                <a:lnTo>
                  <a:pt x="766876" y="497357"/>
                </a:lnTo>
                <a:lnTo>
                  <a:pt x="771537" y="510057"/>
                </a:lnTo>
                <a:lnTo>
                  <a:pt x="779678" y="497357"/>
                </a:lnTo>
                <a:close/>
              </a:path>
              <a:path w="2706370" h="1272540">
                <a:moveTo>
                  <a:pt x="812812" y="1106957"/>
                </a:moveTo>
                <a:lnTo>
                  <a:pt x="808012" y="1119657"/>
                </a:lnTo>
                <a:lnTo>
                  <a:pt x="812228" y="1119657"/>
                </a:lnTo>
                <a:lnTo>
                  <a:pt x="812812" y="1106957"/>
                </a:lnTo>
                <a:close/>
              </a:path>
              <a:path w="2706370" h="1272540">
                <a:moveTo>
                  <a:pt x="831418" y="675157"/>
                </a:moveTo>
                <a:lnTo>
                  <a:pt x="831113" y="675157"/>
                </a:lnTo>
                <a:lnTo>
                  <a:pt x="824001" y="675157"/>
                </a:lnTo>
                <a:lnTo>
                  <a:pt x="818045" y="675157"/>
                </a:lnTo>
                <a:lnTo>
                  <a:pt x="818095" y="675322"/>
                </a:lnTo>
                <a:lnTo>
                  <a:pt x="821474" y="687654"/>
                </a:lnTo>
                <a:lnTo>
                  <a:pt x="821550" y="687832"/>
                </a:lnTo>
                <a:lnTo>
                  <a:pt x="831418" y="675157"/>
                </a:lnTo>
                <a:close/>
              </a:path>
              <a:path w="2706370" h="1272540">
                <a:moveTo>
                  <a:pt x="862812" y="840257"/>
                </a:moveTo>
                <a:lnTo>
                  <a:pt x="853516" y="840257"/>
                </a:lnTo>
                <a:lnTo>
                  <a:pt x="853516" y="852957"/>
                </a:lnTo>
                <a:lnTo>
                  <a:pt x="862812" y="840257"/>
                </a:lnTo>
                <a:close/>
              </a:path>
              <a:path w="2706370" h="1272540">
                <a:moveTo>
                  <a:pt x="1062824" y="90919"/>
                </a:moveTo>
                <a:lnTo>
                  <a:pt x="1062342" y="90919"/>
                </a:lnTo>
                <a:lnTo>
                  <a:pt x="1057579" y="90919"/>
                </a:lnTo>
                <a:lnTo>
                  <a:pt x="1059916" y="103657"/>
                </a:lnTo>
                <a:lnTo>
                  <a:pt x="1062329" y="90982"/>
                </a:lnTo>
                <a:lnTo>
                  <a:pt x="1062824" y="103657"/>
                </a:lnTo>
                <a:lnTo>
                  <a:pt x="1062824" y="90919"/>
                </a:lnTo>
                <a:close/>
              </a:path>
              <a:path w="2706370" h="1272540">
                <a:moveTo>
                  <a:pt x="1074445" y="1246657"/>
                </a:moveTo>
                <a:lnTo>
                  <a:pt x="1071702" y="1234122"/>
                </a:lnTo>
                <a:lnTo>
                  <a:pt x="1067473" y="1246657"/>
                </a:lnTo>
                <a:lnTo>
                  <a:pt x="1074445" y="1246657"/>
                </a:lnTo>
                <a:close/>
              </a:path>
              <a:path w="2706370" h="1272540">
                <a:moveTo>
                  <a:pt x="1137742" y="1264970"/>
                </a:moveTo>
                <a:lnTo>
                  <a:pt x="1136904" y="1272057"/>
                </a:lnTo>
                <a:lnTo>
                  <a:pt x="1137348" y="1272057"/>
                </a:lnTo>
                <a:lnTo>
                  <a:pt x="1137437" y="1270609"/>
                </a:lnTo>
                <a:lnTo>
                  <a:pt x="1137742" y="1264970"/>
                </a:lnTo>
                <a:close/>
              </a:path>
              <a:path w="2706370" h="1272540">
                <a:moveTo>
                  <a:pt x="1138402" y="1259357"/>
                </a:moveTo>
                <a:lnTo>
                  <a:pt x="1138047" y="1259357"/>
                </a:lnTo>
                <a:lnTo>
                  <a:pt x="1137958" y="1261021"/>
                </a:lnTo>
                <a:lnTo>
                  <a:pt x="1137742" y="1264970"/>
                </a:lnTo>
                <a:lnTo>
                  <a:pt x="1138402" y="1259357"/>
                </a:lnTo>
                <a:close/>
              </a:path>
              <a:path w="2706370" h="1272540">
                <a:moveTo>
                  <a:pt x="1259332" y="217957"/>
                </a:moveTo>
                <a:lnTo>
                  <a:pt x="1250353" y="217957"/>
                </a:lnTo>
                <a:lnTo>
                  <a:pt x="1247711" y="217957"/>
                </a:lnTo>
                <a:lnTo>
                  <a:pt x="1254099" y="230657"/>
                </a:lnTo>
                <a:lnTo>
                  <a:pt x="1259332" y="217957"/>
                </a:lnTo>
                <a:close/>
              </a:path>
              <a:path w="2706370" h="1272540">
                <a:moveTo>
                  <a:pt x="1270965" y="204076"/>
                </a:moveTo>
                <a:lnTo>
                  <a:pt x="1264742" y="203301"/>
                </a:lnTo>
                <a:lnTo>
                  <a:pt x="1262824" y="192557"/>
                </a:lnTo>
                <a:lnTo>
                  <a:pt x="1259916" y="192557"/>
                </a:lnTo>
                <a:lnTo>
                  <a:pt x="1264170" y="203200"/>
                </a:lnTo>
                <a:lnTo>
                  <a:pt x="1261300" y="202628"/>
                </a:lnTo>
                <a:lnTo>
                  <a:pt x="1257312" y="201955"/>
                </a:lnTo>
                <a:lnTo>
                  <a:pt x="1249451" y="201168"/>
                </a:lnTo>
                <a:lnTo>
                  <a:pt x="1247711" y="199428"/>
                </a:lnTo>
                <a:lnTo>
                  <a:pt x="1253528" y="197688"/>
                </a:lnTo>
                <a:lnTo>
                  <a:pt x="1257592" y="197688"/>
                </a:lnTo>
                <a:lnTo>
                  <a:pt x="1254099" y="197104"/>
                </a:lnTo>
                <a:lnTo>
                  <a:pt x="1259916" y="194779"/>
                </a:lnTo>
                <a:lnTo>
                  <a:pt x="1252359" y="194779"/>
                </a:lnTo>
                <a:lnTo>
                  <a:pt x="1243050" y="197688"/>
                </a:lnTo>
                <a:lnTo>
                  <a:pt x="1242479" y="200596"/>
                </a:lnTo>
                <a:lnTo>
                  <a:pt x="1250619" y="202920"/>
                </a:lnTo>
                <a:lnTo>
                  <a:pt x="1247711" y="203504"/>
                </a:lnTo>
                <a:lnTo>
                  <a:pt x="1242479" y="203504"/>
                </a:lnTo>
                <a:lnTo>
                  <a:pt x="1247990" y="204647"/>
                </a:lnTo>
                <a:lnTo>
                  <a:pt x="1254112" y="205257"/>
                </a:lnTo>
                <a:lnTo>
                  <a:pt x="1244511" y="205257"/>
                </a:lnTo>
                <a:lnTo>
                  <a:pt x="1250353" y="217957"/>
                </a:lnTo>
                <a:lnTo>
                  <a:pt x="1254658" y="205320"/>
                </a:lnTo>
                <a:lnTo>
                  <a:pt x="1262507" y="205219"/>
                </a:lnTo>
                <a:lnTo>
                  <a:pt x="1264856" y="204901"/>
                </a:lnTo>
                <a:lnTo>
                  <a:pt x="1265008" y="205257"/>
                </a:lnTo>
                <a:lnTo>
                  <a:pt x="1264945" y="204901"/>
                </a:lnTo>
                <a:lnTo>
                  <a:pt x="1270965" y="204076"/>
                </a:lnTo>
                <a:close/>
              </a:path>
              <a:path w="2706370" h="1272540">
                <a:moveTo>
                  <a:pt x="1272120" y="206413"/>
                </a:moveTo>
                <a:lnTo>
                  <a:pt x="1269225" y="205828"/>
                </a:lnTo>
                <a:lnTo>
                  <a:pt x="1272120" y="207568"/>
                </a:lnTo>
                <a:lnTo>
                  <a:pt x="1272120" y="206413"/>
                </a:lnTo>
                <a:close/>
              </a:path>
              <a:path w="2706370" h="1272540">
                <a:moveTo>
                  <a:pt x="1273289" y="208153"/>
                </a:moveTo>
                <a:lnTo>
                  <a:pt x="1272120" y="207568"/>
                </a:lnTo>
                <a:lnTo>
                  <a:pt x="1272120" y="208153"/>
                </a:lnTo>
                <a:lnTo>
                  <a:pt x="1273289" y="208153"/>
                </a:lnTo>
                <a:close/>
              </a:path>
              <a:path w="2706370" h="1272540">
                <a:moveTo>
                  <a:pt x="1275029" y="208153"/>
                </a:moveTo>
                <a:lnTo>
                  <a:pt x="1273289" y="208153"/>
                </a:lnTo>
                <a:lnTo>
                  <a:pt x="1274457" y="208737"/>
                </a:lnTo>
                <a:lnTo>
                  <a:pt x="1275029" y="208153"/>
                </a:lnTo>
                <a:close/>
              </a:path>
              <a:path w="2706370" h="1272540">
                <a:moveTo>
                  <a:pt x="1281430" y="231990"/>
                </a:moveTo>
                <a:lnTo>
                  <a:pt x="1279105" y="230251"/>
                </a:lnTo>
                <a:lnTo>
                  <a:pt x="1275613" y="230251"/>
                </a:lnTo>
                <a:lnTo>
                  <a:pt x="1276819" y="231406"/>
                </a:lnTo>
                <a:lnTo>
                  <a:pt x="1274305" y="233438"/>
                </a:lnTo>
                <a:lnTo>
                  <a:pt x="1272019" y="235483"/>
                </a:lnTo>
                <a:lnTo>
                  <a:pt x="1273873" y="236639"/>
                </a:lnTo>
                <a:lnTo>
                  <a:pt x="1274457" y="234899"/>
                </a:lnTo>
                <a:lnTo>
                  <a:pt x="1281430" y="231990"/>
                </a:lnTo>
                <a:close/>
              </a:path>
              <a:path w="2706370" h="1272540">
                <a:moveTo>
                  <a:pt x="1283754" y="243357"/>
                </a:moveTo>
                <a:lnTo>
                  <a:pt x="1280261" y="243357"/>
                </a:lnTo>
                <a:lnTo>
                  <a:pt x="1278686" y="256057"/>
                </a:lnTo>
                <a:lnTo>
                  <a:pt x="1283754" y="243357"/>
                </a:lnTo>
                <a:close/>
              </a:path>
              <a:path w="2706370" h="1272540">
                <a:moveTo>
                  <a:pt x="1287246" y="319557"/>
                </a:moveTo>
                <a:lnTo>
                  <a:pt x="1286662" y="306857"/>
                </a:lnTo>
                <a:lnTo>
                  <a:pt x="1282014" y="306857"/>
                </a:lnTo>
                <a:lnTo>
                  <a:pt x="1282585" y="319557"/>
                </a:lnTo>
                <a:lnTo>
                  <a:pt x="1287246" y="319557"/>
                </a:lnTo>
                <a:close/>
              </a:path>
              <a:path w="2706370" h="1272540">
                <a:moveTo>
                  <a:pt x="1292923" y="129057"/>
                </a:moveTo>
                <a:lnTo>
                  <a:pt x="1290726" y="116357"/>
                </a:lnTo>
                <a:lnTo>
                  <a:pt x="1285748" y="129057"/>
                </a:lnTo>
                <a:lnTo>
                  <a:pt x="1292923" y="129057"/>
                </a:lnTo>
                <a:close/>
              </a:path>
              <a:path w="2706370" h="1272540">
                <a:moveTo>
                  <a:pt x="1297711" y="116357"/>
                </a:moveTo>
                <a:lnTo>
                  <a:pt x="1292923" y="129057"/>
                </a:lnTo>
                <a:lnTo>
                  <a:pt x="1297127" y="129057"/>
                </a:lnTo>
                <a:lnTo>
                  <a:pt x="1297711" y="116357"/>
                </a:lnTo>
                <a:close/>
              </a:path>
              <a:path w="2706370" h="1272540">
                <a:moveTo>
                  <a:pt x="1317472" y="1272057"/>
                </a:moveTo>
                <a:lnTo>
                  <a:pt x="1317371" y="1259357"/>
                </a:lnTo>
                <a:lnTo>
                  <a:pt x="1316431" y="1270609"/>
                </a:lnTo>
                <a:lnTo>
                  <a:pt x="1312824" y="1259357"/>
                </a:lnTo>
                <a:lnTo>
                  <a:pt x="1312900" y="1261021"/>
                </a:lnTo>
                <a:lnTo>
                  <a:pt x="1313408" y="1272057"/>
                </a:lnTo>
                <a:lnTo>
                  <a:pt x="1316316" y="1272057"/>
                </a:lnTo>
                <a:lnTo>
                  <a:pt x="1316901" y="1272057"/>
                </a:lnTo>
                <a:lnTo>
                  <a:pt x="1317472" y="1272057"/>
                </a:lnTo>
                <a:close/>
              </a:path>
              <a:path w="2706370" h="1272540">
                <a:moveTo>
                  <a:pt x="1317472" y="415137"/>
                </a:moveTo>
                <a:lnTo>
                  <a:pt x="1308760" y="416877"/>
                </a:lnTo>
                <a:lnTo>
                  <a:pt x="1312240" y="419201"/>
                </a:lnTo>
                <a:lnTo>
                  <a:pt x="1317472" y="415137"/>
                </a:lnTo>
                <a:close/>
              </a:path>
              <a:path w="2706370" h="1272540">
                <a:moveTo>
                  <a:pt x="1343063" y="459257"/>
                </a:moveTo>
                <a:lnTo>
                  <a:pt x="1337830" y="446557"/>
                </a:lnTo>
                <a:lnTo>
                  <a:pt x="1332014" y="459257"/>
                </a:lnTo>
                <a:lnTo>
                  <a:pt x="1343063" y="459257"/>
                </a:lnTo>
                <a:close/>
              </a:path>
              <a:path w="2706370" h="1272540">
                <a:moveTo>
                  <a:pt x="1350619" y="929157"/>
                </a:moveTo>
                <a:lnTo>
                  <a:pt x="1345971" y="929157"/>
                </a:lnTo>
                <a:lnTo>
                  <a:pt x="1350543" y="941857"/>
                </a:lnTo>
                <a:lnTo>
                  <a:pt x="1350619" y="929157"/>
                </a:lnTo>
                <a:close/>
              </a:path>
              <a:path w="2706370" h="1272540">
                <a:moveTo>
                  <a:pt x="1359344" y="484657"/>
                </a:moveTo>
                <a:lnTo>
                  <a:pt x="1353527" y="484657"/>
                </a:lnTo>
                <a:lnTo>
                  <a:pt x="1346542" y="497357"/>
                </a:lnTo>
                <a:lnTo>
                  <a:pt x="1353527" y="497357"/>
                </a:lnTo>
                <a:lnTo>
                  <a:pt x="1359344" y="484657"/>
                </a:lnTo>
                <a:close/>
              </a:path>
              <a:path w="2706370" h="1272540">
                <a:moveTo>
                  <a:pt x="1368056" y="0"/>
                </a:moveTo>
                <a:lnTo>
                  <a:pt x="1359916" y="4076"/>
                </a:lnTo>
                <a:lnTo>
                  <a:pt x="1361668" y="4076"/>
                </a:lnTo>
                <a:lnTo>
                  <a:pt x="1364576" y="2908"/>
                </a:lnTo>
                <a:lnTo>
                  <a:pt x="1368056" y="0"/>
                </a:lnTo>
                <a:close/>
              </a:path>
              <a:path w="2706370" h="1272540">
                <a:moveTo>
                  <a:pt x="1368640" y="0"/>
                </a:moveTo>
                <a:lnTo>
                  <a:pt x="1368056" y="0"/>
                </a:lnTo>
                <a:lnTo>
                  <a:pt x="1368640" y="584"/>
                </a:lnTo>
                <a:lnTo>
                  <a:pt x="1368640" y="0"/>
                </a:lnTo>
                <a:close/>
              </a:path>
              <a:path w="2706370" h="1272540">
                <a:moveTo>
                  <a:pt x="1371549" y="2336"/>
                </a:moveTo>
                <a:lnTo>
                  <a:pt x="1370380" y="1752"/>
                </a:lnTo>
                <a:lnTo>
                  <a:pt x="1369225" y="584"/>
                </a:lnTo>
                <a:lnTo>
                  <a:pt x="1368056" y="1752"/>
                </a:lnTo>
                <a:lnTo>
                  <a:pt x="1365732" y="3492"/>
                </a:lnTo>
                <a:lnTo>
                  <a:pt x="1361084" y="5232"/>
                </a:lnTo>
                <a:lnTo>
                  <a:pt x="1364576" y="5232"/>
                </a:lnTo>
                <a:lnTo>
                  <a:pt x="1369225" y="2908"/>
                </a:lnTo>
                <a:lnTo>
                  <a:pt x="1371549" y="2336"/>
                </a:lnTo>
                <a:close/>
              </a:path>
              <a:path w="2706370" h="1272540">
                <a:moveTo>
                  <a:pt x="1391310" y="878357"/>
                </a:moveTo>
                <a:lnTo>
                  <a:pt x="1387830" y="878357"/>
                </a:lnTo>
                <a:lnTo>
                  <a:pt x="1387830" y="891057"/>
                </a:lnTo>
                <a:lnTo>
                  <a:pt x="1391310" y="878357"/>
                </a:lnTo>
                <a:close/>
              </a:path>
              <a:path w="2706370" h="1272540">
                <a:moveTo>
                  <a:pt x="1396555" y="14757"/>
                </a:moveTo>
                <a:lnTo>
                  <a:pt x="1395387" y="14757"/>
                </a:lnTo>
                <a:lnTo>
                  <a:pt x="1389570" y="27457"/>
                </a:lnTo>
                <a:lnTo>
                  <a:pt x="1391704" y="27457"/>
                </a:lnTo>
                <a:lnTo>
                  <a:pt x="1396555" y="14757"/>
                </a:lnTo>
                <a:close/>
              </a:path>
              <a:path w="2706370" h="1272540">
                <a:moveTo>
                  <a:pt x="1426197" y="65557"/>
                </a:moveTo>
                <a:lnTo>
                  <a:pt x="1421549" y="65557"/>
                </a:lnTo>
                <a:lnTo>
                  <a:pt x="1417485" y="78257"/>
                </a:lnTo>
                <a:lnTo>
                  <a:pt x="1418640" y="78257"/>
                </a:lnTo>
                <a:lnTo>
                  <a:pt x="1426197" y="65557"/>
                </a:lnTo>
                <a:close/>
              </a:path>
              <a:path w="2706370" h="1272540">
                <a:moveTo>
                  <a:pt x="1427949" y="134315"/>
                </a:moveTo>
                <a:lnTo>
                  <a:pt x="1427365" y="134899"/>
                </a:lnTo>
                <a:lnTo>
                  <a:pt x="1427949" y="134899"/>
                </a:lnTo>
                <a:lnTo>
                  <a:pt x="1427949" y="134315"/>
                </a:lnTo>
                <a:close/>
              </a:path>
              <a:path w="2706370" h="1272540">
                <a:moveTo>
                  <a:pt x="1429105" y="65557"/>
                </a:moveTo>
                <a:lnTo>
                  <a:pt x="1426197" y="65557"/>
                </a:lnTo>
                <a:lnTo>
                  <a:pt x="1423289" y="78257"/>
                </a:lnTo>
                <a:lnTo>
                  <a:pt x="1429105" y="65557"/>
                </a:lnTo>
                <a:close/>
              </a:path>
              <a:path w="2706370" h="1272540">
                <a:moveTo>
                  <a:pt x="1474457" y="624357"/>
                </a:moveTo>
                <a:lnTo>
                  <a:pt x="1473873" y="624357"/>
                </a:lnTo>
                <a:lnTo>
                  <a:pt x="1474457" y="625144"/>
                </a:lnTo>
                <a:lnTo>
                  <a:pt x="1474457" y="624357"/>
                </a:lnTo>
                <a:close/>
              </a:path>
              <a:path w="2706370" h="1272540">
                <a:moveTo>
                  <a:pt x="1494802" y="1221257"/>
                </a:moveTo>
                <a:lnTo>
                  <a:pt x="1492097" y="1233957"/>
                </a:lnTo>
                <a:lnTo>
                  <a:pt x="1494802" y="1233957"/>
                </a:lnTo>
                <a:lnTo>
                  <a:pt x="1494802" y="1221257"/>
                </a:lnTo>
                <a:close/>
              </a:path>
              <a:path w="2706370" h="1272540">
                <a:moveTo>
                  <a:pt x="1681441" y="1183157"/>
                </a:moveTo>
                <a:lnTo>
                  <a:pt x="1679117" y="1170457"/>
                </a:lnTo>
                <a:lnTo>
                  <a:pt x="1679117" y="1183157"/>
                </a:lnTo>
                <a:lnTo>
                  <a:pt x="1681441" y="1183157"/>
                </a:lnTo>
                <a:close/>
              </a:path>
              <a:path w="2706370" h="1272540">
                <a:moveTo>
                  <a:pt x="1703552" y="535457"/>
                </a:moveTo>
                <a:lnTo>
                  <a:pt x="1703019" y="522719"/>
                </a:lnTo>
                <a:lnTo>
                  <a:pt x="1701279" y="522719"/>
                </a:lnTo>
                <a:lnTo>
                  <a:pt x="1701355" y="523100"/>
                </a:lnTo>
                <a:lnTo>
                  <a:pt x="1703552" y="535457"/>
                </a:lnTo>
                <a:close/>
              </a:path>
              <a:path w="2706370" h="1272540">
                <a:moveTo>
                  <a:pt x="1706435" y="471957"/>
                </a:moveTo>
                <a:lnTo>
                  <a:pt x="1704695" y="459257"/>
                </a:lnTo>
                <a:lnTo>
                  <a:pt x="1702955" y="459257"/>
                </a:lnTo>
                <a:lnTo>
                  <a:pt x="1706435" y="471957"/>
                </a:lnTo>
                <a:close/>
              </a:path>
              <a:path w="2706370" h="1272540">
                <a:moveTo>
                  <a:pt x="1779701" y="1119657"/>
                </a:moveTo>
                <a:lnTo>
                  <a:pt x="1559928" y="1119657"/>
                </a:lnTo>
                <a:lnTo>
                  <a:pt x="1559928" y="1170457"/>
                </a:lnTo>
                <a:lnTo>
                  <a:pt x="1559928" y="1183157"/>
                </a:lnTo>
                <a:lnTo>
                  <a:pt x="1552943" y="1183157"/>
                </a:lnTo>
                <a:lnTo>
                  <a:pt x="1550047" y="1170457"/>
                </a:lnTo>
                <a:lnTo>
                  <a:pt x="1559928" y="1170457"/>
                </a:lnTo>
                <a:lnTo>
                  <a:pt x="1559928" y="1119657"/>
                </a:lnTo>
                <a:lnTo>
                  <a:pt x="1537246" y="1119657"/>
                </a:lnTo>
                <a:lnTo>
                  <a:pt x="1537246" y="1132357"/>
                </a:lnTo>
                <a:lnTo>
                  <a:pt x="1526209" y="1132357"/>
                </a:lnTo>
                <a:lnTo>
                  <a:pt x="1529689" y="1119657"/>
                </a:lnTo>
                <a:lnTo>
                  <a:pt x="1198867" y="1119657"/>
                </a:lnTo>
                <a:lnTo>
                  <a:pt x="1198867" y="1221257"/>
                </a:lnTo>
                <a:lnTo>
                  <a:pt x="1198829" y="1233957"/>
                </a:lnTo>
                <a:lnTo>
                  <a:pt x="1197711" y="1233957"/>
                </a:lnTo>
                <a:lnTo>
                  <a:pt x="1198867" y="1221257"/>
                </a:lnTo>
                <a:lnTo>
                  <a:pt x="1198867" y="1119657"/>
                </a:lnTo>
                <a:lnTo>
                  <a:pt x="1133754" y="1119657"/>
                </a:lnTo>
                <a:lnTo>
                  <a:pt x="1133754" y="1208557"/>
                </a:lnTo>
                <a:lnTo>
                  <a:pt x="1125029" y="1208557"/>
                </a:lnTo>
                <a:lnTo>
                  <a:pt x="1125613" y="1195857"/>
                </a:lnTo>
                <a:lnTo>
                  <a:pt x="1133754" y="1208557"/>
                </a:lnTo>
                <a:lnTo>
                  <a:pt x="1133754" y="1119657"/>
                </a:lnTo>
                <a:lnTo>
                  <a:pt x="991311" y="1119657"/>
                </a:lnTo>
                <a:lnTo>
                  <a:pt x="991311" y="1183157"/>
                </a:lnTo>
                <a:lnTo>
                  <a:pt x="988974" y="1195857"/>
                </a:lnTo>
                <a:lnTo>
                  <a:pt x="990727" y="1183157"/>
                </a:lnTo>
                <a:lnTo>
                  <a:pt x="991311" y="1183157"/>
                </a:lnTo>
                <a:lnTo>
                  <a:pt x="991311" y="1119657"/>
                </a:lnTo>
                <a:lnTo>
                  <a:pt x="831418" y="1119657"/>
                </a:lnTo>
                <a:lnTo>
                  <a:pt x="827887" y="1132357"/>
                </a:lnTo>
                <a:lnTo>
                  <a:pt x="856424" y="1132357"/>
                </a:lnTo>
                <a:lnTo>
                  <a:pt x="853643" y="1145057"/>
                </a:lnTo>
                <a:lnTo>
                  <a:pt x="872693" y="1145057"/>
                </a:lnTo>
                <a:lnTo>
                  <a:pt x="873861" y="1157757"/>
                </a:lnTo>
                <a:lnTo>
                  <a:pt x="886066" y="1157757"/>
                </a:lnTo>
                <a:lnTo>
                  <a:pt x="888390" y="1145057"/>
                </a:lnTo>
                <a:lnTo>
                  <a:pt x="886650" y="1170457"/>
                </a:lnTo>
                <a:lnTo>
                  <a:pt x="893622" y="1170457"/>
                </a:lnTo>
                <a:lnTo>
                  <a:pt x="900023" y="1157757"/>
                </a:lnTo>
                <a:lnTo>
                  <a:pt x="905256" y="1157757"/>
                </a:lnTo>
                <a:lnTo>
                  <a:pt x="907580" y="1145057"/>
                </a:lnTo>
                <a:lnTo>
                  <a:pt x="908164" y="1145057"/>
                </a:lnTo>
                <a:lnTo>
                  <a:pt x="906424" y="1157757"/>
                </a:lnTo>
                <a:lnTo>
                  <a:pt x="913396" y="1157757"/>
                </a:lnTo>
                <a:lnTo>
                  <a:pt x="912812" y="1170457"/>
                </a:lnTo>
                <a:lnTo>
                  <a:pt x="920369" y="1170457"/>
                </a:lnTo>
                <a:lnTo>
                  <a:pt x="921537" y="1157757"/>
                </a:lnTo>
                <a:lnTo>
                  <a:pt x="924445" y="1157757"/>
                </a:lnTo>
                <a:lnTo>
                  <a:pt x="924445" y="1170457"/>
                </a:lnTo>
                <a:lnTo>
                  <a:pt x="930986" y="1170457"/>
                </a:lnTo>
                <a:lnTo>
                  <a:pt x="934478" y="1157757"/>
                </a:lnTo>
                <a:lnTo>
                  <a:pt x="936650" y="1157757"/>
                </a:lnTo>
                <a:lnTo>
                  <a:pt x="934326" y="1170457"/>
                </a:lnTo>
                <a:lnTo>
                  <a:pt x="937234" y="1170457"/>
                </a:lnTo>
                <a:lnTo>
                  <a:pt x="941298" y="1157757"/>
                </a:lnTo>
                <a:lnTo>
                  <a:pt x="943051" y="1157757"/>
                </a:lnTo>
                <a:lnTo>
                  <a:pt x="940701" y="1170457"/>
                </a:lnTo>
                <a:lnTo>
                  <a:pt x="941298" y="1170457"/>
                </a:lnTo>
                <a:lnTo>
                  <a:pt x="940142" y="1183157"/>
                </a:lnTo>
                <a:lnTo>
                  <a:pt x="943051" y="1183157"/>
                </a:lnTo>
                <a:lnTo>
                  <a:pt x="946531" y="1195857"/>
                </a:lnTo>
                <a:lnTo>
                  <a:pt x="946531" y="1183157"/>
                </a:lnTo>
                <a:lnTo>
                  <a:pt x="953909" y="1183157"/>
                </a:lnTo>
                <a:lnTo>
                  <a:pt x="957948" y="1170457"/>
                </a:lnTo>
                <a:lnTo>
                  <a:pt x="968044" y="1170457"/>
                </a:lnTo>
                <a:lnTo>
                  <a:pt x="962685" y="1183157"/>
                </a:lnTo>
                <a:lnTo>
                  <a:pt x="961097" y="1183157"/>
                </a:lnTo>
                <a:lnTo>
                  <a:pt x="959332" y="1195857"/>
                </a:lnTo>
                <a:lnTo>
                  <a:pt x="960488" y="1195857"/>
                </a:lnTo>
                <a:lnTo>
                  <a:pt x="958748" y="1208557"/>
                </a:lnTo>
                <a:lnTo>
                  <a:pt x="961593" y="1195857"/>
                </a:lnTo>
                <a:lnTo>
                  <a:pt x="962812" y="1208557"/>
                </a:lnTo>
                <a:lnTo>
                  <a:pt x="964476" y="1208557"/>
                </a:lnTo>
                <a:lnTo>
                  <a:pt x="968629" y="1195857"/>
                </a:lnTo>
                <a:lnTo>
                  <a:pt x="967473" y="1208557"/>
                </a:lnTo>
                <a:lnTo>
                  <a:pt x="969505" y="1195857"/>
                </a:lnTo>
                <a:lnTo>
                  <a:pt x="968629" y="1208557"/>
                </a:lnTo>
                <a:lnTo>
                  <a:pt x="969149" y="1208557"/>
                </a:lnTo>
                <a:lnTo>
                  <a:pt x="971537" y="1195857"/>
                </a:lnTo>
                <a:lnTo>
                  <a:pt x="976769" y="1195857"/>
                </a:lnTo>
                <a:lnTo>
                  <a:pt x="981417" y="1208557"/>
                </a:lnTo>
                <a:lnTo>
                  <a:pt x="990727" y="1208557"/>
                </a:lnTo>
                <a:lnTo>
                  <a:pt x="996251" y="1195857"/>
                </a:lnTo>
                <a:lnTo>
                  <a:pt x="1000975" y="1195857"/>
                </a:lnTo>
                <a:lnTo>
                  <a:pt x="1005357" y="1183157"/>
                </a:lnTo>
                <a:lnTo>
                  <a:pt x="1011656" y="1183157"/>
                </a:lnTo>
                <a:lnTo>
                  <a:pt x="1011072" y="1195857"/>
                </a:lnTo>
                <a:lnTo>
                  <a:pt x="1006424" y="1195857"/>
                </a:lnTo>
                <a:lnTo>
                  <a:pt x="1008164" y="1208557"/>
                </a:lnTo>
                <a:lnTo>
                  <a:pt x="1011072" y="1208557"/>
                </a:lnTo>
                <a:lnTo>
                  <a:pt x="1015149" y="1195857"/>
                </a:lnTo>
                <a:lnTo>
                  <a:pt x="1013396" y="1208557"/>
                </a:lnTo>
                <a:lnTo>
                  <a:pt x="1016304" y="1208557"/>
                </a:lnTo>
                <a:lnTo>
                  <a:pt x="1018628" y="1195857"/>
                </a:lnTo>
                <a:lnTo>
                  <a:pt x="1020381" y="1208557"/>
                </a:lnTo>
                <a:lnTo>
                  <a:pt x="1029677" y="1208557"/>
                </a:lnTo>
                <a:lnTo>
                  <a:pt x="1029639" y="1195857"/>
                </a:lnTo>
                <a:lnTo>
                  <a:pt x="1018921" y="1195857"/>
                </a:lnTo>
                <a:lnTo>
                  <a:pt x="1021537" y="1183157"/>
                </a:lnTo>
                <a:lnTo>
                  <a:pt x="1031138" y="1195857"/>
                </a:lnTo>
                <a:lnTo>
                  <a:pt x="1059916" y="1195857"/>
                </a:lnTo>
                <a:lnTo>
                  <a:pt x="1056386" y="1208557"/>
                </a:lnTo>
                <a:lnTo>
                  <a:pt x="1053515" y="1221257"/>
                </a:lnTo>
                <a:lnTo>
                  <a:pt x="1052385" y="1233957"/>
                </a:lnTo>
                <a:lnTo>
                  <a:pt x="1052410" y="1234122"/>
                </a:lnTo>
                <a:lnTo>
                  <a:pt x="1054100" y="1246657"/>
                </a:lnTo>
                <a:lnTo>
                  <a:pt x="1061656" y="1233957"/>
                </a:lnTo>
                <a:lnTo>
                  <a:pt x="1061656" y="1246657"/>
                </a:lnTo>
                <a:lnTo>
                  <a:pt x="1063980" y="1233957"/>
                </a:lnTo>
                <a:lnTo>
                  <a:pt x="1063967" y="1234122"/>
                </a:lnTo>
                <a:lnTo>
                  <a:pt x="1063396" y="1246657"/>
                </a:lnTo>
                <a:lnTo>
                  <a:pt x="1063980" y="1246657"/>
                </a:lnTo>
                <a:lnTo>
                  <a:pt x="1069797" y="1233957"/>
                </a:lnTo>
                <a:lnTo>
                  <a:pt x="1076769" y="1233957"/>
                </a:lnTo>
                <a:lnTo>
                  <a:pt x="1076744" y="1234122"/>
                </a:lnTo>
                <a:lnTo>
                  <a:pt x="1075029" y="1246657"/>
                </a:lnTo>
                <a:lnTo>
                  <a:pt x="1079093" y="1233957"/>
                </a:lnTo>
                <a:lnTo>
                  <a:pt x="1079093" y="1234122"/>
                </a:lnTo>
                <a:lnTo>
                  <a:pt x="1078522" y="1246657"/>
                </a:lnTo>
                <a:lnTo>
                  <a:pt x="1084618" y="1246657"/>
                </a:lnTo>
                <a:lnTo>
                  <a:pt x="1086078" y="1233957"/>
                </a:lnTo>
                <a:lnTo>
                  <a:pt x="1086104" y="1234122"/>
                </a:lnTo>
                <a:lnTo>
                  <a:pt x="1087716" y="1246657"/>
                </a:lnTo>
                <a:lnTo>
                  <a:pt x="1092530" y="1246657"/>
                </a:lnTo>
                <a:lnTo>
                  <a:pt x="1091895" y="1259357"/>
                </a:lnTo>
                <a:lnTo>
                  <a:pt x="1093635" y="1246657"/>
                </a:lnTo>
                <a:lnTo>
                  <a:pt x="1099629" y="1246657"/>
                </a:lnTo>
                <a:lnTo>
                  <a:pt x="1102499" y="1259357"/>
                </a:lnTo>
                <a:lnTo>
                  <a:pt x="1106030" y="1259357"/>
                </a:lnTo>
                <a:lnTo>
                  <a:pt x="1105941" y="1264970"/>
                </a:lnTo>
                <a:lnTo>
                  <a:pt x="1105839" y="1272057"/>
                </a:lnTo>
                <a:lnTo>
                  <a:pt x="1110754" y="1259357"/>
                </a:lnTo>
                <a:lnTo>
                  <a:pt x="1121219" y="1259357"/>
                </a:lnTo>
                <a:lnTo>
                  <a:pt x="1126769" y="1246657"/>
                </a:lnTo>
                <a:lnTo>
                  <a:pt x="1126197" y="1259357"/>
                </a:lnTo>
                <a:lnTo>
                  <a:pt x="1127937" y="1259357"/>
                </a:lnTo>
                <a:lnTo>
                  <a:pt x="1129677" y="1272057"/>
                </a:lnTo>
                <a:lnTo>
                  <a:pt x="1132001" y="1259357"/>
                </a:lnTo>
                <a:lnTo>
                  <a:pt x="1135126" y="1246657"/>
                </a:lnTo>
                <a:lnTo>
                  <a:pt x="1138593" y="1246657"/>
                </a:lnTo>
                <a:lnTo>
                  <a:pt x="1141895" y="1233957"/>
                </a:lnTo>
                <a:lnTo>
                  <a:pt x="1141895" y="1234122"/>
                </a:lnTo>
                <a:lnTo>
                  <a:pt x="1142136" y="1246657"/>
                </a:lnTo>
                <a:lnTo>
                  <a:pt x="1140371" y="1259357"/>
                </a:lnTo>
                <a:lnTo>
                  <a:pt x="1145374" y="1259357"/>
                </a:lnTo>
                <a:lnTo>
                  <a:pt x="1145374" y="1246657"/>
                </a:lnTo>
                <a:lnTo>
                  <a:pt x="1146479" y="1259357"/>
                </a:lnTo>
                <a:lnTo>
                  <a:pt x="1147584" y="1259357"/>
                </a:lnTo>
                <a:lnTo>
                  <a:pt x="1147699" y="1272057"/>
                </a:lnTo>
                <a:lnTo>
                  <a:pt x="1149540" y="1259357"/>
                </a:lnTo>
                <a:lnTo>
                  <a:pt x="1156639" y="1259357"/>
                </a:lnTo>
                <a:lnTo>
                  <a:pt x="1156716" y="1272057"/>
                </a:lnTo>
                <a:lnTo>
                  <a:pt x="1161161" y="1272057"/>
                </a:lnTo>
                <a:lnTo>
                  <a:pt x="1161084" y="1270609"/>
                </a:lnTo>
                <a:lnTo>
                  <a:pt x="1160500" y="1259357"/>
                </a:lnTo>
                <a:lnTo>
                  <a:pt x="1165656" y="1259357"/>
                </a:lnTo>
                <a:lnTo>
                  <a:pt x="1165580" y="1261021"/>
                </a:lnTo>
                <a:lnTo>
                  <a:pt x="1165098" y="1272057"/>
                </a:lnTo>
                <a:lnTo>
                  <a:pt x="1169212" y="1272057"/>
                </a:lnTo>
                <a:lnTo>
                  <a:pt x="1173289" y="1259357"/>
                </a:lnTo>
                <a:lnTo>
                  <a:pt x="1176782" y="1259357"/>
                </a:lnTo>
                <a:lnTo>
                  <a:pt x="1175613" y="1272057"/>
                </a:lnTo>
                <a:lnTo>
                  <a:pt x="1179804" y="1259357"/>
                </a:lnTo>
                <a:lnTo>
                  <a:pt x="1188859" y="1259357"/>
                </a:lnTo>
                <a:lnTo>
                  <a:pt x="1193050" y="1246657"/>
                </a:lnTo>
                <a:lnTo>
                  <a:pt x="1193050" y="1259357"/>
                </a:lnTo>
                <a:lnTo>
                  <a:pt x="1193634" y="1259357"/>
                </a:lnTo>
                <a:lnTo>
                  <a:pt x="1193634" y="1246657"/>
                </a:lnTo>
                <a:lnTo>
                  <a:pt x="1194219" y="1233957"/>
                </a:lnTo>
                <a:lnTo>
                  <a:pt x="1197127" y="1233957"/>
                </a:lnTo>
                <a:lnTo>
                  <a:pt x="1197114" y="1234122"/>
                </a:lnTo>
                <a:lnTo>
                  <a:pt x="1196543" y="1246657"/>
                </a:lnTo>
                <a:lnTo>
                  <a:pt x="1198829" y="1234160"/>
                </a:lnTo>
                <a:lnTo>
                  <a:pt x="1198803" y="1246657"/>
                </a:lnTo>
                <a:lnTo>
                  <a:pt x="1196543" y="1246657"/>
                </a:lnTo>
                <a:lnTo>
                  <a:pt x="1195844" y="1246657"/>
                </a:lnTo>
                <a:lnTo>
                  <a:pt x="1194803" y="1259357"/>
                </a:lnTo>
                <a:lnTo>
                  <a:pt x="1200035" y="1246657"/>
                </a:lnTo>
                <a:lnTo>
                  <a:pt x="1205852" y="1233957"/>
                </a:lnTo>
                <a:lnTo>
                  <a:pt x="1205890" y="1234122"/>
                </a:lnTo>
                <a:lnTo>
                  <a:pt x="1208747" y="1246657"/>
                </a:lnTo>
                <a:lnTo>
                  <a:pt x="1203109" y="1246657"/>
                </a:lnTo>
                <a:lnTo>
                  <a:pt x="1204099" y="1259357"/>
                </a:lnTo>
                <a:lnTo>
                  <a:pt x="1197317" y="1259357"/>
                </a:lnTo>
                <a:lnTo>
                  <a:pt x="1197368" y="1261021"/>
                </a:lnTo>
                <a:lnTo>
                  <a:pt x="1197483" y="1264970"/>
                </a:lnTo>
                <a:lnTo>
                  <a:pt x="1197711" y="1272057"/>
                </a:lnTo>
                <a:lnTo>
                  <a:pt x="1215148" y="1272057"/>
                </a:lnTo>
                <a:lnTo>
                  <a:pt x="1213408" y="1259357"/>
                </a:lnTo>
                <a:lnTo>
                  <a:pt x="1223581" y="1259357"/>
                </a:lnTo>
                <a:lnTo>
                  <a:pt x="1225943" y="1272057"/>
                </a:lnTo>
                <a:lnTo>
                  <a:pt x="1230261" y="1272057"/>
                </a:lnTo>
                <a:lnTo>
                  <a:pt x="1231874" y="1259357"/>
                </a:lnTo>
                <a:lnTo>
                  <a:pt x="1233538" y="1259357"/>
                </a:lnTo>
                <a:lnTo>
                  <a:pt x="1235748" y="1246657"/>
                </a:lnTo>
                <a:lnTo>
                  <a:pt x="1238986" y="1259357"/>
                </a:lnTo>
                <a:lnTo>
                  <a:pt x="1236662" y="1272057"/>
                </a:lnTo>
                <a:lnTo>
                  <a:pt x="1240434" y="1272057"/>
                </a:lnTo>
                <a:lnTo>
                  <a:pt x="1243977" y="1261021"/>
                </a:lnTo>
                <a:lnTo>
                  <a:pt x="1246200" y="1272057"/>
                </a:lnTo>
                <a:lnTo>
                  <a:pt x="1247559" y="1259357"/>
                </a:lnTo>
                <a:lnTo>
                  <a:pt x="1250619" y="1259357"/>
                </a:lnTo>
                <a:lnTo>
                  <a:pt x="1250696" y="1261021"/>
                </a:lnTo>
                <a:lnTo>
                  <a:pt x="1251191" y="1272057"/>
                </a:lnTo>
                <a:lnTo>
                  <a:pt x="1256969" y="1272057"/>
                </a:lnTo>
                <a:lnTo>
                  <a:pt x="1262900" y="1259357"/>
                </a:lnTo>
                <a:lnTo>
                  <a:pt x="1273289" y="1259357"/>
                </a:lnTo>
                <a:lnTo>
                  <a:pt x="1275029" y="1272057"/>
                </a:lnTo>
                <a:lnTo>
                  <a:pt x="1283068" y="1259357"/>
                </a:lnTo>
                <a:lnTo>
                  <a:pt x="1291386" y="1272057"/>
                </a:lnTo>
                <a:lnTo>
                  <a:pt x="1308176" y="1272057"/>
                </a:lnTo>
                <a:lnTo>
                  <a:pt x="1311668" y="1259357"/>
                </a:lnTo>
                <a:lnTo>
                  <a:pt x="1312824" y="1259357"/>
                </a:lnTo>
                <a:lnTo>
                  <a:pt x="1317371" y="1259357"/>
                </a:lnTo>
                <a:lnTo>
                  <a:pt x="1328737" y="1259357"/>
                </a:lnTo>
                <a:lnTo>
                  <a:pt x="1335849" y="1246657"/>
                </a:lnTo>
                <a:lnTo>
                  <a:pt x="1342478" y="1259357"/>
                </a:lnTo>
                <a:lnTo>
                  <a:pt x="1344752" y="1259357"/>
                </a:lnTo>
                <a:lnTo>
                  <a:pt x="1346542" y="1246657"/>
                </a:lnTo>
                <a:lnTo>
                  <a:pt x="1381429" y="1246657"/>
                </a:lnTo>
                <a:lnTo>
                  <a:pt x="1387246" y="1259357"/>
                </a:lnTo>
                <a:lnTo>
                  <a:pt x="1388960" y="1246657"/>
                </a:lnTo>
                <a:lnTo>
                  <a:pt x="1397342" y="1246657"/>
                </a:lnTo>
                <a:lnTo>
                  <a:pt x="1397711" y="1233957"/>
                </a:lnTo>
                <a:lnTo>
                  <a:pt x="1397774" y="1234122"/>
                </a:lnTo>
                <a:lnTo>
                  <a:pt x="1402651" y="1246657"/>
                </a:lnTo>
                <a:lnTo>
                  <a:pt x="1405851" y="1246657"/>
                </a:lnTo>
                <a:lnTo>
                  <a:pt x="1409484" y="1259357"/>
                </a:lnTo>
                <a:lnTo>
                  <a:pt x="1418640" y="1259357"/>
                </a:lnTo>
                <a:lnTo>
                  <a:pt x="1417485" y="1246657"/>
                </a:lnTo>
                <a:lnTo>
                  <a:pt x="1420393" y="1246657"/>
                </a:lnTo>
                <a:lnTo>
                  <a:pt x="1422717" y="1259357"/>
                </a:lnTo>
                <a:lnTo>
                  <a:pt x="1425041" y="1246657"/>
                </a:lnTo>
                <a:lnTo>
                  <a:pt x="1429689" y="1259357"/>
                </a:lnTo>
                <a:lnTo>
                  <a:pt x="1432013" y="1246657"/>
                </a:lnTo>
                <a:lnTo>
                  <a:pt x="1439722" y="1246657"/>
                </a:lnTo>
                <a:lnTo>
                  <a:pt x="1441894" y="1259357"/>
                </a:lnTo>
                <a:lnTo>
                  <a:pt x="1451203" y="1246657"/>
                </a:lnTo>
                <a:lnTo>
                  <a:pt x="1452943" y="1246657"/>
                </a:lnTo>
                <a:lnTo>
                  <a:pt x="1454124" y="1259357"/>
                </a:lnTo>
                <a:lnTo>
                  <a:pt x="1455851" y="1246657"/>
                </a:lnTo>
                <a:lnTo>
                  <a:pt x="1495386" y="1246657"/>
                </a:lnTo>
                <a:lnTo>
                  <a:pt x="1491322" y="1233957"/>
                </a:lnTo>
                <a:lnTo>
                  <a:pt x="1492097" y="1233957"/>
                </a:lnTo>
                <a:lnTo>
                  <a:pt x="1491195" y="1221257"/>
                </a:lnTo>
                <a:lnTo>
                  <a:pt x="1490738" y="1233957"/>
                </a:lnTo>
                <a:lnTo>
                  <a:pt x="1489862" y="1233957"/>
                </a:lnTo>
                <a:lnTo>
                  <a:pt x="1488414" y="1221257"/>
                </a:lnTo>
                <a:lnTo>
                  <a:pt x="1491195" y="1221257"/>
                </a:lnTo>
                <a:lnTo>
                  <a:pt x="1494802" y="1221257"/>
                </a:lnTo>
                <a:lnTo>
                  <a:pt x="1495386" y="1221257"/>
                </a:lnTo>
                <a:lnTo>
                  <a:pt x="1497711" y="1233957"/>
                </a:lnTo>
                <a:lnTo>
                  <a:pt x="1500035" y="1233957"/>
                </a:lnTo>
                <a:lnTo>
                  <a:pt x="1500060" y="1234122"/>
                </a:lnTo>
                <a:lnTo>
                  <a:pt x="1501203" y="1246657"/>
                </a:lnTo>
                <a:lnTo>
                  <a:pt x="1509547" y="1246657"/>
                </a:lnTo>
                <a:lnTo>
                  <a:pt x="1510499" y="1234351"/>
                </a:lnTo>
                <a:lnTo>
                  <a:pt x="1511668" y="1246657"/>
                </a:lnTo>
                <a:lnTo>
                  <a:pt x="1520977" y="1246657"/>
                </a:lnTo>
                <a:lnTo>
                  <a:pt x="1523873" y="1233957"/>
                </a:lnTo>
                <a:lnTo>
                  <a:pt x="1531442" y="1233957"/>
                </a:lnTo>
                <a:lnTo>
                  <a:pt x="1528533" y="1221257"/>
                </a:lnTo>
                <a:lnTo>
                  <a:pt x="1532013" y="1221257"/>
                </a:lnTo>
                <a:lnTo>
                  <a:pt x="1532013" y="1208557"/>
                </a:lnTo>
                <a:lnTo>
                  <a:pt x="1538414" y="1221257"/>
                </a:lnTo>
                <a:lnTo>
                  <a:pt x="1552943" y="1221257"/>
                </a:lnTo>
                <a:lnTo>
                  <a:pt x="1555851" y="1208557"/>
                </a:lnTo>
                <a:lnTo>
                  <a:pt x="1561084" y="1208557"/>
                </a:lnTo>
                <a:lnTo>
                  <a:pt x="1559928" y="1221257"/>
                </a:lnTo>
                <a:lnTo>
                  <a:pt x="1566900" y="1208557"/>
                </a:lnTo>
                <a:lnTo>
                  <a:pt x="1574457" y="1208557"/>
                </a:lnTo>
                <a:lnTo>
                  <a:pt x="1572717" y="1195857"/>
                </a:lnTo>
                <a:lnTo>
                  <a:pt x="1577365" y="1195857"/>
                </a:lnTo>
                <a:lnTo>
                  <a:pt x="1578533" y="1208557"/>
                </a:lnTo>
                <a:lnTo>
                  <a:pt x="1581696" y="1195857"/>
                </a:lnTo>
                <a:lnTo>
                  <a:pt x="1586458" y="1195857"/>
                </a:lnTo>
                <a:lnTo>
                  <a:pt x="1592186" y="1208557"/>
                </a:lnTo>
                <a:lnTo>
                  <a:pt x="1614576" y="1208557"/>
                </a:lnTo>
                <a:lnTo>
                  <a:pt x="1616316" y="1195857"/>
                </a:lnTo>
                <a:lnTo>
                  <a:pt x="1619808" y="1183157"/>
                </a:lnTo>
                <a:lnTo>
                  <a:pt x="1624457" y="1183157"/>
                </a:lnTo>
                <a:lnTo>
                  <a:pt x="1619808" y="1195857"/>
                </a:lnTo>
                <a:lnTo>
                  <a:pt x="1640827" y="1195857"/>
                </a:lnTo>
                <a:lnTo>
                  <a:pt x="1644815" y="1183157"/>
                </a:lnTo>
                <a:lnTo>
                  <a:pt x="1655343" y="1195857"/>
                </a:lnTo>
                <a:lnTo>
                  <a:pt x="1663204" y="1195857"/>
                </a:lnTo>
                <a:lnTo>
                  <a:pt x="1670735" y="1183157"/>
                </a:lnTo>
                <a:lnTo>
                  <a:pt x="1677365" y="1183157"/>
                </a:lnTo>
                <a:lnTo>
                  <a:pt x="1676793" y="1170457"/>
                </a:lnTo>
                <a:lnTo>
                  <a:pt x="1679117" y="1170457"/>
                </a:lnTo>
                <a:lnTo>
                  <a:pt x="1699221" y="1170457"/>
                </a:lnTo>
                <a:lnTo>
                  <a:pt x="1707019" y="1157757"/>
                </a:lnTo>
                <a:lnTo>
                  <a:pt x="1741195" y="1157757"/>
                </a:lnTo>
                <a:lnTo>
                  <a:pt x="1739836" y="1145057"/>
                </a:lnTo>
                <a:lnTo>
                  <a:pt x="1738490" y="1145057"/>
                </a:lnTo>
                <a:lnTo>
                  <a:pt x="1737207" y="1132357"/>
                </a:lnTo>
                <a:lnTo>
                  <a:pt x="1743075" y="1132357"/>
                </a:lnTo>
                <a:lnTo>
                  <a:pt x="1746554" y="1145057"/>
                </a:lnTo>
                <a:lnTo>
                  <a:pt x="1750631" y="1145057"/>
                </a:lnTo>
                <a:lnTo>
                  <a:pt x="1756448" y="1132357"/>
                </a:lnTo>
                <a:lnTo>
                  <a:pt x="1776209" y="1132357"/>
                </a:lnTo>
                <a:lnTo>
                  <a:pt x="1779701" y="1119657"/>
                </a:lnTo>
                <a:close/>
              </a:path>
              <a:path w="2706370" h="1272540">
                <a:moveTo>
                  <a:pt x="1788706" y="1119657"/>
                </a:moveTo>
                <a:lnTo>
                  <a:pt x="1779701" y="1119657"/>
                </a:lnTo>
                <a:lnTo>
                  <a:pt x="1780286" y="1132357"/>
                </a:lnTo>
                <a:lnTo>
                  <a:pt x="1787982" y="1132357"/>
                </a:lnTo>
                <a:lnTo>
                  <a:pt x="1788706" y="1119657"/>
                </a:lnTo>
                <a:close/>
              </a:path>
              <a:path w="2706370" h="1272540">
                <a:moveTo>
                  <a:pt x="1796923" y="1119657"/>
                </a:moveTo>
                <a:lnTo>
                  <a:pt x="1790750" y="1119657"/>
                </a:lnTo>
                <a:lnTo>
                  <a:pt x="1793659" y="1132357"/>
                </a:lnTo>
                <a:lnTo>
                  <a:pt x="1796135" y="1132357"/>
                </a:lnTo>
                <a:lnTo>
                  <a:pt x="1796923" y="1119657"/>
                </a:lnTo>
                <a:close/>
              </a:path>
              <a:path w="2706370" h="1272540">
                <a:moveTo>
                  <a:pt x="1809927" y="1119657"/>
                </a:moveTo>
                <a:lnTo>
                  <a:pt x="1802955" y="1106957"/>
                </a:lnTo>
                <a:lnTo>
                  <a:pt x="1809356" y="1119657"/>
                </a:lnTo>
                <a:lnTo>
                  <a:pt x="1809927" y="1119657"/>
                </a:lnTo>
                <a:close/>
              </a:path>
              <a:path w="2706370" h="1272540">
                <a:moveTo>
                  <a:pt x="1820976" y="840257"/>
                </a:moveTo>
                <a:lnTo>
                  <a:pt x="1818652" y="827557"/>
                </a:lnTo>
                <a:lnTo>
                  <a:pt x="1815160" y="840257"/>
                </a:lnTo>
                <a:lnTo>
                  <a:pt x="1820976" y="840257"/>
                </a:lnTo>
                <a:close/>
              </a:path>
              <a:path w="2706370" h="1272540">
                <a:moveTo>
                  <a:pt x="1899119" y="27457"/>
                </a:moveTo>
                <a:lnTo>
                  <a:pt x="1896567" y="27457"/>
                </a:lnTo>
                <a:lnTo>
                  <a:pt x="1896668" y="29121"/>
                </a:lnTo>
                <a:lnTo>
                  <a:pt x="1897341" y="40157"/>
                </a:lnTo>
                <a:lnTo>
                  <a:pt x="1897748" y="40157"/>
                </a:lnTo>
                <a:lnTo>
                  <a:pt x="1899119" y="27457"/>
                </a:lnTo>
                <a:close/>
              </a:path>
              <a:path w="2706370" h="1272540">
                <a:moveTo>
                  <a:pt x="1914931" y="1030757"/>
                </a:moveTo>
                <a:lnTo>
                  <a:pt x="1914004" y="1030757"/>
                </a:lnTo>
                <a:lnTo>
                  <a:pt x="1914004" y="1043457"/>
                </a:lnTo>
                <a:lnTo>
                  <a:pt x="1914931" y="1030757"/>
                </a:lnTo>
                <a:close/>
              </a:path>
              <a:path w="2706370" h="1272540">
                <a:moveTo>
                  <a:pt x="1918652" y="1043457"/>
                </a:moveTo>
                <a:lnTo>
                  <a:pt x="1915172" y="1030757"/>
                </a:lnTo>
                <a:lnTo>
                  <a:pt x="1914931" y="1030757"/>
                </a:lnTo>
                <a:lnTo>
                  <a:pt x="1918652" y="1043457"/>
                </a:lnTo>
                <a:close/>
              </a:path>
              <a:path w="2706370" h="1272540">
                <a:moveTo>
                  <a:pt x="1925053" y="1030757"/>
                </a:moveTo>
                <a:lnTo>
                  <a:pt x="1923910" y="1028725"/>
                </a:lnTo>
                <a:lnTo>
                  <a:pt x="1924469" y="1030757"/>
                </a:lnTo>
                <a:lnTo>
                  <a:pt x="1925053" y="1030757"/>
                </a:lnTo>
                <a:close/>
              </a:path>
              <a:path w="2706370" h="1272540">
                <a:moveTo>
                  <a:pt x="1967496" y="979957"/>
                </a:moveTo>
                <a:lnTo>
                  <a:pt x="1961680" y="979957"/>
                </a:lnTo>
                <a:lnTo>
                  <a:pt x="1962848" y="992657"/>
                </a:lnTo>
                <a:lnTo>
                  <a:pt x="1967496" y="979957"/>
                </a:lnTo>
                <a:close/>
              </a:path>
              <a:path w="2706370" h="1272540">
                <a:moveTo>
                  <a:pt x="1989010" y="27457"/>
                </a:moveTo>
                <a:lnTo>
                  <a:pt x="1988426" y="27457"/>
                </a:lnTo>
                <a:lnTo>
                  <a:pt x="1988350" y="29121"/>
                </a:lnTo>
                <a:lnTo>
                  <a:pt x="1987880" y="40157"/>
                </a:lnTo>
                <a:lnTo>
                  <a:pt x="1989010" y="27457"/>
                </a:lnTo>
                <a:close/>
              </a:path>
              <a:path w="2706370" h="1272540">
                <a:moveTo>
                  <a:pt x="2143087" y="852957"/>
                </a:moveTo>
                <a:lnTo>
                  <a:pt x="2137270" y="840257"/>
                </a:lnTo>
                <a:lnTo>
                  <a:pt x="2137854" y="852957"/>
                </a:lnTo>
                <a:lnTo>
                  <a:pt x="2143087" y="852957"/>
                </a:lnTo>
                <a:close/>
              </a:path>
              <a:path w="2706370" h="1272540">
                <a:moveTo>
                  <a:pt x="2158784" y="802157"/>
                </a:moveTo>
                <a:lnTo>
                  <a:pt x="2154999" y="789457"/>
                </a:lnTo>
                <a:lnTo>
                  <a:pt x="2151799" y="789457"/>
                </a:lnTo>
                <a:lnTo>
                  <a:pt x="2155875" y="802157"/>
                </a:lnTo>
                <a:lnTo>
                  <a:pt x="2158784" y="802157"/>
                </a:lnTo>
                <a:close/>
              </a:path>
              <a:path w="2706370" h="1272540">
                <a:moveTo>
                  <a:pt x="2159304" y="802157"/>
                </a:moveTo>
                <a:lnTo>
                  <a:pt x="2156460" y="789457"/>
                </a:lnTo>
                <a:lnTo>
                  <a:pt x="2159177" y="802157"/>
                </a:lnTo>
                <a:lnTo>
                  <a:pt x="2159304" y="802157"/>
                </a:lnTo>
                <a:close/>
              </a:path>
              <a:path w="2706370" h="1272540">
                <a:moveTo>
                  <a:pt x="2168664" y="789457"/>
                </a:moveTo>
                <a:lnTo>
                  <a:pt x="2159736" y="789457"/>
                </a:lnTo>
                <a:lnTo>
                  <a:pt x="2159304" y="802157"/>
                </a:lnTo>
                <a:lnTo>
                  <a:pt x="2168080" y="802157"/>
                </a:lnTo>
                <a:lnTo>
                  <a:pt x="2168664" y="789457"/>
                </a:lnTo>
                <a:close/>
              </a:path>
              <a:path w="2706370" h="1272540">
                <a:moveTo>
                  <a:pt x="2170988" y="802157"/>
                </a:moveTo>
                <a:lnTo>
                  <a:pt x="2169249" y="802157"/>
                </a:lnTo>
                <a:lnTo>
                  <a:pt x="2170988" y="814857"/>
                </a:lnTo>
                <a:lnTo>
                  <a:pt x="2170988" y="802157"/>
                </a:lnTo>
                <a:close/>
              </a:path>
              <a:path w="2706370" h="1272540">
                <a:moveTo>
                  <a:pt x="2177389" y="802157"/>
                </a:moveTo>
                <a:lnTo>
                  <a:pt x="2170404" y="789457"/>
                </a:lnTo>
                <a:lnTo>
                  <a:pt x="2168664" y="789457"/>
                </a:lnTo>
                <a:lnTo>
                  <a:pt x="2173897" y="802157"/>
                </a:lnTo>
                <a:lnTo>
                  <a:pt x="2177389" y="802157"/>
                </a:lnTo>
                <a:close/>
              </a:path>
              <a:path w="2706370" h="1272540">
                <a:moveTo>
                  <a:pt x="2179129" y="789457"/>
                </a:moveTo>
                <a:lnTo>
                  <a:pt x="2176221" y="789457"/>
                </a:lnTo>
                <a:lnTo>
                  <a:pt x="2177961" y="802157"/>
                </a:lnTo>
                <a:lnTo>
                  <a:pt x="2179129" y="789457"/>
                </a:lnTo>
                <a:close/>
              </a:path>
              <a:path w="2706370" h="1272540">
                <a:moveTo>
                  <a:pt x="2225065" y="789457"/>
                </a:moveTo>
                <a:lnTo>
                  <a:pt x="2222157" y="776757"/>
                </a:lnTo>
                <a:lnTo>
                  <a:pt x="2221573" y="776757"/>
                </a:lnTo>
                <a:lnTo>
                  <a:pt x="2216340" y="764057"/>
                </a:lnTo>
                <a:lnTo>
                  <a:pt x="2219248" y="776757"/>
                </a:lnTo>
                <a:lnTo>
                  <a:pt x="2216924" y="776757"/>
                </a:lnTo>
                <a:lnTo>
                  <a:pt x="2220404" y="789457"/>
                </a:lnTo>
                <a:lnTo>
                  <a:pt x="2225065" y="789457"/>
                </a:lnTo>
                <a:close/>
              </a:path>
              <a:path w="2706370" h="1272540">
                <a:moveTo>
                  <a:pt x="2230869" y="776757"/>
                </a:moveTo>
                <a:lnTo>
                  <a:pt x="2228545" y="764057"/>
                </a:lnTo>
                <a:lnTo>
                  <a:pt x="2230297" y="776757"/>
                </a:lnTo>
                <a:lnTo>
                  <a:pt x="2230869" y="776757"/>
                </a:lnTo>
                <a:close/>
              </a:path>
              <a:path w="2706370" h="1272540">
                <a:moveTo>
                  <a:pt x="2294826" y="725957"/>
                </a:moveTo>
                <a:lnTo>
                  <a:pt x="2289518" y="714336"/>
                </a:lnTo>
                <a:lnTo>
                  <a:pt x="2292870" y="725957"/>
                </a:lnTo>
                <a:lnTo>
                  <a:pt x="2294826" y="725957"/>
                </a:lnTo>
                <a:close/>
              </a:path>
              <a:path w="2706370" h="1272540">
                <a:moveTo>
                  <a:pt x="2299665" y="687832"/>
                </a:moveTo>
                <a:lnTo>
                  <a:pt x="2299614" y="687438"/>
                </a:lnTo>
                <a:lnTo>
                  <a:pt x="2297747" y="675322"/>
                </a:lnTo>
                <a:lnTo>
                  <a:pt x="2298458" y="687438"/>
                </a:lnTo>
                <a:lnTo>
                  <a:pt x="2298395" y="687832"/>
                </a:lnTo>
                <a:lnTo>
                  <a:pt x="2299665" y="687832"/>
                </a:lnTo>
                <a:close/>
              </a:path>
              <a:path w="2706370" h="1272540">
                <a:moveTo>
                  <a:pt x="2386673" y="598678"/>
                </a:moveTo>
                <a:lnTo>
                  <a:pt x="2385707" y="586257"/>
                </a:lnTo>
                <a:lnTo>
                  <a:pt x="2384945" y="586257"/>
                </a:lnTo>
                <a:lnTo>
                  <a:pt x="2386673" y="598678"/>
                </a:lnTo>
                <a:close/>
              </a:path>
              <a:path w="2706370" h="1272540">
                <a:moveTo>
                  <a:pt x="2703563" y="14757"/>
                </a:moveTo>
                <a:lnTo>
                  <a:pt x="2702115" y="2057"/>
                </a:lnTo>
                <a:lnTo>
                  <a:pt x="2627401" y="2057"/>
                </a:lnTo>
                <a:lnTo>
                  <a:pt x="2627401" y="27457"/>
                </a:lnTo>
                <a:lnTo>
                  <a:pt x="2619832" y="27457"/>
                </a:lnTo>
                <a:lnTo>
                  <a:pt x="2623909" y="14757"/>
                </a:lnTo>
                <a:lnTo>
                  <a:pt x="2627401" y="27457"/>
                </a:lnTo>
                <a:lnTo>
                  <a:pt x="2627401" y="2057"/>
                </a:lnTo>
                <a:lnTo>
                  <a:pt x="2590762" y="2057"/>
                </a:lnTo>
                <a:lnTo>
                  <a:pt x="2590762" y="65557"/>
                </a:lnTo>
                <a:lnTo>
                  <a:pt x="2590762" y="78257"/>
                </a:lnTo>
                <a:lnTo>
                  <a:pt x="2586698" y="78257"/>
                </a:lnTo>
                <a:lnTo>
                  <a:pt x="2586698" y="65557"/>
                </a:lnTo>
                <a:lnTo>
                  <a:pt x="2590762" y="65557"/>
                </a:lnTo>
                <a:lnTo>
                  <a:pt x="2590762" y="2057"/>
                </a:lnTo>
                <a:lnTo>
                  <a:pt x="2578557" y="2057"/>
                </a:lnTo>
                <a:lnTo>
                  <a:pt x="2578557" y="179844"/>
                </a:lnTo>
                <a:lnTo>
                  <a:pt x="2568270" y="179844"/>
                </a:lnTo>
                <a:lnTo>
                  <a:pt x="2568257" y="179501"/>
                </a:lnTo>
                <a:lnTo>
                  <a:pt x="2567800" y="167157"/>
                </a:lnTo>
                <a:lnTo>
                  <a:pt x="2573909" y="167157"/>
                </a:lnTo>
                <a:lnTo>
                  <a:pt x="2578557" y="179844"/>
                </a:lnTo>
                <a:lnTo>
                  <a:pt x="2578557" y="2057"/>
                </a:lnTo>
                <a:lnTo>
                  <a:pt x="2526233" y="2057"/>
                </a:lnTo>
                <a:lnTo>
                  <a:pt x="2526233" y="141757"/>
                </a:lnTo>
                <a:lnTo>
                  <a:pt x="2524480" y="154444"/>
                </a:lnTo>
                <a:lnTo>
                  <a:pt x="2523909" y="154444"/>
                </a:lnTo>
                <a:lnTo>
                  <a:pt x="2520429" y="167157"/>
                </a:lnTo>
                <a:lnTo>
                  <a:pt x="2517876" y="154444"/>
                </a:lnTo>
                <a:lnTo>
                  <a:pt x="2516301" y="154444"/>
                </a:lnTo>
                <a:lnTo>
                  <a:pt x="2516225" y="152539"/>
                </a:lnTo>
                <a:lnTo>
                  <a:pt x="2515768" y="141757"/>
                </a:lnTo>
                <a:lnTo>
                  <a:pt x="2526233" y="141757"/>
                </a:lnTo>
                <a:lnTo>
                  <a:pt x="2526233" y="2057"/>
                </a:lnTo>
                <a:lnTo>
                  <a:pt x="2523909" y="2057"/>
                </a:lnTo>
                <a:lnTo>
                  <a:pt x="2523909" y="116357"/>
                </a:lnTo>
                <a:lnTo>
                  <a:pt x="2519832" y="116357"/>
                </a:lnTo>
                <a:lnTo>
                  <a:pt x="2518676" y="103657"/>
                </a:lnTo>
                <a:lnTo>
                  <a:pt x="2521585" y="103657"/>
                </a:lnTo>
                <a:lnTo>
                  <a:pt x="2523909" y="116357"/>
                </a:lnTo>
                <a:lnTo>
                  <a:pt x="2523909" y="2057"/>
                </a:lnTo>
                <a:lnTo>
                  <a:pt x="2468676" y="2057"/>
                </a:lnTo>
                <a:lnTo>
                  <a:pt x="2468676" y="116357"/>
                </a:lnTo>
                <a:lnTo>
                  <a:pt x="2468676" y="129057"/>
                </a:lnTo>
                <a:lnTo>
                  <a:pt x="2453551" y="129057"/>
                </a:lnTo>
                <a:lnTo>
                  <a:pt x="2458783" y="116357"/>
                </a:lnTo>
                <a:lnTo>
                  <a:pt x="2468676" y="116357"/>
                </a:lnTo>
                <a:lnTo>
                  <a:pt x="2468676" y="2057"/>
                </a:lnTo>
                <a:lnTo>
                  <a:pt x="2464600" y="2057"/>
                </a:lnTo>
                <a:lnTo>
                  <a:pt x="2462276" y="14757"/>
                </a:lnTo>
                <a:lnTo>
                  <a:pt x="2458199" y="14757"/>
                </a:lnTo>
                <a:lnTo>
                  <a:pt x="2458199" y="2057"/>
                </a:lnTo>
                <a:lnTo>
                  <a:pt x="2436114" y="2057"/>
                </a:lnTo>
                <a:lnTo>
                  <a:pt x="2436114" y="192557"/>
                </a:lnTo>
                <a:lnTo>
                  <a:pt x="2427973" y="192557"/>
                </a:lnTo>
                <a:lnTo>
                  <a:pt x="2427973" y="179844"/>
                </a:lnTo>
                <a:lnTo>
                  <a:pt x="2436114" y="192557"/>
                </a:lnTo>
                <a:lnTo>
                  <a:pt x="2436114" y="2057"/>
                </a:lnTo>
                <a:lnTo>
                  <a:pt x="2425649" y="2057"/>
                </a:lnTo>
                <a:lnTo>
                  <a:pt x="2425649" y="256057"/>
                </a:lnTo>
                <a:lnTo>
                  <a:pt x="2425649" y="268757"/>
                </a:lnTo>
                <a:lnTo>
                  <a:pt x="2420251" y="268757"/>
                </a:lnTo>
                <a:lnTo>
                  <a:pt x="2418232" y="256057"/>
                </a:lnTo>
                <a:lnTo>
                  <a:pt x="2425649" y="256057"/>
                </a:lnTo>
                <a:lnTo>
                  <a:pt x="2425649" y="2057"/>
                </a:lnTo>
                <a:lnTo>
                  <a:pt x="2408199" y="2057"/>
                </a:lnTo>
                <a:lnTo>
                  <a:pt x="2408199" y="344957"/>
                </a:lnTo>
                <a:lnTo>
                  <a:pt x="2402395" y="344957"/>
                </a:lnTo>
                <a:lnTo>
                  <a:pt x="2398903" y="332257"/>
                </a:lnTo>
                <a:lnTo>
                  <a:pt x="2407043" y="332257"/>
                </a:lnTo>
                <a:lnTo>
                  <a:pt x="2408199" y="344957"/>
                </a:lnTo>
                <a:lnTo>
                  <a:pt x="2408199" y="2057"/>
                </a:lnTo>
                <a:lnTo>
                  <a:pt x="2394826" y="2057"/>
                </a:lnTo>
                <a:lnTo>
                  <a:pt x="2394826" y="256057"/>
                </a:lnTo>
                <a:lnTo>
                  <a:pt x="2394826" y="268757"/>
                </a:lnTo>
                <a:lnTo>
                  <a:pt x="2390762" y="268757"/>
                </a:lnTo>
                <a:lnTo>
                  <a:pt x="2390762" y="256057"/>
                </a:lnTo>
                <a:lnTo>
                  <a:pt x="2394826" y="256057"/>
                </a:lnTo>
                <a:lnTo>
                  <a:pt x="2394826" y="2057"/>
                </a:lnTo>
                <a:lnTo>
                  <a:pt x="2362847" y="2057"/>
                </a:lnTo>
                <a:lnTo>
                  <a:pt x="2362847" y="192557"/>
                </a:lnTo>
                <a:lnTo>
                  <a:pt x="2353551" y="179844"/>
                </a:lnTo>
                <a:lnTo>
                  <a:pt x="2356459" y="192557"/>
                </a:lnTo>
                <a:lnTo>
                  <a:pt x="2344826" y="192557"/>
                </a:lnTo>
                <a:lnTo>
                  <a:pt x="2345994" y="179844"/>
                </a:lnTo>
                <a:lnTo>
                  <a:pt x="2353551" y="179844"/>
                </a:lnTo>
                <a:lnTo>
                  <a:pt x="2360523" y="179844"/>
                </a:lnTo>
                <a:lnTo>
                  <a:pt x="2362847" y="192557"/>
                </a:lnTo>
                <a:lnTo>
                  <a:pt x="2362847" y="2057"/>
                </a:lnTo>
                <a:lnTo>
                  <a:pt x="2354707" y="2057"/>
                </a:lnTo>
                <a:lnTo>
                  <a:pt x="2354707" y="40157"/>
                </a:lnTo>
                <a:lnTo>
                  <a:pt x="2353551" y="40157"/>
                </a:lnTo>
                <a:lnTo>
                  <a:pt x="2353551" y="28816"/>
                </a:lnTo>
                <a:lnTo>
                  <a:pt x="2353703" y="29121"/>
                </a:lnTo>
                <a:lnTo>
                  <a:pt x="2354707" y="40157"/>
                </a:lnTo>
                <a:lnTo>
                  <a:pt x="2354707" y="2057"/>
                </a:lnTo>
                <a:lnTo>
                  <a:pt x="2343086" y="2057"/>
                </a:lnTo>
                <a:lnTo>
                  <a:pt x="2343086" y="65557"/>
                </a:lnTo>
                <a:lnTo>
                  <a:pt x="2340762" y="65557"/>
                </a:lnTo>
                <a:lnTo>
                  <a:pt x="2341346" y="52857"/>
                </a:lnTo>
                <a:lnTo>
                  <a:pt x="2342502" y="52857"/>
                </a:lnTo>
                <a:lnTo>
                  <a:pt x="2343086" y="65557"/>
                </a:lnTo>
                <a:lnTo>
                  <a:pt x="2343086" y="2057"/>
                </a:lnTo>
                <a:lnTo>
                  <a:pt x="2339009" y="2057"/>
                </a:lnTo>
                <a:lnTo>
                  <a:pt x="2339009" y="383057"/>
                </a:lnTo>
                <a:lnTo>
                  <a:pt x="2337854" y="395757"/>
                </a:lnTo>
                <a:lnTo>
                  <a:pt x="2331453" y="395757"/>
                </a:lnTo>
                <a:lnTo>
                  <a:pt x="2331453" y="383057"/>
                </a:lnTo>
                <a:lnTo>
                  <a:pt x="2339009" y="383057"/>
                </a:lnTo>
                <a:lnTo>
                  <a:pt x="2339009" y="2057"/>
                </a:lnTo>
                <a:lnTo>
                  <a:pt x="2333777" y="2057"/>
                </a:lnTo>
                <a:lnTo>
                  <a:pt x="2333777" y="52857"/>
                </a:lnTo>
                <a:lnTo>
                  <a:pt x="2333777" y="65557"/>
                </a:lnTo>
                <a:lnTo>
                  <a:pt x="2333206" y="65557"/>
                </a:lnTo>
                <a:lnTo>
                  <a:pt x="2333206" y="52857"/>
                </a:lnTo>
                <a:lnTo>
                  <a:pt x="2333777" y="52857"/>
                </a:lnTo>
                <a:lnTo>
                  <a:pt x="2333777" y="2057"/>
                </a:lnTo>
                <a:lnTo>
                  <a:pt x="2327389" y="2057"/>
                </a:lnTo>
                <a:lnTo>
                  <a:pt x="2327389" y="446557"/>
                </a:lnTo>
                <a:lnTo>
                  <a:pt x="2327389" y="459257"/>
                </a:lnTo>
                <a:lnTo>
                  <a:pt x="2321572" y="459257"/>
                </a:lnTo>
                <a:lnTo>
                  <a:pt x="2321572" y="446557"/>
                </a:lnTo>
                <a:lnTo>
                  <a:pt x="2327389" y="446557"/>
                </a:lnTo>
                <a:lnTo>
                  <a:pt x="2327389" y="2057"/>
                </a:lnTo>
                <a:lnTo>
                  <a:pt x="2290762" y="2057"/>
                </a:lnTo>
                <a:lnTo>
                  <a:pt x="2290762" y="446557"/>
                </a:lnTo>
                <a:lnTo>
                  <a:pt x="2285530" y="446557"/>
                </a:lnTo>
                <a:lnTo>
                  <a:pt x="2288438" y="433857"/>
                </a:lnTo>
                <a:lnTo>
                  <a:pt x="2290762" y="446557"/>
                </a:lnTo>
                <a:lnTo>
                  <a:pt x="2290762" y="2057"/>
                </a:lnTo>
                <a:lnTo>
                  <a:pt x="2276805" y="2057"/>
                </a:lnTo>
                <a:lnTo>
                  <a:pt x="2276805" y="141757"/>
                </a:lnTo>
                <a:lnTo>
                  <a:pt x="2276221" y="141757"/>
                </a:lnTo>
                <a:lnTo>
                  <a:pt x="2276221" y="167157"/>
                </a:lnTo>
                <a:lnTo>
                  <a:pt x="2270417" y="179844"/>
                </a:lnTo>
                <a:lnTo>
                  <a:pt x="2270341" y="179501"/>
                </a:lnTo>
                <a:lnTo>
                  <a:pt x="2268080" y="167157"/>
                </a:lnTo>
                <a:lnTo>
                  <a:pt x="2268080" y="459257"/>
                </a:lnTo>
                <a:lnTo>
                  <a:pt x="2266327" y="454469"/>
                </a:lnTo>
                <a:lnTo>
                  <a:pt x="2266327" y="725957"/>
                </a:lnTo>
                <a:lnTo>
                  <a:pt x="2261539" y="725957"/>
                </a:lnTo>
                <a:lnTo>
                  <a:pt x="2258784" y="713257"/>
                </a:lnTo>
                <a:lnTo>
                  <a:pt x="2266327" y="725957"/>
                </a:lnTo>
                <a:lnTo>
                  <a:pt x="2266327" y="454469"/>
                </a:lnTo>
                <a:lnTo>
                  <a:pt x="2265172" y="451319"/>
                </a:lnTo>
                <a:lnTo>
                  <a:pt x="2265172" y="459257"/>
                </a:lnTo>
                <a:lnTo>
                  <a:pt x="2261692" y="459257"/>
                </a:lnTo>
                <a:lnTo>
                  <a:pt x="2261108" y="446557"/>
                </a:lnTo>
                <a:lnTo>
                  <a:pt x="2265172" y="459257"/>
                </a:lnTo>
                <a:lnTo>
                  <a:pt x="2265172" y="451319"/>
                </a:lnTo>
                <a:lnTo>
                  <a:pt x="2263432" y="446557"/>
                </a:lnTo>
                <a:lnTo>
                  <a:pt x="2264600" y="446557"/>
                </a:lnTo>
                <a:lnTo>
                  <a:pt x="2268080" y="459257"/>
                </a:lnTo>
                <a:lnTo>
                  <a:pt x="2268080" y="167157"/>
                </a:lnTo>
                <a:lnTo>
                  <a:pt x="2276221" y="167157"/>
                </a:lnTo>
                <a:lnTo>
                  <a:pt x="2276221" y="141757"/>
                </a:lnTo>
                <a:lnTo>
                  <a:pt x="2258199" y="141757"/>
                </a:lnTo>
                <a:lnTo>
                  <a:pt x="2256739" y="154444"/>
                </a:lnTo>
                <a:lnTo>
                  <a:pt x="2258276" y="154444"/>
                </a:lnTo>
                <a:lnTo>
                  <a:pt x="2263838" y="167157"/>
                </a:lnTo>
                <a:lnTo>
                  <a:pt x="2262263" y="167157"/>
                </a:lnTo>
                <a:lnTo>
                  <a:pt x="2255875" y="162864"/>
                </a:lnTo>
                <a:lnTo>
                  <a:pt x="2255875" y="319557"/>
                </a:lnTo>
                <a:lnTo>
                  <a:pt x="2255291" y="319557"/>
                </a:lnTo>
                <a:lnTo>
                  <a:pt x="2255291" y="459257"/>
                </a:lnTo>
                <a:lnTo>
                  <a:pt x="2252967" y="471957"/>
                </a:lnTo>
                <a:lnTo>
                  <a:pt x="2244826" y="471957"/>
                </a:lnTo>
                <a:lnTo>
                  <a:pt x="2249474" y="459257"/>
                </a:lnTo>
                <a:lnTo>
                  <a:pt x="2255291" y="459257"/>
                </a:lnTo>
                <a:lnTo>
                  <a:pt x="2255291" y="319557"/>
                </a:lnTo>
                <a:lnTo>
                  <a:pt x="2252383" y="319557"/>
                </a:lnTo>
                <a:lnTo>
                  <a:pt x="2244826" y="332257"/>
                </a:lnTo>
                <a:lnTo>
                  <a:pt x="2245118" y="319557"/>
                </a:lnTo>
                <a:lnTo>
                  <a:pt x="2245410" y="319557"/>
                </a:lnTo>
                <a:lnTo>
                  <a:pt x="2248319" y="306857"/>
                </a:lnTo>
                <a:lnTo>
                  <a:pt x="2254707" y="306857"/>
                </a:lnTo>
                <a:lnTo>
                  <a:pt x="2255875" y="319557"/>
                </a:lnTo>
                <a:lnTo>
                  <a:pt x="2255875" y="162864"/>
                </a:lnTo>
                <a:lnTo>
                  <a:pt x="2243366" y="154444"/>
                </a:lnTo>
                <a:lnTo>
                  <a:pt x="2243480" y="152539"/>
                </a:lnTo>
                <a:lnTo>
                  <a:pt x="2244102" y="141757"/>
                </a:lnTo>
                <a:lnTo>
                  <a:pt x="2244458" y="141757"/>
                </a:lnTo>
                <a:lnTo>
                  <a:pt x="2251278" y="129057"/>
                </a:lnTo>
                <a:lnTo>
                  <a:pt x="2258098" y="129057"/>
                </a:lnTo>
                <a:lnTo>
                  <a:pt x="2276805" y="141757"/>
                </a:lnTo>
                <a:lnTo>
                  <a:pt x="2276805" y="2057"/>
                </a:lnTo>
                <a:lnTo>
                  <a:pt x="2234946" y="2057"/>
                </a:lnTo>
                <a:lnTo>
                  <a:pt x="2234946" y="484657"/>
                </a:lnTo>
                <a:lnTo>
                  <a:pt x="2234946" y="497357"/>
                </a:lnTo>
                <a:lnTo>
                  <a:pt x="2234361" y="484657"/>
                </a:lnTo>
                <a:lnTo>
                  <a:pt x="2234946" y="484657"/>
                </a:lnTo>
                <a:lnTo>
                  <a:pt x="2234946" y="2057"/>
                </a:lnTo>
                <a:lnTo>
                  <a:pt x="2227491" y="2057"/>
                </a:lnTo>
                <a:lnTo>
                  <a:pt x="2227491" y="497357"/>
                </a:lnTo>
                <a:lnTo>
                  <a:pt x="2226221" y="510057"/>
                </a:lnTo>
                <a:lnTo>
                  <a:pt x="2225637" y="510057"/>
                </a:lnTo>
                <a:lnTo>
                  <a:pt x="2223897" y="506895"/>
                </a:lnTo>
                <a:lnTo>
                  <a:pt x="2223897" y="649757"/>
                </a:lnTo>
                <a:lnTo>
                  <a:pt x="2211819" y="649757"/>
                </a:lnTo>
                <a:lnTo>
                  <a:pt x="2209647" y="637057"/>
                </a:lnTo>
                <a:lnTo>
                  <a:pt x="2216213" y="624357"/>
                </a:lnTo>
                <a:lnTo>
                  <a:pt x="2217356" y="624357"/>
                </a:lnTo>
                <a:lnTo>
                  <a:pt x="2217267" y="625144"/>
                </a:lnTo>
                <a:lnTo>
                  <a:pt x="2217191" y="625767"/>
                </a:lnTo>
                <a:lnTo>
                  <a:pt x="2215896" y="637057"/>
                </a:lnTo>
                <a:lnTo>
                  <a:pt x="2216848" y="637057"/>
                </a:lnTo>
                <a:lnTo>
                  <a:pt x="2223897" y="649757"/>
                </a:lnTo>
                <a:lnTo>
                  <a:pt x="2223897" y="506895"/>
                </a:lnTo>
                <a:lnTo>
                  <a:pt x="2218664" y="497357"/>
                </a:lnTo>
                <a:lnTo>
                  <a:pt x="2227491" y="497357"/>
                </a:lnTo>
                <a:lnTo>
                  <a:pt x="2227491" y="2057"/>
                </a:lnTo>
                <a:lnTo>
                  <a:pt x="2216924" y="2057"/>
                </a:lnTo>
                <a:lnTo>
                  <a:pt x="2216924" y="497357"/>
                </a:lnTo>
                <a:lnTo>
                  <a:pt x="2215172" y="497357"/>
                </a:lnTo>
                <a:lnTo>
                  <a:pt x="2215172" y="510057"/>
                </a:lnTo>
                <a:lnTo>
                  <a:pt x="2215172" y="522719"/>
                </a:lnTo>
                <a:lnTo>
                  <a:pt x="2212848" y="510057"/>
                </a:lnTo>
                <a:lnTo>
                  <a:pt x="2215172" y="510057"/>
                </a:lnTo>
                <a:lnTo>
                  <a:pt x="2215172" y="497357"/>
                </a:lnTo>
                <a:lnTo>
                  <a:pt x="2214016" y="497357"/>
                </a:lnTo>
                <a:lnTo>
                  <a:pt x="2213432" y="484657"/>
                </a:lnTo>
                <a:lnTo>
                  <a:pt x="2216924" y="497357"/>
                </a:lnTo>
                <a:lnTo>
                  <a:pt x="2216924" y="2057"/>
                </a:lnTo>
                <a:lnTo>
                  <a:pt x="2202383" y="2057"/>
                </a:lnTo>
                <a:lnTo>
                  <a:pt x="2202383" y="560857"/>
                </a:lnTo>
                <a:lnTo>
                  <a:pt x="2186686" y="560857"/>
                </a:lnTo>
                <a:lnTo>
                  <a:pt x="2186101" y="560857"/>
                </a:lnTo>
                <a:lnTo>
                  <a:pt x="2189010" y="573557"/>
                </a:lnTo>
                <a:lnTo>
                  <a:pt x="2187270" y="573557"/>
                </a:lnTo>
                <a:lnTo>
                  <a:pt x="2187270" y="586257"/>
                </a:lnTo>
                <a:lnTo>
                  <a:pt x="2184946" y="598957"/>
                </a:lnTo>
                <a:lnTo>
                  <a:pt x="2184362" y="611606"/>
                </a:lnTo>
                <a:lnTo>
                  <a:pt x="2174456" y="611606"/>
                </a:lnTo>
                <a:lnTo>
                  <a:pt x="2169820" y="598957"/>
                </a:lnTo>
                <a:lnTo>
                  <a:pt x="2175052" y="598957"/>
                </a:lnTo>
                <a:lnTo>
                  <a:pt x="2175091" y="598678"/>
                </a:lnTo>
                <a:lnTo>
                  <a:pt x="2176805" y="586257"/>
                </a:lnTo>
                <a:lnTo>
                  <a:pt x="2182622" y="586257"/>
                </a:lnTo>
                <a:lnTo>
                  <a:pt x="2182152" y="598678"/>
                </a:lnTo>
                <a:lnTo>
                  <a:pt x="2187270" y="586257"/>
                </a:lnTo>
                <a:lnTo>
                  <a:pt x="2187270" y="573557"/>
                </a:lnTo>
                <a:lnTo>
                  <a:pt x="2186101" y="573557"/>
                </a:lnTo>
                <a:lnTo>
                  <a:pt x="2182622" y="560857"/>
                </a:lnTo>
                <a:lnTo>
                  <a:pt x="2179713" y="548157"/>
                </a:lnTo>
                <a:lnTo>
                  <a:pt x="2184362" y="548157"/>
                </a:lnTo>
                <a:lnTo>
                  <a:pt x="2186686" y="560857"/>
                </a:lnTo>
                <a:lnTo>
                  <a:pt x="2187270" y="548157"/>
                </a:lnTo>
                <a:lnTo>
                  <a:pt x="2200643" y="548157"/>
                </a:lnTo>
                <a:lnTo>
                  <a:pt x="2202383" y="560857"/>
                </a:lnTo>
                <a:lnTo>
                  <a:pt x="2202383" y="2057"/>
                </a:lnTo>
                <a:lnTo>
                  <a:pt x="2189010" y="2057"/>
                </a:lnTo>
                <a:lnTo>
                  <a:pt x="2189010" y="52857"/>
                </a:lnTo>
                <a:lnTo>
                  <a:pt x="2181453" y="52857"/>
                </a:lnTo>
                <a:lnTo>
                  <a:pt x="2182622" y="40157"/>
                </a:lnTo>
                <a:lnTo>
                  <a:pt x="2187270" y="40157"/>
                </a:lnTo>
                <a:lnTo>
                  <a:pt x="2189010" y="52857"/>
                </a:lnTo>
                <a:lnTo>
                  <a:pt x="2189010" y="2057"/>
                </a:lnTo>
                <a:lnTo>
                  <a:pt x="2180869" y="2057"/>
                </a:lnTo>
                <a:lnTo>
                  <a:pt x="2180869" y="522719"/>
                </a:lnTo>
                <a:lnTo>
                  <a:pt x="2180869" y="535457"/>
                </a:lnTo>
                <a:lnTo>
                  <a:pt x="2176805" y="535457"/>
                </a:lnTo>
                <a:lnTo>
                  <a:pt x="2176805" y="522719"/>
                </a:lnTo>
                <a:lnTo>
                  <a:pt x="2180869" y="522719"/>
                </a:lnTo>
                <a:lnTo>
                  <a:pt x="2180869" y="2057"/>
                </a:lnTo>
                <a:lnTo>
                  <a:pt x="2174481" y="2057"/>
                </a:lnTo>
                <a:lnTo>
                  <a:pt x="2174481" y="52857"/>
                </a:lnTo>
                <a:lnTo>
                  <a:pt x="2172728" y="52857"/>
                </a:lnTo>
                <a:lnTo>
                  <a:pt x="2172728" y="65557"/>
                </a:lnTo>
                <a:lnTo>
                  <a:pt x="2170404" y="65557"/>
                </a:lnTo>
                <a:lnTo>
                  <a:pt x="2170404" y="548157"/>
                </a:lnTo>
                <a:lnTo>
                  <a:pt x="2169820" y="560857"/>
                </a:lnTo>
                <a:lnTo>
                  <a:pt x="2168664" y="560857"/>
                </a:lnTo>
                <a:lnTo>
                  <a:pt x="2161679" y="548157"/>
                </a:lnTo>
                <a:lnTo>
                  <a:pt x="2170404" y="548157"/>
                </a:lnTo>
                <a:lnTo>
                  <a:pt x="2170404" y="65557"/>
                </a:lnTo>
                <a:lnTo>
                  <a:pt x="2162264" y="65557"/>
                </a:lnTo>
                <a:lnTo>
                  <a:pt x="2162213" y="52857"/>
                </a:lnTo>
                <a:lnTo>
                  <a:pt x="2164880" y="52857"/>
                </a:lnTo>
                <a:lnTo>
                  <a:pt x="2169299" y="40157"/>
                </a:lnTo>
                <a:lnTo>
                  <a:pt x="2174481" y="52857"/>
                </a:lnTo>
                <a:lnTo>
                  <a:pt x="2174481" y="2057"/>
                </a:lnTo>
                <a:lnTo>
                  <a:pt x="2156447" y="2057"/>
                </a:lnTo>
                <a:lnTo>
                  <a:pt x="2156447" y="370357"/>
                </a:lnTo>
                <a:lnTo>
                  <a:pt x="2147735" y="370357"/>
                </a:lnTo>
                <a:lnTo>
                  <a:pt x="2147735" y="598957"/>
                </a:lnTo>
                <a:lnTo>
                  <a:pt x="2135873" y="611606"/>
                </a:lnTo>
                <a:lnTo>
                  <a:pt x="2131022" y="598957"/>
                </a:lnTo>
                <a:lnTo>
                  <a:pt x="2131110" y="598678"/>
                </a:lnTo>
                <a:lnTo>
                  <a:pt x="2135136" y="586257"/>
                </a:lnTo>
                <a:lnTo>
                  <a:pt x="2139518" y="586257"/>
                </a:lnTo>
                <a:lnTo>
                  <a:pt x="2139188" y="598957"/>
                </a:lnTo>
                <a:lnTo>
                  <a:pt x="2147735" y="598957"/>
                </a:lnTo>
                <a:lnTo>
                  <a:pt x="2147735" y="370357"/>
                </a:lnTo>
                <a:lnTo>
                  <a:pt x="2148319" y="357657"/>
                </a:lnTo>
                <a:lnTo>
                  <a:pt x="2156447" y="370357"/>
                </a:lnTo>
                <a:lnTo>
                  <a:pt x="2156447" y="2057"/>
                </a:lnTo>
                <a:lnTo>
                  <a:pt x="2135517" y="2057"/>
                </a:lnTo>
                <a:lnTo>
                  <a:pt x="2135517" y="306857"/>
                </a:lnTo>
                <a:lnTo>
                  <a:pt x="2129129" y="306857"/>
                </a:lnTo>
                <a:lnTo>
                  <a:pt x="2128545" y="294157"/>
                </a:lnTo>
                <a:lnTo>
                  <a:pt x="2134362" y="294157"/>
                </a:lnTo>
                <a:lnTo>
                  <a:pt x="2135517" y="306857"/>
                </a:lnTo>
                <a:lnTo>
                  <a:pt x="2135517" y="2057"/>
                </a:lnTo>
                <a:lnTo>
                  <a:pt x="2101799" y="2057"/>
                </a:lnTo>
                <a:lnTo>
                  <a:pt x="2101799" y="738657"/>
                </a:lnTo>
                <a:lnTo>
                  <a:pt x="2094826" y="738657"/>
                </a:lnTo>
                <a:lnTo>
                  <a:pt x="2096566" y="725957"/>
                </a:lnTo>
                <a:lnTo>
                  <a:pt x="2101799" y="738657"/>
                </a:lnTo>
                <a:lnTo>
                  <a:pt x="2101799" y="2057"/>
                </a:lnTo>
                <a:lnTo>
                  <a:pt x="2078545" y="2057"/>
                </a:lnTo>
                <a:lnTo>
                  <a:pt x="2078545" y="116357"/>
                </a:lnTo>
                <a:lnTo>
                  <a:pt x="2076818" y="116357"/>
                </a:lnTo>
                <a:lnTo>
                  <a:pt x="2076818" y="865505"/>
                </a:lnTo>
                <a:lnTo>
                  <a:pt x="2075078" y="865505"/>
                </a:lnTo>
                <a:lnTo>
                  <a:pt x="2075192" y="864666"/>
                </a:lnTo>
                <a:lnTo>
                  <a:pt x="2076805" y="852957"/>
                </a:lnTo>
                <a:lnTo>
                  <a:pt x="2076818" y="865505"/>
                </a:lnTo>
                <a:lnTo>
                  <a:pt x="2076818" y="116357"/>
                </a:lnTo>
                <a:lnTo>
                  <a:pt x="2072005" y="116357"/>
                </a:lnTo>
                <a:lnTo>
                  <a:pt x="2072005" y="522719"/>
                </a:lnTo>
                <a:lnTo>
                  <a:pt x="2071954" y="523100"/>
                </a:lnTo>
                <a:lnTo>
                  <a:pt x="2070315" y="535457"/>
                </a:lnTo>
                <a:lnTo>
                  <a:pt x="2064588" y="535457"/>
                </a:lnTo>
                <a:lnTo>
                  <a:pt x="2064588" y="522719"/>
                </a:lnTo>
                <a:lnTo>
                  <a:pt x="2072005" y="522719"/>
                </a:lnTo>
                <a:lnTo>
                  <a:pt x="2072005" y="116357"/>
                </a:lnTo>
                <a:lnTo>
                  <a:pt x="2066912" y="116357"/>
                </a:lnTo>
                <a:lnTo>
                  <a:pt x="2066912" y="408457"/>
                </a:lnTo>
                <a:lnTo>
                  <a:pt x="2066328" y="421157"/>
                </a:lnTo>
                <a:lnTo>
                  <a:pt x="2061679" y="421157"/>
                </a:lnTo>
                <a:lnTo>
                  <a:pt x="2061679" y="548157"/>
                </a:lnTo>
                <a:lnTo>
                  <a:pt x="2059940" y="560857"/>
                </a:lnTo>
                <a:lnTo>
                  <a:pt x="2050059" y="548157"/>
                </a:lnTo>
                <a:lnTo>
                  <a:pt x="2052383" y="560857"/>
                </a:lnTo>
                <a:lnTo>
                  <a:pt x="2050630" y="560857"/>
                </a:lnTo>
                <a:lnTo>
                  <a:pt x="2050059" y="573557"/>
                </a:lnTo>
                <a:lnTo>
                  <a:pt x="2040750" y="560857"/>
                </a:lnTo>
                <a:lnTo>
                  <a:pt x="2038426" y="573557"/>
                </a:lnTo>
                <a:lnTo>
                  <a:pt x="2033778" y="573557"/>
                </a:lnTo>
                <a:lnTo>
                  <a:pt x="2035517" y="560857"/>
                </a:lnTo>
                <a:lnTo>
                  <a:pt x="2034070" y="560857"/>
                </a:lnTo>
                <a:lnTo>
                  <a:pt x="2033778" y="548157"/>
                </a:lnTo>
                <a:lnTo>
                  <a:pt x="2050059" y="548157"/>
                </a:lnTo>
                <a:lnTo>
                  <a:pt x="2061679" y="548157"/>
                </a:lnTo>
                <a:lnTo>
                  <a:pt x="2061679" y="421157"/>
                </a:lnTo>
                <a:lnTo>
                  <a:pt x="2059940" y="408457"/>
                </a:lnTo>
                <a:lnTo>
                  <a:pt x="2066912" y="408457"/>
                </a:lnTo>
                <a:lnTo>
                  <a:pt x="2066912" y="116357"/>
                </a:lnTo>
                <a:lnTo>
                  <a:pt x="2062264" y="116357"/>
                </a:lnTo>
                <a:lnTo>
                  <a:pt x="2062264" y="103657"/>
                </a:lnTo>
                <a:lnTo>
                  <a:pt x="2074468" y="103657"/>
                </a:lnTo>
                <a:lnTo>
                  <a:pt x="2078545" y="116357"/>
                </a:lnTo>
                <a:lnTo>
                  <a:pt x="2078545" y="2057"/>
                </a:lnTo>
                <a:lnTo>
                  <a:pt x="1976221" y="2057"/>
                </a:lnTo>
                <a:lnTo>
                  <a:pt x="1979117" y="14757"/>
                </a:lnTo>
                <a:lnTo>
                  <a:pt x="1984349" y="14757"/>
                </a:lnTo>
                <a:lnTo>
                  <a:pt x="1990166" y="27457"/>
                </a:lnTo>
                <a:lnTo>
                  <a:pt x="1994230" y="27457"/>
                </a:lnTo>
                <a:lnTo>
                  <a:pt x="1998891" y="40157"/>
                </a:lnTo>
                <a:lnTo>
                  <a:pt x="1996567" y="27457"/>
                </a:lnTo>
                <a:lnTo>
                  <a:pt x="1998891" y="27457"/>
                </a:lnTo>
                <a:lnTo>
                  <a:pt x="1998891" y="40157"/>
                </a:lnTo>
                <a:lnTo>
                  <a:pt x="2005888" y="40157"/>
                </a:lnTo>
                <a:lnTo>
                  <a:pt x="2009495" y="27457"/>
                </a:lnTo>
                <a:lnTo>
                  <a:pt x="2013419" y="27457"/>
                </a:lnTo>
                <a:lnTo>
                  <a:pt x="2015172" y="14757"/>
                </a:lnTo>
                <a:lnTo>
                  <a:pt x="2019236" y="14757"/>
                </a:lnTo>
                <a:lnTo>
                  <a:pt x="2019820" y="27457"/>
                </a:lnTo>
                <a:lnTo>
                  <a:pt x="2033778" y="27457"/>
                </a:lnTo>
                <a:lnTo>
                  <a:pt x="2031619" y="40157"/>
                </a:lnTo>
                <a:lnTo>
                  <a:pt x="2027885" y="52857"/>
                </a:lnTo>
                <a:lnTo>
                  <a:pt x="2023313" y="52857"/>
                </a:lnTo>
                <a:lnTo>
                  <a:pt x="2023313" y="243357"/>
                </a:lnTo>
                <a:lnTo>
                  <a:pt x="2022144" y="243357"/>
                </a:lnTo>
                <a:lnTo>
                  <a:pt x="2018880" y="243357"/>
                </a:lnTo>
                <a:lnTo>
                  <a:pt x="2018880" y="484657"/>
                </a:lnTo>
                <a:lnTo>
                  <a:pt x="2015172" y="484657"/>
                </a:lnTo>
                <a:lnTo>
                  <a:pt x="2017547" y="471957"/>
                </a:lnTo>
                <a:lnTo>
                  <a:pt x="2018880" y="484657"/>
                </a:lnTo>
                <a:lnTo>
                  <a:pt x="2018880" y="243357"/>
                </a:lnTo>
                <a:lnTo>
                  <a:pt x="2014004" y="243357"/>
                </a:lnTo>
                <a:lnTo>
                  <a:pt x="2015172" y="230657"/>
                </a:lnTo>
                <a:lnTo>
                  <a:pt x="2022144" y="230657"/>
                </a:lnTo>
                <a:lnTo>
                  <a:pt x="2022144" y="243357"/>
                </a:lnTo>
                <a:lnTo>
                  <a:pt x="2022436" y="230657"/>
                </a:lnTo>
                <a:lnTo>
                  <a:pt x="2023313" y="243357"/>
                </a:lnTo>
                <a:lnTo>
                  <a:pt x="2023313" y="52857"/>
                </a:lnTo>
                <a:lnTo>
                  <a:pt x="2021560" y="52857"/>
                </a:lnTo>
                <a:lnTo>
                  <a:pt x="2019820" y="65557"/>
                </a:lnTo>
                <a:lnTo>
                  <a:pt x="2013585" y="65557"/>
                </a:lnTo>
                <a:lnTo>
                  <a:pt x="2013585" y="789457"/>
                </a:lnTo>
                <a:lnTo>
                  <a:pt x="2010371" y="802157"/>
                </a:lnTo>
                <a:lnTo>
                  <a:pt x="2006498" y="802157"/>
                </a:lnTo>
                <a:lnTo>
                  <a:pt x="2002955" y="814857"/>
                </a:lnTo>
                <a:lnTo>
                  <a:pt x="2004123" y="814857"/>
                </a:lnTo>
                <a:lnTo>
                  <a:pt x="2009940" y="827557"/>
                </a:lnTo>
                <a:lnTo>
                  <a:pt x="2004707" y="827557"/>
                </a:lnTo>
                <a:lnTo>
                  <a:pt x="2004707" y="929157"/>
                </a:lnTo>
                <a:lnTo>
                  <a:pt x="2000059" y="929157"/>
                </a:lnTo>
                <a:lnTo>
                  <a:pt x="2000631" y="916457"/>
                </a:lnTo>
                <a:lnTo>
                  <a:pt x="2004123" y="916457"/>
                </a:lnTo>
                <a:lnTo>
                  <a:pt x="2004707" y="929157"/>
                </a:lnTo>
                <a:lnTo>
                  <a:pt x="2004707" y="827557"/>
                </a:lnTo>
                <a:lnTo>
                  <a:pt x="1999716" y="827557"/>
                </a:lnTo>
                <a:lnTo>
                  <a:pt x="1994890" y="802157"/>
                </a:lnTo>
                <a:lnTo>
                  <a:pt x="1998433" y="789457"/>
                </a:lnTo>
                <a:lnTo>
                  <a:pt x="2013585" y="789457"/>
                </a:lnTo>
                <a:lnTo>
                  <a:pt x="2013585" y="65557"/>
                </a:lnTo>
                <a:lnTo>
                  <a:pt x="2013419" y="65557"/>
                </a:lnTo>
                <a:lnTo>
                  <a:pt x="2013419" y="129057"/>
                </a:lnTo>
                <a:lnTo>
                  <a:pt x="2012848" y="141757"/>
                </a:lnTo>
                <a:lnTo>
                  <a:pt x="2002955" y="141757"/>
                </a:lnTo>
                <a:lnTo>
                  <a:pt x="2002955" y="129057"/>
                </a:lnTo>
                <a:lnTo>
                  <a:pt x="2013419" y="129057"/>
                </a:lnTo>
                <a:lnTo>
                  <a:pt x="2013419" y="65557"/>
                </a:lnTo>
                <a:lnTo>
                  <a:pt x="2006866" y="65557"/>
                </a:lnTo>
                <a:lnTo>
                  <a:pt x="2005291" y="52857"/>
                </a:lnTo>
                <a:lnTo>
                  <a:pt x="2000846" y="52857"/>
                </a:lnTo>
                <a:lnTo>
                  <a:pt x="2000846" y="370357"/>
                </a:lnTo>
                <a:lnTo>
                  <a:pt x="2000338" y="383057"/>
                </a:lnTo>
                <a:lnTo>
                  <a:pt x="1997151" y="370357"/>
                </a:lnTo>
                <a:lnTo>
                  <a:pt x="2000846" y="370357"/>
                </a:lnTo>
                <a:lnTo>
                  <a:pt x="2000846" y="52857"/>
                </a:lnTo>
                <a:lnTo>
                  <a:pt x="1989010" y="52857"/>
                </a:lnTo>
                <a:lnTo>
                  <a:pt x="1989010" y="217957"/>
                </a:lnTo>
                <a:lnTo>
                  <a:pt x="1972144" y="217957"/>
                </a:lnTo>
                <a:lnTo>
                  <a:pt x="1971395" y="226174"/>
                </a:lnTo>
                <a:lnTo>
                  <a:pt x="1958263" y="217957"/>
                </a:lnTo>
                <a:lnTo>
                  <a:pt x="1960664" y="205257"/>
                </a:lnTo>
                <a:lnTo>
                  <a:pt x="1974621" y="192557"/>
                </a:lnTo>
                <a:lnTo>
                  <a:pt x="1989010" y="217957"/>
                </a:lnTo>
                <a:lnTo>
                  <a:pt x="1989010" y="52857"/>
                </a:lnTo>
                <a:lnTo>
                  <a:pt x="1981784" y="52857"/>
                </a:lnTo>
                <a:lnTo>
                  <a:pt x="1977161" y="65557"/>
                </a:lnTo>
                <a:lnTo>
                  <a:pt x="1973516" y="65557"/>
                </a:lnTo>
                <a:lnTo>
                  <a:pt x="1976793" y="78257"/>
                </a:lnTo>
                <a:lnTo>
                  <a:pt x="1976221" y="78257"/>
                </a:lnTo>
                <a:lnTo>
                  <a:pt x="1976221" y="103657"/>
                </a:lnTo>
                <a:lnTo>
                  <a:pt x="1969236" y="103657"/>
                </a:lnTo>
                <a:lnTo>
                  <a:pt x="1972729" y="90970"/>
                </a:lnTo>
                <a:lnTo>
                  <a:pt x="1976221" y="103657"/>
                </a:lnTo>
                <a:lnTo>
                  <a:pt x="1976221" y="78257"/>
                </a:lnTo>
                <a:lnTo>
                  <a:pt x="1973313" y="78257"/>
                </a:lnTo>
                <a:lnTo>
                  <a:pt x="1970151" y="90919"/>
                </a:lnTo>
                <a:lnTo>
                  <a:pt x="1968512" y="103657"/>
                </a:lnTo>
                <a:lnTo>
                  <a:pt x="1967090" y="103657"/>
                </a:lnTo>
                <a:lnTo>
                  <a:pt x="1964588" y="116357"/>
                </a:lnTo>
                <a:lnTo>
                  <a:pt x="1969770" y="129057"/>
                </a:lnTo>
                <a:lnTo>
                  <a:pt x="1973821" y="129057"/>
                </a:lnTo>
                <a:lnTo>
                  <a:pt x="1977377" y="141757"/>
                </a:lnTo>
                <a:lnTo>
                  <a:pt x="1973605" y="141757"/>
                </a:lnTo>
                <a:lnTo>
                  <a:pt x="1969452" y="154444"/>
                </a:lnTo>
                <a:lnTo>
                  <a:pt x="1965198" y="154444"/>
                </a:lnTo>
                <a:lnTo>
                  <a:pt x="1961095" y="167157"/>
                </a:lnTo>
                <a:lnTo>
                  <a:pt x="1962848" y="179844"/>
                </a:lnTo>
                <a:lnTo>
                  <a:pt x="1960841" y="179844"/>
                </a:lnTo>
                <a:lnTo>
                  <a:pt x="1956231" y="192557"/>
                </a:lnTo>
                <a:lnTo>
                  <a:pt x="1954123" y="192557"/>
                </a:lnTo>
                <a:lnTo>
                  <a:pt x="1954123" y="243357"/>
                </a:lnTo>
                <a:lnTo>
                  <a:pt x="1948891" y="243357"/>
                </a:lnTo>
                <a:lnTo>
                  <a:pt x="1951215" y="230657"/>
                </a:lnTo>
                <a:lnTo>
                  <a:pt x="1954123" y="243357"/>
                </a:lnTo>
                <a:lnTo>
                  <a:pt x="1954123" y="192557"/>
                </a:lnTo>
                <a:lnTo>
                  <a:pt x="1949475" y="192557"/>
                </a:lnTo>
                <a:lnTo>
                  <a:pt x="1946935" y="205257"/>
                </a:lnTo>
                <a:lnTo>
                  <a:pt x="1945322" y="205257"/>
                </a:lnTo>
                <a:lnTo>
                  <a:pt x="1944484" y="217957"/>
                </a:lnTo>
                <a:lnTo>
                  <a:pt x="1944382" y="230657"/>
                </a:lnTo>
                <a:lnTo>
                  <a:pt x="1944243" y="243357"/>
                </a:lnTo>
                <a:lnTo>
                  <a:pt x="1942490" y="243357"/>
                </a:lnTo>
                <a:lnTo>
                  <a:pt x="1939302" y="256057"/>
                </a:lnTo>
                <a:lnTo>
                  <a:pt x="1933994" y="268757"/>
                </a:lnTo>
                <a:lnTo>
                  <a:pt x="1927377" y="268757"/>
                </a:lnTo>
                <a:lnTo>
                  <a:pt x="1927669" y="256057"/>
                </a:lnTo>
                <a:lnTo>
                  <a:pt x="1928393" y="256057"/>
                </a:lnTo>
                <a:lnTo>
                  <a:pt x="1930285" y="230657"/>
                </a:lnTo>
                <a:lnTo>
                  <a:pt x="1932546" y="217957"/>
                </a:lnTo>
                <a:lnTo>
                  <a:pt x="1934502" y="192557"/>
                </a:lnTo>
                <a:lnTo>
                  <a:pt x="1935848" y="179844"/>
                </a:lnTo>
                <a:lnTo>
                  <a:pt x="1935848" y="179501"/>
                </a:lnTo>
                <a:lnTo>
                  <a:pt x="1936102" y="167157"/>
                </a:lnTo>
                <a:lnTo>
                  <a:pt x="1930171" y="154444"/>
                </a:lnTo>
                <a:lnTo>
                  <a:pt x="1919236" y="154444"/>
                </a:lnTo>
                <a:lnTo>
                  <a:pt x="1918068" y="152666"/>
                </a:lnTo>
                <a:lnTo>
                  <a:pt x="1918068" y="319557"/>
                </a:lnTo>
                <a:lnTo>
                  <a:pt x="1915172" y="332257"/>
                </a:lnTo>
                <a:lnTo>
                  <a:pt x="1914144" y="332257"/>
                </a:lnTo>
                <a:lnTo>
                  <a:pt x="1914144" y="459257"/>
                </a:lnTo>
                <a:lnTo>
                  <a:pt x="1911096" y="459257"/>
                </a:lnTo>
                <a:lnTo>
                  <a:pt x="1913064" y="446557"/>
                </a:lnTo>
                <a:lnTo>
                  <a:pt x="1914144" y="459257"/>
                </a:lnTo>
                <a:lnTo>
                  <a:pt x="1914144" y="332257"/>
                </a:lnTo>
                <a:lnTo>
                  <a:pt x="1908771" y="332257"/>
                </a:lnTo>
                <a:lnTo>
                  <a:pt x="1904707" y="319557"/>
                </a:lnTo>
                <a:lnTo>
                  <a:pt x="1918068" y="319557"/>
                </a:lnTo>
                <a:lnTo>
                  <a:pt x="1918068" y="152666"/>
                </a:lnTo>
                <a:lnTo>
                  <a:pt x="1910918" y="141757"/>
                </a:lnTo>
                <a:lnTo>
                  <a:pt x="1911883" y="141757"/>
                </a:lnTo>
                <a:lnTo>
                  <a:pt x="1912848" y="129057"/>
                </a:lnTo>
                <a:lnTo>
                  <a:pt x="1926209" y="141757"/>
                </a:lnTo>
                <a:lnTo>
                  <a:pt x="1922856" y="129057"/>
                </a:lnTo>
                <a:lnTo>
                  <a:pt x="1919820" y="129057"/>
                </a:lnTo>
                <a:lnTo>
                  <a:pt x="1918525" y="116357"/>
                </a:lnTo>
                <a:lnTo>
                  <a:pt x="1917217" y="116357"/>
                </a:lnTo>
                <a:lnTo>
                  <a:pt x="1915172" y="103657"/>
                </a:lnTo>
                <a:lnTo>
                  <a:pt x="1911756" y="103657"/>
                </a:lnTo>
                <a:lnTo>
                  <a:pt x="1910346" y="90919"/>
                </a:lnTo>
                <a:lnTo>
                  <a:pt x="1908771" y="90919"/>
                </a:lnTo>
                <a:lnTo>
                  <a:pt x="1907349" y="78257"/>
                </a:lnTo>
                <a:lnTo>
                  <a:pt x="1905723" y="78257"/>
                </a:lnTo>
                <a:lnTo>
                  <a:pt x="1903869" y="65557"/>
                </a:lnTo>
                <a:lnTo>
                  <a:pt x="1901799" y="52857"/>
                </a:lnTo>
                <a:lnTo>
                  <a:pt x="1899399" y="52857"/>
                </a:lnTo>
                <a:lnTo>
                  <a:pt x="1896567" y="40157"/>
                </a:lnTo>
                <a:lnTo>
                  <a:pt x="1893265" y="40157"/>
                </a:lnTo>
                <a:lnTo>
                  <a:pt x="1889582" y="27457"/>
                </a:lnTo>
                <a:lnTo>
                  <a:pt x="1895398" y="27457"/>
                </a:lnTo>
                <a:lnTo>
                  <a:pt x="1889061" y="14757"/>
                </a:lnTo>
                <a:lnTo>
                  <a:pt x="1888426" y="14757"/>
                </a:lnTo>
                <a:lnTo>
                  <a:pt x="1890750" y="2057"/>
                </a:lnTo>
                <a:lnTo>
                  <a:pt x="1880870" y="2057"/>
                </a:lnTo>
                <a:lnTo>
                  <a:pt x="1880870" y="471957"/>
                </a:lnTo>
                <a:lnTo>
                  <a:pt x="1872729" y="471957"/>
                </a:lnTo>
                <a:lnTo>
                  <a:pt x="1864588" y="471957"/>
                </a:lnTo>
                <a:lnTo>
                  <a:pt x="1864004" y="459257"/>
                </a:lnTo>
                <a:lnTo>
                  <a:pt x="1869236" y="459257"/>
                </a:lnTo>
                <a:lnTo>
                  <a:pt x="1872729" y="471957"/>
                </a:lnTo>
                <a:lnTo>
                  <a:pt x="1880285" y="459257"/>
                </a:lnTo>
                <a:lnTo>
                  <a:pt x="1880870" y="471957"/>
                </a:lnTo>
                <a:lnTo>
                  <a:pt x="1880870" y="2057"/>
                </a:lnTo>
                <a:lnTo>
                  <a:pt x="1864245" y="2057"/>
                </a:lnTo>
                <a:lnTo>
                  <a:pt x="1863788" y="14757"/>
                </a:lnTo>
                <a:lnTo>
                  <a:pt x="1863432" y="14757"/>
                </a:lnTo>
                <a:lnTo>
                  <a:pt x="1864004" y="2057"/>
                </a:lnTo>
                <a:lnTo>
                  <a:pt x="1852371" y="2057"/>
                </a:lnTo>
                <a:lnTo>
                  <a:pt x="1852371" y="65557"/>
                </a:lnTo>
                <a:lnTo>
                  <a:pt x="1846567" y="65557"/>
                </a:lnTo>
                <a:lnTo>
                  <a:pt x="1846567" y="78257"/>
                </a:lnTo>
                <a:lnTo>
                  <a:pt x="1843074" y="82740"/>
                </a:lnTo>
                <a:lnTo>
                  <a:pt x="1843074" y="802157"/>
                </a:lnTo>
                <a:lnTo>
                  <a:pt x="1843074" y="814857"/>
                </a:lnTo>
                <a:lnTo>
                  <a:pt x="1838998" y="814857"/>
                </a:lnTo>
                <a:lnTo>
                  <a:pt x="1843074" y="802157"/>
                </a:lnTo>
                <a:lnTo>
                  <a:pt x="1843074" y="82740"/>
                </a:lnTo>
                <a:lnTo>
                  <a:pt x="1837258" y="90208"/>
                </a:lnTo>
                <a:lnTo>
                  <a:pt x="1837258" y="852957"/>
                </a:lnTo>
                <a:lnTo>
                  <a:pt x="1817484" y="852957"/>
                </a:lnTo>
                <a:lnTo>
                  <a:pt x="1817484" y="852360"/>
                </a:lnTo>
                <a:lnTo>
                  <a:pt x="1815744" y="852932"/>
                </a:lnTo>
                <a:lnTo>
                  <a:pt x="1806448" y="852957"/>
                </a:lnTo>
                <a:lnTo>
                  <a:pt x="1803869" y="852957"/>
                </a:lnTo>
                <a:lnTo>
                  <a:pt x="1806409" y="865505"/>
                </a:lnTo>
                <a:lnTo>
                  <a:pt x="1804644" y="865505"/>
                </a:lnTo>
                <a:lnTo>
                  <a:pt x="1799463" y="852957"/>
                </a:lnTo>
                <a:lnTo>
                  <a:pt x="1798307" y="852957"/>
                </a:lnTo>
                <a:lnTo>
                  <a:pt x="1804047" y="865505"/>
                </a:lnTo>
                <a:lnTo>
                  <a:pt x="1798840" y="865505"/>
                </a:lnTo>
                <a:lnTo>
                  <a:pt x="1794814" y="852957"/>
                </a:lnTo>
                <a:lnTo>
                  <a:pt x="1794789" y="865505"/>
                </a:lnTo>
                <a:lnTo>
                  <a:pt x="1788401" y="865505"/>
                </a:lnTo>
                <a:lnTo>
                  <a:pt x="1790166" y="878357"/>
                </a:lnTo>
                <a:lnTo>
                  <a:pt x="1782025" y="891057"/>
                </a:lnTo>
                <a:lnTo>
                  <a:pt x="1778330" y="881075"/>
                </a:lnTo>
                <a:lnTo>
                  <a:pt x="1782610" y="887234"/>
                </a:lnTo>
                <a:lnTo>
                  <a:pt x="1783181" y="882002"/>
                </a:lnTo>
                <a:lnTo>
                  <a:pt x="1777898" y="879894"/>
                </a:lnTo>
                <a:lnTo>
                  <a:pt x="1777339" y="878357"/>
                </a:lnTo>
                <a:lnTo>
                  <a:pt x="1777771" y="878357"/>
                </a:lnTo>
                <a:lnTo>
                  <a:pt x="1775053" y="865505"/>
                </a:lnTo>
                <a:lnTo>
                  <a:pt x="1775053" y="852957"/>
                </a:lnTo>
                <a:lnTo>
                  <a:pt x="1777377" y="852957"/>
                </a:lnTo>
                <a:lnTo>
                  <a:pt x="1781124" y="864666"/>
                </a:lnTo>
                <a:lnTo>
                  <a:pt x="1781479" y="865505"/>
                </a:lnTo>
                <a:lnTo>
                  <a:pt x="1784527" y="852957"/>
                </a:lnTo>
                <a:lnTo>
                  <a:pt x="1789506" y="852957"/>
                </a:lnTo>
                <a:lnTo>
                  <a:pt x="1796567" y="840257"/>
                </a:lnTo>
                <a:lnTo>
                  <a:pt x="1805863" y="840257"/>
                </a:lnTo>
                <a:lnTo>
                  <a:pt x="1806448" y="852957"/>
                </a:lnTo>
                <a:lnTo>
                  <a:pt x="1809292" y="840257"/>
                </a:lnTo>
                <a:lnTo>
                  <a:pt x="1807895" y="840257"/>
                </a:lnTo>
                <a:lnTo>
                  <a:pt x="1806930" y="827557"/>
                </a:lnTo>
                <a:lnTo>
                  <a:pt x="1816328" y="827557"/>
                </a:lnTo>
                <a:lnTo>
                  <a:pt x="1824469" y="814857"/>
                </a:lnTo>
                <a:lnTo>
                  <a:pt x="1825053" y="814857"/>
                </a:lnTo>
                <a:lnTo>
                  <a:pt x="1822145" y="827557"/>
                </a:lnTo>
                <a:lnTo>
                  <a:pt x="1826793" y="840257"/>
                </a:lnTo>
                <a:lnTo>
                  <a:pt x="1825625" y="840257"/>
                </a:lnTo>
                <a:lnTo>
                  <a:pt x="1837258" y="852957"/>
                </a:lnTo>
                <a:lnTo>
                  <a:pt x="1837258" y="90208"/>
                </a:lnTo>
                <a:lnTo>
                  <a:pt x="1836699" y="90919"/>
                </a:lnTo>
                <a:lnTo>
                  <a:pt x="1837842" y="78257"/>
                </a:lnTo>
                <a:lnTo>
                  <a:pt x="1846567" y="78257"/>
                </a:lnTo>
                <a:lnTo>
                  <a:pt x="1846567" y="65557"/>
                </a:lnTo>
                <a:lnTo>
                  <a:pt x="1843659" y="65557"/>
                </a:lnTo>
                <a:lnTo>
                  <a:pt x="1844230" y="52857"/>
                </a:lnTo>
                <a:lnTo>
                  <a:pt x="1851799" y="52857"/>
                </a:lnTo>
                <a:lnTo>
                  <a:pt x="1852371" y="65557"/>
                </a:lnTo>
                <a:lnTo>
                  <a:pt x="1852371" y="2057"/>
                </a:lnTo>
                <a:lnTo>
                  <a:pt x="1829701" y="2057"/>
                </a:lnTo>
                <a:lnTo>
                  <a:pt x="1829701" y="497357"/>
                </a:lnTo>
                <a:lnTo>
                  <a:pt x="1823300" y="497357"/>
                </a:lnTo>
                <a:lnTo>
                  <a:pt x="1824469" y="484657"/>
                </a:lnTo>
                <a:lnTo>
                  <a:pt x="1827961" y="484657"/>
                </a:lnTo>
                <a:lnTo>
                  <a:pt x="1829701" y="497357"/>
                </a:lnTo>
                <a:lnTo>
                  <a:pt x="1829701" y="2057"/>
                </a:lnTo>
                <a:lnTo>
                  <a:pt x="1812721" y="2057"/>
                </a:lnTo>
                <a:lnTo>
                  <a:pt x="1812721" y="243357"/>
                </a:lnTo>
                <a:lnTo>
                  <a:pt x="1805279" y="243357"/>
                </a:lnTo>
                <a:lnTo>
                  <a:pt x="1807324" y="230657"/>
                </a:lnTo>
                <a:lnTo>
                  <a:pt x="1811604" y="230657"/>
                </a:lnTo>
                <a:lnTo>
                  <a:pt x="1812721" y="243357"/>
                </a:lnTo>
                <a:lnTo>
                  <a:pt x="1812721" y="2057"/>
                </a:lnTo>
                <a:lnTo>
                  <a:pt x="1811680" y="2057"/>
                </a:lnTo>
                <a:lnTo>
                  <a:pt x="1811680" y="116357"/>
                </a:lnTo>
                <a:lnTo>
                  <a:pt x="1805901" y="116357"/>
                </a:lnTo>
                <a:lnTo>
                  <a:pt x="1802155" y="129057"/>
                </a:lnTo>
                <a:lnTo>
                  <a:pt x="1797367" y="129057"/>
                </a:lnTo>
                <a:lnTo>
                  <a:pt x="1799971" y="116357"/>
                </a:lnTo>
                <a:lnTo>
                  <a:pt x="1801164" y="103657"/>
                </a:lnTo>
                <a:lnTo>
                  <a:pt x="1802841" y="103657"/>
                </a:lnTo>
                <a:lnTo>
                  <a:pt x="1809356" y="103657"/>
                </a:lnTo>
                <a:lnTo>
                  <a:pt x="1811680" y="116357"/>
                </a:lnTo>
                <a:lnTo>
                  <a:pt x="1811680" y="2057"/>
                </a:lnTo>
                <a:lnTo>
                  <a:pt x="1802955" y="2057"/>
                </a:lnTo>
                <a:lnTo>
                  <a:pt x="1802955" y="14757"/>
                </a:lnTo>
                <a:lnTo>
                  <a:pt x="1798891" y="14757"/>
                </a:lnTo>
                <a:lnTo>
                  <a:pt x="1798891" y="2057"/>
                </a:lnTo>
                <a:lnTo>
                  <a:pt x="1795983" y="2057"/>
                </a:lnTo>
                <a:lnTo>
                  <a:pt x="1795983" y="256057"/>
                </a:lnTo>
                <a:lnTo>
                  <a:pt x="1794814" y="268757"/>
                </a:lnTo>
                <a:lnTo>
                  <a:pt x="1785518" y="268757"/>
                </a:lnTo>
                <a:lnTo>
                  <a:pt x="1786674" y="256057"/>
                </a:lnTo>
                <a:lnTo>
                  <a:pt x="1795983" y="256057"/>
                </a:lnTo>
                <a:lnTo>
                  <a:pt x="1795983" y="2057"/>
                </a:lnTo>
                <a:lnTo>
                  <a:pt x="1794230" y="2057"/>
                </a:lnTo>
                <a:lnTo>
                  <a:pt x="1794230" y="52857"/>
                </a:lnTo>
                <a:lnTo>
                  <a:pt x="1791906" y="40157"/>
                </a:lnTo>
                <a:lnTo>
                  <a:pt x="1793074" y="40157"/>
                </a:lnTo>
                <a:lnTo>
                  <a:pt x="1794230" y="52857"/>
                </a:lnTo>
                <a:lnTo>
                  <a:pt x="1794230" y="2057"/>
                </a:lnTo>
                <a:lnTo>
                  <a:pt x="1784362" y="2057"/>
                </a:lnTo>
                <a:lnTo>
                  <a:pt x="1784362" y="687832"/>
                </a:lnTo>
                <a:lnTo>
                  <a:pt x="1777377" y="700557"/>
                </a:lnTo>
                <a:lnTo>
                  <a:pt x="1777377" y="687832"/>
                </a:lnTo>
                <a:lnTo>
                  <a:pt x="1784362" y="687832"/>
                </a:lnTo>
                <a:lnTo>
                  <a:pt x="1784362" y="2057"/>
                </a:lnTo>
                <a:lnTo>
                  <a:pt x="1774469" y="2057"/>
                </a:lnTo>
                <a:lnTo>
                  <a:pt x="1774469" y="141757"/>
                </a:lnTo>
                <a:lnTo>
                  <a:pt x="1774469" y="154444"/>
                </a:lnTo>
                <a:lnTo>
                  <a:pt x="1770976" y="154444"/>
                </a:lnTo>
                <a:lnTo>
                  <a:pt x="1770976" y="878357"/>
                </a:lnTo>
                <a:lnTo>
                  <a:pt x="1769808" y="878357"/>
                </a:lnTo>
                <a:lnTo>
                  <a:pt x="1765160" y="903757"/>
                </a:lnTo>
                <a:lnTo>
                  <a:pt x="1762836" y="903757"/>
                </a:lnTo>
                <a:lnTo>
                  <a:pt x="1766112" y="916457"/>
                </a:lnTo>
                <a:lnTo>
                  <a:pt x="1761604" y="916457"/>
                </a:lnTo>
                <a:lnTo>
                  <a:pt x="1755228" y="903757"/>
                </a:lnTo>
                <a:lnTo>
                  <a:pt x="1752955" y="916457"/>
                </a:lnTo>
                <a:lnTo>
                  <a:pt x="1747342" y="903757"/>
                </a:lnTo>
                <a:lnTo>
                  <a:pt x="1747774" y="903757"/>
                </a:lnTo>
                <a:lnTo>
                  <a:pt x="1749412" y="878357"/>
                </a:lnTo>
                <a:lnTo>
                  <a:pt x="1751203" y="865644"/>
                </a:lnTo>
                <a:lnTo>
                  <a:pt x="1754111" y="878357"/>
                </a:lnTo>
                <a:lnTo>
                  <a:pt x="1762252" y="878357"/>
                </a:lnTo>
                <a:lnTo>
                  <a:pt x="1762848" y="865505"/>
                </a:lnTo>
                <a:lnTo>
                  <a:pt x="1769211" y="865505"/>
                </a:lnTo>
                <a:lnTo>
                  <a:pt x="1770976" y="878357"/>
                </a:lnTo>
                <a:lnTo>
                  <a:pt x="1770976" y="154444"/>
                </a:lnTo>
                <a:lnTo>
                  <a:pt x="1770392" y="154444"/>
                </a:lnTo>
                <a:lnTo>
                  <a:pt x="1770392" y="141757"/>
                </a:lnTo>
                <a:lnTo>
                  <a:pt x="1774469" y="141757"/>
                </a:lnTo>
                <a:lnTo>
                  <a:pt x="1774469" y="2057"/>
                </a:lnTo>
                <a:lnTo>
                  <a:pt x="1747139" y="2057"/>
                </a:lnTo>
                <a:lnTo>
                  <a:pt x="1747139" y="865505"/>
                </a:lnTo>
                <a:lnTo>
                  <a:pt x="1747139" y="878357"/>
                </a:lnTo>
                <a:lnTo>
                  <a:pt x="1746554" y="878357"/>
                </a:lnTo>
                <a:lnTo>
                  <a:pt x="1746554" y="865505"/>
                </a:lnTo>
                <a:lnTo>
                  <a:pt x="1747139" y="865505"/>
                </a:lnTo>
                <a:lnTo>
                  <a:pt x="1747139" y="2057"/>
                </a:lnTo>
                <a:lnTo>
                  <a:pt x="1745957" y="2057"/>
                </a:lnTo>
                <a:lnTo>
                  <a:pt x="1745957" y="865505"/>
                </a:lnTo>
                <a:lnTo>
                  <a:pt x="1744192" y="865505"/>
                </a:lnTo>
                <a:lnTo>
                  <a:pt x="1744192" y="903757"/>
                </a:lnTo>
                <a:lnTo>
                  <a:pt x="1741614" y="916457"/>
                </a:lnTo>
                <a:lnTo>
                  <a:pt x="1741474" y="916457"/>
                </a:lnTo>
                <a:lnTo>
                  <a:pt x="1739722" y="903757"/>
                </a:lnTo>
                <a:lnTo>
                  <a:pt x="1744192" y="903757"/>
                </a:lnTo>
                <a:lnTo>
                  <a:pt x="1744192" y="865505"/>
                </a:lnTo>
                <a:lnTo>
                  <a:pt x="1743659" y="865505"/>
                </a:lnTo>
                <a:lnTo>
                  <a:pt x="1743697" y="864666"/>
                </a:lnTo>
                <a:lnTo>
                  <a:pt x="1744230" y="852957"/>
                </a:lnTo>
                <a:lnTo>
                  <a:pt x="1745957" y="865505"/>
                </a:lnTo>
                <a:lnTo>
                  <a:pt x="1745957" y="2057"/>
                </a:lnTo>
                <a:lnTo>
                  <a:pt x="1739468" y="2057"/>
                </a:lnTo>
                <a:lnTo>
                  <a:pt x="1739468" y="916457"/>
                </a:lnTo>
                <a:lnTo>
                  <a:pt x="1736674" y="929157"/>
                </a:lnTo>
                <a:lnTo>
                  <a:pt x="1729117" y="929157"/>
                </a:lnTo>
                <a:lnTo>
                  <a:pt x="1725625" y="919467"/>
                </a:lnTo>
                <a:lnTo>
                  <a:pt x="1725625" y="941857"/>
                </a:lnTo>
                <a:lnTo>
                  <a:pt x="1718652" y="929157"/>
                </a:lnTo>
                <a:lnTo>
                  <a:pt x="1719808" y="929157"/>
                </a:lnTo>
                <a:lnTo>
                  <a:pt x="1725625" y="941857"/>
                </a:lnTo>
                <a:lnTo>
                  <a:pt x="1725625" y="919467"/>
                </a:lnTo>
                <a:lnTo>
                  <a:pt x="1724545" y="916457"/>
                </a:lnTo>
                <a:lnTo>
                  <a:pt x="1732026" y="916457"/>
                </a:lnTo>
                <a:lnTo>
                  <a:pt x="1729701" y="903757"/>
                </a:lnTo>
                <a:lnTo>
                  <a:pt x="1737842" y="903757"/>
                </a:lnTo>
                <a:lnTo>
                  <a:pt x="1734350" y="916457"/>
                </a:lnTo>
                <a:lnTo>
                  <a:pt x="1739468" y="916457"/>
                </a:lnTo>
                <a:lnTo>
                  <a:pt x="1739468" y="2057"/>
                </a:lnTo>
                <a:lnTo>
                  <a:pt x="1735505" y="2057"/>
                </a:lnTo>
                <a:lnTo>
                  <a:pt x="1735505" y="167157"/>
                </a:lnTo>
                <a:lnTo>
                  <a:pt x="1731441" y="179844"/>
                </a:lnTo>
                <a:lnTo>
                  <a:pt x="1729701" y="179844"/>
                </a:lnTo>
                <a:lnTo>
                  <a:pt x="1729117" y="192557"/>
                </a:lnTo>
                <a:lnTo>
                  <a:pt x="1723250" y="192557"/>
                </a:lnTo>
                <a:lnTo>
                  <a:pt x="1722285" y="179844"/>
                </a:lnTo>
                <a:lnTo>
                  <a:pt x="1723720" y="179844"/>
                </a:lnTo>
                <a:lnTo>
                  <a:pt x="1723758" y="179501"/>
                </a:lnTo>
                <a:lnTo>
                  <a:pt x="1725041" y="167157"/>
                </a:lnTo>
                <a:lnTo>
                  <a:pt x="1735505" y="167157"/>
                </a:lnTo>
                <a:lnTo>
                  <a:pt x="1735505" y="2057"/>
                </a:lnTo>
                <a:lnTo>
                  <a:pt x="1719808" y="2057"/>
                </a:lnTo>
                <a:lnTo>
                  <a:pt x="1719808" y="243357"/>
                </a:lnTo>
                <a:lnTo>
                  <a:pt x="1719237" y="244614"/>
                </a:lnTo>
                <a:lnTo>
                  <a:pt x="1719237" y="675157"/>
                </a:lnTo>
                <a:lnTo>
                  <a:pt x="1717484" y="675157"/>
                </a:lnTo>
                <a:lnTo>
                  <a:pt x="1717484" y="827557"/>
                </a:lnTo>
                <a:lnTo>
                  <a:pt x="1712836" y="827557"/>
                </a:lnTo>
                <a:lnTo>
                  <a:pt x="1712836" y="967257"/>
                </a:lnTo>
                <a:lnTo>
                  <a:pt x="1709928" y="967257"/>
                </a:lnTo>
                <a:lnTo>
                  <a:pt x="1709343" y="954557"/>
                </a:lnTo>
                <a:lnTo>
                  <a:pt x="1709928" y="954557"/>
                </a:lnTo>
                <a:lnTo>
                  <a:pt x="1709928" y="967257"/>
                </a:lnTo>
                <a:lnTo>
                  <a:pt x="1710512" y="954557"/>
                </a:lnTo>
                <a:lnTo>
                  <a:pt x="1711667" y="954557"/>
                </a:lnTo>
                <a:lnTo>
                  <a:pt x="1712836" y="967257"/>
                </a:lnTo>
                <a:lnTo>
                  <a:pt x="1712836" y="827557"/>
                </a:lnTo>
                <a:lnTo>
                  <a:pt x="1709343" y="827557"/>
                </a:lnTo>
                <a:lnTo>
                  <a:pt x="1709343" y="814857"/>
                </a:lnTo>
                <a:lnTo>
                  <a:pt x="1717484" y="827557"/>
                </a:lnTo>
                <a:lnTo>
                  <a:pt x="1717484" y="675157"/>
                </a:lnTo>
                <a:lnTo>
                  <a:pt x="1714220" y="675157"/>
                </a:lnTo>
                <a:lnTo>
                  <a:pt x="1716366" y="662457"/>
                </a:lnTo>
                <a:lnTo>
                  <a:pt x="1719237" y="675157"/>
                </a:lnTo>
                <a:lnTo>
                  <a:pt x="1719237" y="244614"/>
                </a:lnTo>
                <a:lnTo>
                  <a:pt x="1716468" y="250672"/>
                </a:lnTo>
                <a:lnTo>
                  <a:pt x="1716468" y="510057"/>
                </a:lnTo>
                <a:lnTo>
                  <a:pt x="1711096" y="510057"/>
                </a:lnTo>
                <a:lnTo>
                  <a:pt x="1711096" y="713257"/>
                </a:lnTo>
                <a:lnTo>
                  <a:pt x="1711045" y="714336"/>
                </a:lnTo>
                <a:lnTo>
                  <a:pt x="1710512" y="725957"/>
                </a:lnTo>
                <a:lnTo>
                  <a:pt x="1701203" y="725957"/>
                </a:lnTo>
                <a:lnTo>
                  <a:pt x="1701203" y="954557"/>
                </a:lnTo>
                <a:lnTo>
                  <a:pt x="1694230" y="954557"/>
                </a:lnTo>
                <a:lnTo>
                  <a:pt x="1694230" y="967257"/>
                </a:lnTo>
                <a:lnTo>
                  <a:pt x="1693646" y="979957"/>
                </a:lnTo>
                <a:lnTo>
                  <a:pt x="1691906" y="979957"/>
                </a:lnTo>
                <a:lnTo>
                  <a:pt x="1689582" y="967257"/>
                </a:lnTo>
                <a:lnTo>
                  <a:pt x="1694230" y="967257"/>
                </a:lnTo>
                <a:lnTo>
                  <a:pt x="1694230" y="954557"/>
                </a:lnTo>
                <a:lnTo>
                  <a:pt x="1691322" y="954557"/>
                </a:lnTo>
                <a:lnTo>
                  <a:pt x="1691906" y="941857"/>
                </a:lnTo>
                <a:lnTo>
                  <a:pt x="1687830" y="929157"/>
                </a:lnTo>
                <a:lnTo>
                  <a:pt x="1687830" y="954557"/>
                </a:lnTo>
                <a:lnTo>
                  <a:pt x="1683181" y="954557"/>
                </a:lnTo>
                <a:lnTo>
                  <a:pt x="1679702" y="941857"/>
                </a:lnTo>
                <a:lnTo>
                  <a:pt x="1678533" y="941857"/>
                </a:lnTo>
                <a:lnTo>
                  <a:pt x="1673301" y="929157"/>
                </a:lnTo>
                <a:lnTo>
                  <a:pt x="1680857" y="941857"/>
                </a:lnTo>
                <a:lnTo>
                  <a:pt x="1687258" y="941857"/>
                </a:lnTo>
                <a:lnTo>
                  <a:pt x="1687830" y="954557"/>
                </a:lnTo>
                <a:lnTo>
                  <a:pt x="1687830" y="929157"/>
                </a:lnTo>
                <a:lnTo>
                  <a:pt x="1697215" y="929157"/>
                </a:lnTo>
                <a:lnTo>
                  <a:pt x="1697240" y="941857"/>
                </a:lnTo>
                <a:lnTo>
                  <a:pt x="1694230" y="941857"/>
                </a:lnTo>
                <a:lnTo>
                  <a:pt x="1701203" y="954557"/>
                </a:lnTo>
                <a:lnTo>
                  <a:pt x="1701203" y="725957"/>
                </a:lnTo>
                <a:lnTo>
                  <a:pt x="1702955" y="713257"/>
                </a:lnTo>
                <a:lnTo>
                  <a:pt x="1711096" y="713257"/>
                </a:lnTo>
                <a:lnTo>
                  <a:pt x="1711096" y="510057"/>
                </a:lnTo>
                <a:lnTo>
                  <a:pt x="1701203" y="510057"/>
                </a:lnTo>
                <a:lnTo>
                  <a:pt x="1707591" y="522719"/>
                </a:lnTo>
                <a:lnTo>
                  <a:pt x="1703019" y="522719"/>
                </a:lnTo>
                <a:lnTo>
                  <a:pt x="1703044" y="523100"/>
                </a:lnTo>
                <a:lnTo>
                  <a:pt x="1703552" y="535457"/>
                </a:lnTo>
                <a:lnTo>
                  <a:pt x="1701279" y="522719"/>
                </a:lnTo>
                <a:lnTo>
                  <a:pt x="1696554" y="522719"/>
                </a:lnTo>
                <a:lnTo>
                  <a:pt x="1696554" y="586257"/>
                </a:lnTo>
                <a:lnTo>
                  <a:pt x="1695399" y="598957"/>
                </a:lnTo>
                <a:lnTo>
                  <a:pt x="1695348" y="598678"/>
                </a:lnTo>
                <a:lnTo>
                  <a:pt x="1693062" y="586257"/>
                </a:lnTo>
                <a:lnTo>
                  <a:pt x="1696554" y="586257"/>
                </a:lnTo>
                <a:lnTo>
                  <a:pt x="1696554" y="522719"/>
                </a:lnTo>
                <a:lnTo>
                  <a:pt x="1695399" y="522719"/>
                </a:lnTo>
                <a:lnTo>
                  <a:pt x="1695399" y="510057"/>
                </a:lnTo>
                <a:lnTo>
                  <a:pt x="1695970" y="510057"/>
                </a:lnTo>
                <a:lnTo>
                  <a:pt x="1697139" y="497357"/>
                </a:lnTo>
                <a:lnTo>
                  <a:pt x="1708988" y="497357"/>
                </a:lnTo>
                <a:lnTo>
                  <a:pt x="1716468" y="510057"/>
                </a:lnTo>
                <a:lnTo>
                  <a:pt x="1716468" y="250672"/>
                </a:lnTo>
                <a:lnTo>
                  <a:pt x="1714004" y="256057"/>
                </a:lnTo>
                <a:lnTo>
                  <a:pt x="1712252" y="246532"/>
                </a:lnTo>
                <a:lnTo>
                  <a:pt x="1712252" y="471957"/>
                </a:lnTo>
                <a:lnTo>
                  <a:pt x="1709928" y="471957"/>
                </a:lnTo>
                <a:lnTo>
                  <a:pt x="1708188" y="484657"/>
                </a:lnTo>
                <a:lnTo>
                  <a:pt x="1703539" y="484657"/>
                </a:lnTo>
                <a:lnTo>
                  <a:pt x="1705279" y="471957"/>
                </a:lnTo>
                <a:lnTo>
                  <a:pt x="1694815" y="471957"/>
                </a:lnTo>
                <a:lnTo>
                  <a:pt x="1702955" y="459257"/>
                </a:lnTo>
                <a:lnTo>
                  <a:pt x="1697139" y="459257"/>
                </a:lnTo>
                <a:lnTo>
                  <a:pt x="1700631" y="446557"/>
                </a:lnTo>
                <a:lnTo>
                  <a:pt x="1705279" y="446557"/>
                </a:lnTo>
                <a:lnTo>
                  <a:pt x="1706435" y="459257"/>
                </a:lnTo>
                <a:lnTo>
                  <a:pt x="1711096" y="459257"/>
                </a:lnTo>
                <a:lnTo>
                  <a:pt x="1712252" y="471957"/>
                </a:lnTo>
                <a:lnTo>
                  <a:pt x="1712252" y="246532"/>
                </a:lnTo>
                <a:lnTo>
                  <a:pt x="1711667" y="243357"/>
                </a:lnTo>
                <a:lnTo>
                  <a:pt x="1719808" y="243357"/>
                </a:lnTo>
                <a:lnTo>
                  <a:pt x="1719808" y="2057"/>
                </a:lnTo>
                <a:lnTo>
                  <a:pt x="1715135" y="2057"/>
                </a:lnTo>
                <a:lnTo>
                  <a:pt x="1715135" y="90919"/>
                </a:lnTo>
                <a:lnTo>
                  <a:pt x="1704327" y="78257"/>
                </a:lnTo>
                <a:lnTo>
                  <a:pt x="1703501" y="78257"/>
                </a:lnTo>
                <a:lnTo>
                  <a:pt x="1702663" y="65557"/>
                </a:lnTo>
                <a:lnTo>
                  <a:pt x="1713420" y="65557"/>
                </a:lnTo>
                <a:lnTo>
                  <a:pt x="1708772" y="78257"/>
                </a:lnTo>
                <a:lnTo>
                  <a:pt x="1711096" y="78257"/>
                </a:lnTo>
                <a:lnTo>
                  <a:pt x="1715135" y="90919"/>
                </a:lnTo>
                <a:lnTo>
                  <a:pt x="1715135" y="2057"/>
                </a:lnTo>
                <a:lnTo>
                  <a:pt x="1701203" y="2057"/>
                </a:lnTo>
                <a:lnTo>
                  <a:pt x="1701203" y="27457"/>
                </a:lnTo>
                <a:lnTo>
                  <a:pt x="1699488" y="27457"/>
                </a:lnTo>
                <a:lnTo>
                  <a:pt x="1699488" y="90919"/>
                </a:lnTo>
                <a:lnTo>
                  <a:pt x="1697723" y="93192"/>
                </a:lnTo>
                <a:lnTo>
                  <a:pt x="1697723" y="357657"/>
                </a:lnTo>
                <a:lnTo>
                  <a:pt x="1694815" y="370357"/>
                </a:lnTo>
                <a:lnTo>
                  <a:pt x="1692490" y="370357"/>
                </a:lnTo>
                <a:lnTo>
                  <a:pt x="1692490" y="624357"/>
                </a:lnTo>
                <a:lnTo>
                  <a:pt x="1682597" y="624357"/>
                </a:lnTo>
                <a:lnTo>
                  <a:pt x="1682597" y="611606"/>
                </a:lnTo>
                <a:lnTo>
                  <a:pt x="1685480" y="611606"/>
                </a:lnTo>
                <a:lnTo>
                  <a:pt x="1692490" y="624357"/>
                </a:lnTo>
                <a:lnTo>
                  <a:pt x="1692490" y="370357"/>
                </a:lnTo>
                <a:lnTo>
                  <a:pt x="1688414" y="370357"/>
                </a:lnTo>
                <a:lnTo>
                  <a:pt x="1687830" y="357657"/>
                </a:lnTo>
                <a:lnTo>
                  <a:pt x="1697723" y="357657"/>
                </a:lnTo>
                <a:lnTo>
                  <a:pt x="1697723" y="93192"/>
                </a:lnTo>
                <a:lnTo>
                  <a:pt x="1690738" y="102171"/>
                </a:lnTo>
                <a:lnTo>
                  <a:pt x="1690738" y="167157"/>
                </a:lnTo>
                <a:lnTo>
                  <a:pt x="1680273" y="167157"/>
                </a:lnTo>
                <a:lnTo>
                  <a:pt x="1680857" y="154444"/>
                </a:lnTo>
                <a:lnTo>
                  <a:pt x="1689582" y="154444"/>
                </a:lnTo>
                <a:lnTo>
                  <a:pt x="1690738" y="167157"/>
                </a:lnTo>
                <a:lnTo>
                  <a:pt x="1690738" y="102171"/>
                </a:lnTo>
                <a:lnTo>
                  <a:pt x="1689582" y="103657"/>
                </a:lnTo>
                <a:lnTo>
                  <a:pt x="1685531" y="103657"/>
                </a:lnTo>
                <a:lnTo>
                  <a:pt x="1688858" y="90919"/>
                </a:lnTo>
                <a:lnTo>
                  <a:pt x="1693062" y="90919"/>
                </a:lnTo>
                <a:lnTo>
                  <a:pt x="1691906" y="78257"/>
                </a:lnTo>
                <a:lnTo>
                  <a:pt x="1695970" y="78257"/>
                </a:lnTo>
                <a:lnTo>
                  <a:pt x="1693075" y="90919"/>
                </a:lnTo>
                <a:lnTo>
                  <a:pt x="1699488" y="90919"/>
                </a:lnTo>
                <a:lnTo>
                  <a:pt x="1699488" y="27457"/>
                </a:lnTo>
                <a:lnTo>
                  <a:pt x="1695399" y="27457"/>
                </a:lnTo>
                <a:lnTo>
                  <a:pt x="1695399" y="14757"/>
                </a:lnTo>
                <a:lnTo>
                  <a:pt x="1701203" y="27457"/>
                </a:lnTo>
                <a:lnTo>
                  <a:pt x="1701203" y="2057"/>
                </a:lnTo>
                <a:lnTo>
                  <a:pt x="1693062" y="2057"/>
                </a:lnTo>
                <a:lnTo>
                  <a:pt x="1693062" y="65557"/>
                </a:lnTo>
                <a:lnTo>
                  <a:pt x="1690166" y="78257"/>
                </a:lnTo>
                <a:lnTo>
                  <a:pt x="1672717" y="78257"/>
                </a:lnTo>
                <a:lnTo>
                  <a:pt x="1675625" y="65557"/>
                </a:lnTo>
                <a:lnTo>
                  <a:pt x="1681441" y="65557"/>
                </a:lnTo>
                <a:lnTo>
                  <a:pt x="1680857" y="52857"/>
                </a:lnTo>
                <a:lnTo>
                  <a:pt x="1664576" y="52857"/>
                </a:lnTo>
                <a:lnTo>
                  <a:pt x="1663636" y="54229"/>
                </a:lnTo>
                <a:lnTo>
                  <a:pt x="1663636" y="65557"/>
                </a:lnTo>
                <a:lnTo>
                  <a:pt x="1663115" y="78257"/>
                </a:lnTo>
                <a:lnTo>
                  <a:pt x="1659928" y="65557"/>
                </a:lnTo>
                <a:lnTo>
                  <a:pt x="1663636" y="65557"/>
                </a:lnTo>
                <a:lnTo>
                  <a:pt x="1663636" y="54229"/>
                </a:lnTo>
                <a:lnTo>
                  <a:pt x="1655864" y="65557"/>
                </a:lnTo>
                <a:lnTo>
                  <a:pt x="1658188" y="52857"/>
                </a:lnTo>
                <a:lnTo>
                  <a:pt x="1657604" y="52857"/>
                </a:lnTo>
                <a:lnTo>
                  <a:pt x="1661668" y="40157"/>
                </a:lnTo>
                <a:lnTo>
                  <a:pt x="1667522" y="40157"/>
                </a:lnTo>
                <a:lnTo>
                  <a:pt x="1668653" y="27457"/>
                </a:lnTo>
                <a:lnTo>
                  <a:pt x="1659407" y="40157"/>
                </a:lnTo>
                <a:lnTo>
                  <a:pt x="1661668" y="27457"/>
                </a:lnTo>
                <a:lnTo>
                  <a:pt x="1668653" y="27457"/>
                </a:lnTo>
                <a:lnTo>
                  <a:pt x="1676755" y="27457"/>
                </a:lnTo>
                <a:lnTo>
                  <a:pt x="1673898" y="40157"/>
                </a:lnTo>
                <a:lnTo>
                  <a:pt x="1684350" y="40157"/>
                </a:lnTo>
                <a:lnTo>
                  <a:pt x="1685505" y="52857"/>
                </a:lnTo>
                <a:lnTo>
                  <a:pt x="1684934" y="52857"/>
                </a:lnTo>
                <a:lnTo>
                  <a:pt x="1681441" y="65557"/>
                </a:lnTo>
                <a:lnTo>
                  <a:pt x="1693062" y="65557"/>
                </a:lnTo>
                <a:lnTo>
                  <a:pt x="1693062" y="2057"/>
                </a:lnTo>
                <a:lnTo>
                  <a:pt x="1655864" y="2057"/>
                </a:lnTo>
                <a:lnTo>
                  <a:pt x="1657019" y="14757"/>
                </a:lnTo>
                <a:lnTo>
                  <a:pt x="1652955" y="14757"/>
                </a:lnTo>
                <a:lnTo>
                  <a:pt x="1652371" y="2057"/>
                </a:lnTo>
                <a:lnTo>
                  <a:pt x="1651203" y="2057"/>
                </a:lnTo>
                <a:lnTo>
                  <a:pt x="1644561" y="14757"/>
                </a:lnTo>
                <a:lnTo>
                  <a:pt x="1647355" y="2057"/>
                </a:lnTo>
                <a:lnTo>
                  <a:pt x="1633054" y="2057"/>
                </a:lnTo>
                <a:lnTo>
                  <a:pt x="1632597" y="14757"/>
                </a:lnTo>
                <a:lnTo>
                  <a:pt x="1629410" y="14757"/>
                </a:lnTo>
                <a:lnTo>
                  <a:pt x="1626793" y="2057"/>
                </a:lnTo>
                <a:lnTo>
                  <a:pt x="1623301" y="14757"/>
                </a:lnTo>
                <a:lnTo>
                  <a:pt x="1626412" y="2057"/>
                </a:lnTo>
                <a:lnTo>
                  <a:pt x="1602371" y="2057"/>
                </a:lnTo>
                <a:lnTo>
                  <a:pt x="1602371" y="776757"/>
                </a:lnTo>
                <a:lnTo>
                  <a:pt x="1601203" y="789457"/>
                </a:lnTo>
                <a:lnTo>
                  <a:pt x="1580591" y="789457"/>
                </a:lnTo>
                <a:lnTo>
                  <a:pt x="1577949" y="776757"/>
                </a:lnTo>
                <a:lnTo>
                  <a:pt x="1602371" y="776757"/>
                </a:lnTo>
                <a:lnTo>
                  <a:pt x="1602371" y="2057"/>
                </a:lnTo>
                <a:lnTo>
                  <a:pt x="1576781" y="2057"/>
                </a:lnTo>
                <a:lnTo>
                  <a:pt x="1576781" y="230657"/>
                </a:lnTo>
                <a:lnTo>
                  <a:pt x="1576781" y="700557"/>
                </a:lnTo>
                <a:lnTo>
                  <a:pt x="1558772" y="700557"/>
                </a:lnTo>
                <a:lnTo>
                  <a:pt x="1546910" y="687832"/>
                </a:lnTo>
                <a:lnTo>
                  <a:pt x="1546834" y="687438"/>
                </a:lnTo>
                <a:lnTo>
                  <a:pt x="1541716" y="662457"/>
                </a:lnTo>
                <a:lnTo>
                  <a:pt x="1542199" y="662457"/>
                </a:lnTo>
                <a:lnTo>
                  <a:pt x="1543646" y="649757"/>
                </a:lnTo>
                <a:lnTo>
                  <a:pt x="1550047" y="637057"/>
                </a:lnTo>
                <a:lnTo>
                  <a:pt x="1551787" y="649757"/>
                </a:lnTo>
                <a:lnTo>
                  <a:pt x="1562252" y="637057"/>
                </a:lnTo>
                <a:lnTo>
                  <a:pt x="1559026" y="649757"/>
                </a:lnTo>
                <a:lnTo>
                  <a:pt x="1560004" y="662457"/>
                </a:lnTo>
                <a:lnTo>
                  <a:pt x="1564132" y="675157"/>
                </a:lnTo>
                <a:lnTo>
                  <a:pt x="1562252" y="675157"/>
                </a:lnTo>
                <a:lnTo>
                  <a:pt x="1562265" y="675322"/>
                </a:lnTo>
                <a:lnTo>
                  <a:pt x="1563052" y="687832"/>
                </a:lnTo>
                <a:lnTo>
                  <a:pt x="1573364" y="687832"/>
                </a:lnTo>
                <a:lnTo>
                  <a:pt x="1573466" y="688225"/>
                </a:lnTo>
                <a:lnTo>
                  <a:pt x="1576781" y="700557"/>
                </a:lnTo>
                <a:lnTo>
                  <a:pt x="1576781" y="230657"/>
                </a:lnTo>
                <a:lnTo>
                  <a:pt x="1568069" y="217957"/>
                </a:lnTo>
                <a:lnTo>
                  <a:pt x="1568640" y="217957"/>
                </a:lnTo>
                <a:lnTo>
                  <a:pt x="1576781" y="230657"/>
                </a:lnTo>
                <a:lnTo>
                  <a:pt x="1576781" y="2057"/>
                </a:lnTo>
                <a:lnTo>
                  <a:pt x="1565160" y="2057"/>
                </a:lnTo>
                <a:lnTo>
                  <a:pt x="1565160" y="141757"/>
                </a:lnTo>
                <a:lnTo>
                  <a:pt x="1562252" y="154444"/>
                </a:lnTo>
                <a:lnTo>
                  <a:pt x="1562252" y="586257"/>
                </a:lnTo>
                <a:lnTo>
                  <a:pt x="1551228" y="611606"/>
                </a:lnTo>
                <a:lnTo>
                  <a:pt x="1538046" y="611606"/>
                </a:lnTo>
                <a:lnTo>
                  <a:pt x="1536992" y="598957"/>
                </a:lnTo>
                <a:lnTo>
                  <a:pt x="1562252" y="586257"/>
                </a:lnTo>
                <a:lnTo>
                  <a:pt x="1562252" y="154444"/>
                </a:lnTo>
                <a:lnTo>
                  <a:pt x="1557604" y="154444"/>
                </a:lnTo>
                <a:lnTo>
                  <a:pt x="1557604" y="319557"/>
                </a:lnTo>
                <a:lnTo>
                  <a:pt x="1550047" y="319557"/>
                </a:lnTo>
                <a:lnTo>
                  <a:pt x="1551787" y="332257"/>
                </a:lnTo>
                <a:lnTo>
                  <a:pt x="1549463" y="332257"/>
                </a:lnTo>
                <a:lnTo>
                  <a:pt x="1546555" y="344957"/>
                </a:lnTo>
                <a:lnTo>
                  <a:pt x="1545386" y="344957"/>
                </a:lnTo>
                <a:lnTo>
                  <a:pt x="1541322" y="357657"/>
                </a:lnTo>
                <a:lnTo>
                  <a:pt x="1537233" y="344957"/>
                </a:lnTo>
                <a:lnTo>
                  <a:pt x="1533156" y="344957"/>
                </a:lnTo>
                <a:lnTo>
                  <a:pt x="1536166" y="332257"/>
                </a:lnTo>
                <a:lnTo>
                  <a:pt x="1545818" y="306857"/>
                </a:lnTo>
                <a:lnTo>
                  <a:pt x="1557604" y="319557"/>
                </a:lnTo>
                <a:lnTo>
                  <a:pt x="1557604" y="154444"/>
                </a:lnTo>
                <a:lnTo>
                  <a:pt x="1555280" y="154444"/>
                </a:lnTo>
                <a:lnTo>
                  <a:pt x="1555191" y="152539"/>
                </a:lnTo>
                <a:lnTo>
                  <a:pt x="1554695" y="141757"/>
                </a:lnTo>
                <a:lnTo>
                  <a:pt x="1565160" y="141757"/>
                </a:lnTo>
                <a:lnTo>
                  <a:pt x="1565160" y="2057"/>
                </a:lnTo>
                <a:lnTo>
                  <a:pt x="1564576" y="2057"/>
                </a:lnTo>
                <a:lnTo>
                  <a:pt x="1564576" y="27457"/>
                </a:lnTo>
                <a:lnTo>
                  <a:pt x="1555851" y="27457"/>
                </a:lnTo>
                <a:lnTo>
                  <a:pt x="1556435" y="14757"/>
                </a:lnTo>
                <a:lnTo>
                  <a:pt x="1564576" y="27457"/>
                </a:lnTo>
                <a:lnTo>
                  <a:pt x="1564576" y="2057"/>
                </a:lnTo>
                <a:lnTo>
                  <a:pt x="1548879" y="2057"/>
                </a:lnTo>
                <a:lnTo>
                  <a:pt x="1548879" y="78257"/>
                </a:lnTo>
                <a:lnTo>
                  <a:pt x="1547710" y="78257"/>
                </a:lnTo>
                <a:lnTo>
                  <a:pt x="1547139" y="65557"/>
                </a:lnTo>
                <a:lnTo>
                  <a:pt x="1548879" y="78257"/>
                </a:lnTo>
                <a:lnTo>
                  <a:pt x="1548879" y="2057"/>
                </a:lnTo>
                <a:lnTo>
                  <a:pt x="1543646" y="2057"/>
                </a:lnTo>
                <a:lnTo>
                  <a:pt x="1543646" y="167157"/>
                </a:lnTo>
                <a:lnTo>
                  <a:pt x="1543062" y="179844"/>
                </a:lnTo>
                <a:lnTo>
                  <a:pt x="1536090" y="179844"/>
                </a:lnTo>
                <a:lnTo>
                  <a:pt x="1536166" y="179501"/>
                </a:lnTo>
                <a:lnTo>
                  <a:pt x="1538998" y="167157"/>
                </a:lnTo>
                <a:lnTo>
                  <a:pt x="1543646" y="167157"/>
                </a:lnTo>
                <a:lnTo>
                  <a:pt x="1543646" y="2057"/>
                </a:lnTo>
                <a:lnTo>
                  <a:pt x="1540154" y="2057"/>
                </a:lnTo>
                <a:lnTo>
                  <a:pt x="1540154" y="52857"/>
                </a:lnTo>
                <a:lnTo>
                  <a:pt x="1540154" y="65557"/>
                </a:lnTo>
                <a:lnTo>
                  <a:pt x="1533182" y="65557"/>
                </a:lnTo>
                <a:lnTo>
                  <a:pt x="1533766" y="52857"/>
                </a:lnTo>
                <a:lnTo>
                  <a:pt x="1540154" y="52857"/>
                </a:lnTo>
                <a:lnTo>
                  <a:pt x="1540154" y="2057"/>
                </a:lnTo>
                <a:lnTo>
                  <a:pt x="1530273" y="2057"/>
                </a:lnTo>
                <a:lnTo>
                  <a:pt x="1530273" y="65557"/>
                </a:lnTo>
                <a:lnTo>
                  <a:pt x="1527365" y="78257"/>
                </a:lnTo>
                <a:lnTo>
                  <a:pt x="1521548" y="78257"/>
                </a:lnTo>
                <a:lnTo>
                  <a:pt x="1520977" y="65557"/>
                </a:lnTo>
                <a:lnTo>
                  <a:pt x="1530273" y="65557"/>
                </a:lnTo>
                <a:lnTo>
                  <a:pt x="1530273" y="2057"/>
                </a:lnTo>
                <a:lnTo>
                  <a:pt x="1511084" y="2057"/>
                </a:lnTo>
                <a:lnTo>
                  <a:pt x="1511084" y="65557"/>
                </a:lnTo>
                <a:lnTo>
                  <a:pt x="1511084" y="78257"/>
                </a:lnTo>
                <a:lnTo>
                  <a:pt x="1504696" y="78257"/>
                </a:lnTo>
                <a:lnTo>
                  <a:pt x="1500619" y="65557"/>
                </a:lnTo>
                <a:lnTo>
                  <a:pt x="1511084" y="65557"/>
                </a:lnTo>
                <a:lnTo>
                  <a:pt x="1511084" y="2057"/>
                </a:lnTo>
                <a:lnTo>
                  <a:pt x="1497139" y="2057"/>
                </a:lnTo>
                <a:lnTo>
                  <a:pt x="1497139" y="256057"/>
                </a:lnTo>
                <a:lnTo>
                  <a:pt x="1495386" y="258610"/>
                </a:lnTo>
                <a:lnTo>
                  <a:pt x="1495386" y="332257"/>
                </a:lnTo>
                <a:lnTo>
                  <a:pt x="1495386" y="344957"/>
                </a:lnTo>
                <a:lnTo>
                  <a:pt x="1494802" y="332257"/>
                </a:lnTo>
                <a:lnTo>
                  <a:pt x="1495386" y="332257"/>
                </a:lnTo>
                <a:lnTo>
                  <a:pt x="1495386" y="258610"/>
                </a:lnTo>
                <a:lnTo>
                  <a:pt x="1488414" y="268757"/>
                </a:lnTo>
                <a:lnTo>
                  <a:pt x="1485506" y="281457"/>
                </a:lnTo>
                <a:lnTo>
                  <a:pt x="1479283" y="281457"/>
                </a:lnTo>
                <a:lnTo>
                  <a:pt x="1476692" y="268757"/>
                </a:lnTo>
                <a:lnTo>
                  <a:pt x="1475625" y="268757"/>
                </a:lnTo>
                <a:lnTo>
                  <a:pt x="1482598" y="256057"/>
                </a:lnTo>
                <a:lnTo>
                  <a:pt x="1497139" y="256057"/>
                </a:lnTo>
                <a:lnTo>
                  <a:pt x="1497139" y="2057"/>
                </a:lnTo>
                <a:lnTo>
                  <a:pt x="1484782" y="2057"/>
                </a:lnTo>
                <a:lnTo>
                  <a:pt x="1484782" y="52857"/>
                </a:lnTo>
                <a:lnTo>
                  <a:pt x="1484337" y="52857"/>
                </a:lnTo>
                <a:lnTo>
                  <a:pt x="1483029" y="40157"/>
                </a:lnTo>
                <a:lnTo>
                  <a:pt x="1484782" y="52857"/>
                </a:lnTo>
                <a:lnTo>
                  <a:pt x="1484782" y="2057"/>
                </a:lnTo>
                <a:lnTo>
                  <a:pt x="1459357" y="2057"/>
                </a:lnTo>
                <a:lnTo>
                  <a:pt x="1454835" y="14757"/>
                </a:lnTo>
                <a:lnTo>
                  <a:pt x="1450530" y="2057"/>
                </a:lnTo>
                <a:lnTo>
                  <a:pt x="1401203" y="2057"/>
                </a:lnTo>
                <a:lnTo>
                  <a:pt x="1397127" y="14757"/>
                </a:lnTo>
                <a:lnTo>
                  <a:pt x="1397711" y="14757"/>
                </a:lnTo>
                <a:lnTo>
                  <a:pt x="1396555" y="27457"/>
                </a:lnTo>
                <a:lnTo>
                  <a:pt x="1406436" y="27457"/>
                </a:lnTo>
                <a:lnTo>
                  <a:pt x="1406309" y="28816"/>
                </a:lnTo>
                <a:lnTo>
                  <a:pt x="1406283" y="29121"/>
                </a:lnTo>
                <a:lnTo>
                  <a:pt x="1405280" y="40157"/>
                </a:lnTo>
                <a:lnTo>
                  <a:pt x="1400035" y="40157"/>
                </a:lnTo>
                <a:lnTo>
                  <a:pt x="1398295" y="52857"/>
                </a:lnTo>
                <a:lnTo>
                  <a:pt x="1407020" y="40157"/>
                </a:lnTo>
                <a:lnTo>
                  <a:pt x="1406474" y="40157"/>
                </a:lnTo>
                <a:lnTo>
                  <a:pt x="1413243" y="27457"/>
                </a:lnTo>
                <a:lnTo>
                  <a:pt x="1410804" y="40157"/>
                </a:lnTo>
                <a:lnTo>
                  <a:pt x="1407020" y="40157"/>
                </a:lnTo>
                <a:lnTo>
                  <a:pt x="1414576" y="52857"/>
                </a:lnTo>
                <a:lnTo>
                  <a:pt x="1419225" y="52857"/>
                </a:lnTo>
                <a:lnTo>
                  <a:pt x="1411516" y="65557"/>
                </a:lnTo>
                <a:lnTo>
                  <a:pt x="1421549" y="65557"/>
                </a:lnTo>
                <a:lnTo>
                  <a:pt x="1421549" y="52857"/>
                </a:lnTo>
                <a:lnTo>
                  <a:pt x="1425041" y="52857"/>
                </a:lnTo>
                <a:lnTo>
                  <a:pt x="1426197" y="40157"/>
                </a:lnTo>
                <a:lnTo>
                  <a:pt x="1423314" y="40157"/>
                </a:lnTo>
                <a:lnTo>
                  <a:pt x="1423873" y="27457"/>
                </a:lnTo>
                <a:lnTo>
                  <a:pt x="1431391" y="40157"/>
                </a:lnTo>
                <a:lnTo>
                  <a:pt x="1447711" y="40157"/>
                </a:lnTo>
                <a:lnTo>
                  <a:pt x="1444421" y="52857"/>
                </a:lnTo>
                <a:lnTo>
                  <a:pt x="1429689" y="52857"/>
                </a:lnTo>
                <a:lnTo>
                  <a:pt x="1429689" y="65557"/>
                </a:lnTo>
                <a:lnTo>
                  <a:pt x="1432598" y="65557"/>
                </a:lnTo>
                <a:lnTo>
                  <a:pt x="1425625" y="78257"/>
                </a:lnTo>
                <a:lnTo>
                  <a:pt x="1431137" y="78257"/>
                </a:lnTo>
                <a:lnTo>
                  <a:pt x="1437284" y="65557"/>
                </a:lnTo>
                <a:lnTo>
                  <a:pt x="1436662" y="78257"/>
                </a:lnTo>
                <a:lnTo>
                  <a:pt x="1431429" y="78257"/>
                </a:lnTo>
                <a:lnTo>
                  <a:pt x="1420990" y="90919"/>
                </a:lnTo>
                <a:lnTo>
                  <a:pt x="1430515" y="90919"/>
                </a:lnTo>
                <a:lnTo>
                  <a:pt x="1425041" y="103657"/>
                </a:lnTo>
                <a:lnTo>
                  <a:pt x="1444231" y="103657"/>
                </a:lnTo>
                <a:lnTo>
                  <a:pt x="1439570" y="116357"/>
                </a:lnTo>
                <a:lnTo>
                  <a:pt x="1442478" y="116357"/>
                </a:lnTo>
                <a:lnTo>
                  <a:pt x="1440738" y="129057"/>
                </a:lnTo>
                <a:lnTo>
                  <a:pt x="1443062" y="116357"/>
                </a:lnTo>
                <a:lnTo>
                  <a:pt x="1459026" y="116357"/>
                </a:lnTo>
                <a:lnTo>
                  <a:pt x="1462836" y="129057"/>
                </a:lnTo>
                <a:lnTo>
                  <a:pt x="1454073" y="129057"/>
                </a:lnTo>
                <a:lnTo>
                  <a:pt x="1443964" y="140703"/>
                </a:lnTo>
                <a:lnTo>
                  <a:pt x="1443647" y="140703"/>
                </a:lnTo>
                <a:lnTo>
                  <a:pt x="1443647" y="140131"/>
                </a:lnTo>
                <a:lnTo>
                  <a:pt x="1441894" y="140131"/>
                </a:lnTo>
                <a:lnTo>
                  <a:pt x="1441894" y="138963"/>
                </a:lnTo>
                <a:lnTo>
                  <a:pt x="1440738" y="138963"/>
                </a:lnTo>
                <a:lnTo>
                  <a:pt x="1439570" y="139547"/>
                </a:lnTo>
                <a:lnTo>
                  <a:pt x="1437830" y="139547"/>
                </a:lnTo>
                <a:lnTo>
                  <a:pt x="1437830" y="140131"/>
                </a:lnTo>
                <a:lnTo>
                  <a:pt x="1440738" y="140703"/>
                </a:lnTo>
                <a:lnTo>
                  <a:pt x="1443609" y="141122"/>
                </a:lnTo>
                <a:lnTo>
                  <a:pt x="1443062" y="141757"/>
                </a:lnTo>
                <a:lnTo>
                  <a:pt x="1433360" y="141757"/>
                </a:lnTo>
                <a:lnTo>
                  <a:pt x="1425625" y="154444"/>
                </a:lnTo>
                <a:lnTo>
                  <a:pt x="1429105" y="154444"/>
                </a:lnTo>
                <a:lnTo>
                  <a:pt x="1426197" y="167157"/>
                </a:lnTo>
                <a:lnTo>
                  <a:pt x="1444231" y="167157"/>
                </a:lnTo>
                <a:lnTo>
                  <a:pt x="1441107" y="179844"/>
                </a:lnTo>
                <a:lnTo>
                  <a:pt x="1448295" y="179844"/>
                </a:lnTo>
                <a:lnTo>
                  <a:pt x="1439570" y="192557"/>
                </a:lnTo>
                <a:lnTo>
                  <a:pt x="1437830" y="192557"/>
                </a:lnTo>
                <a:lnTo>
                  <a:pt x="1429105" y="205257"/>
                </a:lnTo>
                <a:lnTo>
                  <a:pt x="1447126" y="205257"/>
                </a:lnTo>
                <a:lnTo>
                  <a:pt x="1446555" y="217957"/>
                </a:lnTo>
                <a:lnTo>
                  <a:pt x="1452359" y="217957"/>
                </a:lnTo>
                <a:lnTo>
                  <a:pt x="1445564" y="230657"/>
                </a:lnTo>
                <a:lnTo>
                  <a:pt x="1459928" y="230657"/>
                </a:lnTo>
                <a:lnTo>
                  <a:pt x="1452359" y="243357"/>
                </a:lnTo>
                <a:lnTo>
                  <a:pt x="1461084" y="243357"/>
                </a:lnTo>
                <a:lnTo>
                  <a:pt x="1461084" y="256057"/>
                </a:lnTo>
                <a:lnTo>
                  <a:pt x="1465491" y="256057"/>
                </a:lnTo>
                <a:lnTo>
                  <a:pt x="1472717" y="268757"/>
                </a:lnTo>
                <a:lnTo>
                  <a:pt x="1462062" y="268757"/>
                </a:lnTo>
                <a:lnTo>
                  <a:pt x="1452943" y="281457"/>
                </a:lnTo>
                <a:lnTo>
                  <a:pt x="1461084" y="281457"/>
                </a:lnTo>
                <a:lnTo>
                  <a:pt x="1458760" y="294157"/>
                </a:lnTo>
                <a:lnTo>
                  <a:pt x="1466316" y="294157"/>
                </a:lnTo>
                <a:lnTo>
                  <a:pt x="1469224" y="281457"/>
                </a:lnTo>
                <a:lnTo>
                  <a:pt x="1472730" y="268757"/>
                </a:lnTo>
                <a:lnTo>
                  <a:pt x="1474495" y="268757"/>
                </a:lnTo>
                <a:lnTo>
                  <a:pt x="1469224" y="281457"/>
                </a:lnTo>
                <a:lnTo>
                  <a:pt x="1476197" y="281457"/>
                </a:lnTo>
                <a:lnTo>
                  <a:pt x="1477899" y="294157"/>
                </a:lnTo>
                <a:lnTo>
                  <a:pt x="1468793" y="294157"/>
                </a:lnTo>
                <a:lnTo>
                  <a:pt x="1460347" y="306857"/>
                </a:lnTo>
                <a:lnTo>
                  <a:pt x="1478851" y="306857"/>
                </a:lnTo>
                <a:lnTo>
                  <a:pt x="1482013" y="319557"/>
                </a:lnTo>
                <a:lnTo>
                  <a:pt x="1473301" y="319557"/>
                </a:lnTo>
                <a:lnTo>
                  <a:pt x="1483766" y="332257"/>
                </a:lnTo>
                <a:lnTo>
                  <a:pt x="1479105" y="332257"/>
                </a:lnTo>
                <a:lnTo>
                  <a:pt x="1475625" y="344957"/>
                </a:lnTo>
                <a:lnTo>
                  <a:pt x="1479232" y="344957"/>
                </a:lnTo>
                <a:lnTo>
                  <a:pt x="1478749" y="357657"/>
                </a:lnTo>
                <a:lnTo>
                  <a:pt x="1475536" y="357657"/>
                </a:lnTo>
                <a:lnTo>
                  <a:pt x="1470964" y="370357"/>
                </a:lnTo>
                <a:lnTo>
                  <a:pt x="1485493" y="370357"/>
                </a:lnTo>
                <a:lnTo>
                  <a:pt x="1491615" y="383057"/>
                </a:lnTo>
                <a:lnTo>
                  <a:pt x="1493812" y="383057"/>
                </a:lnTo>
                <a:lnTo>
                  <a:pt x="1489570" y="395757"/>
                </a:lnTo>
                <a:lnTo>
                  <a:pt x="1500962" y="395757"/>
                </a:lnTo>
                <a:lnTo>
                  <a:pt x="1499463" y="408457"/>
                </a:lnTo>
                <a:lnTo>
                  <a:pt x="1496593" y="408457"/>
                </a:lnTo>
                <a:lnTo>
                  <a:pt x="1497647" y="421157"/>
                </a:lnTo>
                <a:lnTo>
                  <a:pt x="1496402" y="433857"/>
                </a:lnTo>
                <a:lnTo>
                  <a:pt x="1488998" y="433857"/>
                </a:lnTo>
                <a:lnTo>
                  <a:pt x="1495221" y="446557"/>
                </a:lnTo>
                <a:lnTo>
                  <a:pt x="1493215" y="446557"/>
                </a:lnTo>
                <a:lnTo>
                  <a:pt x="1488592" y="459257"/>
                </a:lnTo>
                <a:lnTo>
                  <a:pt x="1488998" y="459257"/>
                </a:lnTo>
                <a:lnTo>
                  <a:pt x="1501203" y="471957"/>
                </a:lnTo>
                <a:lnTo>
                  <a:pt x="1499819" y="471957"/>
                </a:lnTo>
                <a:lnTo>
                  <a:pt x="1496339" y="484657"/>
                </a:lnTo>
                <a:lnTo>
                  <a:pt x="1485506" y="484657"/>
                </a:lnTo>
                <a:lnTo>
                  <a:pt x="1495971" y="497357"/>
                </a:lnTo>
                <a:lnTo>
                  <a:pt x="1487830" y="497357"/>
                </a:lnTo>
                <a:lnTo>
                  <a:pt x="1487830" y="510057"/>
                </a:lnTo>
                <a:lnTo>
                  <a:pt x="1480858" y="510057"/>
                </a:lnTo>
                <a:lnTo>
                  <a:pt x="1486662" y="522719"/>
                </a:lnTo>
                <a:lnTo>
                  <a:pt x="1493050" y="522719"/>
                </a:lnTo>
                <a:lnTo>
                  <a:pt x="1500619" y="535457"/>
                </a:lnTo>
                <a:lnTo>
                  <a:pt x="1497711" y="522744"/>
                </a:lnTo>
                <a:lnTo>
                  <a:pt x="1507020" y="535457"/>
                </a:lnTo>
                <a:lnTo>
                  <a:pt x="1500619" y="535457"/>
                </a:lnTo>
                <a:lnTo>
                  <a:pt x="1485353" y="535457"/>
                </a:lnTo>
                <a:lnTo>
                  <a:pt x="1483156" y="548157"/>
                </a:lnTo>
                <a:lnTo>
                  <a:pt x="1483766" y="548157"/>
                </a:lnTo>
                <a:lnTo>
                  <a:pt x="1487830" y="560857"/>
                </a:lnTo>
                <a:lnTo>
                  <a:pt x="1498295" y="560857"/>
                </a:lnTo>
                <a:lnTo>
                  <a:pt x="1495971" y="573557"/>
                </a:lnTo>
                <a:lnTo>
                  <a:pt x="1500035" y="573557"/>
                </a:lnTo>
                <a:lnTo>
                  <a:pt x="1491894" y="586257"/>
                </a:lnTo>
                <a:lnTo>
                  <a:pt x="1490738" y="586257"/>
                </a:lnTo>
                <a:lnTo>
                  <a:pt x="1491322" y="598957"/>
                </a:lnTo>
                <a:lnTo>
                  <a:pt x="1503527" y="598957"/>
                </a:lnTo>
                <a:lnTo>
                  <a:pt x="1507007" y="611606"/>
                </a:lnTo>
                <a:lnTo>
                  <a:pt x="1494243" y="611606"/>
                </a:lnTo>
                <a:lnTo>
                  <a:pt x="1490154" y="624357"/>
                </a:lnTo>
                <a:lnTo>
                  <a:pt x="1488414" y="624357"/>
                </a:lnTo>
                <a:lnTo>
                  <a:pt x="1490738" y="637057"/>
                </a:lnTo>
                <a:lnTo>
                  <a:pt x="1489570" y="637057"/>
                </a:lnTo>
                <a:lnTo>
                  <a:pt x="1486090" y="624357"/>
                </a:lnTo>
                <a:lnTo>
                  <a:pt x="1483182" y="624357"/>
                </a:lnTo>
                <a:lnTo>
                  <a:pt x="1477048" y="611606"/>
                </a:lnTo>
                <a:lnTo>
                  <a:pt x="1476298" y="611606"/>
                </a:lnTo>
                <a:lnTo>
                  <a:pt x="1480858" y="624357"/>
                </a:lnTo>
                <a:lnTo>
                  <a:pt x="1480273" y="624357"/>
                </a:lnTo>
                <a:lnTo>
                  <a:pt x="1483182" y="637057"/>
                </a:lnTo>
                <a:lnTo>
                  <a:pt x="1474457" y="625144"/>
                </a:lnTo>
                <a:lnTo>
                  <a:pt x="1474457" y="637057"/>
                </a:lnTo>
                <a:lnTo>
                  <a:pt x="1473860" y="629119"/>
                </a:lnTo>
                <a:lnTo>
                  <a:pt x="1473530" y="625767"/>
                </a:lnTo>
                <a:lnTo>
                  <a:pt x="1473593" y="629119"/>
                </a:lnTo>
                <a:lnTo>
                  <a:pt x="1473746" y="637057"/>
                </a:lnTo>
                <a:lnTo>
                  <a:pt x="1473009" y="637057"/>
                </a:lnTo>
                <a:lnTo>
                  <a:pt x="1472196" y="629119"/>
                </a:lnTo>
                <a:lnTo>
                  <a:pt x="1472717" y="637057"/>
                </a:lnTo>
                <a:lnTo>
                  <a:pt x="1469237" y="637057"/>
                </a:lnTo>
                <a:lnTo>
                  <a:pt x="1469237" y="865505"/>
                </a:lnTo>
                <a:lnTo>
                  <a:pt x="1468640" y="878357"/>
                </a:lnTo>
                <a:lnTo>
                  <a:pt x="1468640" y="865505"/>
                </a:lnTo>
                <a:lnTo>
                  <a:pt x="1469237" y="865505"/>
                </a:lnTo>
                <a:lnTo>
                  <a:pt x="1469237" y="637057"/>
                </a:lnTo>
                <a:lnTo>
                  <a:pt x="1468056" y="637057"/>
                </a:lnTo>
                <a:lnTo>
                  <a:pt x="1468056" y="878357"/>
                </a:lnTo>
                <a:lnTo>
                  <a:pt x="1468056" y="891057"/>
                </a:lnTo>
                <a:lnTo>
                  <a:pt x="1462252" y="891057"/>
                </a:lnTo>
                <a:lnTo>
                  <a:pt x="1462824" y="878357"/>
                </a:lnTo>
                <a:lnTo>
                  <a:pt x="1468056" y="878357"/>
                </a:lnTo>
                <a:lnTo>
                  <a:pt x="1468056" y="637057"/>
                </a:lnTo>
                <a:lnTo>
                  <a:pt x="1467027" y="625767"/>
                </a:lnTo>
                <a:lnTo>
                  <a:pt x="1467129" y="617537"/>
                </a:lnTo>
                <a:lnTo>
                  <a:pt x="1467192" y="615886"/>
                </a:lnTo>
                <a:lnTo>
                  <a:pt x="1467307" y="612482"/>
                </a:lnTo>
                <a:lnTo>
                  <a:pt x="1467345" y="611606"/>
                </a:lnTo>
                <a:lnTo>
                  <a:pt x="1463332" y="624357"/>
                </a:lnTo>
                <a:lnTo>
                  <a:pt x="1463116" y="625144"/>
                </a:lnTo>
                <a:lnTo>
                  <a:pt x="1462900" y="625767"/>
                </a:lnTo>
                <a:lnTo>
                  <a:pt x="1461643" y="629767"/>
                </a:lnTo>
                <a:lnTo>
                  <a:pt x="1461643" y="891057"/>
                </a:lnTo>
                <a:lnTo>
                  <a:pt x="1454835" y="903757"/>
                </a:lnTo>
                <a:lnTo>
                  <a:pt x="1433182" y="903757"/>
                </a:lnTo>
                <a:lnTo>
                  <a:pt x="1437830" y="891057"/>
                </a:lnTo>
                <a:lnTo>
                  <a:pt x="1443647" y="891057"/>
                </a:lnTo>
                <a:lnTo>
                  <a:pt x="1443062" y="878357"/>
                </a:lnTo>
                <a:lnTo>
                  <a:pt x="1447711" y="891057"/>
                </a:lnTo>
                <a:lnTo>
                  <a:pt x="1448879" y="878357"/>
                </a:lnTo>
                <a:lnTo>
                  <a:pt x="1458175" y="878357"/>
                </a:lnTo>
                <a:lnTo>
                  <a:pt x="1458760" y="891057"/>
                </a:lnTo>
                <a:lnTo>
                  <a:pt x="1461643" y="891057"/>
                </a:lnTo>
                <a:lnTo>
                  <a:pt x="1461643" y="629767"/>
                </a:lnTo>
                <a:lnTo>
                  <a:pt x="1459344" y="637057"/>
                </a:lnTo>
                <a:lnTo>
                  <a:pt x="1458760" y="637057"/>
                </a:lnTo>
                <a:lnTo>
                  <a:pt x="1462900" y="625767"/>
                </a:lnTo>
                <a:lnTo>
                  <a:pt x="1463332" y="624357"/>
                </a:lnTo>
                <a:lnTo>
                  <a:pt x="1458760" y="624357"/>
                </a:lnTo>
                <a:lnTo>
                  <a:pt x="1454670" y="611606"/>
                </a:lnTo>
                <a:lnTo>
                  <a:pt x="1448892" y="611606"/>
                </a:lnTo>
                <a:lnTo>
                  <a:pt x="1454111" y="598957"/>
                </a:lnTo>
                <a:lnTo>
                  <a:pt x="1443062" y="598957"/>
                </a:lnTo>
                <a:lnTo>
                  <a:pt x="1437843" y="611606"/>
                </a:lnTo>
                <a:lnTo>
                  <a:pt x="1437246" y="598957"/>
                </a:lnTo>
                <a:lnTo>
                  <a:pt x="1437830" y="598957"/>
                </a:lnTo>
                <a:lnTo>
                  <a:pt x="1437843" y="598678"/>
                </a:lnTo>
                <a:lnTo>
                  <a:pt x="1438414" y="586257"/>
                </a:lnTo>
                <a:lnTo>
                  <a:pt x="1436662" y="586257"/>
                </a:lnTo>
                <a:lnTo>
                  <a:pt x="1430274" y="598957"/>
                </a:lnTo>
                <a:lnTo>
                  <a:pt x="1430299" y="598678"/>
                </a:lnTo>
                <a:lnTo>
                  <a:pt x="1431429" y="586257"/>
                </a:lnTo>
                <a:lnTo>
                  <a:pt x="1416685" y="586257"/>
                </a:lnTo>
                <a:lnTo>
                  <a:pt x="1417332" y="573557"/>
                </a:lnTo>
                <a:lnTo>
                  <a:pt x="1411084" y="573557"/>
                </a:lnTo>
                <a:lnTo>
                  <a:pt x="1417485" y="560857"/>
                </a:lnTo>
                <a:lnTo>
                  <a:pt x="1411084" y="560857"/>
                </a:lnTo>
                <a:lnTo>
                  <a:pt x="1404112" y="560857"/>
                </a:lnTo>
                <a:lnTo>
                  <a:pt x="1404112" y="903757"/>
                </a:lnTo>
                <a:lnTo>
                  <a:pt x="1403527" y="903757"/>
                </a:lnTo>
                <a:lnTo>
                  <a:pt x="1401203" y="916457"/>
                </a:lnTo>
                <a:lnTo>
                  <a:pt x="1402867" y="929157"/>
                </a:lnTo>
                <a:lnTo>
                  <a:pt x="1396555" y="929157"/>
                </a:lnTo>
                <a:lnTo>
                  <a:pt x="1394802" y="916457"/>
                </a:lnTo>
                <a:lnTo>
                  <a:pt x="1392478" y="916457"/>
                </a:lnTo>
                <a:lnTo>
                  <a:pt x="1388986" y="929157"/>
                </a:lnTo>
                <a:lnTo>
                  <a:pt x="1356436" y="929157"/>
                </a:lnTo>
                <a:lnTo>
                  <a:pt x="1351826" y="941857"/>
                </a:lnTo>
                <a:lnTo>
                  <a:pt x="1350543" y="941857"/>
                </a:lnTo>
                <a:lnTo>
                  <a:pt x="1350302" y="941857"/>
                </a:lnTo>
                <a:lnTo>
                  <a:pt x="1345971" y="929157"/>
                </a:lnTo>
                <a:lnTo>
                  <a:pt x="1340650" y="929157"/>
                </a:lnTo>
                <a:lnTo>
                  <a:pt x="1340154" y="941857"/>
                </a:lnTo>
                <a:lnTo>
                  <a:pt x="1337830" y="941857"/>
                </a:lnTo>
                <a:lnTo>
                  <a:pt x="1338402" y="929157"/>
                </a:lnTo>
                <a:lnTo>
                  <a:pt x="1331290" y="929157"/>
                </a:lnTo>
                <a:lnTo>
                  <a:pt x="1328978" y="941857"/>
                </a:lnTo>
                <a:lnTo>
                  <a:pt x="1326781" y="929157"/>
                </a:lnTo>
                <a:lnTo>
                  <a:pt x="1318056" y="929157"/>
                </a:lnTo>
                <a:lnTo>
                  <a:pt x="1320965" y="941857"/>
                </a:lnTo>
                <a:lnTo>
                  <a:pt x="1294218" y="941857"/>
                </a:lnTo>
                <a:lnTo>
                  <a:pt x="1293063" y="954557"/>
                </a:lnTo>
                <a:lnTo>
                  <a:pt x="1293342" y="941857"/>
                </a:lnTo>
                <a:lnTo>
                  <a:pt x="1286662" y="941857"/>
                </a:lnTo>
                <a:lnTo>
                  <a:pt x="1289570" y="929157"/>
                </a:lnTo>
                <a:lnTo>
                  <a:pt x="1286662" y="929157"/>
                </a:lnTo>
                <a:lnTo>
                  <a:pt x="1283944" y="937615"/>
                </a:lnTo>
                <a:lnTo>
                  <a:pt x="1284338" y="929157"/>
                </a:lnTo>
                <a:lnTo>
                  <a:pt x="1282014" y="929157"/>
                </a:lnTo>
                <a:lnTo>
                  <a:pt x="1280845" y="941857"/>
                </a:lnTo>
                <a:lnTo>
                  <a:pt x="1269796" y="941857"/>
                </a:lnTo>
                <a:lnTo>
                  <a:pt x="1275613" y="929157"/>
                </a:lnTo>
                <a:lnTo>
                  <a:pt x="1242910" y="929157"/>
                </a:lnTo>
                <a:lnTo>
                  <a:pt x="1233754" y="916457"/>
                </a:lnTo>
                <a:lnTo>
                  <a:pt x="1225613" y="916457"/>
                </a:lnTo>
                <a:lnTo>
                  <a:pt x="1222705" y="903757"/>
                </a:lnTo>
                <a:lnTo>
                  <a:pt x="1232014" y="903757"/>
                </a:lnTo>
                <a:lnTo>
                  <a:pt x="1218057" y="891057"/>
                </a:lnTo>
                <a:lnTo>
                  <a:pt x="1213980" y="878357"/>
                </a:lnTo>
                <a:lnTo>
                  <a:pt x="1207008" y="878357"/>
                </a:lnTo>
                <a:lnTo>
                  <a:pt x="1207655" y="865505"/>
                </a:lnTo>
                <a:lnTo>
                  <a:pt x="1201775" y="878357"/>
                </a:lnTo>
                <a:lnTo>
                  <a:pt x="1198270" y="878357"/>
                </a:lnTo>
                <a:lnTo>
                  <a:pt x="1190002" y="891057"/>
                </a:lnTo>
                <a:lnTo>
                  <a:pt x="1176197" y="891057"/>
                </a:lnTo>
                <a:lnTo>
                  <a:pt x="1184313" y="878357"/>
                </a:lnTo>
                <a:lnTo>
                  <a:pt x="1185354" y="878357"/>
                </a:lnTo>
                <a:lnTo>
                  <a:pt x="1187500" y="865505"/>
                </a:lnTo>
                <a:lnTo>
                  <a:pt x="1196454" y="865505"/>
                </a:lnTo>
                <a:lnTo>
                  <a:pt x="1188402" y="852957"/>
                </a:lnTo>
                <a:lnTo>
                  <a:pt x="1183805" y="865505"/>
                </a:lnTo>
                <a:lnTo>
                  <a:pt x="1179677" y="852957"/>
                </a:lnTo>
                <a:lnTo>
                  <a:pt x="1161072" y="852957"/>
                </a:lnTo>
                <a:lnTo>
                  <a:pt x="1155268" y="840257"/>
                </a:lnTo>
                <a:lnTo>
                  <a:pt x="1150035" y="840257"/>
                </a:lnTo>
                <a:lnTo>
                  <a:pt x="1156957" y="827557"/>
                </a:lnTo>
                <a:lnTo>
                  <a:pt x="1159027" y="827557"/>
                </a:lnTo>
                <a:lnTo>
                  <a:pt x="1163980" y="814857"/>
                </a:lnTo>
                <a:lnTo>
                  <a:pt x="1157008" y="814857"/>
                </a:lnTo>
                <a:lnTo>
                  <a:pt x="1152359" y="827557"/>
                </a:lnTo>
                <a:lnTo>
                  <a:pt x="1149451" y="814857"/>
                </a:lnTo>
                <a:lnTo>
                  <a:pt x="1147127" y="814857"/>
                </a:lnTo>
                <a:lnTo>
                  <a:pt x="1139571" y="802157"/>
                </a:lnTo>
                <a:lnTo>
                  <a:pt x="1137818" y="814857"/>
                </a:lnTo>
                <a:lnTo>
                  <a:pt x="1128522" y="814857"/>
                </a:lnTo>
                <a:lnTo>
                  <a:pt x="1122705" y="827557"/>
                </a:lnTo>
                <a:lnTo>
                  <a:pt x="1122705" y="814857"/>
                </a:lnTo>
                <a:lnTo>
                  <a:pt x="1119797" y="814857"/>
                </a:lnTo>
                <a:lnTo>
                  <a:pt x="1125613" y="802157"/>
                </a:lnTo>
                <a:lnTo>
                  <a:pt x="1116304" y="802157"/>
                </a:lnTo>
                <a:lnTo>
                  <a:pt x="1119797" y="789457"/>
                </a:lnTo>
                <a:lnTo>
                  <a:pt x="1113980" y="789457"/>
                </a:lnTo>
                <a:lnTo>
                  <a:pt x="1122121" y="776757"/>
                </a:lnTo>
                <a:lnTo>
                  <a:pt x="1112824" y="789457"/>
                </a:lnTo>
                <a:lnTo>
                  <a:pt x="1114564" y="776757"/>
                </a:lnTo>
                <a:lnTo>
                  <a:pt x="1112824" y="776757"/>
                </a:lnTo>
                <a:lnTo>
                  <a:pt x="1110500" y="764057"/>
                </a:lnTo>
                <a:lnTo>
                  <a:pt x="1101940" y="764057"/>
                </a:lnTo>
                <a:lnTo>
                  <a:pt x="1100607" y="751357"/>
                </a:lnTo>
                <a:lnTo>
                  <a:pt x="1116304" y="751357"/>
                </a:lnTo>
                <a:lnTo>
                  <a:pt x="1112824" y="738657"/>
                </a:lnTo>
                <a:lnTo>
                  <a:pt x="1106424" y="738657"/>
                </a:lnTo>
                <a:lnTo>
                  <a:pt x="1094790" y="725957"/>
                </a:lnTo>
                <a:lnTo>
                  <a:pt x="1083310" y="725957"/>
                </a:lnTo>
                <a:lnTo>
                  <a:pt x="1086535" y="713257"/>
                </a:lnTo>
                <a:lnTo>
                  <a:pt x="1092466" y="713257"/>
                </a:lnTo>
                <a:lnTo>
                  <a:pt x="1090676" y="700557"/>
                </a:lnTo>
                <a:lnTo>
                  <a:pt x="1079474" y="700557"/>
                </a:lnTo>
                <a:lnTo>
                  <a:pt x="1072108" y="687832"/>
                </a:lnTo>
                <a:lnTo>
                  <a:pt x="1077353" y="687832"/>
                </a:lnTo>
                <a:lnTo>
                  <a:pt x="1077442" y="687438"/>
                </a:lnTo>
                <a:lnTo>
                  <a:pt x="1080262" y="675157"/>
                </a:lnTo>
                <a:lnTo>
                  <a:pt x="1075613" y="675157"/>
                </a:lnTo>
                <a:lnTo>
                  <a:pt x="1075702" y="673100"/>
                </a:lnTo>
                <a:lnTo>
                  <a:pt x="1075829" y="670394"/>
                </a:lnTo>
                <a:lnTo>
                  <a:pt x="1076198" y="662457"/>
                </a:lnTo>
                <a:lnTo>
                  <a:pt x="1070952" y="662457"/>
                </a:lnTo>
                <a:lnTo>
                  <a:pt x="1063980" y="675157"/>
                </a:lnTo>
                <a:lnTo>
                  <a:pt x="1069365" y="662457"/>
                </a:lnTo>
                <a:lnTo>
                  <a:pt x="1069936" y="649757"/>
                </a:lnTo>
                <a:lnTo>
                  <a:pt x="1078522" y="649757"/>
                </a:lnTo>
                <a:lnTo>
                  <a:pt x="1085494" y="637057"/>
                </a:lnTo>
                <a:lnTo>
                  <a:pt x="1090320" y="649757"/>
                </a:lnTo>
                <a:lnTo>
                  <a:pt x="1084834" y="649757"/>
                </a:lnTo>
                <a:lnTo>
                  <a:pt x="1079690" y="662457"/>
                </a:lnTo>
                <a:lnTo>
                  <a:pt x="1104684" y="662457"/>
                </a:lnTo>
                <a:lnTo>
                  <a:pt x="1091311" y="675157"/>
                </a:lnTo>
                <a:lnTo>
                  <a:pt x="1112824" y="675157"/>
                </a:lnTo>
                <a:lnTo>
                  <a:pt x="1102956" y="687832"/>
                </a:lnTo>
                <a:lnTo>
                  <a:pt x="1109700" y="687832"/>
                </a:lnTo>
                <a:lnTo>
                  <a:pt x="1117904" y="700557"/>
                </a:lnTo>
                <a:lnTo>
                  <a:pt x="1133754" y="700557"/>
                </a:lnTo>
                <a:lnTo>
                  <a:pt x="1130261" y="713257"/>
                </a:lnTo>
                <a:lnTo>
                  <a:pt x="1124445" y="713257"/>
                </a:lnTo>
                <a:lnTo>
                  <a:pt x="1133221" y="725957"/>
                </a:lnTo>
                <a:lnTo>
                  <a:pt x="1139202" y="725957"/>
                </a:lnTo>
                <a:lnTo>
                  <a:pt x="1143330" y="738657"/>
                </a:lnTo>
                <a:lnTo>
                  <a:pt x="1146543" y="751357"/>
                </a:lnTo>
                <a:lnTo>
                  <a:pt x="1153515" y="751357"/>
                </a:lnTo>
                <a:lnTo>
                  <a:pt x="1153541" y="751827"/>
                </a:lnTo>
                <a:lnTo>
                  <a:pt x="1154099" y="764057"/>
                </a:lnTo>
                <a:lnTo>
                  <a:pt x="1158582" y="751827"/>
                </a:lnTo>
                <a:lnTo>
                  <a:pt x="1168984" y="764057"/>
                </a:lnTo>
                <a:lnTo>
                  <a:pt x="1187767" y="764057"/>
                </a:lnTo>
                <a:lnTo>
                  <a:pt x="1190726" y="776757"/>
                </a:lnTo>
                <a:lnTo>
                  <a:pt x="1187246" y="776757"/>
                </a:lnTo>
                <a:lnTo>
                  <a:pt x="1191895" y="789457"/>
                </a:lnTo>
                <a:lnTo>
                  <a:pt x="1199159" y="776757"/>
                </a:lnTo>
                <a:lnTo>
                  <a:pt x="1205560" y="776757"/>
                </a:lnTo>
                <a:lnTo>
                  <a:pt x="1207592" y="789457"/>
                </a:lnTo>
                <a:lnTo>
                  <a:pt x="1219161" y="789457"/>
                </a:lnTo>
                <a:lnTo>
                  <a:pt x="1224457" y="802157"/>
                </a:lnTo>
                <a:lnTo>
                  <a:pt x="1232738" y="802157"/>
                </a:lnTo>
                <a:lnTo>
                  <a:pt x="1235405" y="814857"/>
                </a:lnTo>
                <a:lnTo>
                  <a:pt x="1236662" y="827557"/>
                </a:lnTo>
                <a:lnTo>
                  <a:pt x="1242479" y="814857"/>
                </a:lnTo>
                <a:lnTo>
                  <a:pt x="1244803" y="814857"/>
                </a:lnTo>
                <a:lnTo>
                  <a:pt x="1247711" y="827557"/>
                </a:lnTo>
                <a:lnTo>
                  <a:pt x="1254099" y="827557"/>
                </a:lnTo>
                <a:lnTo>
                  <a:pt x="1260500" y="814857"/>
                </a:lnTo>
                <a:lnTo>
                  <a:pt x="1261656" y="827557"/>
                </a:lnTo>
                <a:lnTo>
                  <a:pt x="1261084" y="827557"/>
                </a:lnTo>
                <a:lnTo>
                  <a:pt x="1261084" y="840257"/>
                </a:lnTo>
                <a:lnTo>
                  <a:pt x="1262240" y="840257"/>
                </a:lnTo>
                <a:lnTo>
                  <a:pt x="1266888" y="852957"/>
                </a:lnTo>
                <a:lnTo>
                  <a:pt x="1269796" y="852957"/>
                </a:lnTo>
                <a:lnTo>
                  <a:pt x="1279105" y="840257"/>
                </a:lnTo>
                <a:lnTo>
                  <a:pt x="1284338" y="840257"/>
                </a:lnTo>
                <a:lnTo>
                  <a:pt x="1279105" y="852957"/>
                </a:lnTo>
                <a:lnTo>
                  <a:pt x="1301927" y="852957"/>
                </a:lnTo>
                <a:lnTo>
                  <a:pt x="1303502" y="865505"/>
                </a:lnTo>
                <a:lnTo>
                  <a:pt x="1319860" y="865505"/>
                </a:lnTo>
                <a:lnTo>
                  <a:pt x="1319225" y="878357"/>
                </a:lnTo>
                <a:lnTo>
                  <a:pt x="1323289" y="878357"/>
                </a:lnTo>
                <a:lnTo>
                  <a:pt x="1326235" y="865505"/>
                </a:lnTo>
                <a:lnTo>
                  <a:pt x="1327340" y="865505"/>
                </a:lnTo>
                <a:lnTo>
                  <a:pt x="1329105" y="878357"/>
                </a:lnTo>
                <a:lnTo>
                  <a:pt x="1345971" y="878357"/>
                </a:lnTo>
                <a:lnTo>
                  <a:pt x="1342478" y="891057"/>
                </a:lnTo>
                <a:lnTo>
                  <a:pt x="1380845" y="891057"/>
                </a:lnTo>
                <a:lnTo>
                  <a:pt x="1383753" y="878357"/>
                </a:lnTo>
                <a:lnTo>
                  <a:pt x="1387538" y="878357"/>
                </a:lnTo>
                <a:lnTo>
                  <a:pt x="1390726" y="865670"/>
                </a:lnTo>
                <a:lnTo>
                  <a:pt x="1395971" y="878357"/>
                </a:lnTo>
                <a:lnTo>
                  <a:pt x="1393063" y="891057"/>
                </a:lnTo>
                <a:lnTo>
                  <a:pt x="1394218" y="891057"/>
                </a:lnTo>
                <a:lnTo>
                  <a:pt x="1393647" y="903757"/>
                </a:lnTo>
                <a:lnTo>
                  <a:pt x="1395387" y="891057"/>
                </a:lnTo>
                <a:lnTo>
                  <a:pt x="1404112" y="903757"/>
                </a:lnTo>
                <a:lnTo>
                  <a:pt x="1404112" y="560857"/>
                </a:lnTo>
                <a:lnTo>
                  <a:pt x="1402943" y="560857"/>
                </a:lnTo>
                <a:lnTo>
                  <a:pt x="1402943" y="764057"/>
                </a:lnTo>
                <a:lnTo>
                  <a:pt x="1394802" y="751357"/>
                </a:lnTo>
                <a:lnTo>
                  <a:pt x="1395387" y="751357"/>
                </a:lnTo>
                <a:lnTo>
                  <a:pt x="1402943" y="764057"/>
                </a:lnTo>
                <a:lnTo>
                  <a:pt x="1402943" y="560857"/>
                </a:lnTo>
                <a:lnTo>
                  <a:pt x="1393647" y="560857"/>
                </a:lnTo>
                <a:lnTo>
                  <a:pt x="1403527" y="548157"/>
                </a:lnTo>
                <a:lnTo>
                  <a:pt x="1386154" y="548157"/>
                </a:lnTo>
                <a:lnTo>
                  <a:pt x="1378915" y="535457"/>
                </a:lnTo>
                <a:lnTo>
                  <a:pt x="1386128" y="535457"/>
                </a:lnTo>
                <a:lnTo>
                  <a:pt x="1378102" y="523100"/>
                </a:lnTo>
                <a:lnTo>
                  <a:pt x="1372349" y="510057"/>
                </a:lnTo>
                <a:lnTo>
                  <a:pt x="1364576" y="510057"/>
                </a:lnTo>
                <a:lnTo>
                  <a:pt x="1363408" y="497357"/>
                </a:lnTo>
                <a:lnTo>
                  <a:pt x="1358176" y="497357"/>
                </a:lnTo>
                <a:lnTo>
                  <a:pt x="1360500" y="510057"/>
                </a:lnTo>
                <a:lnTo>
                  <a:pt x="1340954" y="510057"/>
                </a:lnTo>
                <a:lnTo>
                  <a:pt x="1343494" y="497357"/>
                </a:lnTo>
                <a:lnTo>
                  <a:pt x="1346542" y="497357"/>
                </a:lnTo>
                <a:lnTo>
                  <a:pt x="1344803" y="484657"/>
                </a:lnTo>
                <a:lnTo>
                  <a:pt x="1345387" y="484657"/>
                </a:lnTo>
                <a:lnTo>
                  <a:pt x="1344803" y="471957"/>
                </a:lnTo>
                <a:lnTo>
                  <a:pt x="1343380" y="484657"/>
                </a:lnTo>
                <a:lnTo>
                  <a:pt x="1340180" y="471957"/>
                </a:lnTo>
                <a:lnTo>
                  <a:pt x="1327150" y="471957"/>
                </a:lnTo>
                <a:lnTo>
                  <a:pt x="1326197" y="459257"/>
                </a:lnTo>
                <a:lnTo>
                  <a:pt x="1332014" y="459257"/>
                </a:lnTo>
                <a:lnTo>
                  <a:pt x="1330845" y="446557"/>
                </a:lnTo>
                <a:lnTo>
                  <a:pt x="1312824" y="446557"/>
                </a:lnTo>
                <a:lnTo>
                  <a:pt x="1304683" y="459257"/>
                </a:lnTo>
                <a:lnTo>
                  <a:pt x="1306423" y="446557"/>
                </a:lnTo>
                <a:lnTo>
                  <a:pt x="1304683" y="446557"/>
                </a:lnTo>
                <a:lnTo>
                  <a:pt x="1308760" y="433857"/>
                </a:lnTo>
                <a:lnTo>
                  <a:pt x="1306423" y="433857"/>
                </a:lnTo>
                <a:lnTo>
                  <a:pt x="1309916" y="421157"/>
                </a:lnTo>
                <a:lnTo>
                  <a:pt x="1305267" y="433857"/>
                </a:lnTo>
                <a:lnTo>
                  <a:pt x="1307592" y="421157"/>
                </a:lnTo>
                <a:lnTo>
                  <a:pt x="1309331" y="408457"/>
                </a:lnTo>
                <a:lnTo>
                  <a:pt x="1310995" y="408457"/>
                </a:lnTo>
                <a:lnTo>
                  <a:pt x="1316316" y="395757"/>
                </a:lnTo>
                <a:lnTo>
                  <a:pt x="1306906" y="395757"/>
                </a:lnTo>
                <a:lnTo>
                  <a:pt x="1309116" y="408457"/>
                </a:lnTo>
                <a:lnTo>
                  <a:pt x="1300619" y="408457"/>
                </a:lnTo>
                <a:lnTo>
                  <a:pt x="1306906" y="395757"/>
                </a:lnTo>
                <a:lnTo>
                  <a:pt x="1303743" y="395757"/>
                </a:lnTo>
                <a:lnTo>
                  <a:pt x="1299451" y="386410"/>
                </a:lnTo>
                <a:lnTo>
                  <a:pt x="1299451" y="535457"/>
                </a:lnTo>
                <a:lnTo>
                  <a:pt x="1293634" y="535457"/>
                </a:lnTo>
                <a:lnTo>
                  <a:pt x="1294803" y="522719"/>
                </a:lnTo>
                <a:lnTo>
                  <a:pt x="1298867" y="522719"/>
                </a:lnTo>
                <a:lnTo>
                  <a:pt x="1298892" y="523100"/>
                </a:lnTo>
                <a:lnTo>
                  <a:pt x="1299451" y="535457"/>
                </a:lnTo>
                <a:lnTo>
                  <a:pt x="1299451" y="386410"/>
                </a:lnTo>
                <a:lnTo>
                  <a:pt x="1297914" y="383057"/>
                </a:lnTo>
                <a:lnTo>
                  <a:pt x="1289926" y="383057"/>
                </a:lnTo>
                <a:lnTo>
                  <a:pt x="1294218" y="370357"/>
                </a:lnTo>
                <a:lnTo>
                  <a:pt x="1293634" y="370357"/>
                </a:lnTo>
                <a:lnTo>
                  <a:pt x="1284922" y="357657"/>
                </a:lnTo>
                <a:lnTo>
                  <a:pt x="1293634" y="357657"/>
                </a:lnTo>
                <a:lnTo>
                  <a:pt x="1290154" y="344957"/>
                </a:lnTo>
                <a:lnTo>
                  <a:pt x="1286764" y="344957"/>
                </a:lnTo>
                <a:lnTo>
                  <a:pt x="1288186" y="332257"/>
                </a:lnTo>
                <a:lnTo>
                  <a:pt x="1282585" y="332257"/>
                </a:lnTo>
                <a:lnTo>
                  <a:pt x="1278496" y="319557"/>
                </a:lnTo>
                <a:lnTo>
                  <a:pt x="1276629" y="319557"/>
                </a:lnTo>
                <a:lnTo>
                  <a:pt x="1282014" y="306857"/>
                </a:lnTo>
                <a:lnTo>
                  <a:pt x="1256423" y="306857"/>
                </a:lnTo>
                <a:lnTo>
                  <a:pt x="1257592" y="294157"/>
                </a:lnTo>
                <a:lnTo>
                  <a:pt x="1266317" y="294157"/>
                </a:lnTo>
                <a:lnTo>
                  <a:pt x="1277353" y="281457"/>
                </a:lnTo>
                <a:lnTo>
                  <a:pt x="1260716" y="281457"/>
                </a:lnTo>
                <a:lnTo>
                  <a:pt x="1259382" y="268757"/>
                </a:lnTo>
                <a:lnTo>
                  <a:pt x="1275613" y="268757"/>
                </a:lnTo>
                <a:lnTo>
                  <a:pt x="1278521" y="256057"/>
                </a:lnTo>
                <a:lnTo>
                  <a:pt x="1272705" y="256057"/>
                </a:lnTo>
                <a:lnTo>
                  <a:pt x="1268869" y="243357"/>
                </a:lnTo>
                <a:lnTo>
                  <a:pt x="1268056" y="243357"/>
                </a:lnTo>
                <a:lnTo>
                  <a:pt x="1262176" y="230657"/>
                </a:lnTo>
                <a:lnTo>
                  <a:pt x="1254099" y="230657"/>
                </a:lnTo>
                <a:lnTo>
                  <a:pt x="1242479" y="230657"/>
                </a:lnTo>
                <a:lnTo>
                  <a:pt x="1247711" y="217957"/>
                </a:lnTo>
                <a:lnTo>
                  <a:pt x="1241310" y="217957"/>
                </a:lnTo>
                <a:lnTo>
                  <a:pt x="1240447" y="205257"/>
                </a:lnTo>
                <a:lnTo>
                  <a:pt x="1239647" y="192557"/>
                </a:lnTo>
                <a:lnTo>
                  <a:pt x="1238935" y="179844"/>
                </a:lnTo>
                <a:lnTo>
                  <a:pt x="1247711" y="179844"/>
                </a:lnTo>
                <a:lnTo>
                  <a:pt x="1247609" y="179501"/>
                </a:lnTo>
                <a:lnTo>
                  <a:pt x="1243965" y="167157"/>
                </a:lnTo>
                <a:lnTo>
                  <a:pt x="1240218" y="167157"/>
                </a:lnTo>
                <a:lnTo>
                  <a:pt x="1239278" y="154444"/>
                </a:lnTo>
                <a:lnTo>
                  <a:pt x="1245743" y="141757"/>
                </a:lnTo>
                <a:lnTo>
                  <a:pt x="1260500" y="141757"/>
                </a:lnTo>
                <a:lnTo>
                  <a:pt x="1255483" y="154444"/>
                </a:lnTo>
                <a:lnTo>
                  <a:pt x="1252651" y="154444"/>
                </a:lnTo>
                <a:lnTo>
                  <a:pt x="1251991" y="167157"/>
                </a:lnTo>
                <a:lnTo>
                  <a:pt x="1253515" y="179844"/>
                </a:lnTo>
                <a:lnTo>
                  <a:pt x="1261668" y="179844"/>
                </a:lnTo>
                <a:lnTo>
                  <a:pt x="1269365" y="167157"/>
                </a:lnTo>
                <a:lnTo>
                  <a:pt x="1271549" y="167157"/>
                </a:lnTo>
                <a:lnTo>
                  <a:pt x="1275524" y="154444"/>
                </a:lnTo>
                <a:lnTo>
                  <a:pt x="1294218" y="154444"/>
                </a:lnTo>
                <a:lnTo>
                  <a:pt x="1285189" y="141757"/>
                </a:lnTo>
                <a:lnTo>
                  <a:pt x="1273949" y="141757"/>
                </a:lnTo>
                <a:lnTo>
                  <a:pt x="1268399" y="129057"/>
                </a:lnTo>
                <a:lnTo>
                  <a:pt x="1283754" y="129057"/>
                </a:lnTo>
                <a:lnTo>
                  <a:pt x="1275638" y="116357"/>
                </a:lnTo>
                <a:lnTo>
                  <a:pt x="1276997" y="116357"/>
                </a:lnTo>
                <a:lnTo>
                  <a:pt x="1275245" y="103657"/>
                </a:lnTo>
                <a:lnTo>
                  <a:pt x="1268641" y="103657"/>
                </a:lnTo>
                <a:lnTo>
                  <a:pt x="1278547" y="90919"/>
                </a:lnTo>
                <a:lnTo>
                  <a:pt x="1272705" y="90919"/>
                </a:lnTo>
                <a:lnTo>
                  <a:pt x="1269796" y="78257"/>
                </a:lnTo>
                <a:lnTo>
                  <a:pt x="1271549" y="78257"/>
                </a:lnTo>
                <a:lnTo>
                  <a:pt x="1269225" y="65557"/>
                </a:lnTo>
                <a:lnTo>
                  <a:pt x="1272120" y="52857"/>
                </a:lnTo>
                <a:lnTo>
                  <a:pt x="1275613" y="52857"/>
                </a:lnTo>
                <a:lnTo>
                  <a:pt x="1275613" y="65557"/>
                </a:lnTo>
                <a:lnTo>
                  <a:pt x="1273289" y="65557"/>
                </a:lnTo>
                <a:lnTo>
                  <a:pt x="1276781" y="78257"/>
                </a:lnTo>
                <a:lnTo>
                  <a:pt x="1280845" y="65557"/>
                </a:lnTo>
                <a:lnTo>
                  <a:pt x="1285100" y="65557"/>
                </a:lnTo>
                <a:lnTo>
                  <a:pt x="1290739" y="52857"/>
                </a:lnTo>
                <a:lnTo>
                  <a:pt x="1278674" y="52857"/>
                </a:lnTo>
                <a:lnTo>
                  <a:pt x="1273657" y="40157"/>
                </a:lnTo>
                <a:lnTo>
                  <a:pt x="1267472" y="40157"/>
                </a:lnTo>
                <a:lnTo>
                  <a:pt x="1267472" y="65557"/>
                </a:lnTo>
                <a:lnTo>
                  <a:pt x="1267472" y="78257"/>
                </a:lnTo>
                <a:lnTo>
                  <a:pt x="1262824" y="78257"/>
                </a:lnTo>
                <a:lnTo>
                  <a:pt x="1265148" y="65557"/>
                </a:lnTo>
                <a:lnTo>
                  <a:pt x="1267472" y="65557"/>
                </a:lnTo>
                <a:lnTo>
                  <a:pt x="1267472" y="40157"/>
                </a:lnTo>
                <a:lnTo>
                  <a:pt x="1269225" y="27457"/>
                </a:lnTo>
                <a:lnTo>
                  <a:pt x="1277962" y="27457"/>
                </a:lnTo>
                <a:lnTo>
                  <a:pt x="1278890" y="14757"/>
                </a:lnTo>
                <a:lnTo>
                  <a:pt x="1293634" y="14757"/>
                </a:lnTo>
                <a:lnTo>
                  <a:pt x="1279105" y="2057"/>
                </a:lnTo>
                <a:lnTo>
                  <a:pt x="1255852" y="2057"/>
                </a:lnTo>
                <a:lnTo>
                  <a:pt x="1255852" y="52857"/>
                </a:lnTo>
                <a:lnTo>
                  <a:pt x="1250619" y="65557"/>
                </a:lnTo>
                <a:lnTo>
                  <a:pt x="1247127" y="52857"/>
                </a:lnTo>
                <a:lnTo>
                  <a:pt x="1255852" y="52857"/>
                </a:lnTo>
                <a:lnTo>
                  <a:pt x="1255852" y="2057"/>
                </a:lnTo>
                <a:lnTo>
                  <a:pt x="1239570" y="2057"/>
                </a:lnTo>
                <a:lnTo>
                  <a:pt x="1239570" y="14757"/>
                </a:lnTo>
                <a:lnTo>
                  <a:pt x="1239570" y="27457"/>
                </a:lnTo>
                <a:lnTo>
                  <a:pt x="1232014" y="27457"/>
                </a:lnTo>
                <a:lnTo>
                  <a:pt x="1233170" y="14757"/>
                </a:lnTo>
                <a:lnTo>
                  <a:pt x="1239570" y="14757"/>
                </a:lnTo>
                <a:lnTo>
                  <a:pt x="1239570" y="2057"/>
                </a:lnTo>
                <a:lnTo>
                  <a:pt x="1231430" y="2057"/>
                </a:lnTo>
                <a:lnTo>
                  <a:pt x="1231430" y="205257"/>
                </a:lnTo>
                <a:lnTo>
                  <a:pt x="1226197" y="205257"/>
                </a:lnTo>
                <a:lnTo>
                  <a:pt x="1226197" y="383057"/>
                </a:lnTo>
                <a:lnTo>
                  <a:pt x="1218641" y="383057"/>
                </a:lnTo>
                <a:lnTo>
                  <a:pt x="1218641" y="535457"/>
                </a:lnTo>
                <a:lnTo>
                  <a:pt x="1206423" y="535457"/>
                </a:lnTo>
                <a:lnTo>
                  <a:pt x="1205268" y="522719"/>
                </a:lnTo>
                <a:lnTo>
                  <a:pt x="1212811" y="522719"/>
                </a:lnTo>
                <a:lnTo>
                  <a:pt x="1218641" y="535457"/>
                </a:lnTo>
                <a:lnTo>
                  <a:pt x="1218641" y="383057"/>
                </a:lnTo>
                <a:lnTo>
                  <a:pt x="1212824" y="383057"/>
                </a:lnTo>
                <a:lnTo>
                  <a:pt x="1215148" y="370357"/>
                </a:lnTo>
                <a:lnTo>
                  <a:pt x="1225613" y="370357"/>
                </a:lnTo>
                <a:lnTo>
                  <a:pt x="1226197" y="383057"/>
                </a:lnTo>
                <a:lnTo>
                  <a:pt x="1226197" y="205257"/>
                </a:lnTo>
                <a:lnTo>
                  <a:pt x="1223289" y="205257"/>
                </a:lnTo>
                <a:lnTo>
                  <a:pt x="1223873" y="192557"/>
                </a:lnTo>
                <a:lnTo>
                  <a:pt x="1231430" y="205257"/>
                </a:lnTo>
                <a:lnTo>
                  <a:pt x="1231430" y="2057"/>
                </a:lnTo>
                <a:lnTo>
                  <a:pt x="1216888" y="2057"/>
                </a:lnTo>
                <a:lnTo>
                  <a:pt x="1216888" y="103657"/>
                </a:lnTo>
                <a:lnTo>
                  <a:pt x="1212824" y="116357"/>
                </a:lnTo>
                <a:lnTo>
                  <a:pt x="1212824" y="103657"/>
                </a:lnTo>
                <a:lnTo>
                  <a:pt x="1216888" y="103657"/>
                </a:lnTo>
                <a:lnTo>
                  <a:pt x="1216888" y="2057"/>
                </a:lnTo>
                <a:lnTo>
                  <a:pt x="1209916" y="2057"/>
                </a:lnTo>
                <a:lnTo>
                  <a:pt x="1209916" y="103657"/>
                </a:lnTo>
                <a:lnTo>
                  <a:pt x="1207008" y="116357"/>
                </a:lnTo>
                <a:lnTo>
                  <a:pt x="1200619" y="116357"/>
                </a:lnTo>
                <a:lnTo>
                  <a:pt x="1200035" y="103657"/>
                </a:lnTo>
                <a:lnTo>
                  <a:pt x="1209916" y="103657"/>
                </a:lnTo>
                <a:lnTo>
                  <a:pt x="1209916" y="2057"/>
                </a:lnTo>
                <a:lnTo>
                  <a:pt x="1198867" y="2057"/>
                </a:lnTo>
                <a:lnTo>
                  <a:pt x="1198867" y="103657"/>
                </a:lnTo>
                <a:lnTo>
                  <a:pt x="1198867" y="116357"/>
                </a:lnTo>
                <a:lnTo>
                  <a:pt x="1194803" y="116357"/>
                </a:lnTo>
                <a:lnTo>
                  <a:pt x="1194803" y="103657"/>
                </a:lnTo>
                <a:lnTo>
                  <a:pt x="1198867" y="103657"/>
                </a:lnTo>
                <a:lnTo>
                  <a:pt x="1198867" y="2057"/>
                </a:lnTo>
                <a:lnTo>
                  <a:pt x="1190726" y="2057"/>
                </a:lnTo>
                <a:lnTo>
                  <a:pt x="1190726" y="408457"/>
                </a:lnTo>
                <a:lnTo>
                  <a:pt x="1180846" y="421157"/>
                </a:lnTo>
                <a:lnTo>
                  <a:pt x="1175029" y="421157"/>
                </a:lnTo>
                <a:lnTo>
                  <a:pt x="1170381" y="433857"/>
                </a:lnTo>
                <a:lnTo>
                  <a:pt x="1159916" y="433857"/>
                </a:lnTo>
                <a:lnTo>
                  <a:pt x="1161072" y="408457"/>
                </a:lnTo>
                <a:lnTo>
                  <a:pt x="1170381" y="408457"/>
                </a:lnTo>
                <a:lnTo>
                  <a:pt x="1169797" y="395757"/>
                </a:lnTo>
                <a:lnTo>
                  <a:pt x="1180261" y="395757"/>
                </a:lnTo>
                <a:lnTo>
                  <a:pt x="1178521" y="408457"/>
                </a:lnTo>
                <a:lnTo>
                  <a:pt x="1190726" y="408457"/>
                </a:lnTo>
                <a:lnTo>
                  <a:pt x="1190726" y="2057"/>
                </a:lnTo>
                <a:lnTo>
                  <a:pt x="1184910" y="2057"/>
                </a:lnTo>
                <a:lnTo>
                  <a:pt x="1184910" y="256057"/>
                </a:lnTo>
                <a:lnTo>
                  <a:pt x="1172121" y="256057"/>
                </a:lnTo>
                <a:lnTo>
                  <a:pt x="1176197" y="243357"/>
                </a:lnTo>
                <a:lnTo>
                  <a:pt x="1182585" y="243357"/>
                </a:lnTo>
                <a:lnTo>
                  <a:pt x="1184910" y="256057"/>
                </a:lnTo>
                <a:lnTo>
                  <a:pt x="1184910" y="2057"/>
                </a:lnTo>
                <a:lnTo>
                  <a:pt x="1150035" y="2057"/>
                </a:lnTo>
                <a:lnTo>
                  <a:pt x="1150035" y="700557"/>
                </a:lnTo>
                <a:lnTo>
                  <a:pt x="1147711" y="713257"/>
                </a:lnTo>
                <a:lnTo>
                  <a:pt x="1146543" y="713257"/>
                </a:lnTo>
                <a:lnTo>
                  <a:pt x="1149451" y="700557"/>
                </a:lnTo>
                <a:lnTo>
                  <a:pt x="1150035" y="700557"/>
                </a:lnTo>
                <a:lnTo>
                  <a:pt x="1150035" y="2057"/>
                </a:lnTo>
                <a:lnTo>
                  <a:pt x="1145311" y="2057"/>
                </a:lnTo>
                <a:lnTo>
                  <a:pt x="1145311" y="27457"/>
                </a:lnTo>
                <a:lnTo>
                  <a:pt x="1140371" y="40157"/>
                </a:lnTo>
                <a:lnTo>
                  <a:pt x="1140828" y="40157"/>
                </a:lnTo>
                <a:lnTo>
                  <a:pt x="1141310" y="52857"/>
                </a:lnTo>
                <a:lnTo>
                  <a:pt x="1129195" y="40157"/>
                </a:lnTo>
                <a:lnTo>
                  <a:pt x="1131570" y="27457"/>
                </a:lnTo>
                <a:lnTo>
                  <a:pt x="1145311" y="27457"/>
                </a:lnTo>
                <a:lnTo>
                  <a:pt x="1145311" y="2057"/>
                </a:lnTo>
                <a:lnTo>
                  <a:pt x="1118527" y="2057"/>
                </a:lnTo>
                <a:lnTo>
                  <a:pt x="1118527" y="90919"/>
                </a:lnTo>
                <a:lnTo>
                  <a:pt x="1114933" y="103657"/>
                </a:lnTo>
                <a:lnTo>
                  <a:pt x="1111440" y="90919"/>
                </a:lnTo>
                <a:lnTo>
                  <a:pt x="1118527" y="90919"/>
                </a:lnTo>
                <a:lnTo>
                  <a:pt x="1118527" y="2057"/>
                </a:lnTo>
                <a:lnTo>
                  <a:pt x="1109383" y="2057"/>
                </a:lnTo>
                <a:lnTo>
                  <a:pt x="1109840" y="14757"/>
                </a:lnTo>
                <a:lnTo>
                  <a:pt x="1107008" y="14757"/>
                </a:lnTo>
                <a:lnTo>
                  <a:pt x="1109383" y="2057"/>
                </a:lnTo>
                <a:lnTo>
                  <a:pt x="1098867" y="2057"/>
                </a:lnTo>
                <a:lnTo>
                  <a:pt x="1098867" y="154444"/>
                </a:lnTo>
                <a:lnTo>
                  <a:pt x="1098867" y="167157"/>
                </a:lnTo>
                <a:lnTo>
                  <a:pt x="1093050" y="167157"/>
                </a:lnTo>
                <a:lnTo>
                  <a:pt x="1093050" y="598957"/>
                </a:lnTo>
                <a:lnTo>
                  <a:pt x="1086104" y="611606"/>
                </a:lnTo>
                <a:lnTo>
                  <a:pt x="1084364" y="611606"/>
                </a:lnTo>
                <a:lnTo>
                  <a:pt x="1093050" y="598957"/>
                </a:lnTo>
                <a:lnTo>
                  <a:pt x="1093050" y="167157"/>
                </a:lnTo>
                <a:lnTo>
                  <a:pt x="1092466" y="167157"/>
                </a:lnTo>
                <a:lnTo>
                  <a:pt x="1092466" y="230657"/>
                </a:lnTo>
                <a:lnTo>
                  <a:pt x="1089723" y="230657"/>
                </a:lnTo>
                <a:lnTo>
                  <a:pt x="1088402" y="234924"/>
                </a:lnTo>
                <a:lnTo>
                  <a:pt x="1088402" y="510057"/>
                </a:lnTo>
                <a:lnTo>
                  <a:pt x="1086662" y="522719"/>
                </a:lnTo>
                <a:lnTo>
                  <a:pt x="1084351" y="522719"/>
                </a:lnTo>
                <a:lnTo>
                  <a:pt x="1084351" y="611606"/>
                </a:lnTo>
                <a:lnTo>
                  <a:pt x="1079284" y="624357"/>
                </a:lnTo>
                <a:lnTo>
                  <a:pt x="1077963" y="617867"/>
                </a:lnTo>
                <a:lnTo>
                  <a:pt x="1077963" y="624357"/>
                </a:lnTo>
                <a:lnTo>
                  <a:pt x="1074445" y="637057"/>
                </a:lnTo>
                <a:lnTo>
                  <a:pt x="1074445" y="624357"/>
                </a:lnTo>
                <a:lnTo>
                  <a:pt x="1065720" y="637057"/>
                </a:lnTo>
                <a:lnTo>
                  <a:pt x="1067473" y="624357"/>
                </a:lnTo>
                <a:lnTo>
                  <a:pt x="1061656" y="624357"/>
                </a:lnTo>
                <a:lnTo>
                  <a:pt x="1061542" y="625144"/>
                </a:lnTo>
                <a:lnTo>
                  <a:pt x="1061466" y="625767"/>
                </a:lnTo>
                <a:lnTo>
                  <a:pt x="1059916" y="637057"/>
                </a:lnTo>
                <a:lnTo>
                  <a:pt x="1059256" y="637057"/>
                </a:lnTo>
                <a:lnTo>
                  <a:pt x="1067549" y="649757"/>
                </a:lnTo>
                <a:lnTo>
                  <a:pt x="1058189" y="649757"/>
                </a:lnTo>
                <a:lnTo>
                  <a:pt x="1054976" y="637057"/>
                </a:lnTo>
                <a:lnTo>
                  <a:pt x="1054811" y="637057"/>
                </a:lnTo>
                <a:lnTo>
                  <a:pt x="1059332" y="624357"/>
                </a:lnTo>
                <a:lnTo>
                  <a:pt x="1043635" y="624357"/>
                </a:lnTo>
                <a:lnTo>
                  <a:pt x="1050048" y="611606"/>
                </a:lnTo>
                <a:lnTo>
                  <a:pt x="1041298" y="611606"/>
                </a:lnTo>
                <a:lnTo>
                  <a:pt x="1038402" y="598957"/>
                </a:lnTo>
                <a:lnTo>
                  <a:pt x="1045375" y="598957"/>
                </a:lnTo>
                <a:lnTo>
                  <a:pt x="1052195" y="611606"/>
                </a:lnTo>
                <a:lnTo>
                  <a:pt x="1068057" y="611606"/>
                </a:lnTo>
                <a:lnTo>
                  <a:pt x="1068019" y="612482"/>
                </a:lnTo>
                <a:lnTo>
                  <a:pt x="1067473" y="624357"/>
                </a:lnTo>
                <a:lnTo>
                  <a:pt x="1072718" y="611606"/>
                </a:lnTo>
                <a:lnTo>
                  <a:pt x="1074458" y="611606"/>
                </a:lnTo>
                <a:lnTo>
                  <a:pt x="1070381" y="624357"/>
                </a:lnTo>
                <a:lnTo>
                  <a:pt x="1074445" y="624357"/>
                </a:lnTo>
                <a:lnTo>
                  <a:pt x="1077963" y="624357"/>
                </a:lnTo>
                <a:lnTo>
                  <a:pt x="1077963" y="617867"/>
                </a:lnTo>
                <a:lnTo>
                  <a:pt x="1076693" y="611606"/>
                </a:lnTo>
                <a:lnTo>
                  <a:pt x="1084351" y="611606"/>
                </a:lnTo>
                <a:lnTo>
                  <a:pt x="1084351" y="522719"/>
                </a:lnTo>
                <a:lnTo>
                  <a:pt x="1079677" y="522719"/>
                </a:lnTo>
                <a:lnTo>
                  <a:pt x="1080262" y="510057"/>
                </a:lnTo>
                <a:lnTo>
                  <a:pt x="1088402" y="510057"/>
                </a:lnTo>
                <a:lnTo>
                  <a:pt x="1088402" y="234924"/>
                </a:lnTo>
                <a:lnTo>
                  <a:pt x="1085786" y="243357"/>
                </a:lnTo>
                <a:lnTo>
                  <a:pt x="1068057" y="243357"/>
                </a:lnTo>
                <a:lnTo>
                  <a:pt x="1068679" y="230657"/>
                </a:lnTo>
                <a:lnTo>
                  <a:pt x="1074369" y="230657"/>
                </a:lnTo>
                <a:lnTo>
                  <a:pt x="1083017" y="217957"/>
                </a:lnTo>
                <a:lnTo>
                  <a:pt x="1092466" y="230657"/>
                </a:lnTo>
                <a:lnTo>
                  <a:pt x="1092466" y="167157"/>
                </a:lnTo>
                <a:lnTo>
                  <a:pt x="1091311" y="167157"/>
                </a:lnTo>
                <a:lnTo>
                  <a:pt x="1088986" y="157010"/>
                </a:lnTo>
                <a:lnTo>
                  <a:pt x="1088986" y="179844"/>
                </a:lnTo>
                <a:lnTo>
                  <a:pt x="1084326" y="192557"/>
                </a:lnTo>
                <a:lnTo>
                  <a:pt x="1079677" y="179844"/>
                </a:lnTo>
                <a:lnTo>
                  <a:pt x="1076769" y="179844"/>
                </a:lnTo>
                <a:lnTo>
                  <a:pt x="1076756" y="179501"/>
                </a:lnTo>
                <a:lnTo>
                  <a:pt x="1076198" y="167157"/>
                </a:lnTo>
                <a:lnTo>
                  <a:pt x="1080846" y="167157"/>
                </a:lnTo>
                <a:lnTo>
                  <a:pt x="1086650" y="179844"/>
                </a:lnTo>
                <a:lnTo>
                  <a:pt x="1088986" y="179844"/>
                </a:lnTo>
                <a:lnTo>
                  <a:pt x="1088986" y="157010"/>
                </a:lnTo>
                <a:lnTo>
                  <a:pt x="1088402" y="154444"/>
                </a:lnTo>
                <a:lnTo>
                  <a:pt x="1098867" y="154444"/>
                </a:lnTo>
                <a:lnTo>
                  <a:pt x="1098867" y="2057"/>
                </a:lnTo>
                <a:lnTo>
                  <a:pt x="1087869" y="2057"/>
                </a:lnTo>
                <a:lnTo>
                  <a:pt x="1081862" y="14757"/>
                </a:lnTo>
                <a:lnTo>
                  <a:pt x="1076502" y="14757"/>
                </a:lnTo>
                <a:lnTo>
                  <a:pt x="1070381" y="27457"/>
                </a:lnTo>
                <a:lnTo>
                  <a:pt x="1083754" y="27457"/>
                </a:lnTo>
                <a:lnTo>
                  <a:pt x="1085481" y="40157"/>
                </a:lnTo>
                <a:lnTo>
                  <a:pt x="1073835" y="40157"/>
                </a:lnTo>
                <a:lnTo>
                  <a:pt x="1085494" y="52857"/>
                </a:lnTo>
                <a:lnTo>
                  <a:pt x="1082586" y="52857"/>
                </a:lnTo>
                <a:lnTo>
                  <a:pt x="1083005" y="65557"/>
                </a:lnTo>
                <a:lnTo>
                  <a:pt x="1078953" y="65557"/>
                </a:lnTo>
                <a:lnTo>
                  <a:pt x="1072934" y="78257"/>
                </a:lnTo>
                <a:lnTo>
                  <a:pt x="1068628" y="78257"/>
                </a:lnTo>
                <a:lnTo>
                  <a:pt x="1070368" y="90919"/>
                </a:lnTo>
                <a:lnTo>
                  <a:pt x="1074445" y="90919"/>
                </a:lnTo>
                <a:lnTo>
                  <a:pt x="1075613" y="103657"/>
                </a:lnTo>
                <a:lnTo>
                  <a:pt x="1070381" y="103657"/>
                </a:lnTo>
                <a:lnTo>
                  <a:pt x="1068628" y="116357"/>
                </a:lnTo>
                <a:lnTo>
                  <a:pt x="1065149" y="116357"/>
                </a:lnTo>
                <a:lnTo>
                  <a:pt x="1069797" y="129057"/>
                </a:lnTo>
                <a:lnTo>
                  <a:pt x="1063396" y="129057"/>
                </a:lnTo>
                <a:lnTo>
                  <a:pt x="1062240" y="141757"/>
                </a:lnTo>
                <a:lnTo>
                  <a:pt x="1063396" y="141757"/>
                </a:lnTo>
                <a:lnTo>
                  <a:pt x="1063980" y="154444"/>
                </a:lnTo>
                <a:lnTo>
                  <a:pt x="1056563" y="154444"/>
                </a:lnTo>
                <a:lnTo>
                  <a:pt x="1049540" y="141757"/>
                </a:lnTo>
                <a:lnTo>
                  <a:pt x="1053223" y="129057"/>
                </a:lnTo>
                <a:lnTo>
                  <a:pt x="1062824" y="129057"/>
                </a:lnTo>
                <a:lnTo>
                  <a:pt x="1065149" y="116357"/>
                </a:lnTo>
                <a:lnTo>
                  <a:pt x="1059332" y="116357"/>
                </a:lnTo>
                <a:lnTo>
                  <a:pt x="1059332" y="103657"/>
                </a:lnTo>
                <a:lnTo>
                  <a:pt x="1056868" y="103657"/>
                </a:lnTo>
                <a:lnTo>
                  <a:pt x="1057579" y="90919"/>
                </a:lnTo>
                <a:lnTo>
                  <a:pt x="1048283" y="65557"/>
                </a:lnTo>
                <a:lnTo>
                  <a:pt x="1052347" y="52857"/>
                </a:lnTo>
                <a:lnTo>
                  <a:pt x="1072705" y="52857"/>
                </a:lnTo>
                <a:lnTo>
                  <a:pt x="1070381" y="40157"/>
                </a:lnTo>
                <a:lnTo>
                  <a:pt x="1059865" y="40157"/>
                </a:lnTo>
                <a:lnTo>
                  <a:pt x="1058164" y="27457"/>
                </a:lnTo>
                <a:lnTo>
                  <a:pt x="1043432" y="27457"/>
                </a:lnTo>
                <a:lnTo>
                  <a:pt x="1044790" y="14757"/>
                </a:lnTo>
                <a:lnTo>
                  <a:pt x="1046543" y="14757"/>
                </a:lnTo>
                <a:lnTo>
                  <a:pt x="1055255" y="2057"/>
                </a:lnTo>
                <a:lnTo>
                  <a:pt x="1029677" y="2057"/>
                </a:lnTo>
                <a:lnTo>
                  <a:pt x="1029677" y="52857"/>
                </a:lnTo>
                <a:lnTo>
                  <a:pt x="1019213" y="52857"/>
                </a:lnTo>
                <a:lnTo>
                  <a:pt x="1020953" y="40157"/>
                </a:lnTo>
                <a:lnTo>
                  <a:pt x="1029093" y="40157"/>
                </a:lnTo>
                <a:lnTo>
                  <a:pt x="1029677" y="52857"/>
                </a:lnTo>
                <a:lnTo>
                  <a:pt x="1029677" y="2057"/>
                </a:lnTo>
                <a:lnTo>
                  <a:pt x="1001776" y="2057"/>
                </a:lnTo>
                <a:lnTo>
                  <a:pt x="1001776" y="1030757"/>
                </a:lnTo>
                <a:lnTo>
                  <a:pt x="1001191" y="1043457"/>
                </a:lnTo>
                <a:lnTo>
                  <a:pt x="998283" y="1043457"/>
                </a:lnTo>
                <a:lnTo>
                  <a:pt x="999439" y="1030757"/>
                </a:lnTo>
                <a:lnTo>
                  <a:pt x="1001776" y="1030757"/>
                </a:lnTo>
                <a:lnTo>
                  <a:pt x="1001776" y="2057"/>
                </a:lnTo>
                <a:lnTo>
                  <a:pt x="993635" y="2057"/>
                </a:lnTo>
                <a:lnTo>
                  <a:pt x="993635" y="1005332"/>
                </a:lnTo>
                <a:lnTo>
                  <a:pt x="991311" y="1018057"/>
                </a:lnTo>
                <a:lnTo>
                  <a:pt x="986269" y="1018057"/>
                </a:lnTo>
                <a:lnTo>
                  <a:pt x="975601" y="1018057"/>
                </a:lnTo>
                <a:lnTo>
                  <a:pt x="987247" y="1005332"/>
                </a:lnTo>
                <a:lnTo>
                  <a:pt x="991311" y="1005332"/>
                </a:lnTo>
                <a:lnTo>
                  <a:pt x="986269" y="1018057"/>
                </a:lnTo>
                <a:lnTo>
                  <a:pt x="993635" y="1005332"/>
                </a:lnTo>
                <a:lnTo>
                  <a:pt x="993635" y="2057"/>
                </a:lnTo>
                <a:lnTo>
                  <a:pt x="991450" y="2057"/>
                </a:lnTo>
                <a:lnTo>
                  <a:pt x="991450" y="700557"/>
                </a:lnTo>
                <a:lnTo>
                  <a:pt x="991019" y="713257"/>
                </a:lnTo>
                <a:lnTo>
                  <a:pt x="988402" y="700557"/>
                </a:lnTo>
                <a:lnTo>
                  <a:pt x="991450" y="700557"/>
                </a:lnTo>
                <a:lnTo>
                  <a:pt x="991450" y="2057"/>
                </a:lnTo>
                <a:lnTo>
                  <a:pt x="975893" y="2057"/>
                </a:lnTo>
                <a:lnTo>
                  <a:pt x="975893" y="992657"/>
                </a:lnTo>
                <a:lnTo>
                  <a:pt x="974458" y="1005332"/>
                </a:lnTo>
                <a:lnTo>
                  <a:pt x="974445" y="1018057"/>
                </a:lnTo>
                <a:lnTo>
                  <a:pt x="961656" y="1018057"/>
                </a:lnTo>
                <a:lnTo>
                  <a:pt x="965212" y="1006055"/>
                </a:lnTo>
                <a:lnTo>
                  <a:pt x="965339" y="1005332"/>
                </a:lnTo>
                <a:lnTo>
                  <a:pt x="967473" y="992657"/>
                </a:lnTo>
                <a:lnTo>
                  <a:pt x="975893" y="992657"/>
                </a:lnTo>
                <a:lnTo>
                  <a:pt x="975893" y="2057"/>
                </a:lnTo>
                <a:lnTo>
                  <a:pt x="974445" y="2057"/>
                </a:lnTo>
                <a:lnTo>
                  <a:pt x="974445" y="129057"/>
                </a:lnTo>
                <a:lnTo>
                  <a:pt x="973861" y="141757"/>
                </a:lnTo>
                <a:lnTo>
                  <a:pt x="969213" y="141757"/>
                </a:lnTo>
                <a:lnTo>
                  <a:pt x="966304" y="129057"/>
                </a:lnTo>
                <a:lnTo>
                  <a:pt x="974445" y="129057"/>
                </a:lnTo>
                <a:lnTo>
                  <a:pt x="974445" y="2057"/>
                </a:lnTo>
                <a:lnTo>
                  <a:pt x="961656" y="2057"/>
                </a:lnTo>
                <a:lnTo>
                  <a:pt x="961656" y="192557"/>
                </a:lnTo>
                <a:lnTo>
                  <a:pt x="959332" y="205257"/>
                </a:lnTo>
                <a:lnTo>
                  <a:pt x="956424" y="205257"/>
                </a:lnTo>
                <a:lnTo>
                  <a:pt x="957580" y="217957"/>
                </a:lnTo>
                <a:lnTo>
                  <a:pt x="948004" y="205257"/>
                </a:lnTo>
                <a:lnTo>
                  <a:pt x="946759" y="205257"/>
                </a:lnTo>
                <a:lnTo>
                  <a:pt x="951941" y="192557"/>
                </a:lnTo>
                <a:lnTo>
                  <a:pt x="961656" y="192557"/>
                </a:lnTo>
                <a:lnTo>
                  <a:pt x="961656" y="2057"/>
                </a:lnTo>
                <a:lnTo>
                  <a:pt x="945210" y="2057"/>
                </a:lnTo>
                <a:lnTo>
                  <a:pt x="945210" y="446557"/>
                </a:lnTo>
                <a:lnTo>
                  <a:pt x="943483" y="459257"/>
                </a:lnTo>
                <a:lnTo>
                  <a:pt x="932002" y="459257"/>
                </a:lnTo>
                <a:lnTo>
                  <a:pt x="936066" y="446557"/>
                </a:lnTo>
                <a:lnTo>
                  <a:pt x="945210" y="446557"/>
                </a:lnTo>
                <a:lnTo>
                  <a:pt x="945210" y="2057"/>
                </a:lnTo>
                <a:lnTo>
                  <a:pt x="929093" y="2057"/>
                </a:lnTo>
                <a:lnTo>
                  <a:pt x="929093" y="548157"/>
                </a:lnTo>
                <a:lnTo>
                  <a:pt x="921385" y="548157"/>
                </a:lnTo>
                <a:lnTo>
                  <a:pt x="918413" y="535457"/>
                </a:lnTo>
                <a:lnTo>
                  <a:pt x="917727" y="522719"/>
                </a:lnTo>
                <a:lnTo>
                  <a:pt x="917460" y="518693"/>
                </a:lnTo>
                <a:lnTo>
                  <a:pt x="917460" y="891057"/>
                </a:lnTo>
                <a:lnTo>
                  <a:pt x="916889" y="903757"/>
                </a:lnTo>
                <a:lnTo>
                  <a:pt x="913396" y="903757"/>
                </a:lnTo>
                <a:lnTo>
                  <a:pt x="915720" y="891057"/>
                </a:lnTo>
                <a:lnTo>
                  <a:pt x="917460" y="891057"/>
                </a:lnTo>
                <a:lnTo>
                  <a:pt x="917460" y="518693"/>
                </a:lnTo>
                <a:lnTo>
                  <a:pt x="916889" y="510057"/>
                </a:lnTo>
                <a:lnTo>
                  <a:pt x="925029" y="510057"/>
                </a:lnTo>
                <a:lnTo>
                  <a:pt x="922312" y="522719"/>
                </a:lnTo>
                <a:lnTo>
                  <a:pt x="924217" y="522719"/>
                </a:lnTo>
                <a:lnTo>
                  <a:pt x="924318" y="523100"/>
                </a:lnTo>
                <a:lnTo>
                  <a:pt x="927557" y="535457"/>
                </a:lnTo>
                <a:lnTo>
                  <a:pt x="929093" y="548157"/>
                </a:lnTo>
                <a:lnTo>
                  <a:pt x="929093" y="2057"/>
                </a:lnTo>
                <a:lnTo>
                  <a:pt x="909904" y="2057"/>
                </a:lnTo>
                <a:lnTo>
                  <a:pt x="909904" y="103657"/>
                </a:lnTo>
                <a:lnTo>
                  <a:pt x="906995" y="116357"/>
                </a:lnTo>
                <a:lnTo>
                  <a:pt x="898855" y="116357"/>
                </a:lnTo>
                <a:lnTo>
                  <a:pt x="897699" y="103657"/>
                </a:lnTo>
                <a:lnTo>
                  <a:pt x="909904" y="103657"/>
                </a:lnTo>
                <a:lnTo>
                  <a:pt x="909904" y="2057"/>
                </a:lnTo>
                <a:lnTo>
                  <a:pt x="878509" y="2057"/>
                </a:lnTo>
                <a:lnTo>
                  <a:pt x="878509" y="90919"/>
                </a:lnTo>
                <a:lnTo>
                  <a:pt x="868629" y="90919"/>
                </a:lnTo>
                <a:lnTo>
                  <a:pt x="871537" y="78257"/>
                </a:lnTo>
                <a:lnTo>
                  <a:pt x="877925" y="78257"/>
                </a:lnTo>
                <a:lnTo>
                  <a:pt x="878509" y="90919"/>
                </a:lnTo>
                <a:lnTo>
                  <a:pt x="878509" y="2057"/>
                </a:lnTo>
                <a:lnTo>
                  <a:pt x="858164" y="2057"/>
                </a:lnTo>
                <a:lnTo>
                  <a:pt x="858164" y="510057"/>
                </a:lnTo>
                <a:lnTo>
                  <a:pt x="857580" y="522719"/>
                </a:lnTo>
                <a:lnTo>
                  <a:pt x="851179" y="522719"/>
                </a:lnTo>
                <a:lnTo>
                  <a:pt x="851179" y="510057"/>
                </a:lnTo>
                <a:lnTo>
                  <a:pt x="858164" y="510057"/>
                </a:lnTo>
                <a:lnTo>
                  <a:pt x="858164" y="2057"/>
                </a:lnTo>
                <a:lnTo>
                  <a:pt x="831176" y="2057"/>
                </a:lnTo>
                <a:lnTo>
                  <a:pt x="829094" y="14757"/>
                </a:lnTo>
                <a:lnTo>
                  <a:pt x="823277" y="14757"/>
                </a:lnTo>
                <a:lnTo>
                  <a:pt x="823277" y="78257"/>
                </a:lnTo>
                <a:lnTo>
                  <a:pt x="822134" y="90919"/>
                </a:lnTo>
                <a:lnTo>
                  <a:pt x="814603" y="90919"/>
                </a:lnTo>
                <a:lnTo>
                  <a:pt x="812812" y="78257"/>
                </a:lnTo>
                <a:lnTo>
                  <a:pt x="823277" y="78257"/>
                </a:lnTo>
                <a:lnTo>
                  <a:pt x="823277" y="14757"/>
                </a:lnTo>
                <a:lnTo>
                  <a:pt x="805472" y="14757"/>
                </a:lnTo>
                <a:lnTo>
                  <a:pt x="802932" y="11772"/>
                </a:lnTo>
                <a:lnTo>
                  <a:pt x="802932" y="484657"/>
                </a:lnTo>
                <a:lnTo>
                  <a:pt x="791286" y="484657"/>
                </a:lnTo>
                <a:lnTo>
                  <a:pt x="782218" y="471957"/>
                </a:lnTo>
                <a:lnTo>
                  <a:pt x="780440" y="459257"/>
                </a:lnTo>
                <a:lnTo>
                  <a:pt x="790714" y="446557"/>
                </a:lnTo>
                <a:lnTo>
                  <a:pt x="790905" y="459257"/>
                </a:lnTo>
                <a:lnTo>
                  <a:pt x="791806" y="471957"/>
                </a:lnTo>
                <a:lnTo>
                  <a:pt x="795210" y="471957"/>
                </a:lnTo>
                <a:lnTo>
                  <a:pt x="802932" y="484657"/>
                </a:lnTo>
                <a:lnTo>
                  <a:pt x="802932" y="11772"/>
                </a:lnTo>
                <a:lnTo>
                  <a:pt x="800023" y="8356"/>
                </a:lnTo>
                <a:lnTo>
                  <a:pt x="800023" y="319557"/>
                </a:lnTo>
                <a:lnTo>
                  <a:pt x="798855" y="332257"/>
                </a:lnTo>
                <a:lnTo>
                  <a:pt x="790714" y="332257"/>
                </a:lnTo>
                <a:lnTo>
                  <a:pt x="788390" y="319557"/>
                </a:lnTo>
                <a:lnTo>
                  <a:pt x="800023" y="319557"/>
                </a:lnTo>
                <a:lnTo>
                  <a:pt x="800023" y="8356"/>
                </a:lnTo>
                <a:lnTo>
                  <a:pt x="794677" y="2057"/>
                </a:lnTo>
                <a:lnTo>
                  <a:pt x="784910" y="2057"/>
                </a:lnTo>
                <a:lnTo>
                  <a:pt x="794791" y="14757"/>
                </a:lnTo>
                <a:lnTo>
                  <a:pt x="793623" y="14757"/>
                </a:lnTo>
                <a:lnTo>
                  <a:pt x="798271" y="27457"/>
                </a:lnTo>
                <a:lnTo>
                  <a:pt x="786066" y="27457"/>
                </a:lnTo>
                <a:lnTo>
                  <a:pt x="780834" y="14757"/>
                </a:lnTo>
                <a:lnTo>
                  <a:pt x="783158" y="27457"/>
                </a:lnTo>
                <a:lnTo>
                  <a:pt x="766876" y="27457"/>
                </a:lnTo>
                <a:lnTo>
                  <a:pt x="775335" y="40157"/>
                </a:lnTo>
                <a:lnTo>
                  <a:pt x="768629" y="40157"/>
                </a:lnTo>
                <a:lnTo>
                  <a:pt x="777621" y="52857"/>
                </a:lnTo>
                <a:lnTo>
                  <a:pt x="778217" y="52857"/>
                </a:lnTo>
                <a:lnTo>
                  <a:pt x="778268" y="65557"/>
                </a:lnTo>
                <a:lnTo>
                  <a:pt x="777925" y="65557"/>
                </a:lnTo>
                <a:lnTo>
                  <a:pt x="777341" y="78257"/>
                </a:lnTo>
                <a:lnTo>
                  <a:pt x="783158" y="78257"/>
                </a:lnTo>
                <a:lnTo>
                  <a:pt x="787806" y="78257"/>
                </a:lnTo>
                <a:lnTo>
                  <a:pt x="794766" y="90919"/>
                </a:lnTo>
                <a:lnTo>
                  <a:pt x="787615" y="90919"/>
                </a:lnTo>
                <a:lnTo>
                  <a:pt x="783158" y="78257"/>
                </a:lnTo>
                <a:lnTo>
                  <a:pt x="787222" y="90919"/>
                </a:lnTo>
                <a:lnTo>
                  <a:pt x="783158" y="90919"/>
                </a:lnTo>
                <a:lnTo>
                  <a:pt x="783234" y="103657"/>
                </a:lnTo>
                <a:lnTo>
                  <a:pt x="779094" y="103657"/>
                </a:lnTo>
                <a:lnTo>
                  <a:pt x="779094" y="129057"/>
                </a:lnTo>
                <a:lnTo>
                  <a:pt x="779094" y="306857"/>
                </a:lnTo>
                <a:lnTo>
                  <a:pt x="778510" y="319557"/>
                </a:lnTo>
                <a:lnTo>
                  <a:pt x="775017" y="319557"/>
                </a:lnTo>
                <a:lnTo>
                  <a:pt x="775017" y="471957"/>
                </a:lnTo>
                <a:lnTo>
                  <a:pt x="773277" y="471957"/>
                </a:lnTo>
                <a:lnTo>
                  <a:pt x="770953" y="484657"/>
                </a:lnTo>
                <a:lnTo>
                  <a:pt x="765721" y="471957"/>
                </a:lnTo>
                <a:lnTo>
                  <a:pt x="765276" y="471957"/>
                </a:lnTo>
                <a:lnTo>
                  <a:pt x="763079" y="459257"/>
                </a:lnTo>
                <a:lnTo>
                  <a:pt x="771182" y="459257"/>
                </a:lnTo>
                <a:lnTo>
                  <a:pt x="775017" y="471957"/>
                </a:lnTo>
                <a:lnTo>
                  <a:pt x="775017" y="319557"/>
                </a:lnTo>
                <a:lnTo>
                  <a:pt x="767461" y="319557"/>
                </a:lnTo>
                <a:lnTo>
                  <a:pt x="767461" y="306857"/>
                </a:lnTo>
                <a:lnTo>
                  <a:pt x="779094" y="306857"/>
                </a:lnTo>
                <a:lnTo>
                  <a:pt x="779094" y="129057"/>
                </a:lnTo>
                <a:lnTo>
                  <a:pt x="775601" y="129057"/>
                </a:lnTo>
                <a:lnTo>
                  <a:pt x="771537" y="116357"/>
                </a:lnTo>
                <a:lnTo>
                  <a:pt x="777341" y="116357"/>
                </a:lnTo>
                <a:lnTo>
                  <a:pt x="779094" y="129057"/>
                </a:lnTo>
                <a:lnTo>
                  <a:pt x="779094" y="103657"/>
                </a:lnTo>
                <a:lnTo>
                  <a:pt x="767461" y="103657"/>
                </a:lnTo>
                <a:lnTo>
                  <a:pt x="769200" y="116357"/>
                </a:lnTo>
                <a:lnTo>
                  <a:pt x="767461" y="116357"/>
                </a:lnTo>
                <a:lnTo>
                  <a:pt x="769327" y="129057"/>
                </a:lnTo>
                <a:lnTo>
                  <a:pt x="762393" y="129057"/>
                </a:lnTo>
                <a:lnTo>
                  <a:pt x="756412" y="141757"/>
                </a:lnTo>
                <a:lnTo>
                  <a:pt x="761644" y="141757"/>
                </a:lnTo>
                <a:lnTo>
                  <a:pt x="768134" y="154444"/>
                </a:lnTo>
                <a:lnTo>
                  <a:pt x="765136" y="154444"/>
                </a:lnTo>
                <a:lnTo>
                  <a:pt x="766457" y="167157"/>
                </a:lnTo>
                <a:lnTo>
                  <a:pt x="772909" y="167157"/>
                </a:lnTo>
                <a:lnTo>
                  <a:pt x="770356" y="179844"/>
                </a:lnTo>
                <a:lnTo>
                  <a:pt x="766800" y="179844"/>
                </a:lnTo>
                <a:lnTo>
                  <a:pt x="776185" y="192557"/>
                </a:lnTo>
                <a:lnTo>
                  <a:pt x="766876" y="192557"/>
                </a:lnTo>
                <a:lnTo>
                  <a:pt x="768629" y="205257"/>
                </a:lnTo>
                <a:lnTo>
                  <a:pt x="752348" y="205257"/>
                </a:lnTo>
                <a:lnTo>
                  <a:pt x="761644" y="217957"/>
                </a:lnTo>
                <a:lnTo>
                  <a:pt x="753503" y="217957"/>
                </a:lnTo>
                <a:lnTo>
                  <a:pt x="752932" y="230657"/>
                </a:lnTo>
                <a:lnTo>
                  <a:pt x="751179" y="230657"/>
                </a:lnTo>
                <a:lnTo>
                  <a:pt x="750608" y="243357"/>
                </a:lnTo>
                <a:lnTo>
                  <a:pt x="744207" y="243357"/>
                </a:lnTo>
                <a:lnTo>
                  <a:pt x="743623" y="256057"/>
                </a:lnTo>
                <a:lnTo>
                  <a:pt x="765136" y="256057"/>
                </a:lnTo>
                <a:lnTo>
                  <a:pt x="761644" y="268757"/>
                </a:lnTo>
                <a:lnTo>
                  <a:pt x="759320" y="268757"/>
                </a:lnTo>
                <a:lnTo>
                  <a:pt x="760488" y="281457"/>
                </a:lnTo>
                <a:lnTo>
                  <a:pt x="771537" y="281457"/>
                </a:lnTo>
                <a:lnTo>
                  <a:pt x="773277" y="294157"/>
                </a:lnTo>
                <a:lnTo>
                  <a:pt x="755396" y="294157"/>
                </a:lnTo>
                <a:lnTo>
                  <a:pt x="748245" y="306857"/>
                </a:lnTo>
                <a:lnTo>
                  <a:pt x="749439" y="306857"/>
                </a:lnTo>
                <a:lnTo>
                  <a:pt x="756119" y="319557"/>
                </a:lnTo>
                <a:lnTo>
                  <a:pt x="758164" y="319557"/>
                </a:lnTo>
                <a:lnTo>
                  <a:pt x="746213" y="332257"/>
                </a:lnTo>
                <a:lnTo>
                  <a:pt x="748271" y="332257"/>
                </a:lnTo>
                <a:lnTo>
                  <a:pt x="741883" y="344957"/>
                </a:lnTo>
                <a:lnTo>
                  <a:pt x="753503" y="344957"/>
                </a:lnTo>
                <a:lnTo>
                  <a:pt x="755408" y="357657"/>
                </a:lnTo>
                <a:lnTo>
                  <a:pt x="751255" y="357657"/>
                </a:lnTo>
                <a:lnTo>
                  <a:pt x="744601" y="370357"/>
                </a:lnTo>
                <a:lnTo>
                  <a:pt x="753795" y="370357"/>
                </a:lnTo>
                <a:lnTo>
                  <a:pt x="761542" y="383057"/>
                </a:lnTo>
                <a:lnTo>
                  <a:pt x="752043" y="383057"/>
                </a:lnTo>
                <a:lnTo>
                  <a:pt x="752932" y="395757"/>
                </a:lnTo>
                <a:lnTo>
                  <a:pt x="753376" y="395757"/>
                </a:lnTo>
                <a:lnTo>
                  <a:pt x="758736" y="408457"/>
                </a:lnTo>
                <a:lnTo>
                  <a:pt x="748906" y="408457"/>
                </a:lnTo>
                <a:lnTo>
                  <a:pt x="752195" y="421157"/>
                </a:lnTo>
                <a:lnTo>
                  <a:pt x="763397" y="421157"/>
                </a:lnTo>
                <a:lnTo>
                  <a:pt x="756996" y="433857"/>
                </a:lnTo>
                <a:lnTo>
                  <a:pt x="756056" y="433857"/>
                </a:lnTo>
                <a:lnTo>
                  <a:pt x="757821" y="446557"/>
                </a:lnTo>
                <a:lnTo>
                  <a:pt x="754087" y="446557"/>
                </a:lnTo>
                <a:lnTo>
                  <a:pt x="760882" y="459257"/>
                </a:lnTo>
                <a:lnTo>
                  <a:pt x="754672" y="459257"/>
                </a:lnTo>
                <a:lnTo>
                  <a:pt x="761339" y="471957"/>
                </a:lnTo>
                <a:lnTo>
                  <a:pt x="762812" y="471957"/>
                </a:lnTo>
                <a:lnTo>
                  <a:pt x="766064" y="484657"/>
                </a:lnTo>
                <a:lnTo>
                  <a:pt x="767549" y="484657"/>
                </a:lnTo>
                <a:lnTo>
                  <a:pt x="771499" y="497357"/>
                </a:lnTo>
                <a:lnTo>
                  <a:pt x="778840" y="484657"/>
                </a:lnTo>
                <a:lnTo>
                  <a:pt x="787158" y="484657"/>
                </a:lnTo>
                <a:lnTo>
                  <a:pt x="794486" y="497357"/>
                </a:lnTo>
                <a:lnTo>
                  <a:pt x="779678" y="497357"/>
                </a:lnTo>
                <a:lnTo>
                  <a:pt x="779678" y="510057"/>
                </a:lnTo>
                <a:lnTo>
                  <a:pt x="782815" y="510057"/>
                </a:lnTo>
                <a:lnTo>
                  <a:pt x="780262" y="522719"/>
                </a:lnTo>
                <a:lnTo>
                  <a:pt x="805853" y="522719"/>
                </a:lnTo>
                <a:lnTo>
                  <a:pt x="797699" y="535457"/>
                </a:lnTo>
                <a:lnTo>
                  <a:pt x="795947" y="535457"/>
                </a:lnTo>
                <a:lnTo>
                  <a:pt x="802347" y="548157"/>
                </a:lnTo>
                <a:lnTo>
                  <a:pt x="804672" y="548157"/>
                </a:lnTo>
                <a:lnTo>
                  <a:pt x="800608" y="560857"/>
                </a:lnTo>
                <a:lnTo>
                  <a:pt x="789559" y="560857"/>
                </a:lnTo>
                <a:lnTo>
                  <a:pt x="803516" y="573557"/>
                </a:lnTo>
                <a:lnTo>
                  <a:pt x="794207" y="573557"/>
                </a:lnTo>
                <a:lnTo>
                  <a:pt x="793623" y="586257"/>
                </a:lnTo>
                <a:lnTo>
                  <a:pt x="803516" y="586257"/>
                </a:lnTo>
                <a:lnTo>
                  <a:pt x="803084" y="598678"/>
                </a:lnTo>
                <a:lnTo>
                  <a:pt x="803071" y="598957"/>
                </a:lnTo>
                <a:lnTo>
                  <a:pt x="805840" y="598957"/>
                </a:lnTo>
                <a:lnTo>
                  <a:pt x="811682" y="611606"/>
                </a:lnTo>
                <a:lnTo>
                  <a:pt x="812241" y="611606"/>
                </a:lnTo>
                <a:lnTo>
                  <a:pt x="809904" y="624357"/>
                </a:lnTo>
                <a:lnTo>
                  <a:pt x="813993" y="611606"/>
                </a:lnTo>
                <a:lnTo>
                  <a:pt x="818057" y="611606"/>
                </a:lnTo>
                <a:lnTo>
                  <a:pt x="814489" y="624357"/>
                </a:lnTo>
                <a:lnTo>
                  <a:pt x="820102" y="611606"/>
                </a:lnTo>
                <a:lnTo>
                  <a:pt x="822693" y="611606"/>
                </a:lnTo>
                <a:lnTo>
                  <a:pt x="820369" y="598957"/>
                </a:lnTo>
                <a:lnTo>
                  <a:pt x="829678" y="598957"/>
                </a:lnTo>
                <a:lnTo>
                  <a:pt x="822718" y="611606"/>
                </a:lnTo>
                <a:lnTo>
                  <a:pt x="826554" y="611606"/>
                </a:lnTo>
                <a:lnTo>
                  <a:pt x="826490" y="612482"/>
                </a:lnTo>
                <a:lnTo>
                  <a:pt x="825601" y="624357"/>
                </a:lnTo>
                <a:lnTo>
                  <a:pt x="819213" y="624357"/>
                </a:lnTo>
                <a:lnTo>
                  <a:pt x="808164" y="637057"/>
                </a:lnTo>
                <a:lnTo>
                  <a:pt x="815962" y="637057"/>
                </a:lnTo>
                <a:lnTo>
                  <a:pt x="810488" y="649757"/>
                </a:lnTo>
                <a:lnTo>
                  <a:pt x="808266" y="649757"/>
                </a:lnTo>
                <a:lnTo>
                  <a:pt x="814552" y="662457"/>
                </a:lnTo>
                <a:lnTo>
                  <a:pt x="826185" y="662457"/>
                </a:lnTo>
                <a:lnTo>
                  <a:pt x="824001" y="675157"/>
                </a:lnTo>
                <a:lnTo>
                  <a:pt x="830402" y="662457"/>
                </a:lnTo>
                <a:lnTo>
                  <a:pt x="831113" y="675157"/>
                </a:lnTo>
                <a:lnTo>
                  <a:pt x="833158" y="662457"/>
                </a:lnTo>
                <a:lnTo>
                  <a:pt x="842467" y="662457"/>
                </a:lnTo>
                <a:lnTo>
                  <a:pt x="844791" y="675157"/>
                </a:lnTo>
                <a:lnTo>
                  <a:pt x="846531" y="675157"/>
                </a:lnTo>
                <a:lnTo>
                  <a:pt x="846569" y="675322"/>
                </a:lnTo>
                <a:lnTo>
                  <a:pt x="848855" y="687832"/>
                </a:lnTo>
                <a:lnTo>
                  <a:pt x="836790" y="687832"/>
                </a:lnTo>
                <a:lnTo>
                  <a:pt x="825385" y="700557"/>
                </a:lnTo>
                <a:lnTo>
                  <a:pt x="815416" y="700557"/>
                </a:lnTo>
                <a:lnTo>
                  <a:pt x="807593" y="713257"/>
                </a:lnTo>
                <a:lnTo>
                  <a:pt x="813396" y="713257"/>
                </a:lnTo>
                <a:lnTo>
                  <a:pt x="813295" y="713689"/>
                </a:lnTo>
                <a:lnTo>
                  <a:pt x="810488" y="725957"/>
                </a:lnTo>
                <a:lnTo>
                  <a:pt x="820953" y="725957"/>
                </a:lnTo>
                <a:lnTo>
                  <a:pt x="819213" y="738657"/>
                </a:lnTo>
                <a:lnTo>
                  <a:pt x="828509" y="725957"/>
                </a:lnTo>
                <a:lnTo>
                  <a:pt x="825398" y="738657"/>
                </a:lnTo>
                <a:lnTo>
                  <a:pt x="832002" y="738657"/>
                </a:lnTo>
                <a:lnTo>
                  <a:pt x="833158" y="751357"/>
                </a:lnTo>
                <a:lnTo>
                  <a:pt x="824534" y="751357"/>
                </a:lnTo>
                <a:lnTo>
                  <a:pt x="824484" y="751827"/>
                </a:lnTo>
                <a:lnTo>
                  <a:pt x="823188" y="764057"/>
                </a:lnTo>
                <a:lnTo>
                  <a:pt x="828509" y="764057"/>
                </a:lnTo>
                <a:lnTo>
                  <a:pt x="831557" y="776757"/>
                </a:lnTo>
                <a:lnTo>
                  <a:pt x="829094" y="776757"/>
                </a:lnTo>
                <a:lnTo>
                  <a:pt x="826770" y="789457"/>
                </a:lnTo>
                <a:lnTo>
                  <a:pt x="835710" y="776757"/>
                </a:lnTo>
                <a:lnTo>
                  <a:pt x="855256" y="776757"/>
                </a:lnTo>
                <a:lnTo>
                  <a:pt x="847521" y="789457"/>
                </a:lnTo>
                <a:lnTo>
                  <a:pt x="850607" y="789457"/>
                </a:lnTo>
                <a:lnTo>
                  <a:pt x="843622" y="802157"/>
                </a:lnTo>
                <a:lnTo>
                  <a:pt x="842098" y="802157"/>
                </a:lnTo>
                <a:lnTo>
                  <a:pt x="836650" y="814857"/>
                </a:lnTo>
                <a:lnTo>
                  <a:pt x="858240" y="814857"/>
                </a:lnTo>
                <a:lnTo>
                  <a:pt x="861618" y="827557"/>
                </a:lnTo>
                <a:lnTo>
                  <a:pt x="871537" y="827557"/>
                </a:lnTo>
                <a:lnTo>
                  <a:pt x="872121" y="827557"/>
                </a:lnTo>
                <a:lnTo>
                  <a:pt x="878509" y="814857"/>
                </a:lnTo>
                <a:lnTo>
                  <a:pt x="892467" y="814857"/>
                </a:lnTo>
                <a:lnTo>
                  <a:pt x="884910" y="827557"/>
                </a:lnTo>
                <a:lnTo>
                  <a:pt x="886650" y="827557"/>
                </a:lnTo>
                <a:lnTo>
                  <a:pt x="884910" y="840257"/>
                </a:lnTo>
                <a:lnTo>
                  <a:pt x="869213" y="840257"/>
                </a:lnTo>
                <a:lnTo>
                  <a:pt x="871537" y="827557"/>
                </a:lnTo>
                <a:lnTo>
                  <a:pt x="864387" y="840257"/>
                </a:lnTo>
                <a:lnTo>
                  <a:pt x="862812" y="840257"/>
                </a:lnTo>
                <a:lnTo>
                  <a:pt x="862812" y="852957"/>
                </a:lnTo>
                <a:lnTo>
                  <a:pt x="874585" y="852957"/>
                </a:lnTo>
                <a:lnTo>
                  <a:pt x="867892" y="865505"/>
                </a:lnTo>
                <a:lnTo>
                  <a:pt x="880008" y="865505"/>
                </a:lnTo>
                <a:lnTo>
                  <a:pt x="886942" y="852957"/>
                </a:lnTo>
                <a:lnTo>
                  <a:pt x="891336" y="852957"/>
                </a:lnTo>
                <a:lnTo>
                  <a:pt x="891298" y="865505"/>
                </a:lnTo>
                <a:lnTo>
                  <a:pt x="892556" y="865505"/>
                </a:lnTo>
                <a:lnTo>
                  <a:pt x="892467" y="878357"/>
                </a:lnTo>
                <a:lnTo>
                  <a:pt x="886650" y="878357"/>
                </a:lnTo>
                <a:lnTo>
                  <a:pt x="885469" y="865505"/>
                </a:lnTo>
                <a:lnTo>
                  <a:pt x="884923" y="865505"/>
                </a:lnTo>
                <a:lnTo>
                  <a:pt x="883107" y="878357"/>
                </a:lnTo>
                <a:lnTo>
                  <a:pt x="884326" y="878357"/>
                </a:lnTo>
                <a:lnTo>
                  <a:pt x="889355" y="891057"/>
                </a:lnTo>
                <a:lnTo>
                  <a:pt x="904100" y="891057"/>
                </a:lnTo>
                <a:lnTo>
                  <a:pt x="900023" y="903757"/>
                </a:lnTo>
                <a:lnTo>
                  <a:pt x="903643" y="903757"/>
                </a:lnTo>
                <a:lnTo>
                  <a:pt x="906424" y="916457"/>
                </a:lnTo>
                <a:lnTo>
                  <a:pt x="907021" y="929157"/>
                </a:lnTo>
                <a:lnTo>
                  <a:pt x="911656" y="929157"/>
                </a:lnTo>
                <a:lnTo>
                  <a:pt x="910488" y="941857"/>
                </a:lnTo>
                <a:lnTo>
                  <a:pt x="913980" y="929157"/>
                </a:lnTo>
                <a:lnTo>
                  <a:pt x="924229" y="929157"/>
                </a:lnTo>
                <a:lnTo>
                  <a:pt x="932510" y="941857"/>
                </a:lnTo>
                <a:lnTo>
                  <a:pt x="937628" y="941857"/>
                </a:lnTo>
                <a:lnTo>
                  <a:pt x="937234" y="954557"/>
                </a:lnTo>
                <a:lnTo>
                  <a:pt x="948283" y="954557"/>
                </a:lnTo>
                <a:lnTo>
                  <a:pt x="950023" y="967257"/>
                </a:lnTo>
                <a:lnTo>
                  <a:pt x="958748" y="967257"/>
                </a:lnTo>
                <a:lnTo>
                  <a:pt x="962240" y="979957"/>
                </a:lnTo>
                <a:lnTo>
                  <a:pt x="964565" y="979957"/>
                </a:lnTo>
                <a:lnTo>
                  <a:pt x="961072" y="992657"/>
                </a:lnTo>
                <a:lnTo>
                  <a:pt x="962240" y="992657"/>
                </a:lnTo>
                <a:lnTo>
                  <a:pt x="960488" y="1005332"/>
                </a:lnTo>
                <a:lnTo>
                  <a:pt x="947712" y="1005332"/>
                </a:lnTo>
                <a:lnTo>
                  <a:pt x="941298" y="1018057"/>
                </a:lnTo>
                <a:lnTo>
                  <a:pt x="940142" y="1030757"/>
                </a:lnTo>
                <a:lnTo>
                  <a:pt x="937234" y="1018057"/>
                </a:lnTo>
                <a:lnTo>
                  <a:pt x="933742" y="1018057"/>
                </a:lnTo>
                <a:lnTo>
                  <a:pt x="936078" y="1005332"/>
                </a:lnTo>
                <a:lnTo>
                  <a:pt x="932586" y="1005332"/>
                </a:lnTo>
                <a:lnTo>
                  <a:pt x="928509" y="1018057"/>
                </a:lnTo>
                <a:lnTo>
                  <a:pt x="927354" y="1005332"/>
                </a:lnTo>
                <a:lnTo>
                  <a:pt x="929106" y="1005332"/>
                </a:lnTo>
                <a:lnTo>
                  <a:pt x="935494" y="992657"/>
                </a:lnTo>
                <a:lnTo>
                  <a:pt x="923810" y="992657"/>
                </a:lnTo>
                <a:lnTo>
                  <a:pt x="918629" y="1005332"/>
                </a:lnTo>
                <a:lnTo>
                  <a:pt x="920953" y="992657"/>
                </a:lnTo>
                <a:lnTo>
                  <a:pt x="901192" y="992657"/>
                </a:lnTo>
                <a:lnTo>
                  <a:pt x="904621" y="979957"/>
                </a:lnTo>
                <a:lnTo>
                  <a:pt x="878954" y="979957"/>
                </a:lnTo>
                <a:lnTo>
                  <a:pt x="879424" y="967257"/>
                </a:lnTo>
                <a:lnTo>
                  <a:pt x="882002" y="967257"/>
                </a:lnTo>
                <a:lnTo>
                  <a:pt x="879678" y="954557"/>
                </a:lnTo>
                <a:lnTo>
                  <a:pt x="870369" y="967257"/>
                </a:lnTo>
                <a:lnTo>
                  <a:pt x="859904" y="967257"/>
                </a:lnTo>
                <a:lnTo>
                  <a:pt x="863981" y="954557"/>
                </a:lnTo>
                <a:lnTo>
                  <a:pt x="858748" y="954557"/>
                </a:lnTo>
                <a:lnTo>
                  <a:pt x="857580" y="941857"/>
                </a:lnTo>
                <a:lnTo>
                  <a:pt x="853516" y="954557"/>
                </a:lnTo>
                <a:lnTo>
                  <a:pt x="852347" y="941857"/>
                </a:lnTo>
                <a:lnTo>
                  <a:pt x="832586" y="941857"/>
                </a:lnTo>
                <a:lnTo>
                  <a:pt x="831418" y="954557"/>
                </a:lnTo>
                <a:lnTo>
                  <a:pt x="826770" y="954557"/>
                </a:lnTo>
                <a:lnTo>
                  <a:pt x="829678" y="941857"/>
                </a:lnTo>
                <a:lnTo>
                  <a:pt x="826770" y="941857"/>
                </a:lnTo>
                <a:lnTo>
                  <a:pt x="829094" y="929157"/>
                </a:lnTo>
                <a:lnTo>
                  <a:pt x="820369" y="929157"/>
                </a:lnTo>
                <a:lnTo>
                  <a:pt x="817206" y="941857"/>
                </a:lnTo>
                <a:lnTo>
                  <a:pt x="818337" y="929157"/>
                </a:lnTo>
                <a:lnTo>
                  <a:pt x="806411" y="929157"/>
                </a:lnTo>
                <a:lnTo>
                  <a:pt x="812228" y="916457"/>
                </a:lnTo>
                <a:lnTo>
                  <a:pt x="809904" y="916457"/>
                </a:lnTo>
                <a:lnTo>
                  <a:pt x="810488" y="903757"/>
                </a:lnTo>
                <a:lnTo>
                  <a:pt x="809904" y="903757"/>
                </a:lnTo>
                <a:lnTo>
                  <a:pt x="808748" y="903757"/>
                </a:lnTo>
                <a:lnTo>
                  <a:pt x="797953" y="916457"/>
                </a:lnTo>
                <a:lnTo>
                  <a:pt x="783158" y="916457"/>
                </a:lnTo>
                <a:lnTo>
                  <a:pt x="791095" y="903757"/>
                </a:lnTo>
                <a:lnTo>
                  <a:pt x="799439" y="903757"/>
                </a:lnTo>
                <a:lnTo>
                  <a:pt x="801763" y="891057"/>
                </a:lnTo>
                <a:lnTo>
                  <a:pt x="794791" y="891057"/>
                </a:lnTo>
                <a:lnTo>
                  <a:pt x="797699" y="878357"/>
                </a:lnTo>
                <a:lnTo>
                  <a:pt x="796531" y="878357"/>
                </a:lnTo>
                <a:lnTo>
                  <a:pt x="792467" y="891057"/>
                </a:lnTo>
                <a:lnTo>
                  <a:pt x="786066" y="891057"/>
                </a:lnTo>
                <a:lnTo>
                  <a:pt x="787234" y="878357"/>
                </a:lnTo>
                <a:lnTo>
                  <a:pt x="787806" y="878357"/>
                </a:lnTo>
                <a:lnTo>
                  <a:pt x="787222" y="865505"/>
                </a:lnTo>
                <a:lnTo>
                  <a:pt x="778586" y="865505"/>
                </a:lnTo>
                <a:lnTo>
                  <a:pt x="771880" y="878357"/>
                </a:lnTo>
                <a:lnTo>
                  <a:pt x="769785" y="878357"/>
                </a:lnTo>
                <a:lnTo>
                  <a:pt x="751179" y="878357"/>
                </a:lnTo>
                <a:lnTo>
                  <a:pt x="755294" y="865505"/>
                </a:lnTo>
                <a:lnTo>
                  <a:pt x="753592" y="865505"/>
                </a:lnTo>
                <a:lnTo>
                  <a:pt x="744728" y="865505"/>
                </a:lnTo>
                <a:lnTo>
                  <a:pt x="744601" y="865505"/>
                </a:lnTo>
                <a:lnTo>
                  <a:pt x="744359" y="864666"/>
                </a:lnTo>
                <a:lnTo>
                  <a:pt x="739216" y="852957"/>
                </a:lnTo>
                <a:lnTo>
                  <a:pt x="728522" y="852957"/>
                </a:lnTo>
                <a:lnTo>
                  <a:pt x="723277" y="840257"/>
                </a:lnTo>
                <a:lnTo>
                  <a:pt x="733729" y="827557"/>
                </a:lnTo>
                <a:lnTo>
                  <a:pt x="743699" y="827557"/>
                </a:lnTo>
                <a:lnTo>
                  <a:pt x="752462" y="814857"/>
                </a:lnTo>
                <a:lnTo>
                  <a:pt x="751179" y="814857"/>
                </a:lnTo>
                <a:lnTo>
                  <a:pt x="748271" y="814857"/>
                </a:lnTo>
                <a:lnTo>
                  <a:pt x="754672" y="802157"/>
                </a:lnTo>
                <a:lnTo>
                  <a:pt x="746531" y="802157"/>
                </a:lnTo>
                <a:lnTo>
                  <a:pt x="748271" y="789457"/>
                </a:lnTo>
                <a:lnTo>
                  <a:pt x="739559" y="802157"/>
                </a:lnTo>
                <a:lnTo>
                  <a:pt x="742149" y="789457"/>
                </a:lnTo>
                <a:lnTo>
                  <a:pt x="744143" y="789457"/>
                </a:lnTo>
                <a:lnTo>
                  <a:pt x="752348" y="776757"/>
                </a:lnTo>
                <a:lnTo>
                  <a:pt x="735482" y="776757"/>
                </a:lnTo>
                <a:lnTo>
                  <a:pt x="739559" y="764057"/>
                </a:lnTo>
                <a:lnTo>
                  <a:pt x="733869" y="764057"/>
                </a:lnTo>
                <a:lnTo>
                  <a:pt x="727341" y="776757"/>
                </a:lnTo>
                <a:lnTo>
                  <a:pt x="715721" y="776757"/>
                </a:lnTo>
                <a:lnTo>
                  <a:pt x="723353" y="764057"/>
                </a:lnTo>
                <a:lnTo>
                  <a:pt x="722109" y="764057"/>
                </a:lnTo>
                <a:lnTo>
                  <a:pt x="729094" y="751357"/>
                </a:lnTo>
                <a:lnTo>
                  <a:pt x="732536" y="751357"/>
                </a:lnTo>
                <a:lnTo>
                  <a:pt x="736650" y="738657"/>
                </a:lnTo>
                <a:lnTo>
                  <a:pt x="732574" y="738657"/>
                </a:lnTo>
                <a:lnTo>
                  <a:pt x="719785" y="751357"/>
                </a:lnTo>
                <a:lnTo>
                  <a:pt x="719785" y="738657"/>
                </a:lnTo>
                <a:lnTo>
                  <a:pt x="691883" y="738657"/>
                </a:lnTo>
                <a:lnTo>
                  <a:pt x="694207" y="725957"/>
                </a:lnTo>
                <a:lnTo>
                  <a:pt x="700379" y="725957"/>
                </a:lnTo>
                <a:lnTo>
                  <a:pt x="708888" y="713257"/>
                </a:lnTo>
                <a:lnTo>
                  <a:pt x="709904" y="713257"/>
                </a:lnTo>
                <a:lnTo>
                  <a:pt x="706843" y="700557"/>
                </a:lnTo>
                <a:lnTo>
                  <a:pt x="703503" y="700557"/>
                </a:lnTo>
                <a:lnTo>
                  <a:pt x="702932" y="699871"/>
                </a:lnTo>
                <a:lnTo>
                  <a:pt x="702932" y="700557"/>
                </a:lnTo>
                <a:lnTo>
                  <a:pt x="700684" y="713257"/>
                </a:lnTo>
                <a:lnTo>
                  <a:pt x="695833" y="713257"/>
                </a:lnTo>
                <a:lnTo>
                  <a:pt x="697115" y="700557"/>
                </a:lnTo>
                <a:lnTo>
                  <a:pt x="702932" y="700557"/>
                </a:lnTo>
                <a:lnTo>
                  <a:pt x="702932" y="699871"/>
                </a:lnTo>
                <a:lnTo>
                  <a:pt x="693026" y="687832"/>
                </a:lnTo>
                <a:lnTo>
                  <a:pt x="700595" y="687832"/>
                </a:lnTo>
                <a:lnTo>
                  <a:pt x="700481" y="687438"/>
                </a:lnTo>
                <a:lnTo>
                  <a:pt x="696887" y="675157"/>
                </a:lnTo>
                <a:lnTo>
                  <a:pt x="697039" y="675157"/>
                </a:lnTo>
                <a:lnTo>
                  <a:pt x="699706" y="662457"/>
                </a:lnTo>
                <a:lnTo>
                  <a:pt x="699439" y="662457"/>
                </a:lnTo>
                <a:lnTo>
                  <a:pt x="702932" y="649757"/>
                </a:lnTo>
                <a:lnTo>
                  <a:pt x="692454" y="662457"/>
                </a:lnTo>
                <a:lnTo>
                  <a:pt x="686650" y="662457"/>
                </a:lnTo>
                <a:lnTo>
                  <a:pt x="693623" y="649757"/>
                </a:lnTo>
                <a:lnTo>
                  <a:pt x="673188" y="649757"/>
                </a:lnTo>
                <a:lnTo>
                  <a:pt x="674433" y="637057"/>
                </a:lnTo>
                <a:lnTo>
                  <a:pt x="676757" y="637057"/>
                </a:lnTo>
                <a:lnTo>
                  <a:pt x="675449" y="624357"/>
                </a:lnTo>
                <a:lnTo>
                  <a:pt x="676440" y="624357"/>
                </a:lnTo>
                <a:lnTo>
                  <a:pt x="683768" y="611606"/>
                </a:lnTo>
                <a:lnTo>
                  <a:pt x="667499" y="611606"/>
                </a:lnTo>
                <a:lnTo>
                  <a:pt x="677341" y="598957"/>
                </a:lnTo>
                <a:lnTo>
                  <a:pt x="687806" y="598957"/>
                </a:lnTo>
                <a:lnTo>
                  <a:pt x="687819" y="598678"/>
                </a:lnTo>
                <a:lnTo>
                  <a:pt x="688390" y="586257"/>
                </a:lnTo>
                <a:lnTo>
                  <a:pt x="673862" y="598957"/>
                </a:lnTo>
                <a:lnTo>
                  <a:pt x="673785" y="598678"/>
                </a:lnTo>
                <a:lnTo>
                  <a:pt x="670953" y="586257"/>
                </a:lnTo>
                <a:lnTo>
                  <a:pt x="684898" y="586257"/>
                </a:lnTo>
                <a:lnTo>
                  <a:pt x="674433" y="573557"/>
                </a:lnTo>
                <a:lnTo>
                  <a:pt x="682574" y="573557"/>
                </a:lnTo>
                <a:lnTo>
                  <a:pt x="681990" y="560857"/>
                </a:lnTo>
                <a:lnTo>
                  <a:pt x="687806" y="560857"/>
                </a:lnTo>
                <a:lnTo>
                  <a:pt x="681418" y="548157"/>
                </a:lnTo>
                <a:lnTo>
                  <a:pt x="677926" y="548157"/>
                </a:lnTo>
                <a:lnTo>
                  <a:pt x="659904" y="548157"/>
                </a:lnTo>
                <a:lnTo>
                  <a:pt x="661060" y="535457"/>
                </a:lnTo>
                <a:lnTo>
                  <a:pt x="673277" y="535457"/>
                </a:lnTo>
                <a:lnTo>
                  <a:pt x="677926" y="548157"/>
                </a:lnTo>
                <a:lnTo>
                  <a:pt x="673849" y="535457"/>
                </a:lnTo>
                <a:lnTo>
                  <a:pt x="686066" y="535457"/>
                </a:lnTo>
                <a:lnTo>
                  <a:pt x="685482" y="522719"/>
                </a:lnTo>
                <a:lnTo>
                  <a:pt x="669785" y="522719"/>
                </a:lnTo>
                <a:lnTo>
                  <a:pt x="672109" y="510057"/>
                </a:lnTo>
                <a:lnTo>
                  <a:pt x="673277" y="510057"/>
                </a:lnTo>
                <a:lnTo>
                  <a:pt x="668045" y="497357"/>
                </a:lnTo>
                <a:lnTo>
                  <a:pt x="671525" y="497357"/>
                </a:lnTo>
                <a:lnTo>
                  <a:pt x="663384" y="484657"/>
                </a:lnTo>
                <a:lnTo>
                  <a:pt x="656996" y="484657"/>
                </a:lnTo>
                <a:lnTo>
                  <a:pt x="663968" y="471957"/>
                </a:lnTo>
                <a:lnTo>
                  <a:pt x="670369" y="471957"/>
                </a:lnTo>
                <a:lnTo>
                  <a:pt x="681990" y="459257"/>
                </a:lnTo>
                <a:lnTo>
                  <a:pt x="669785" y="459257"/>
                </a:lnTo>
                <a:lnTo>
                  <a:pt x="662813" y="459257"/>
                </a:lnTo>
                <a:lnTo>
                  <a:pt x="664552" y="446557"/>
                </a:lnTo>
                <a:lnTo>
                  <a:pt x="669785" y="459257"/>
                </a:lnTo>
                <a:lnTo>
                  <a:pt x="676186" y="446557"/>
                </a:lnTo>
                <a:lnTo>
                  <a:pt x="668045" y="446557"/>
                </a:lnTo>
                <a:lnTo>
                  <a:pt x="682574" y="433857"/>
                </a:lnTo>
                <a:lnTo>
                  <a:pt x="681990" y="433857"/>
                </a:lnTo>
                <a:lnTo>
                  <a:pt x="678510" y="421157"/>
                </a:lnTo>
                <a:lnTo>
                  <a:pt x="673849" y="421157"/>
                </a:lnTo>
                <a:lnTo>
                  <a:pt x="672515" y="408457"/>
                </a:lnTo>
                <a:lnTo>
                  <a:pt x="677494" y="395757"/>
                </a:lnTo>
                <a:lnTo>
                  <a:pt x="685304" y="383057"/>
                </a:lnTo>
                <a:lnTo>
                  <a:pt x="688886" y="383057"/>
                </a:lnTo>
                <a:lnTo>
                  <a:pt x="692454" y="370357"/>
                </a:lnTo>
                <a:lnTo>
                  <a:pt x="683793" y="370357"/>
                </a:lnTo>
                <a:lnTo>
                  <a:pt x="680935" y="357657"/>
                </a:lnTo>
                <a:lnTo>
                  <a:pt x="681126" y="357657"/>
                </a:lnTo>
                <a:lnTo>
                  <a:pt x="681736" y="344957"/>
                </a:lnTo>
                <a:lnTo>
                  <a:pt x="687730" y="344957"/>
                </a:lnTo>
                <a:lnTo>
                  <a:pt x="686943" y="332257"/>
                </a:lnTo>
                <a:lnTo>
                  <a:pt x="688975" y="332257"/>
                </a:lnTo>
                <a:lnTo>
                  <a:pt x="686650" y="319557"/>
                </a:lnTo>
                <a:lnTo>
                  <a:pt x="677926" y="306857"/>
                </a:lnTo>
                <a:lnTo>
                  <a:pt x="685888" y="306857"/>
                </a:lnTo>
                <a:lnTo>
                  <a:pt x="681418" y="294157"/>
                </a:lnTo>
                <a:lnTo>
                  <a:pt x="686650" y="306857"/>
                </a:lnTo>
                <a:lnTo>
                  <a:pt x="687222" y="294157"/>
                </a:lnTo>
                <a:lnTo>
                  <a:pt x="694207" y="306857"/>
                </a:lnTo>
                <a:lnTo>
                  <a:pt x="694207" y="294157"/>
                </a:lnTo>
                <a:lnTo>
                  <a:pt x="690130" y="294157"/>
                </a:lnTo>
                <a:lnTo>
                  <a:pt x="687006" y="281457"/>
                </a:lnTo>
                <a:lnTo>
                  <a:pt x="689559" y="281457"/>
                </a:lnTo>
                <a:lnTo>
                  <a:pt x="685190" y="268757"/>
                </a:lnTo>
                <a:lnTo>
                  <a:pt x="681710" y="256057"/>
                </a:lnTo>
                <a:lnTo>
                  <a:pt x="682307" y="256057"/>
                </a:lnTo>
                <a:lnTo>
                  <a:pt x="683158" y="243357"/>
                </a:lnTo>
                <a:lnTo>
                  <a:pt x="692226" y="243357"/>
                </a:lnTo>
                <a:lnTo>
                  <a:pt x="688975" y="230657"/>
                </a:lnTo>
                <a:lnTo>
                  <a:pt x="676910" y="230657"/>
                </a:lnTo>
                <a:lnTo>
                  <a:pt x="682180" y="217957"/>
                </a:lnTo>
                <a:lnTo>
                  <a:pt x="681990" y="217957"/>
                </a:lnTo>
                <a:lnTo>
                  <a:pt x="685482" y="205257"/>
                </a:lnTo>
                <a:lnTo>
                  <a:pt x="676186" y="205257"/>
                </a:lnTo>
                <a:lnTo>
                  <a:pt x="678510" y="192557"/>
                </a:lnTo>
                <a:lnTo>
                  <a:pt x="690130" y="192557"/>
                </a:lnTo>
                <a:lnTo>
                  <a:pt x="690714" y="179844"/>
                </a:lnTo>
                <a:lnTo>
                  <a:pt x="672731" y="179844"/>
                </a:lnTo>
                <a:lnTo>
                  <a:pt x="672731" y="230657"/>
                </a:lnTo>
                <a:lnTo>
                  <a:pt x="667410" y="230657"/>
                </a:lnTo>
                <a:lnTo>
                  <a:pt x="662228" y="217957"/>
                </a:lnTo>
                <a:lnTo>
                  <a:pt x="672731" y="230657"/>
                </a:lnTo>
                <a:lnTo>
                  <a:pt x="672731" y="179844"/>
                </a:lnTo>
                <a:lnTo>
                  <a:pt x="665137" y="179844"/>
                </a:lnTo>
                <a:lnTo>
                  <a:pt x="665187" y="179501"/>
                </a:lnTo>
                <a:lnTo>
                  <a:pt x="666877" y="167157"/>
                </a:lnTo>
                <a:lnTo>
                  <a:pt x="673849" y="167157"/>
                </a:lnTo>
                <a:lnTo>
                  <a:pt x="673277" y="154444"/>
                </a:lnTo>
                <a:lnTo>
                  <a:pt x="681990" y="154444"/>
                </a:lnTo>
                <a:lnTo>
                  <a:pt x="680834" y="167157"/>
                </a:lnTo>
                <a:lnTo>
                  <a:pt x="684898" y="167157"/>
                </a:lnTo>
                <a:lnTo>
                  <a:pt x="687438" y="167157"/>
                </a:lnTo>
                <a:lnTo>
                  <a:pt x="693623" y="167157"/>
                </a:lnTo>
                <a:lnTo>
                  <a:pt x="684898" y="154444"/>
                </a:lnTo>
                <a:lnTo>
                  <a:pt x="689546" y="154444"/>
                </a:lnTo>
                <a:lnTo>
                  <a:pt x="695363" y="167157"/>
                </a:lnTo>
                <a:lnTo>
                  <a:pt x="693991" y="154444"/>
                </a:lnTo>
                <a:lnTo>
                  <a:pt x="694778" y="154444"/>
                </a:lnTo>
                <a:lnTo>
                  <a:pt x="686066" y="141757"/>
                </a:lnTo>
                <a:lnTo>
                  <a:pt x="699363" y="141757"/>
                </a:lnTo>
                <a:lnTo>
                  <a:pt x="696595" y="129057"/>
                </a:lnTo>
                <a:lnTo>
                  <a:pt x="689444" y="129057"/>
                </a:lnTo>
                <a:lnTo>
                  <a:pt x="693191" y="116357"/>
                </a:lnTo>
                <a:lnTo>
                  <a:pt x="699439" y="116357"/>
                </a:lnTo>
                <a:lnTo>
                  <a:pt x="708736" y="129057"/>
                </a:lnTo>
                <a:lnTo>
                  <a:pt x="706412" y="116357"/>
                </a:lnTo>
                <a:lnTo>
                  <a:pt x="704088" y="116357"/>
                </a:lnTo>
                <a:lnTo>
                  <a:pt x="699439" y="103657"/>
                </a:lnTo>
                <a:lnTo>
                  <a:pt x="700024" y="103657"/>
                </a:lnTo>
                <a:lnTo>
                  <a:pt x="711568" y="90919"/>
                </a:lnTo>
                <a:lnTo>
                  <a:pt x="709307" y="90919"/>
                </a:lnTo>
                <a:lnTo>
                  <a:pt x="706234" y="78257"/>
                </a:lnTo>
                <a:lnTo>
                  <a:pt x="711060" y="78257"/>
                </a:lnTo>
                <a:lnTo>
                  <a:pt x="704088" y="65557"/>
                </a:lnTo>
                <a:lnTo>
                  <a:pt x="705827" y="65557"/>
                </a:lnTo>
                <a:lnTo>
                  <a:pt x="704088" y="52857"/>
                </a:lnTo>
                <a:lnTo>
                  <a:pt x="704672" y="52857"/>
                </a:lnTo>
                <a:lnTo>
                  <a:pt x="712228" y="65557"/>
                </a:lnTo>
                <a:lnTo>
                  <a:pt x="709752" y="52857"/>
                </a:lnTo>
                <a:lnTo>
                  <a:pt x="723861" y="52857"/>
                </a:lnTo>
                <a:lnTo>
                  <a:pt x="713206" y="40157"/>
                </a:lnTo>
                <a:lnTo>
                  <a:pt x="712127" y="40157"/>
                </a:lnTo>
                <a:lnTo>
                  <a:pt x="707174" y="29121"/>
                </a:lnTo>
                <a:lnTo>
                  <a:pt x="704900" y="40157"/>
                </a:lnTo>
                <a:lnTo>
                  <a:pt x="702589" y="40157"/>
                </a:lnTo>
                <a:lnTo>
                  <a:pt x="698271" y="52857"/>
                </a:lnTo>
                <a:lnTo>
                  <a:pt x="696518" y="49428"/>
                </a:lnTo>
                <a:lnTo>
                  <a:pt x="696518" y="90919"/>
                </a:lnTo>
                <a:lnTo>
                  <a:pt x="692454" y="90919"/>
                </a:lnTo>
                <a:lnTo>
                  <a:pt x="689559" y="78257"/>
                </a:lnTo>
                <a:lnTo>
                  <a:pt x="693623" y="78257"/>
                </a:lnTo>
                <a:lnTo>
                  <a:pt x="696518" y="90919"/>
                </a:lnTo>
                <a:lnTo>
                  <a:pt x="696518" y="49428"/>
                </a:lnTo>
                <a:lnTo>
                  <a:pt x="691794" y="40157"/>
                </a:lnTo>
                <a:lnTo>
                  <a:pt x="693064" y="40157"/>
                </a:lnTo>
                <a:lnTo>
                  <a:pt x="696480" y="27457"/>
                </a:lnTo>
                <a:lnTo>
                  <a:pt x="706412" y="27457"/>
                </a:lnTo>
                <a:lnTo>
                  <a:pt x="707517" y="27457"/>
                </a:lnTo>
                <a:lnTo>
                  <a:pt x="707237" y="28816"/>
                </a:lnTo>
                <a:lnTo>
                  <a:pt x="714032" y="40157"/>
                </a:lnTo>
                <a:lnTo>
                  <a:pt x="735457" y="40157"/>
                </a:lnTo>
                <a:lnTo>
                  <a:pt x="731418" y="27457"/>
                </a:lnTo>
                <a:lnTo>
                  <a:pt x="733158" y="27457"/>
                </a:lnTo>
                <a:lnTo>
                  <a:pt x="734326" y="27457"/>
                </a:lnTo>
                <a:lnTo>
                  <a:pt x="730008" y="14757"/>
                </a:lnTo>
                <a:lnTo>
                  <a:pt x="725601" y="14757"/>
                </a:lnTo>
                <a:lnTo>
                  <a:pt x="719201" y="14757"/>
                </a:lnTo>
                <a:lnTo>
                  <a:pt x="718045" y="11607"/>
                </a:lnTo>
                <a:lnTo>
                  <a:pt x="718045" y="27457"/>
                </a:lnTo>
                <a:lnTo>
                  <a:pt x="709320" y="14757"/>
                </a:lnTo>
                <a:lnTo>
                  <a:pt x="715137" y="14757"/>
                </a:lnTo>
                <a:lnTo>
                  <a:pt x="718045" y="27457"/>
                </a:lnTo>
                <a:lnTo>
                  <a:pt x="718045" y="11607"/>
                </a:lnTo>
                <a:lnTo>
                  <a:pt x="714552" y="2057"/>
                </a:lnTo>
                <a:lnTo>
                  <a:pt x="568769" y="2057"/>
                </a:lnTo>
                <a:lnTo>
                  <a:pt x="568769" y="65557"/>
                </a:lnTo>
                <a:lnTo>
                  <a:pt x="568325" y="78257"/>
                </a:lnTo>
                <a:lnTo>
                  <a:pt x="566877" y="71234"/>
                </a:lnTo>
                <a:lnTo>
                  <a:pt x="566877" y="90919"/>
                </a:lnTo>
                <a:lnTo>
                  <a:pt x="561644" y="90919"/>
                </a:lnTo>
                <a:lnTo>
                  <a:pt x="561644" y="78257"/>
                </a:lnTo>
                <a:lnTo>
                  <a:pt x="565708" y="78257"/>
                </a:lnTo>
                <a:lnTo>
                  <a:pt x="566877" y="90919"/>
                </a:lnTo>
                <a:lnTo>
                  <a:pt x="566877" y="71234"/>
                </a:lnTo>
                <a:lnTo>
                  <a:pt x="565708" y="65557"/>
                </a:lnTo>
                <a:lnTo>
                  <a:pt x="568769" y="65557"/>
                </a:lnTo>
                <a:lnTo>
                  <a:pt x="568769" y="2057"/>
                </a:lnTo>
                <a:lnTo>
                  <a:pt x="556412" y="2057"/>
                </a:lnTo>
                <a:lnTo>
                  <a:pt x="556412" y="103657"/>
                </a:lnTo>
                <a:lnTo>
                  <a:pt x="555828" y="116357"/>
                </a:lnTo>
                <a:lnTo>
                  <a:pt x="551764" y="103657"/>
                </a:lnTo>
                <a:lnTo>
                  <a:pt x="556412" y="103657"/>
                </a:lnTo>
                <a:lnTo>
                  <a:pt x="556412" y="2057"/>
                </a:lnTo>
                <a:lnTo>
                  <a:pt x="551751" y="2057"/>
                </a:lnTo>
                <a:lnTo>
                  <a:pt x="551751" y="154444"/>
                </a:lnTo>
                <a:lnTo>
                  <a:pt x="548411" y="154444"/>
                </a:lnTo>
                <a:lnTo>
                  <a:pt x="549630" y="167157"/>
                </a:lnTo>
                <a:lnTo>
                  <a:pt x="533692" y="167157"/>
                </a:lnTo>
                <a:lnTo>
                  <a:pt x="533806" y="154444"/>
                </a:lnTo>
                <a:lnTo>
                  <a:pt x="541883" y="141757"/>
                </a:lnTo>
                <a:lnTo>
                  <a:pt x="551751" y="154444"/>
                </a:lnTo>
                <a:lnTo>
                  <a:pt x="551751" y="2057"/>
                </a:lnTo>
                <a:lnTo>
                  <a:pt x="547687" y="2057"/>
                </a:lnTo>
                <a:lnTo>
                  <a:pt x="547687" y="103657"/>
                </a:lnTo>
                <a:lnTo>
                  <a:pt x="547687" y="116357"/>
                </a:lnTo>
                <a:lnTo>
                  <a:pt x="545947" y="103657"/>
                </a:lnTo>
                <a:lnTo>
                  <a:pt x="545947" y="116357"/>
                </a:lnTo>
                <a:lnTo>
                  <a:pt x="538962" y="116357"/>
                </a:lnTo>
                <a:lnTo>
                  <a:pt x="538962" y="103657"/>
                </a:lnTo>
                <a:lnTo>
                  <a:pt x="545947" y="103657"/>
                </a:lnTo>
                <a:lnTo>
                  <a:pt x="547687" y="103657"/>
                </a:lnTo>
                <a:lnTo>
                  <a:pt x="547687" y="2057"/>
                </a:lnTo>
                <a:lnTo>
                  <a:pt x="520941" y="2057"/>
                </a:lnTo>
                <a:lnTo>
                  <a:pt x="520941" y="40157"/>
                </a:lnTo>
                <a:lnTo>
                  <a:pt x="518617" y="52857"/>
                </a:lnTo>
                <a:lnTo>
                  <a:pt x="515708" y="52857"/>
                </a:lnTo>
                <a:lnTo>
                  <a:pt x="515708" y="268757"/>
                </a:lnTo>
                <a:lnTo>
                  <a:pt x="506412" y="256057"/>
                </a:lnTo>
                <a:lnTo>
                  <a:pt x="507568" y="256057"/>
                </a:lnTo>
                <a:lnTo>
                  <a:pt x="515708" y="268757"/>
                </a:lnTo>
                <a:lnTo>
                  <a:pt x="515708" y="52857"/>
                </a:lnTo>
                <a:lnTo>
                  <a:pt x="513384" y="52857"/>
                </a:lnTo>
                <a:lnTo>
                  <a:pt x="514553" y="40157"/>
                </a:lnTo>
                <a:lnTo>
                  <a:pt x="520941" y="40157"/>
                </a:lnTo>
                <a:lnTo>
                  <a:pt x="520941" y="2057"/>
                </a:lnTo>
                <a:lnTo>
                  <a:pt x="494195" y="2057"/>
                </a:lnTo>
                <a:lnTo>
                  <a:pt x="504088" y="14757"/>
                </a:lnTo>
                <a:lnTo>
                  <a:pt x="497344" y="14757"/>
                </a:lnTo>
                <a:lnTo>
                  <a:pt x="498703" y="27457"/>
                </a:lnTo>
                <a:lnTo>
                  <a:pt x="483806" y="27457"/>
                </a:lnTo>
                <a:lnTo>
                  <a:pt x="493991" y="40157"/>
                </a:lnTo>
                <a:lnTo>
                  <a:pt x="487489" y="40157"/>
                </a:lnTo>
                <a:lnTo>
                  <a:pt x="493039" y="52857"/>
                </a:lnTo>
                <a:lnTo>
                  <a:pt x="494385" y="52857"/>
                </a:lnTo>
                <a:lnTo>
                  <a:pt x="497141" y="62776"/>
                </a:lnTo>
                <a:lnTo>
                  <a:pt x="499427" y="65557"/>
                </a:lnTo>
                <a:lnTo>
                  <a:pt x="509892" y="65557"/>
                </a:lnTo>
                <a:lnTo>
                  <a:pt x="513969" y="78257"/>
                </a:lnTo>
                <a:lnTo>
                  <a:pt x="493623" y="78257"/>
                </a:lnTo>
                <a:lnTo>
                  <a:pt x="498843" y="90919"/>
                </a:lnTo>
                <a:lnTo>
                  <a:pt x="493623" y="90919"/>
                </a:lnTo>
                <a:lnTo>
                  <a:pt x="493623" y="78257"/>
                </a:lnTo>
                <a:lnTo>
                  <a:pt x="486054" y="78257"/>
                </a:lnTo>
                <a:lnTo>
                  <a:pt x="479082" y="78257"/>
                </a:lnTo>
                <a:lnTo>
                  <a:pt x="478497" y="90919"/>
                </a:lnTo>
                <a:lnTo>
                  <a:pt x="487222" y="90919"/>
                </a:lnTo>
                <a:lnTo>
                  <a:pt x="487794" y="90919"/>
                </a:lnTo>
                <a:lnTo>
                  <a:pt x="493268" y="103657"/>
                </a:lnTo>
                <a:lnTo>
                  <a:pt x="496163" y="103657"/>
                </a:lnTo>
                <a:lnTo>
                  <a:pt x="504710" y="116357"/>
                </a:lnTo>
                <a:lnTo>
                  <a:pt x="497332" y="116357"/>
                </a:lnTo>
                <a:lnTo>
                  <a:pt x="499071" y="129057"/>
                </a:lnTo>
                <a:lnTo>
                  <a:pt x="499389" y="129057"/>
                </a:lnTo>
                <a:lnTo>
                  <a:pt x="490715" y="141757"/>
                </a:lnTo>
                <a:lnTo>
                  <a:pt x="489254" y="141757"/>
                </a:lnTo>
                <a:lnTo>
                  <a:pt x="487756" y="154444"/>
                </a:lnTo>
                <a:lnTo>
                  <a:pt x="478497" y="154444"/>
                </a:lnTo>
                <a:lnTo>
                  <a:pt x="480822" y="167157"/>
                </a:lnTo>
                <a:lnTo>
                  <a:pt x="481990" y="167157"/>
                </a:lnTo>
                <a:lnTo>
                  <a:pt x="494779" y="167157"/>
                </a:lnTo>
                <a:lnTo>
                  <a:pt x="492010" y="179501"/>
                </a:lnTo>
                <a:lnTo>
                  <a:pt x="492023" y="179844"/>
                </a:lnTo>
                <a:lnTo>
                  <a:pt x="492455" y="192557"/>
                </a:lnTo>
                <a:lnTo>
                  <a:pt x="481406" y="192557"/>
                </a:lnTo>
                <a:lnTo>
                  <a:pt x="490308" y="205257"/>
                </a:lnTo>
                <a:lnTo>
                  <a:pt x="488391" y="205257"/>
                </a:lnTo>
                <a:lnTo>
                  <a:pt x="487222" y="217957"/>
                </a:lnTo>
                <a:lnTo>
                  <a:pt x="479475" y="217957"/>
                </a:lnTo>
                <a:lnTo>
                  <a:pt x="480822" y="230657"/>
                </a:lnTo>
                <a:lnTo>
                  <a:pt x="475018" y="230657"/>
                </a:lnTo>
                <a:lnTo>
                  <a:pt x="487222" y="243357"/>
                </a:lnTo>
                <a:lnTo>
                  <a:pt x="486130" y="243357"/>
                </a:lnTo>
                <a:lnTo>
                  <a:pt x="491871" y="256057"/>
                </a:lnTo>
                <a:lnTo>
                  <a:pt x="494195" y="256057"/>
                </a:lnTo>
                <a:lnTo>
                  <a:pt x="504050" y="268757"/>
                </a:lnTo>
                <a:lnTo>
                  <a:pt x="484898" y="268757"/>
                </a:lnTo>
                <a:lnTo>
                  <a:pt x="490715" y="256057"/>
                </a:lnTo>
                <a:lnTo>
                  <a:pt x="470357" y="256057"/>
                </a:lnTo>
                <a:lnTo>
                  <a:pt x="465709" y="268757"/>
                </a:lnTo>
                <a:lnTo>
                  <a:pt x="470903" y="268757"/>
                </a:lnTo>
                <a:lnTo>
                  <a:pt x="477913" y="281457"/>
                </a:lnTo>
                <a:lnTo>
                  <a:pt x="481406" y="268846"/>
                </a:lnTo>
                <a:lnTo>
                  <a:pt x="488391" y="281457"/>
                </a:lnTo>
                <a:lnTo>
                  <a:pt x="477913" y="281457"/>
                </a:lnTo>
                <a:lnTo>
                  <a:pt x="468922" y="281457"/>
                </a:lnTo>
                <a:lnTo>
                  <a:pt x="471525" y="294157"/>
                </a:lnTo>
                <a:lnTo>
                  <a:pt x="472681" y="294157"/>
                </a:lnTo>
                <a:lnTo>
                  <a:pt x="489343" y="294157"/>
                </a:lnTo>
                <a:lnTo>
                  <a:pt x="486638" y="306857"/>
                </a:lnTo>
                <a:lnTo>
                  <a:pt x="472681" y="294157"/>
                </a:lnTo>
                <a:lnTo>
                  <a:pt x="474713" y="306857"/>
                </a:lnTo>
                <a:lnTo>
                  <a:pt x="472998" y="306857"/>
                </a:lnTo>
                <a:lnTo>
                  <a:pt x="479933" y="319557"/>
                </a:lnTo>
                <a:lnTo>
                  <a:pt x="481990" y="332257"/>
                </a:lnTo>
                <a:lnTo>
                  <a:pt x="470357" y="332257"/>
                </a:lnTo>
                <a:lnTo>
                  <a:pt x="471805" y="344957"/>
                </a:lnTo>
                <a:lnTo>
                  <a:pt x="469277" y="344957"/>
                </a:lnTo>
                <a:lnTo>
                  <a:pt x="464235" y="357657"/>
                </a:lnTo>
                <a:lnTo>
                  <a:pt x="458152" y="357657"/>
                </a:lnTo>
                <a:lnTo>
                  <a:pt x="469201" y="370357"/>
                </a:lnTo>
                <a:lnTo>
                  <a:pt x="469785" y="370357"/>
                </a:lnTo>
                <a:lnTo>
                  <a:pt x="474433" y="383057"/>
                </a:lnTo>
                <a:lnTo>
                  <a:pt x="475157" y="383057"/>
                </a:lnTo>
                <a:lnTo>
                  <a:pt x="469785" y="395757"/>
                </a:lnTo>
                <a:lnTo>
                  <a:pt x="476758" y="395757"/>
                </a:lnTo>
                <a:lnTo>
                  <a:pt x="477342" y="383057"/>
                </a:lnTo>
                <a:lnTo>
                  <a:pt x="487807" y="383057"/>
                </a:lnTo>
                <a:lnTo>
                  <a:pt x="488391" y="395757"/>
                </a:lnTo>
                <a:lnTo>
                  <a:pt x="491286" y="395757"/>
                </a:lnTo>
                <a:lnTo>
                  <a:pt x="490131" y="408457"/>
                </a:lnTo>
                <a:lnTo>
                  <a:pt x="479666" y="408457"/>
                </a:lnTo>
                <a:lnTo>
                  <a:pt x="479666" y="535457"/>
                </a:lnTo>
                <a:lnTo>
                  <a:pt x="478497" y="548157"/>
                </a:lnTo>
                <a:lnTo>
                  <a:pt x="465709" y="535457"/>
                </a:lnTo>
                <a:lnTo>
                  <a:pt x="479666" y="535457"/>
                </a:lnTo>
                <a:lnTo>
                  <a:pt x="479666" y="408457"/>
                </a:lnTo>
                <a:lnTo>
                  <a:pt x="474916" y="408457"/>
                </a:lnTo>
                <a:lnTo>
                  <a:pt x="474726" y="421157"/>
                </a:lnTo>
                <a:lnTo>
                  <a:pt x="472338" y="433857"/>
                </a:lnTo>
                <a:lnTo>
                  <a:pt x="463969" y="433857"/>
                </a:lnTo>
                <a:lnTo>
                  <a:pt x="469760" y="446557"/>
                </a:lnTo>
                <a:lnTo>
                  <a:pt x="466432" y="446557"/>
                </a:lnTo>
                <a:lnTo>
                  <a:pt x="461581" y="459257"/>
                </a:lnTo>
                <a:lnTo>
                  <a:pt x="470357" y="459257"/>
                </a:lnTo>
                <a:lnTo>
                  <a:pt x="472681" y="471957"/>
                </a:lnTo>
                <a:lnTo>
                  <a:pt x="470941" y="471957"/>
                </a:lnTo>
                <a:lnTo>
                  <a:pt x="471792" y="484657"/>
                </a:lnTo>
                <a:lnTo>
                  <a:pt x="462216" y="484657"/>
                </a:lnTo>
                <a:lnTo>
                  <a:pt x="456984" y="484657"/>
                </a:lnTo>
                <a:lnTo>
                  <a:pt x="466877" y="497357"/>
                </a:lnTo>
                <a:lnTo>
                  <a:pt x="465124" y="497357"/>
                </a:lnTo>
                <a:lnTo>
                  <a:pt x="458152" y="510057"/>
                </a:lnTo>
                <a:lnTo>
                  <a:pt x="453504" y="510057"/>
                </a:lnTo>
                <a:lnTo>
                  <a:pt x="455307" y="523100"/>
                </a:lnTo>
                <a:lnTo>
                  <a:pt x="457428" y="535457"/>
                </a:lnTo>
                <a:lnTo>
                  <a:pt x="461645" y="535457"/>
                </a:lnTo>
                <a:lnTo>
                  <a:pt x="466293" y="548157"/>
                </a:lnTo>
                <a:lnTo>
                  <a:pt x="457568" y="548157"/>
                </a:lnTo>
                <a:lnTo>
                  <a:pt x="454088" y="560857"/>
                </a:lnTo>
                <a:lnTo>
                  <a:pt x="454660" y="560857"/>
                </a:lnTo>
                <a:lnTo>
                  <a:pt x="459320" y="573557"/>
                </a:lnTo>
                <a:lnTo>
                  <a:pt x="469201" y="573557"/>
                </a:lnTo>
                <a:lnTo>
                  <a:pt x="477926" y="586257"/>
                </a:lnTo>
                <a:lnTo>
                  <a:pt x="467448" y="586257"/>
                </a:lnTo>
                <a:lnTo>
                  <a:pt x="469201" y="598957"/>
                </a:lnTo>
                <a:lnTo>
                  <a:pt x="476173" y="598957"/>
                </a:lnTo>
                <a:lnTo>
                  <a:pt x="480809" y="611606"/>
                </a:lnTo>
                <a:lnTo>
                  <a:pt x="473697" y="611606"/>
                </a:lnTo>
                <a:lnTo>
                  <a:pt x="469760" y="611606"/>
                </a:lnTo>
                <a:lnTo>
                  <a:pt x="475170" y="624357"/>
                </a:lnTo>
                <a:lnTo>
                  <a:pt x="473697" y="611644"/>
                </a:lnTo>
                <a:lnTo>
                  <a:pt x="480822" y="624357"/>
                </a:lnTo>
                <a:lnTo>
                  <a:pt x="477926" y="624357"/>
                </a:lnTo>
                <a:lnTo>
                  <a:pt x="481406" y="637057"/>
                </a:lnTo>
                <a:lnTo>
                  <a:pt x="477926" y="629069"/>
                </a:lnTo>
                <a:lnTo>
                  <a:pt x="477926" y="637057"/>
                </a:lnTo>
                <a:lnTo>
                  <a:pt x="475018" y="637057"/>
                </a:lnTo>
                <a:lnTo>
                  <a:pt x="472833" y="629119"/>
                </a:lnTo>
                <a:lnTo>
                  <a:pt x="477926" y="637057"/>
                </a:lnTo>
                <a:lnTo>
                  <a:pt x="477926" y="629069"/>
                </a:lnTo>
                <a:lnTo>
                  <a:pt x="475881" y="624357"/>
                </a:lnTo>
                <a:lnTo>
                  <a:pt x="475170" y="624357"/>
                </a:lnTo>
                <a:lnTo>
                  <a:pt x="471525" y="624357"/>
                </a:lnTo>
                <a:lnTo>
                  <a:pt x="470941" y="624357"/>
                </a:lnTo>
                <a:lnTo>
                  <a:pt x="470357" y="620115"/>
                </a:lnTo>
                <a:lnTo>
                  <a:pt x="470357" y="624357"/>
                </a:lnTo>
                <a:lnTo>
                  <a:pt x="469785" y="624357"/>
                </a:lnTo>
                <a:lnTo>
                  <a:pt x="469201" y="624357"/>
                </a:lnTo>
                <a:lnTo>
                  <a:pt x="468922" y="623493"/>
                </a:lnTo>
                <a:lnTo>
                  <a:pt x="468922" y="637057"/>
                </a:lnTo>
                <a:lnTo>
                  <a:pt x="466877" y="637057"/>
                </a:lnTo>
                <a:lnTo>
                  <a:pt x="465124" y="624357"/>
                </a:lnTo>
                <a:lnTo>
                  <a:pt x="466178" y="624357"/>
                </a:lnTo>
                <a:lnTo>
                  <a:pt x="468922" y="637057"/>
                </a:lnTo>
                <a:lnTo>
                  <a:pt x="468922" y="623493"/>
                </a:lnTo>
                <a:lnTo>
                  <a:pt x="467677" y="619594"/>
                </a:lnTo>
                <a:lnTo>
                  <a:pt x="467677" y="624357"/>
                </a:lnTo>
                <a:lnTo>
                  <a:pt x="466801" y="624357"/>
                </a:lnTo>
                <a:lnTo>
                  <a:pt x="462788" y="612482"/>
                </a:lnTo>
                <a:lnTo>
                  <a:pt x="465924" y="617042"/>
                </a:lnTo>
                <a:lnTo>
                  <a:pt x="466039" y="617537"/>
                </a:lnTo>
                <a:lnTo>
                  <a:pt x="467677" y="624357"/>
                </a:lnTo>
                <a:lnTo>
                  <a:pt x="467677" y="619594"/>
                </a:lnTo>
                <a:lnTo>
                  <a:pt x="469493" y="622236"/>
                </a:lnTo>
                <a:lnTo>
                  <a:pt x="470357" y="624357"/>
                </a:lnTo>
                <a:lnTo>
                  <a:pt x="470357" y="620115"/>
                </a:lnTo>
                <a:lnTo>
                  <a:pt x="469188" y="611606"/>
                </a:lnTo>
                <a:lnTo>
                  <a:pt x="466572" y="611606"/>
                </a:lnTo>
                <a:lnTo>
                  <a:pt x="465112" y="611606"/>
                </a:lnTo>
                <a:lnTo>
                  <a:pt x="464616" y="611606"/>
                </a:lnTo>
                <a:lnTo>
                  <a:pt x="462495" y="611606"/>
                </a:lnTo>
                <a:lnTo>
                  <a:pt x="462191" y="611606"/>
                </a:lnTo>
                <a:lnTo>
                  <a:pt x="461899" y="611606"/>
                </a:lnTo>
                <a:lnTo>
                  <a:pt x="462013" y="612482"/>
                </a:lnTo>
                <a:lnTo>
                  <a:pt x="462661" y="617537"/>
                </a:lnTo>
                <a:lnTo>
                  <a:pt x="462051" y="615886"/>
                </a:lnTo>
                <a:lnTo>
                  <a:pt x="460743" y="612482"/>
                </a:lnTo>
                <a:lnTo>
                  <a:pt x="463143" y="621309"/>
                </a:lnTo>
                <a:lnTo>
                  <a:pt x="463257" y="622236"/>
                </a:lnTo>
                <a:lnTo>
                  <a:pt x="463524" y="624357"/>
                </a:lnTo>
                <a:lnTo>
                  <a:pt x="457568" y="624357"/>
                </a:lnTo>
                <a:lnTo>
                  <a:pt x="457479" y="622236"/>
                </a:lnTo>
                <a:lnTo>
                  <a:pt x="457352" y="619594"/>
                </a:lnTo>
                <a:lnTo>
                  <a:pt x="457263" y="617537"/>
                </a:lnTo>
                <a:lnTo>
                  <a:pt x="457187" y="615886"/>
                </a:lnTo>
                <a:lnTo>
                  <a:pt x="456984" y="611606"/>
                </a:lnTo>
                <a:lnTo>
                  <a:pt x="456412" y="611606"/>
                </a:lnTo>
                <a:lnTo>
                  <a:pt x="456336" y="612482"/>
                </a:lnTo>
                <a:lnTo>
                  <a:pt x="455244" y="624357"/>
                </a:lnTo>
                <a:lnTo>
                  <a:pt x="455333" y="622236"/>
                </a:lnTo>
                <a:lnTo>
                  <a:pt x="455447" y="619594"/>
                </a:lnTo>
                <a:lnTo>
                  <a:pt x="455536" y="617537"/>
                </a:lnTo>
                <a:lnTo>
                  <a:pt x="455612" y="615886"/>
                </a:lnTo>
                <a:lnTo>
                  <a:pt x="455726" y="612482"/>
                </a:lnTo>
                <a:lnTo>
                  <a:pt x="454660" y="624357"/>
                </a:lnTo>
                <a:lnTo>
                  <a:pt x="453504" y="624357"/>
                </a:lnTo>
                <a:lnTo>
                  <a:pt x="454279" y="615886"/>
                </a:lnTo>
                <a:lnTo>
                  <a:pt x="452335" y="624357"/>
                </a:lnTo>
                <a:lnTo>
                  <a:pt x="452424" y="622236"/>
                </a:lnTo>
                <a:lnTo>
                  <a:pt x="452551" y="619594"/>
                </a:lnTo>
                <a:lnTo>
                  <a:pt x="452640" y="617537"/>
                </a:lnTo>
                <a:lnTo>
                  <a:pt x="452704" y="615886"/>
                </a:lnTo>
                <a:lnTo>
                  <a:pt x="452818" y="612482"/>
                </a:lnTo>
                <a:lnTo>
                  <a:pt x="451751" y="624357"/>
                </a:lnTo>
                <a:lnTo>
                  <a:pt x="449427" y="624357"/>
                </a:lnTo>
                <a:lnTo>
                  <a:pt x="450113" y="615886"/>
                </a:lnTo>
                <a:lnTo>
                  <a:pt x="450265" y="612482"/>
                </a:lnTo>
                <a:lnTo>
                  <a:pt x="447687" y="624357"/>
                </a:lnTo>
                <a:lnTo>
                  <a:pt x="447700" y="611606"/>
                </a:lnTo>
                <a:lnTo>
                  <a:pt x="443052" y="611606"/>
                </a:lnTo>
                <a:lnTo>
                  <a:pt x="448843" y="598957"/>
                </a:lnTo>
                <a:lnTo>
                  <a:pt x="442455" y="598957"/>
                </a:lnTo>
                <a:lnTo>
                  <a:pt x="436664" y="611606"/>
                </a:lnTo>
                <a:lnTo>
                  <a:pt x="441871" y="598957"/>
                </a:lnTo>
                <a:lnTo>
                  <a:pt x="429082" y="598957"/>
                </a:lnTo>
                <a:lnTo>
                  <a:pt x="429171" y="598678"/>
                </a:lnTo>
                <a:lnTo>
                  <a:pt x="433146" y="586257"/>
                </a:lnTo>
                <a:lnTo>
                  <a:pt x="398805" y="586257"/>
                </a:lnTo>
                <a:lnTo>
                  <a:pt x="395363" y="573557"/>
                </a:lnTo>
                <a:lnTo>
                  <a:pt x="398792" y="573557"/>
                </a:lnTo>
                <a:lnTo>
                  <a:pt x="395211" y="560857"/>
                </a:lnTo>
                <a:lnTo>
                  <a:pt x="389547" y="560857"/>
                </a:lnTo>
                <a:lnTo>
                  <a:pt x="388556" y="548157"/>
                </a:lnTo>
                <a:lnTo>
                  <a:pt x="383146" y="560857"/>
                </a:lnTo>
                <a:lnTo>
                  <a:pt x="368465" y="560857"/>
                </a:lnTo>
                <a:lnTo>
                  <a:pt x="371627" y="548157"/>
                </a:lnTo>
                <a:lnTo>
                  <a:pt x="382574" y="548157"/>
                </a:lnTo>
                <a:lnTo>
                  <a:pt x="376174" y="535457"/>
                </a:lnTo>
                <a:lnTo>
                  <a:pt x="370357" y="548157"/>
                </a:lnTo>
                <a:lnTo>
                  <a:pt x="368033" y="548157"/>
                </a:lnTo>
                <a:lnTo>
                  <a:pt x="370941" y="535457"/>
                </a:lnTo>
                <a:lnTo>
                  <a:pt x="369201" y="535457"/>
                </a:lnTo>
                <a:lnTo>
                  <a:pt x="361632" y="548157"/>
                </a:lnTo>
                <a:lnTo>
                  <a:pt x="362216" y="535457"/>
                </a:lnTo>
                <a:lnTo>
                  <a:pt x="353783" y="535457"/>
                </a:lnTo>
                <a:lnTo>
                  <a:pt x="347560" y="522719"/>
                </a:lnTo>
                <a:lnTo>
                  <a:pt x="354812" y="522719"/>
                </a:lnTo>
                <a:lnTo>
                  <a:pt x="355917" y="510057"/>
                </a:lnTo>
                <a:lnTo>
                  <a:pt x="318033" y="510057"/>
                </a:lnTo>
                <a:lnTo>
                  <a:pt x="319773" y="497357"/>
                </a:lnTo>
                <a:lnTo>
                  <a:pt x="326898" y="497357"/>
                </a:lnTo>
                <a:lnTo>
                  <a:pt x="323469" y="484657"/>
                </a:lnTo>
                <a:lnTo>
                  <a:pt x="320357" y="484657"/>
                </a:lnTo>
                <a:lnTo>
                  <a:pt x="321525" y="471957"/>
                </a:lnTo>
                <a:lnTo>
                  <a:pt x="309308" y="471957"/>
                </a:lnTo>
                <a:lnTo>
                  <a:pt x="311632" y="459257"/>
                </a:lnTo>
                <a:lnTo>
                  <a:pt x="320763" y="459257"/>
                </a:lnTo>
                <a:lnTo>
                  <a:pt x="313232" y="446557"/>
                </a:lnTo>
                <a:lnTo>
                  <a:pt x="301752" y="446557"/>
                </a:lnTo>
                <a:lnTo>
                  <a:pt x="310476" y="433857"/>
                </a:lnTo>
                <a:lnTo>
                  <a:pt x="300012" y="433857"/>
                </a:lnTo>
                <a:lnTo>
                  <a:pt x="290703" y="421157"/>
                </a:lnTo>
                <a:lnTo>
                  <a:pt x="298843" y="421157"/>
                </a:lnTo>
                <a:lnTo>
                  <a:pt x="295351" y="408457"/>
                </a:lnTo>
                <a:lnTo>
                  <a:pt x="290118" y="408457"/>
                </a:lnTo>
                <a:lnTo>
                  <a:pt x="291071" y="395757"/>
                </a:lnTo>
                <a:lnTo>
                  <a:pt x="280009" y="395757"/>
                </a:lnTo>
                <a:lnTo>
                  <a:pt x="276974" y="383057"/>
                </a:lnTo>
                <a:lnTo>
                  <a:pt x="281406" y="370357"/>
                </a:lnTo>
                <a:lnTo>
                  <a:pt x="273850" y="370357"/>
                </a:lnTo>
                <a:lnTo>
                  <a:pt x="268033" y="383057"/>
                </a:lnTo>
                <a:lnTo>
                  <a:pt x="264541" y="383057"/>
                </a:lnTo>
                <a:lnTo>
                  <a:pt x="258152" y="383057"/>
                </a:lnTo>
                <a:lnTo>
                  <a:pt x="257568" y="370357"/>
                </a:lnTo>
                <a:lnTo>
                  <a:pt x="254076" y="370357"/>
                </a:lnTo>
                <a:lnTo>
                  <a:pt x="263385" y="357657"/>
                </a:lnTo>
                <a:lnTo>
                  <a:pt x="259308" y="370357"/>
                </a:lnTo>
                <a:lnTo>
                  <a:pt x="257568" y="370357"/>
                </a:lnTo>
                <a:lnTo>
                  <a:pt x="264541" y="383057"/>
                </a:lnTo>
                <a:lnTo>
                  <a:pt x="270941" y="370357"/>
                </a:lnTo>
                <a:lnTo>
                  <a:pt x="267449" y="370357"/>
                </a:lnTo>
                <a:lnTo>
                  <a:pt x="263664" y="357657"/>
                </a:lnTo>
                <a:lnTo>
                  <a:pt x="270941" y="357657"/>
                </a:lnTo>
                <a:lnTo>
                  <a:pt x="274421" y="344957"/>
                </a:lnTo>
                <a:lnTo>
                  <a:pt x="255498" y="344957"/>
                </a:lnTo>
                <a:lnTo>
                  <a:pt x="259092" y="332257"/>
                </a:lnTo>
                <a:lnTo>
                  <a:pt x="272110" y="332257"/>
                </a:lnTo>
                <a:lnTo>
                  <a:pt x="273050" y="319557"/>
                </a:lnTo>
                <a:lnTo>
                  <a:pt x="261493" y="319557"/>
                </a:lnTo>
                <a:lnTo>
                  <a:pt x="263817" y="306857"/>
                </a:lnTo>
                <a:lnTo>
                  <a:pt x="245351" y="306857"/>
                </a:lnTo>
                <a:lnTo>
                  <a:pt x="245351" y="370357"/>
                </a:lnTo>
                <a:lnTo>
                  <a:pt x="245351" y="383057"/>
                </a:lnTo>
                <a:lnTo>
                  <a:pt x="238963" y="383057"/>
                </a:lnTo>
                <a:lnTo>
                  <a:pt x="238963" y="370357"/>
                </a:lnTo>
                <a:lnTo>
                  <a:pt x="245351" y="370357"/>
                </a:lnTo>
                <a:lnTo>
                  <a:pt x="245351" y="306857"/>
                </a:lnTo>
                <a:lnTo>
                  <a:pt x="240118" y="306857"/>
                </a:lnTo>
                <a:lnTo>
                  <a:pt x="231978" y="319557"/>
                </a:lnTo>
                <a:lnTo>
                  <a:pt x="231406" y="319557"/>
                </a:lnTo>
                <a:lnTo>
                  <a:pt x="230238" y="294157"/>
                </a:lnTo>
                <a:lnTo>
                  <a:pt x="243027" y="294157"/>
                </a:lnTo>
                <a:lnTo>
                  <a:pt x="245351" y="281457"/>
                </a:lnTo>
                <a:lnTo>
                  <a:pt x="238963" y="281457"/>
                </a:lnTo>
                <a:lnTo>
                  <a:pt x="227330" y="293014"/>
                </a:lnTo>
                <a:lnTo>
                  <a:pt x="227330" y="662457"/>
                </a:lnTo>
                <a:lnTo>
                  <a:pt x="221157" y="670394"/>
                </a:lnTo>
                <a:lnTo>
                  <a:pt x="224421" y="662457"/>
                </a:lnTo>
                <a:lnTo>
                  <a:pt x="227330" y="662457"/>
                </a:lnTo>
                <a:lnTo>
                  <a:pt x="227330" y="293014"/>
                </a:lnTo>
                <a:lnTo>
                  <a:pt x="226174" y="294157"/>
                </a:lnTo>
                <a:lnTo>
                  <a:pt x="224866" y="281457"/>
                </a:lnTo>
                <a:lnTo>
                  <a:pt x="223558" y="281457"/>
                </a:lnTo>
                <a:lnTo>
                  <a:pt x="220980" y="268757"/>
                </a:lnTo>
                <a:lnTo>
                  <a:pt x="219786" y="268757"/>
                </a:lnTo>
                <a:lnTo>
                  <a:pt x="218567" y="256057"/>
                </a:lnTo>
                <a:lnTo>
                  <a:pt x="217449" y="256057"/>
                </a:lnTo>
                <a:lnTo>
                  <a:pt x="218605" y="243357"/>
                </a:lnTo>
                <a:lnTo>
                  <a:pt x="209892" y="243357"/>
                </a:lnTo>
                <a:lnTo>
                  <a:pt x="209892" y="256057"/>
                </a:lnTo>
                <a:lnTo>
                  <a:pt x="206400" y="268757"/>
                </a:lnTo>
                <a:lnTo>
                  <a:pt x="204660" y="268757"/>
                </a:lnTo>
                <a:lnTo>
                  <a:pt x="204660" y="294157"/>
                </a:lnTo>
                <a:lnTo>
                  <a:pt x="204660" y="306857"/>
                </a:lnTo>
                <a:lnTo>
                  <a:pt x="191503" y="306857"/>
                </a:lnTo>
                <a:lnTo>
                  <a:pt x="194894" y="294157"/>
                </a:lnTo>
                <a:lnTo>
                  <a:pt x="204660" y="294157"/>
                </a:lnTo>
                <a:lnTo>
                  <a:pt x="204660" y="268757"/>
                </a:lnTo>
                <a:lnTo>
                  <a:pt x="202336" y="268757"/>
                </a:lnTo>
                <a:lnTo>
                  <a:pt x="201168" y="256057"/>
                </a:lnTo>
                <a:lnTo>
                  <a:pt x="209892" y="256057"/>
                </a:lnTo>
                <a:lnTo>
                  <a:pt x="209892" y="243357"/>
                </a:lnTo>
                <a:lnTo>
                  <a:pt x="209308" y="243357"/>
                </a:lnTo>
                <a:lnTo>
                  <a:pt x="210477" y="230657"/>
                </a:lnTo>
                <a:lnTo>
                  <a:pt x="215709" y="230657"/>
                </a:lnTo>
                <a:lnTo>
                  <a:pt x="220941" y="243357"/>
                </a:lnTo>
                <a:lnTo>
                  <a:pt x="248259" y="243357"/>
                </a:lnTo>
                <a:lnTo>
                  <a:pt x="256400" y="230657"/>
                </a:lnTo>
                <a:lnTo>
                  <a:pt x="247103" y="230657"/>
                </a:lnTo>
                <a:lnTo>
                  <a:pt x="251167" y="217957"/>
                </a:lnTo>
                <a:lnTo>
                  <a:pt x="248348" y="217957"/>
                </a:lnTo>
                <a:lnTo>
                  <a:pt x="255816" y="205257"/>
                </a:lnTo>
                <a:lnTo>
                  <a:pt x="252984" y="205257"/>
                </a:lnTo>
                <a:lnTo>
                  <a:pt x="262216" y="192557"/>
                </a:lnTo>
                <a:lnTo>
                  <a:pt x="245351" y="192557"/>
                </a:lnTo>
                <a:lnTo>
                  <a:pt x="246519" y="179844"/>
                </a:lnTo>
                <a:lnTo>
                  <a:pt x="245935" y="179844"/>
                </a:lnTo>
                <a:lnTo>
                  <a:pt x="245910" y="179501"/>
                </a:lnTo>
                <a:lnTo>
                  <a:pt x="244779" y="167157"/>
                </a:lnTo>
                <a:lnTo>
                  <a:pt x="235470" y="179844"/>
                </a:lnTo>
                <a:lnTo>
                  <a:pt x="243611" y="167157"/>
                </a:lnTo>
                <a:lnTo>
                  <a:pt x="244779" y="167157"/>
                </a:lnTo>
                <a:lnTo>
                  <a:pt x="253492" y="167157"/>
                </a:lnTo>
                <a:lnTo>
                  <a:pt x="249428" y="154444"/>
                </a:lnTo>
                <a:lnTo>
                  <a:pt x="232968" y="154444"/>
                </a:lnTo>
                <a:lnTo>
                  <a:pt x="226174" y="141757"/>
                </a:lnTo>
                <a:lnTo>
                  <a:pt x="245935" y="141757"/>
                </a:lnTo>
                <a:lnTo>
                  <a:pt x="248843" y="129057"/>
                </a:lnTo>
                <a:lnTo>
                  <a:pt x="222681" y="129057"/>
                </a:lnTo>
                <a:lnTo>
                  <a:pt x="222681" y="141757"/>
                </a:lnTo>
                <a:lnTo>
                  <a:pt x="215709" y="154444"/>
                </a:lnTo>
                <a:lnTo>
                  <a:pt x="201752" y="154444"/>
                </a:lnTo>
                <a:lnTo>
                  <a:pt x="210477" y="141757"/>
                </a:lnTo>
                <a:lnTo>
                  <a:pt x="222681" y="141757"/>
                </a:lnTo>
                <a:lnTo>
                  <a:pt x="222681" y="129057"/>
                </a:lnTo>
                <a:lnTo>
                  <a:pt x="222504" y="129057"/>
                </a:lnTo>
                <a:lnTo>
                  <a:pt x="231838" y="116357"/>
                </a:lnTo>
                <a:lnTo>
                  <a:pt x="234886" y="116357"/>
                </a:lnTo>
                <a:lnTo>
                  <a:pt x="232003" y="103657"/>
                </a:lnTo>
                <a:lnTo>
                  <a:pt x="230822" y="103657"/>
                </a:lnTo>
                <a:lnTo>
                  <a:pt x="220916" y="90919"/>
                </a:lnTo>
                <a:lnTo>
                  <a:pt x="229654" y="90919"/>
                </a:lnTo>
                <a:lnTo>
                  <a:pt x="226491" y="78257"/>
                </a:lnTo>
                <a:lnTo>
                  <a:pt x="227406" y="78257"/>
                </a:lnTo>
                <a:lnTo>
                  <a:pt x="231051" y="65557"/>
                </a:lnTo>
                <a:lnTo>
                  <a:pt x="231978" y="65557"/>
                </a:lnTo>
                <a:lnTo>
                  <a:pt x="236054" y="52857"/>
                </a:lnTo>
                <a:lnTo>
                  <a:pt x="228536" y="65557"/>
                </a:lnTo>
                <a:lnTo>
                  <a:pt x="226174" y="52857"/>
                </a:lnTo>
                <a:lnTo>
                  <a:pt x="224282" y="52857"/>
                </a:lnTo>
                <a:lnTo>
                  <a:pt x="227799" y="65557"/>
                </a:lnTo>
                <a:lnTo>
                  <a:pt x="219189" y="65557"/>
                </a:lnTo>
                <a:lnTo>
                  <a:pt x="224282" y="52857"/>
                </a:lnTo>
                <a:lnTo>
                  <a:pt x="216573" y="52857"/>
                </a:lnTo>
                <a:lnTo>
                  <a:pt x="214782" y="40157"/>
                </a:lnTo>
                <a:lnTo>
                  <a:pt x="211074" y="40157"/>
                </a:lnTo>
                <a:lnTo>
                  <a:pt x="211937" y="27457"/>
                </a:lnTo>
                <a:lnTo>
                  <a:pt x="211124" y="27457"/>
                </a:lnTo>
                <a:lnTo>
                  <a:pt x="212610" y="14757"/>
                </a:lnTo>
                <a:lnTo>
                  <a:pt x="214680" y="14757"/>
                </a:lnTo>
                <a:lnTo>
                  <a:pt x="214147" y="2057"/>
                </a:lnTo>
                <a:lnTo>
                  <a:pt x="198259" y="2057"/>
                </a:lnTo>
                <a:lnTo>
                  <a:pt x="198259" y="243357"/>
                </a:lnTo>
                <a:lnTo>
                  <a:pt x="194767" y="256057"/>
                </a:lnTo>
                <a:lnTo>
                  <a:pt x="181978" y="256057"/>
                </a:lnTo>
                <a:lnTo>
                  <a:pt x="181978" y="268757"/>
                </a:lnTo>
                <a:lnTo>
                  <a:pt x="187236" y="268757"/>
                </a:lnTo>
                <a:lnTo>
                  <a:pt x="186055" y="272427"/>
                </a:lnTo>
                <a:lnTo>
                  <a:pt x="186055" y="510057"/>
                </a:lnTo>
                <a:lnTo>
                  <a:pt x="183210" y="522719"/>
                </a:lnTo>
                <a:lnTo>
                  <a:pt x="169202" y="522719"/>
                </a:lnTo>
                <a:lnTo>
                  <a:pt x="165696" y="510057"/>
                </a:lnTo>
                <a:lnTo>
                  <a:pt x="186055" y="510057"/>
                </a:lnTo>
                <a:lnTo>
                  <a:pt x="186055" y="272427"/>
                </a:lnTo>
                <a:lnTo>
                  <a:pt x="183146" y="281457"/>
                </a:lnTo>
                <a:lnTo>
                  <a:pt x="171513" y="281457"/>
                </a:lnTo>
                <a:lnTo>
                  <a:pt x="171805" y="268757"/>
                </a:lnTo>
                <a:lnTo>
                  <a:pt x="173621" y="256057"/>
                </a:lnTo>
                <a:lnTo>
                  <a:pt x="176009" y="256057"/>
                </a:lnTo>
                <a:lnTo>
                  <a:pt x="177914" y="243357"/>
                </a:lnTo>
                <a:lnTo>
                  <a:pt x="166865" y="243357"/>
                </a:lnTo>
                <a:lnTo>
                  <a:pt x="166281" y="230657"/>
                </a:lnTo>
                <a:lnTo>
                  <a:pt x="153492" y="243357"/>
                </a:lnTo>
                <a:lnTo>
                  <a:pt x="158267" y="243357"/>
                </a:lnTo>
                <a:lnTo>
                  <a:pt x="153784" y="256057"/>
                </a:lnTo>
                <a:lnTo>
                  <a:pt x="152349" y="268757"/>
                </a:lnTo>
                <a:lnTo>
                  <a:pt x="155816" y="281457"/>
                </a:lnTo>
                <a:lnTo>
                  <a:pt x="138963" y="281457"/>
                </a:lnTo>
                <a:lnTo>
                  <a:pt x="137198" y="268757"/>
                </a:lnTo>
                <a:lnTo>
                  <a:pt x="131978" y="268757"/>
                </a:lnTo>
                <a:lnTo>
                  <a:pt x="133146" y="281457"/>
                </a:lnTo>
                <a:lnTo>
                  <a:pt x="130822" y="281457"/>
                </a:lnTo>
                <a:lnTo>
                  <a:pt x="127177" y="268757"/>
                </a:lnTo>
                <a:lnTo>
                  <a:pt x="128270" y="256057"/>
                </a:lnTo>
                <a:lnTo>
                  <a:pt x="131229" y="243357"/>
                </a:lnTo>
                <a:lnTo>
                  <a:pt x="132181" y="243357"/>
                </a:lnTo>
                <a:lnTo>
                  <a:pt x="133146" y="230657"/>
                </a:lnTo>
                <a:lnTo>
                  <a:pt x="166281" y="230657"/>
                </a:lnTo>
                <a:lnTo>
                  <a:pt x="177914" y="230657"/>
                </a:lnTo>
                <a:lnTo>
                  <a:pt x="180238" y="243357"/>
                </a:lnTo>
                <a:lnTo>
                  <a:pt x="198259" y="243357"/>
                </a:lnTo>
                <a:lnTo>
                  <a:pt x="198259" y="2057"/>
                </a:lnTo>
                <a:lnTo>
                  <a:pt x="190982" y="2057"/>
                </a:lnTo>
                <a:lnTo>
                  <a:pt x="190982" y="205257"/>
                </a:lnTo>
                <a:lnTo>
                  <a:pt x="188379" y="217957"/>
                </a:lnTo>
                <a:lnTo>
                  <a:pt x="179451" y="217957"/>
                </a:lnTo>
                <a:lnTo>
                  <a:pt x="171958" y="205257"/>
                </a:lnTo>
                <a:lnTo>
                  <a:pt x="165976" y="205257"/>
                </a:lnTo>
                <a:lnTo>
                  <a:pt x="161632" y="192557"/>
                </a:lnTo>
                <a:lnTo>
                  <a:pt x="184378" y="192557"/>
                </a:lnTo>
                <a:lnTo>
                  <a:pt x="190982" y="205257"/>
                </a:lnTo>
                <a:lnTo>
                  <a:pt x="190982" y="2057"/>
                </a:lnTo>
                <a:lnTo>
                  <a:pt x="165696" y="2057"/>
                </a:lnTo>
                <a:lnTo>
                  <a:pt x="165696" y="14757"/>
                </a:lnTo>
                <a:lnTo>
                  <a:pt x="165696" y="27457"/>
                </a:lnTo>
                <a:lnTo>
                  <a:pt x="162801" y="27457"/>
                </a:lnTo>
                <a:lnTo>
                  <a:pt x="157568" y="14757"/>
                </a:lnTo>
                <a:lnTo>
                  <a:pt x="165696" y="14757"/>
                </a:lnTo>
                <a:lnTo>
                  <a:pt x="165696" y="2057"/>
                </a:lnTo>
                <a:lnTo>
                  <a:pt x="143611" y="2057"/>
                </a:lnTo>
                <a:lnTo>
                  <a:pt x="143611" y="141757"/>
                </a:lnTo>
                <a:lnTo>
                  <a:pt x="143611" y="154444"/>
                </a:lnTo>
                <a:lnTo>
                  <a:pt x="135102" y="154444"/>
                </a:lnTo>
                <a:lnTo>
                  <a:pt x="135115" y="152539"/>
                </a:lnTo>
                <a:lnTo>
                  <a:pt x="135191" y="141757"/>
                </a:lnTo>
                <a:lnTo>
                  <a:pt x="133146" y="129057"/>
                </a:lnTo>
                <a:lnTo>
                  <a:pt x="139534" y="129057"/>
                </a:lnTo>
                <a:lnTo>
                  <a:pt x="141859" y="141757"/>
                </a:lnTo>
                <a:lnTo>
                  <a:pt x="143611" y="141757"/>
                </a:lnTo>
                <a:lnTo>
                  <a:pt x="143611" y="2057"/>
                </a:lnTo>
                <a:lnTo>
                  <a:pt x="119189" y="2057"/>
                </a:lnTo>
                <a:lnTo>
                  <a:pt x="119189" y="243357"/>
                </a:lnTo>
                <a:lnTo>
                  <a:pt x="119189" y="268757"/>
                </a:lnTo>
                <a:lnTo>
                  <a:pt x="112788" y="268757"/>
                </a:lnTo>
                <a:lnTo>
                  <a:pt x="112788" y="344957"/>
                </a:lnTo>
                <a:lnTo>
                  <a:pt x="103492" y="357657"/>
                </a:lnTo>
                <a:lnTo>
                  <a:pt x="107556" y="344957"/>
                </a:lnTo>
                <a:lnTo>
                  <a:pt x="112788" y="344957"/>
                </a:lnTo>
                <a:lnTo>
                  <a:pt x="112788" y="268757"/>
                </a:lnTo>
                <a:lnTo>
                  <a:pt x="110464" y="268757"/>
                </a:lnTo>
                <a:lnTo>
                  <a:pt x="108724" y="256057"/>
                </a:lnTo>
                <a:lnTo>
                  <a:pt x="108724" y="243357"/>
                </a:lnTo>
                <a:lnTo>
                  <a:pt x="119189" y="243357"/>
                </a:lnTo>
                <a:lnTo>
                  <a:pt x="119189" y="2057"/>
                </a:lnTo>
                <a:lnTo>
                  <a:pt x="0" y="2057"/>
                </a:lnTo>
                <a:lnTo>
                  <a:pt x="6883" y="14757"/>
                </a:lnTo>
                <a:lnTo>
                  <a:pt x="12788" y="14757"/>
                </a:lnTo>
                <a:lnTo>
                  <a:pt x="17818" y="27457"/>
                </a:lnTo>
                <a:lnTo>
                  <a:pt x="15773" y="27457"/>
                </a:lnTo>
                <a:lnTo>
                  <a:pt x="20764" y="40157"/>
                </a:lnTo>
                <a:lnTo>
                  <a:pt x="21158" y="40157"/>
                </a:lnTo>
                <a:lnTo>
                  <a:pt x="21513" y="52857"/>
                </a:lnTo>
                <a:lnTo>
                  <a:pt x="14732" y="52857"/>
                </a:lnTo>
                <a:lnTo>
                  <a:pt x="15697" y="65557"/>
                </a:lnTo>
                <a:lnTo>
                  <a:pt x="17094" y="65557"/>
                </a:lnTo>
                <a:lnTo>
                  <a:pt x="21831" y="78257"/>
                </a:lnTo>
                <a:lnTo>
                  <a:pt x="41859" y="78257"/>
                </a:lnTo>
                <a:lnTo>
                  <a:pt x="37211" y="65557"/>
                </a:lnTo>
                <a:lnTo>
                  <a:pt x="47675" y="65557"/>
                </a:lnTo>
                <a:lnTo>
                  <a:pt x="47091" y="78257"/>
                </a:lnTo>
                <a:lnTo>
                  <a:pt x="51168" y="78257"/>
                </a:lnTo>
                <a:lnTo>
                  <a:pt x="40538" y="90919"/>
                </a:lnTo>
                <a:lnTo>
                  <a:pt x="27914" y="90919"/>
                </a:lnTo>
                <a:lnTo>
                  <a:pt x="25006" y="103657"/>
                </a:lnTo>
                <a:lnTo>
                  <a:pt x="29654" y="103657"/>
                </a:lnTo>
                <a:lnTo>
                  <a:pt x="37211" y="103657"/>
                </a:lnTo>
                <a:lnTo>
                  <a:pt x="34886" y="116357"/>
                </a:lnTo>
                <a:lnTo>
                  <a:pt x="40551" y="116357"/>
                </a:lnTo>
                <a:lnTo>
                  <a:pt x="45681" y="129057"/>
                </a:lnTo>
                <a:lnTo>
                  <a:pt x="45351" y="129057"/>
                </a:lnTo>
                <a:lnTo>
                  <a:pt x="37541" y="141757"/>
                </a:lnTo>
                <a:lnTo>
                  <a:pt x="38379" y="141757"/>
                </a:lnTo>
                <a:lnTo>
                  <a:pt x="38950" y="154444"/>
                </a:lnTo>
                <a:lnTo>
                  <a:pt x="39535" y="154444"/>
                </a:lnTo>
                <a:lnTo>
                  <a:pt x="43611" y="167157"/>
                </a:lnTo>
                <a:lnTo>
                  <a:pt x="48260" y="154444"/>
                </a:lnTo>
                <a:lnTo>
                  <a:pt x="61048" y="154444"/>
                </a:lnTo>
                <a:lnTo>
                  <a:pt x="62788" y="167157"/>
                </a:lnTo>
                <a:lnTo>
                  <a:pt x="62814" y="152539"/>
                </a:lnTo>
                <a:lnTo>
                  <a:pt x="62814" y="154444"/>
                </a:lnTo>
                <a:lnTo>
                  <a:pt x="63373" y="167157"/>
                </a:lnTo>
                <a:lnTo>
                  <a:pt x="62788" y="167157"/>
                </a:lnTo>
                <a:lnTo>
                  <a:pt x="47091" y="167157"/>
                </a:lnTo>
                <a:lnTo>
                  <a:pt x="44183" y="179844"/>
                </a:lnTo>
                <a:lnTo>
                  <a:pt x="56400" y="179844"/>
                </a:lnTo>
                <a:lnTo>
                  <a:pt x="53492" y="192557"/>
                </a:lnTo>
                <a:lnTo>
                  <a:pt x="56984" y="192557"/>
                </a:lnTo>
                <a:lnTo>
                  <a:pt x="57315" y="205257"/>
                </a:lnTo>
                <a:lnTo>
                  <a:pt x="60109" y="205257"/>
                </a:lnTo>
                <a:lnTo>
                  <a:pt x="62788" y="217957"/>
                </a:lnTo>
                <a:lnTo>
                  <a:pt x="47091" y="217957"/>
                </a:lnTo>
                <a:lnTo>
                  <a:pt x="52311" y="230657"/>
                </a:lnTo>
                <a:lnTo>
                  <a:pt x="59156" y="230657"/>
                </a:lnTo>
                <a:lnTo>
                  <a:pt x="64922" y="243357"/>
                </a:lnTo>
                <a:lnTo>
                  <a:pt x="68351" y="243357"/>
                </a:lnTo>
                <a:lnTo>
                  <a:pt x="70345" y="256057"/>
                </a:lnTo>
                <a:lnTo>
                  <a:pt x="62293" y="256057"/>
                </a:lnTo>
                <a:lnTo>
                  <a:pt x="66065" y="268757"/>
                </a:lnTo>
                <a:lnTo>
                  <a:pt x="71653" y="268757"/>
                </a:lnTo>
                <a:lnTo>
                  <a:pt x="77914" y="281457"/>
                </a:lnTo>
                <a:lnTo>
                  <a:pt x="69189" y="281457"/>
                </a:lnTo>
                <a:lnTo>
                  <a:pt x="72682" y="294157"/>
                </a:lnTo>
                <a:lnTo>
                  <a:pt x="77571" y="294157"/>
                </a:lnTo>
                <a:lnTo>
                  <a:pt x="76377" y="306857"/>
                </a:lnTo>
                <a:lnTo>
                  <a:pt x="86842" y="306857"/>
                </a:lnTo>
                <a:lnTo>
                  <a:pt x="89827" y="319557"/>
                </a:lnTo>
                <a:lnTo>
                  <a:pt x="84886" y="332257"/>
                </a:lnTo>
                <a:lnTo>
                  <a:pt x="94767" y="332257"/>
                </a:lnTo>
                <a:lnTo>
                  <a:pt x="90703" y="344957"/>
                </a:lnTo>
                <a:lnTo>
                  <a:pt x="95313" y="344957"/>
                </a:lnTo>
                <a:lnTo>
                  <a:pt x="95935" y="344957"/>
                </a:lnTo>
                <a:lnTo>
                  <a:pt x="99415" y="344957"/>
                </a:lnTo>
                <a:lnTo>
                  <a:pt x="99415" y="357657"/>
                </a:lnTo>
                <a:lnTo>
                  <a:pt x="92443" y="357657"/>
                </a:lnTo>
                <a:lnTo>
                  <a:pt x="89535" y="370357"/>
                </a:lnTo>
                <a:lnTo>
                  <a:pt x="104863" y="370357"/>
                </a:lnTo>
                <a:lnTo>
                  <a:pt x="106400" y="383057"/>
                </a:lnTo>
                <a:lnTo>
                  <a:pt x="94767" y="383057"/>
                </a:lnTo>
                <a:lnTo>
                  <a:pt x="98209" y="395757"/>
                </a:lnTo>
                <a:lnTo>
                  <a:pt x="101168" y="395757"/>
                </a:lnTo>
                <a:lnTo>
                  <a:pt x="100444" y="408457"/>
                </a:lnTo>
                <a:lnTo>
                  <a:pt x="104076" y="395757"/>
                </a:lnTo>
                <a:lnTo>
                  <a:pt x="117449" y="395757"/>
                </a:lnTo>
                <a:lnTo>
                  <a:pt x="122682" y="408457"/>
                </a:lnTo>
                <a:lnTo>
                  <a:pt x="116865" y="408457"/>
                </a:lnTo>
                <a:lnTo>
                  <a:pt x="118605" y="421157"/>
                </a:lnTo>
                <a:lnTo>
                  <a:pt x="112217" y="421157"/>
                </a:lnTo>
                <a:lnTo>
                  <a:pt x="98259" y="433857"/>
                </a:lnTo>
                <a:lnTo>
                  <a:pt x="100596" y="433857"/>
                </a:lnTo>
                <a:lnTo>
                  <a:pt x="88938" y="446557"/>
                </a:lnTo>
                <a:lnTo>
                  <a:pt x="87210" y="446557"/>
                </a:lnTo>
                <a:lnTo>
                  <a:pt x="85471" y="459257"/>
                </a:lnTo>
                <a:lnTo>
                  <a:pt x="101168" y="459257"/>
                </a:lnTo>
                <a:lnTo>
                  <a:pt x="86055" y="471957"/>
                </a:lnTo>
                <a:lnTo>
                  <a:pt x="90119" y="471957"/>
                </a:lnTo>
                <a:lnTo>
                  <a:pt x="93027" y="484657"/>
                </a:lnTo>
                <a:lnTo>
                  <a:pt x="115697" y="484657"/>
                </a:lnTo>
                <a:lnTo>
                  <a:pt x="121513" y="484657"/>
                </a:lnTo>
                <a:lnTo>
                  <a:pt x="120357" y="497357"/>
                </a:lnTo>
                <a:lnTo>
                  <a:pt x="114960" y="497357"/>
                </a:lnTo>
                <a:lnTo>
                  <a:pt x="115697" y="484657"/>
                </a:lnTo>
                <a:lnTo>
                  <a:pt x="113372" y="497357"/>
                </a:lnTo>
                <a:lnTo>
                  <a:pt x="103492" y="497357"/>
                </a:lnTo>
                <a:lnTo>
                  <a:pt x="101752" y="510057"/>
                </a:lnTo>
                <a:lnTo>
                  <a:pt x="122682" y="510057"/>
                </a:lnTo>
                <a:lnTo>
                  <a:pt x="119138" y="522719"/>
                </a:lnTo>
                <a:lnTo>
                  <a:pt x="121742" y="522719"/>
                </a:lnTo>
                <a:lnTo>
                  <a:pt x="115341" y="535457"/>
                </a:lnTo>
                <a:lnTo>
                  <a:pt x="148259" y="535457"/>
                </a:lnTo>
                <a:lnTo>
                  <a:pt x="137795" y="548157"/>
                </a:lnTo>
                <a:lnTo>
                  <a:pt x="144475" y="548157"/>
                </a:lnTo>
                <a:lnTo>
                  <a:pt x="144246" y="560857"/>
                </a:lnTo>
                <a:lnTo>
                  <a:pt x="150152" y="560857"/>
                </a:lnTo>
                <a:lnTo>
                  <a:pt x="153708" y="573557"/>
                </a:lnTo>
                <a:lnTo>
                  <a:pt x="156400" y="573557"/>
                </a:lnTo>
                <a:lnTo>
                  <a:pt x="152323" y="586257"/>
                </a:lnTo>
                <a:lnTo>
                  <a:pt x="158699" y="586257"/>
                </a:lnTo>
                <a:lnTo>
                  <a:pt x="165481" y="573557"/>
                </a:lnTo>
                <a:lnTo>
                  <a:pt x="177914" y="573557"/>
                </a:lnTo>
                <a:lnTo>
                  <a:pt x="170522" y="586257"/>
                </a:lnTo>
                <a:lnTo>
                  <a:pt x="174421" y="586257"/>
                </a:lnTo>
                <a:lnTo>
                  <a:pt x="168605" y="598957"/>
                </a:lnTo>
                <a:lnTo>
                  <a:pt x="166865" y="598957"/>
                </a:lnTo>
                <a:lnTo>
                  <a:pt x="162814" y="611606"/>
                </a:lnTo>
                <a:lnTo>
                  <a:pt x="163499" y="611606"/>
                </a:lnTo>
                <a:lnTo>
                  <a:pt x="171780" y="602932"/>
                </a:lnTo>
                <a:lnTo>
                  <a:pt x="167919" y="611606"/>
                </a:lnTo>
                <a:lnTo>
                  <a:pt x="182283" y="611606"/>
                </a:lnTo>
                <a:lnTo>
                  <a:pt x="185470" y="624357"/>
                </a:lnTo>
                <a:lnTo>
                  <a:pt x="195275" y="624357"/>
                </a:lnTo>
                <a:lnTo>
                  <a:pt x="205270" y="611606"/>
                </a:lnTo>
                <a:lnTo>
                  <a:pt x="211645" y="611606"/>
                </a:lnTo>
                <a:lnTo>
                  <a:pt x="219214" y="611606"/>
                </a:lnTo>
                <a:lnTo>
                  <a:pt x="212217" y="624357"/>
                </a:lnTo>
                <a:lnTo>
                  <a:pt x="212801" y="624357"/>
                </a:lnTo>
                <a:lnTo>
                  <a:pt x="207086" y="637057"/>
                </a:lnTo>
                <a:lnTo>
                  <a:pt x="197675" y="637057"/>
                </a:lnTo>
                <a:lnTo>
                  <a:pt x="199428" y="624357"/>
                </a:lnTo>
                <a:lnTo>
                  <a:pt x="192697" y="637057"/>
                </a:lnTo>
                <a:lnTo>
                  <a:pt x="182562" y="637057"/>
                </a:lnTo>
                <a:lnTo>
                  <a:pt x="183146" y="649757"/>
                </a:lnTo>
                <a:lnTo>
                  <a:pt x="201752" y="649757"/>
                </a:lnTo>
                <a:lnTo>
                  <a:pt x="208724" y="637057"/>
                </a:lnTo>
                <a:lnTo>
                  <a:pt x="212090" y="649757"/>
                </a:lnTo>
                <a:lnTo>
                  <a:pt x="205524" y="649757"/>
                </a:lnTo>
                <a:lnTo>
                  <a:pt x="199402" y="662457"/>
                </a:lnTo>
                <a:lnTo>
                  <a:pt x="210896" y="662457"/>
                </a:lnTo>
                <a:lnTo>
                  <a:pt x="217665" y="649757"/>
                </a:lnTo>
                <a:lnTo>
                  <a:pt x="222148" y="649757"/>
                </a:lnTo>
                <a:lnTo>
                  <a:pt x="222097" y="662457"/>
                </a:lnTo>
                <a:lnTo>
                  <a:pt x="223977" y="662457"/>
                </a:lnTo>
                <a:lnTo>
                  <a:pt x="220827" y="670801"/>
                </a:lnTo>
                <a:lnTo>
                  <a:pt x="218859" y="673328"/>
                </a:lnTo>
                <a:lnTo>
                  <a:pt x="219189" y="675157"/>
                </a:lnTo>
                <a:lnTo>
                  <a:pt x="222821" y="675157"/>
                </a:lnTo>
                <a:lnTo>
                  <a:pt x="222910" y="675322"/>
                </a:lnTo>
                <a:lnTo>
                  <a:pt x="229425" y="687832"/>
                </a:lnTo>
                <a:lnTo>
                  <a:pt x="234315" y="687832"/>
                </a:lnTo>
                <a:lnTo>
                  <a:pt x="234251" y="688225"/>
                </a:lnTo>
                <a:lnTo>
                  <a:pt x="232562" y="700557"/>
                </a:lnTo>
                <a:lnTo>
                  <a:pt x="239064" y="700557"/>
                </a:lnTo>
                <a:lnTo>
                  <a:pt x="242658" y="713257"/>
                </a:lnTo>
                <a:lnTo>
                  <a:pt x="244424" y="713257"/>
                </a:lnTo>
                <a:lnTo>
                  <a:pt x="244500" y="714336"/>
                </a:lnTo>
                <a:lnTo>
                  <a:pt x="245351" y="725957"/>
                </a:lnTo>
                <a:lnTo>
                  <a:pt x="278130" y="725957"/>
                </a:lnTo>
                <a:lnTo>
                  <a:pt x="278498" y="738657"/>
                </a:lnTo>
                <a:lnTo>
                  <a:pt x="289547" y="738657"/>
                </a:lnTo>
                <a:lnTo>
                  <a:pt x="291871" y="751357"/>
                </a:lnTo>
                <a:lnTo>
                  <a:pt x="297688" y="751357"/>
                </a:lnTo>
                <a:lnTo>
                  <a:pt x="305828" y="764057"/>
                </a:lnTo>
                <a:lnTo>
                  <a:pt x="308724" y="764057"/>
                </a:lnTo>
                <a:lnTo>
                  <a:pt x="306400" y="776757"/>
                </a:lnTo>
                <a:lnTo>
                  <a:pt x="324561" y="776757"/>
                </a:lnTo>
                <a:lnTo>
                  <a:pt x="322897" y="789457"/>
                </a:lnTo>
                <a:lnTo>
                  <a:pt x="321995" y="789457"/>
                </a:lnTo>
                <a:lnTo>
                  <a:pt x="322681" y="802157"/>
                </a:lnTo>
                <a:lnTo>
                  <a:pt x="323850" y="802157"/>
                </a:lnTo>
                <a:lnTo>
                  <a:pt x="334314" y="789457"/>
                </a:lnTo>
                <a:lnTo>
                  <a:pt x="338378" y="789457"/>
                </a:lnTo>
                <a:lnTo>
                  <a:pt x="331406" y="802157"/>
                </a:lnTo>
                <a:lnTo>
                  <a:pt x="342455" y="789457"/>
                </a:lnTo>
                <a:lnTo>
                  <a:pt x="336054" y="802157"/>
                </a:lnTo>
                <a:lnTo>
                  <a:pt x="341287" y="802157"/>
                </a:lnTo>
                <a:lnTo>
                  <a:pt x="343611" y="789457"/>
                </a:lnTo>
                <a:lnTo>
                  <a:pt x="350596" y="789457"/>
                </a:lnTo>
                <a:lnTo>
                  <a:pt x="344779" y="814857"/>
                </a:lnTo>
                <a:lnTo>
                  <a:pt x="353644" y="814857"/>
                </a:lnTo>
                <a:lnTo>
                  <a:pt x="352513" y="827557"/>
                </a:lnTo>
                <a:lnTo>
                  <a:pt x="356400" y="827557"/>
                </a:lnTo>
                <a:lnTo>
                  <a:pt x="356984" y="814857"/>
                </a:lnTo>
                <a:lnTo>
                  <a:pt x="362216" y="814857"/>
                </a:lnTo>
                <a:lnTo>
                  <a:pt x="360476" y="827557"/>
                </a:lnTo>
                <a:lnTo>
                  <a:pt x="371525" y="827557"/>
                </a:lnTo>
                <a:lnTo>
                  <a:pt x="366293" y="840257"/>
                </a:lnTo>
                <a:lnTo>
                  <a:pt x="390702" y="840257"/>
                </a:lnTo>
                <a:lnTo>
                  <a:pt x="398272" y="827557"/>
                </a:lnTo>
                <a:lnTo>
                  <a:pt x="399948" y="827557"/>
                </a:lnTo>
                <a:lnTo>
                  <a:pt x="405828" y="827557"/>
                </a:lnTo>
                <a:lnTo>
                  <a:pt x="398843" y="840257"/>
                </a:lnTo>
                <a:lnTo>
                  <a:pt x="401167" y="840257"/>
                </a:lnTo>
                <a:lnTo>
                  <a:pt x="399427" y="852957"/>
                </a:lnTo>
                <a:lnTo>
                  <a:pt x="418033" y="852957"/>
                </a:lnTo>
                <a:lnTo>
                  <a:pt x="424929" y="865505"/>
                </a:lnTo>
                <a:lnTo>
                  <a:pt x="425069" y="865505"/>
                </a:lnTo>
                <a:lnTo>
                  <a:pt x="429666" y="852957"/>
                </a:lnTo>
                <a:lnTo>
                  <a:pt x="440131" y="852957"/>
                </a:lnTo>
                <a:lnTo>
                  <a:pt x="443001" y="865505"/>
                </a:lnTo>
                <a:lnTo>
                  <a:pt x="455498" y="865505"/>
                </a:lnTo>
                <a:lnTo>
                  <a:pt x="455396" y="864666"/>
                </a:lnTo>
                <a:lnTo>
                  <a:pt x="454088" y="852957"/>
                </a:lnTo>
                <a:lnTo>
                  <a:pt x="458152" y="852957"/>
                </a:lnTo>
                <a:lnTo>
                  <a:pt x="455536" y="865505"/>
                </a:lnTo>
                <a:lnTo>
                  <a:pt x="478497" y="865505"/>
                </a:lnTo>
                <a:lnTo>
                  <a:pt x="478459" y="864666"/>
                </a:lnTo>
                <a:lnTo>
                  <a:pt x="477913" y="852957"/>
                </a:lnTo>
                <a:lnTo>
                  <a:pt x="481990" y="852957"/>
                </a:lnTo>
                <a:lnTo>
                  <a:pt x="482028" y="865505"/>
                </a:lnTo>
                <a:lnTo>
                  <a:pt x="493039" y="865505"/>
                </a:lnTo>
                <a:lnTo>
                  <a:pt x="496519" y="878357"/>
                </a:lnTo>
                <a:lnTo>
                  <a:pt x="500049" y="878357"/>
                </a:lnTo>
                <a:lnTo>
                  <a:pt x="503796" y="891057"/>
                </a:lnTo>
                <a:lnTo>
                  <a:pt x="507974" y="891057"/>
                </a:lnTo>
                <a:lnTo>
                  <a:pt x="512800" y="878357"/>
                </a:lnTo>
                <a:lnTo>
                  <a:pt x="512229" y="891057"/>
                </a:lnTo>
                <a:lnTo>
                  <a:pt x="516293" y="878357"/>
                </a:lnTo>
                <a:lnTo>
                  <a:pt x="519785" y="878357"/>
                </a:lnTo>
                <a:lnTo>
                  <a:pt x="522109" y="891057"/>
                </a:lnTo>
                <a:lnTo>
                  <a:pt x="529082" y="878357"/>
                </a:lnTo>
                <a:lnTo>
                  <a:pt x="532574" y="878357"/>
                </a:lnTo>
                <a:lnTo>
                  <a:pt x="536638" y="891057"/>
                </a:lnTo>
                <a:lnTo>
                  <a:pt x="549427" y="891057"/>
                </a:lnTo>
                <a:lnTo>
                  <a:pt x="551180" y="903757"/>
                </a:lnTo>
                <a:lnTo>
                  <a:pt x="560476" y="903757"/>
                </a:lnTo>
                <a:lnTo>
                  <a:pt x="563384" y="891057"/>
                </a:lnTo>
                <a:lnTo>
                  <a:pt x="562229" y="899515"/>
                </a:lnTo>
                <a:lnTo>
                  <a:pt x="564553" y="891057"/>
                </a:lnTo>
                <a:lnTo>
                  <a:pt x="570941" y="891057"/>
                </a:lnTo>
                <a:lnTo>
                  <a:pt x="570369" y="903757"/>
                </a:lnTo>
                <a:lnTo>
                  <a:pt x="568617" y="903757"/>
                </a:lnTo>
                <a:lnTo>
                  <a:pt x="566293" y="916457"/>
                </a:lnTo>
                <a:lnTo>
                  <a:pt x="564553" y="916457"/>
                </a:lnTo>
                <a:lnTo>
                  <a:pt x="565137" y="929157"/>
                </a:lnTo>
                <a:lnTo>
                  <a:pt x="570966" y="929157"/>
                </a:lnTo>
                <a:lnTo>
                  <a:pt x="580834" y="916457"/>
                </a:lnTo>
                <a:lnTo>
                  <a:pt x="588518" y="916457"/>
                </a:lnTo>
                <a:lnTo>
                  <a:pt x="587806" y="929157"/>
                </a:lnTo>
                <a:lnTo>
                  <a:pt x="586638" y="929157"/>
                </a:lnTo>
                <a:lnTo>
                  <a:pt x="593623" y="941857"/>
                </a:lnTo>
                <a:lnTo>
                  <a:pt x="597687" y="941857"/>
                </a:lnTo>
                <a:lnTo>
                  <a:pt x="601179" y="954557"/>
                </a:lnTo>
                <a:lnTo>
                  <a:pt x="604088" y="954557"/>
                </a:lnTo>
                <a:lnTo>
                  <a:pt x="602640" y="967257"/>
                </a:lnTo>
                <a:lnTo>
                  <a:pt x="608736" y="967257"/>
                </a:lnTo>
                <a:lnTo>
                  <a:pt x="609841" y="979957"/>
                </a:lnTo>
                <a:lnTo>
                  <a:pt x="617461" y="979957"/>
                </a:lnTo>
                <a:lnTo>
                  <a:pt x="618045" y="992657"/>
                </a:lnTo>
                <a:lnTo>
                  <a:pt x="624433" y="979957"/>
                </a:lnTo>
                <a:lnTo>
                  <a:pt x="623849" y="992657"/>
                </a:lnTo>
                <a:lnTo>
                  <a:pt x="634314" y="979957"/>
                </a:lnTo>
                <a:lnTo>
                  <a:pt x="631990" y="992657"/>
                </a:lnTo>
                <a:lnTo>
                  <a:pt x="640295" y="992657"/>
                </a:lnTo>
                <a:lnTo>
                  <a:pt x="640283" y="1005332"/>
                </a:lnTo>
                <a:lnTo>
                  <a:pt x="642454" y="1005332"/>
                </a:lnTo>
                <a:lnTo>
                  <a:pt x="645363" y="1018057"/>
                </a:lnTo>
                <a:lnTo>
                  <a:pt x="650011" y="1018057"/>
                </a:lnTo>
                <a:lnTo>
                  <a:pt x="655815" y="1005370"/>
                </a:lnTo>
                <a:lnTo>
                  <a:pt x="655764" y="1006055"/>
                </a:lnTo>
                <a:lnTo>
                  <a:pt x="654519" y="1018057"/>
                </a:lnTo>
                <a:lnTo>
                  <a:pt x="665403" y="1018057"/>
                </a:lnTo>
                <a:lnTo>
                  <a:pt x="660488" y="1030757"/>
                </a:lnTo>
                <a:lnTo>
                  <a:pt x="688771" y="1030757"/>
                </a:lnTo>
                <a:lnTo>
                  <a:pt x="696531" y="1043457"/>
                </a:lnTo>
                <a:lnTo>
                  <a:pt x="699960" y="1043457"/>
                </a:lnTo>
                <a:lnTo>
                  <a:pt x="704672" y="1056157"/>
                </a:lnTo>
                <a:lnTo>
                  <a:pt x="703046" y="1056157"/>
                </a:lnTo>
                <a:lnTo>
                  <a:pt x="708228" y="1068857"/>
                </a:lnTo>
                <a:lnTo>
                  <a:pt x="726401" y="1068857"/>
                </a:lnTo>
                <a:lnTo>
                  <a:pt x="733590" y="1056157"/>
                </a:lnTo>
                <a:lnTo>
                  <a:pt x="738619" y="1056157"/>
                </a:lnTo>
                <a:lnTo>
                  <a:pt x="738022" y="1068857"/>
                </a:lnTo>
                <a:lnTo>
                  <a:pt x="733742" y="1068857"/>
                </a:lnTo>
                <a:lnTo>
                  <a:pt x="728510" y="1081557"/>
                </a:lnTo>
                <a:lnTo>
                  <a:pt x="736066" y="1081557"/>
                </a:lnTo>
                <a:lnTo>
                  <a:pt x="739559" y="1068857"/>
                </a:lnTo>
                <a:lnTo>
                  <a:pt x="743623" y="1068857"/>
                </a:lnTo>
                <a:lnTo>
                  <a:pt x="741299" y="1081557"/>
                </a:lnTo>
                <a:lnTo>
                  <a:pt x="743038" y="1081557"/>
                </a:lnTo>
                <a:lnTo>
                  <a:pt x="749439" y="1068857"/>
                </a:lnTo>
                <a:lnTo>
                  <a:pt x="751179" y="1081557"/>
                </a:lnTo>
                <a:lnTo>
                  <a:pt x="771537" y="1081557"/>
                </a:lnTo>
                <a:lnTo>
                  <a:pt x="766330" y="1094257"/>
                </a:lnTo>
                <a:lnTo>
                  <a:pt x="765644" y="1094257"/>
                </a:lnTo>
                <a:lnTo>
                  <a:pt x="762812" y="1106957"/>
                </a:lnTo>
                <a:lnTo>
                  <a:pt x="769200" y="1106957"/>
                </a:lnTo>
                <a:lnTo>
                  <a:pt x="771537" y="1094257"/>
                </a:lnTo>
                <a:lnTo>
                  <a:pt x="783742" y="1094257"/>
                </a:lnTo>
                <a:lnTo>
                  <a:pt x="777925" y="1106957"/>
                </a:lnTo>
                <a:lnTo>
                  <a:pt x="785482" y="1106957"/>
                </a:lnTo>
                <a:lnTo>
                  <a:pt x="784910" y="1094257"/>
                </a:lnTo>
                <a:lnTo>
                  <a:pt x="792467" y="1094257"/>
                </a:lnTo>
                <a:lnTo>
                  <a:pt x="794791" y="1081557"/>
                </a:lnTo>
                <a:lnTo>
                  <a:pt x="799439" y="1094257"/>
                </a:lnTo>
                <a:lnTo>
                  <a:pt x="805256" y="1094257"/>
                </a:lnTo>
                <a:lnTo>
                  <a:pt x="803516" y="1106957"/>
                </a:lnTo>
                <a:lnTo>
                  <a:pt x="812812" y="1106957"/>
                </a:lnTo>
                <a:lnTo>
                  <a:pt x="816597" y="1106957"/>
                </a:lnTo>
                <a:lnTo>
                  <a:pt x="814260" y="1119657"/>
                </a:lnTo>
                <a:lnTo>
                  <a:pt x="817460" y="1119657"/>
                </a:lnTo>
                <a:lnTo>
                  <a:pt x="818045" y="1106957"/>
                </a:lnTo>
                <a:lnTo>
                  <a:pt x="1341894" y="1106957"/>
                </a:lnTo>
                <a:lnTo>
                  <a:pt x="1340739" y="1094257"/>
                </a:lnTo>
                <a:lnTo>
                  <a:pt x="1343063" y="1106957"/>
                </a:lnTo>
                <a:lnTo>
                  <a:pt x="1412824" y="1106957"/>
                </a:lnTo>
                <a:lnTo>
                  <a:pt x="1410500" y="1094257"/>
                </a:lnTo>
                <a:lnTo>
                  <a:pt x="1419225" y="1094257"/>
                </a:lnTo>
                <a:lnTo>
                  <a:pt x="1419809" y="1081557"/>
                </a:lnTo>
                <a:lnTo>
                  <a:pt x="1424457" y="1081557"/>
                </a:lnTo>
                <a:lnTo>
                  <a:pt x="1427365" y="1094257"/>
                </a:lnTo>
                <a:lnTo>
                  <a:pt x="1422133" y="1094257"/>
                </a:lnTo>
                <a:lnTo>
                  <a:pt x="1418056" y="1106957"/>
                </a:lnTo>
                <a:lnTo>
                  <a:pt x="1802955" y="1106957"/>
                </a:lnTo>
                <a:lnTo>
                  <a:pt x="1816328" y="1106957"/>
                </a:lnTo>
                <a:lnTo>
                  <a:pt x="1816379" y="1094257"/>
                </a:lnTo>
                <a:lnTo>
                  <a:pt x="1845398" y="1094257"/>
                </a:lnTo>
                <a:lnTo>
                  <a:pt x="1840166" y="1081557"/>
                </a:lnTo>
                <a:lnTo>
                  <a:pt x="1848307" y="1094257"/>
                </a:lnTo>
                <a:lnTo>
                  <a:pt x="1849462" y="1081557"/>
                </a:lnTo>
                <a:lnTo>
                  <a:pt x="1851799" y="1081557"/>
                </a:lnTo>
                <a:lnTo>
                  <a:pt x="1852371" y="1068857"/>
                </a:lnTo>
                <a:lnTo>
                  <a:pt x="1861096" y="1081557"/>
                </a:lnTo>
                <a:lnTo>
                  <a:pt x="1864791" y="1068857"/>
                </a:lnTo>
                <a:lnTo>
                  <a:pt x="1868868" y="1068857"/>
                </a:lnTo>
                <a:lnTo>
                  <a:pt x="1873275" y="1056157"/>
                </a:lnTo>
                <a:lnTo>
                  <a:pt x="1880425" y="1056157"/>
                </a:lnTo>
                <a:lnTo>
                  <a:pt x="1878101" y="1068857"/>
                </a:lnTo>
                <a:lnTo>
                  <a:pt x="1881428" y="1068857"/>
                </a:lnTo>
                <a:lnTo>
                  <a:pt x="1882749" y="1056157"/>
                </a:lnTo>
                <a:lnTo>
                  <a:pt x="1885175" y="1043457"/>
                </a:lnTo>
                <a:lnTo>
                  <a:pt x="1894243" y="1043457"/>
                </a:lnTo>
                <a:lnTo>
                  <a:pt x="1893658" y="1056157"/>
                </a:lnTo>
                <a:lnTo>
                  <a:pt x="1894243" y="1056157"/>
                </a:lnTo>
                <a:lnTo>
                  <a:pt x="1898535" y="1043457"/>
                </a:lnTo>
                <a:lnTo>
                  <a:pt x="1909521" y="1043457"/>
                </a:lnTo>
                <a:lnTo>
                  <a:pt x="1912835" y="1030757"/>
                </a:lnTo>
                <a:lnTo>
                  <a:pt x="1909089" y="1030757"/>
                </a:lnTo>
                <a:lnTo>
                  <a:pt x="1907806" y="1018057"/>
                </a:lnTo>
                <a:lnTo>
                  <a:pt x="1906524" y="1018057"/>
                </a:lnTo>
                <a:lnTo>
                  <a:pt x="1905622" y="1010843"/>
                </a:lnTo>
                <a:lnTo>
                  <a:pt x="1909114" y="1018057"/>
                </a:lnTo>
                <a:lnTo>
                  <a:pt x="1917915" y="1018057"/>
                </a:lnTo>
                <a:lnTo>
                  <a:pt x="1923910" y="1028725"/>
                </a:lnTo>
                <a:lnTo>
                  <a:pt x="1920976" y="1018057"/>
                </a:lnTo>
                <a:lnTo>
                  <a:pt x="1925637" y="1018057"/>
                </a:lnTo>
                <a:lnTo>
                  <a:pt x="1927377" y="1030757"/>
                </a:lnTo>
                <a:lnTo>
                  <a:pt x="1930285" y="1018057"/>
                </a:lnTo>
                <a:lnTo>
                  <a:pt x="1927961" y="1005332"/>
                </a:lnTo>
                <a:lnTo>
                  <a:pt x="1938388" y="1005332"/>
                </a:lnTo>
                <a:lnTo>
                  <a:pt x="1939150" y="992657"/>
                </a:lnTo>
                <a:lnTo>
                  <a:pt x="1955965" y="992657"/>
                </a:lnTo>
                <a:lnTo>
                  <a:pt x="1960524" y="1005332"/>
                </a:lnTo>
                <a:lnTo>
                  <a:pt x="1961680" y="992657"/>
                </a:lnTo>
                <a:lnTo>
                  <a:pt x="1959356" y="992657"/>
                </a:lnTo>
                <a:lnTo>
                  <a:pt x="1955863" y="979957"/>
                </a:lnTo>
                <a:lnTo>
                  <a:pt x="1961095" y="979957"/>
                </a:lnTo>
                <a:lnTo>
                  <a:pt x="1959940" y="967257"/>
                </a:lnTo>
                <a:lnTo>
                  <a:pt x="1966912" y="967257"/>
                </a:lnTo>
                <a:lnTo>
                  <a:pt x="1964588" y="954557"/>
                </a:lnTo>
                <a:lnTo>
                  <a:pt x="1969236" y="954557"/>
                </a:lnTo>
                <a:lnTo>
                  <a:pt x="1972729" y="967257"/>
                </a:lnTo>
                <a:lnTo>
                  <a:pt x="1977961" y="967257"/>
                </a:lnTo>
                <a:lnTo>
                  <a:pt x="1980285" y="979957"/>
                </a:lnTo>
                <a:lnTo>
                  <a:pt x="1978901" y="967257"/>
                </a:lnTo>
                <a:lnTo>
                  <a:pt x="1982000" y="967257"/>
                </a:lnTo>
                <a:lnTo>
                  <a:pt x="1980285" y="954557"/>
                </a:lnTo>
                <a:lnTo>
                  <a:pt x="1981454" y="954557"/>
                </a:lnTo>
                <a:lnTo>
                  <a:pt x="1986102" y="967257"/>
                </a:lnTo>
                <a:lnTo>
                  <a:pt x="1987257" y="967257"/>
                </a:lnTo>
                <a:lnTo>
                  <a:pt x="1982609" y="954557"/>
                </a:lnTo>
                <a:lnTo>
                  <a:pt x="1987257" y="954557"/>
                </a:lnTo>
                <a:lnTo>
                  <a:pt x="1990166" y="967257"/>
                </a:lnTo>
                <a:lnTo>
                  <a:pt x="1990864" y="954557"/>
                </a:lnTo>
                <a:lnTo>
                  <a:pt x="1996567" y="954557"/>
                </a:lnTo>
                <a:lnTo>
                  <a:pt x="1995398" y="941857"/>
                </a:lnTo>
                <a:lnTo>
                  <a:pt x="2007743" y="941857"/>
                </a:lnTo>
                <a:lnTo>
                  <a:pt x="2007463" y="954557"/>
                </a:lnTo>
                <a:lnTo>
                  <a:pt x="2013750" y="954557"/>
                </a:lnTo>
                <a:lnTo>
                  <a:pt x="2015820" y="941857"/>
                </a:lnTo>
                <a:lnTo>
                  <a:pt x="2018449" y="929157"/>
                </a:lnTo>
                <a:lnTo>
                  <a:pt x="2040750" y="929157"/>
                </a:lnTo>
                <a:lnTo>
                  <a:pt x="2040750" y="916457"/>
                </a:lnTo>
                <a:lnTo>
                  <a:pt x="2042210" y="916457"/>
                </a:lnTo>
                <a:lnTo>
                  <a:pt x="2043658" y="903757"/>
                </a:lnTo>
                <a:lnTo>
                  <a:pt x="2045982" y="916457"/>
                </a:lnTo>
                <a:lnTo>
                  <a:pt x="2054707" y="916457"/>
                </a:lnTo>
                <a:lnTo>
                  <a:pt x="2059355" y="903757"/>
                </a:lnTo>
                <a:lnTo>
                  <a:pt x="2066683" y="903757"/>
                </a:lnTo>
                <a:lnTo>
                  <a:pt x="2070188" y="891057"/>
                </a:lnTo>
                <a:lnTo>
                  <a:pt x="2071547" y="891057"/>
                </a:lnTo>
                <a:lnTo>
                  <a:pt x="2072919" y="878357"/>
                </a:lnTo>
                <a:lnTo>
                  <a:pt x="2082609" y="878357"/>
                </a:lnTo>
                <a:lnTo>
                  <a:pt x="2084362" y="891057"/>
                </a:lnTo>
                <a:lnTo>
                  <a:pt x="2085517" y="891057"/>
                </a:lnTo>
                <a:lnTo>
                  <a:pt x="2089010" y="878357"/>
                </a:lnTo>
                <a:lnTo>
                  <a:pt x="2082584" y="865505"/>
                </a:lnTo>
                <a:lnTo>
                  <a:pt x="2084933" y="878357"/>
                </a:lnTo>
                <a:lnTo>
                  <a:pt x="2078469" y="865505"/>
                </a:lnTo>
                <a:lnTo>
                  <a:pt x="2082584" y="865505"/>
                </a:lnTo>
                <a:lnTo>
                  <a:pt x="2086051" y="865505"/>
                </a:lnTo>
                <a:lnTo>
                  <a:pt x="2090750" y="878357"/>
                </a:lnTo>
                <a:lnTo>
                  <a:pt x="2088984" y="865505"/>
                </a:lnTo>
                <a:lnTo>
                  <a:pt x="2086648" y="865505"/>
                </a:lnTo>
                <a:lnTo>
                  <a:pt x="2083066" y="852957"/>
                </a:lnTo>
                <a:lnTo>
                  <a:pt x="2090750" y="852957"/>
                </a:lnTo>
                <a:lnTo>
                  <a:pt x="2095576" y="864666"/>
                </a:lnTo>
                <a:lnTo>
                  <a:pt x="2095982" y="865505"/>
                </a:lnTo>
                <a:lnTo>
                  <a:pt x="2095931" y="852957"/>
                </a:lnTo>
                <a:lnTo>
                  <a:pt x="2097735" y="852957"/>
                </a:lnTo>
                <a:lnTo>
                  <a:pt x="2107387" y="864666"/>
                </a:lnTo>
                <a:lnTo>
                  <a:pt x="2108174" y="865505"/>
                </a:lnTo>
                <a:lnTo>
                  <a:pt x="2108060" y="864666"/>
                </a:lnTo>
                <a:lnTo>
                  <a:pt x="2106447" y="852957"/>
                </a:lnTo>
                <a:lnTo>
                  <a:pt x="2108314" y="852957"/>
                </a:lnTo>
                <a:lnTo>
                  <a:pt x="2109432" y="840257"/>
                </a:lnTo>
                <a:lnTo>
                  <a:pt x="2116912" y="840257"/>
                </a:lnTo>
                <a:lnTo>
                  <a:pt x="2119350" y="852957"/>
                </a:lnTo>
                <a:lnTo>
                  <a:pt x="2136698" y="852957"/>
                </a:lnTo>
                <a:lnTo>
                  <a:pt x="2134946" y="840257"/>
                </a:lnTo>
                <a:lnTo>
                  <a:pt x="2137270" y="840257"/>
                </a:lnTo>
                <a:lnTo>
                  <a:pt x="2149005" y="840257"/>
                </a:lnTo>
                <a:lnTo>
                  <a:pt x="2149475" y="827557"/>
                </a:lnTo>
                <a:lnTo>
                  <a:pt x="2148471" y="814857"/>
                </a:lnTo>
                <a:lnTo>
                  <a:pt x="2146211" y="814857"/>
                </a:lnTo>
                <a:lnTo>
                  <a:pt x="2143836" y="802157"/>
                </a:lnTo>
                <a:lnTo>
                  <a:pt x="2142502" y="802157"/>
                </a:lnTo>
                <a:lnTo>
                  <a:pt x="2143658" y="789457"/>
                </a:lnTo>
                <a:lnTo>
                  <a:pt x="2148319" y="802157"/>
                </a:lnTo>
                <a:lnTo>
                  <a:pt x="2150643" y="802157"/>
                </a:lnTo>
                <a:lnTo>
                  <a:pt x="2148319" y="789457"/>
                </a:lnTo>
                <a:lnTo>
                  <a:pt x="2151215" y="789457"/>
                </a:lnTo>
                <a:lnTo>
                  <a:pt x="2169007" y="776757"/>
                </a:lnTo>
                <a:lnTo>
                  <a:pt x="2180869" y="764057"/>
                </a:lnTo>
                <a:lnTo>
                  <a:pt x="2189188" y="776757"/>
                </a:lnTo>
                <a:lnTo>
                  <a:pt x="2197658" y="776757"/>
                </a:lnTo>
                <a:lnTo>
                  <a:pt x="2206460" y="789457"/>
                </a:lnTo>
                <a:lnTo>
                  <a:pt x="2215756" y="789457"/>
                </a:lnTo>
                <a:lnTo>
                  <a:pt x="2211692" y="776757"/>
                </a:lnTo>
                <a:lnTo>
                  <a:pt x="2218664" y="789457"/>
                </a:lnTo>
                <a:lnTo>
                  <a:pt x="2219248" y="789457"/>
                </a:lnTo>
                <a:lnTo>
                  <a:pt x="2216924" y="776757"/>
                </a:lnTo>
                <a:lnTo>
                  <a:pt x="2216340" y="764057"/>
                </a:lnTo>
                <a:lnTo>
                  <a:pt x="2223897" y="764057"/>
                </a:lnTo>
                <a:lnTo>
                  <a:pt x="2227961" y="776757"/>
                </a:lnTo>
                <a:lnTo>
                  <a:pt x="2225065" y="764057"/>
                </a:lnTo>
                <a:lnTo>
                  <a:pt x="2228545" y="764057"/>
                </a:lnTo>
                <a:lnTo>
                  <a:pt x="2241918" y="764057"/>
                </a:lnTo>
                <a:lnTo>
                  <a:pt x="2237854" y="751357"/>
                </a:lnTo>
                <a:lnTo>
                  <a:pt x="2252916" y="751357"/>
                </a:lnTo>
                <a:lnTo>
                  <a:pt x="2261108" y="764057"/>
                </a:lnTo>
                <a:lnTo>
                  <a:pt x="2256752" y="751357"/>
                </a:lnTo>
                <a:lnTo>
                  <a:pt x="2257691" y="738657"/>
                </a:lnTo>
                <a:lnTo>
                  <a:pt x="2260041" y="738657"/>
                </a:lnTo>
                <a:lnTo>
                  <a:pt x="2259939" y="725957"/>
                </a:lnTo>
                <a:lnTo>
                  <a:pt x="2260523" y="725957"/>
                </a:lnTo>
                <a:lnTo>
                  <a:pt x="2262276" y="738657"/>
                </a:lnTo>
                <a:lnTo>
                  <a:pt x="2273312" y="738657"/>
                </a:lnTo>
                <a:lnTo>
                  <a:pt x="2267280" y="725957"/>
                </a:lnTo>
                <a:lnTo>
                  <a:pt x="2274646" y="725957"/>
                </a:lnTo>
                <a:lnTo>
                  <a:pt x="2280869" y="738657"/>
                </a:lnTo>
                <a:lnTo>
                  <a:pt x="2276424" y="725957"/>
                </a:lnTo>
                <a:lnTo>
                  <a:pt x="2277097" y="725957"/>
                </a:lnTo>
                <a:lnTo>
                  <a:pt x="2278126" y="713257"/>
                </a:lnTo>
                <a:lnTo>
                  <a:pt x="2286114" y="713257"/>
                </a:lnTo>
                <a:lnTo>
                  <a:pt x="2286228" y="713689"/>
                </a:lnTo>
                <a:lnTo>
                  <a:pt x="2289594" y="725957"/>
                </a:lnTo>
                <a:lnTo>
                  <a:pt x="2289213" y="713689"/>
                </a:lnTo>
                <a:lnTo>
                  <a:pt x="2289010" y="713257"/>
                </a:lnTo>
                <a:lnTo>
                  <a:pt x="2298306" y="713257"/>
                </a:lnTo>
                <a:lnTo>
                  <a:pt x="2290762" y="700557"/>
                </a:lnTo>
                <a:lnTo>
                  <a:pt x="2296350" y="700557"/>
                </a:lnTo>
                <a:lnTo>
                  <a:pt x="2298331" y="688225"/>
                </a:lnTo>
                <a:lnTo>
                  <a:pt x="2298357" y="687438"/>
                </a:lnTo>
                <a:lnTo>
                  <a:pt x="2294826" y="675157"/>
                </a:lnTo>
                <a:lnTo>
                  <a:pt x="2292502" y="675157"/>
                </a:lnTo>
                <a:lnTo>
                  <a:pt x="2290762" y="662457"/>
                </a:lnTo>
                <a:lnTo>
                  <a:pt x="2290762" y="675157"/>
                </a:lnTo>
                <a:lnTo>
                  <a:pt x="2285530" y="675157"/>
                </a:lnTo>
                <a:lnTo>
                  <a:pt x="2286685" y="662457"/>
                </a:lnTo>
                <a:lnTo>
                  <a:pt x="2287854" y="662457"/>
                </a:lnTo>
                <a:lnTo>
                  <a:pt x="2290762" y="675157"/>
                </a:lnTo>
                <a:lnTo>
                  <a:pt x="2290762" y="662457"/>
                </a:lnTo>
                <a:lnTo>
                  <a:pt x="2295715" y="675157"/>
                </a:lnTo>
                <a:lnTo>
                  <a:pt x="2299474" y="675157"/>
                </a:lnTo>
                <a:lnTo>
                  <a:pt x="2294242" y="662457"/>
                </a:lnTo>
                <a:lnTo>
                  <a:pt x="2303729" y="662457"/>
                </a:lnTo>
                <a:lnTo>
                  <a:pt x="2303767" y="675157"/>
                </a:lnTo>
                <a:lnTo>
                  <a:pt x="2309749" y="675157"/>
                </a:lnTo>
                <a:lnTo>
                  <a:pt x="2309799" y="687832"/>
                </a:lnTo>
                <a:lnTo>
                  <a:pt x="2325636" y="687832"/>
                </a:lnTo>
                <a:lnTo>
                  <a:pt x="2325535" y="687654"/>
                </a:lnTo>
                <a:lnTo>
                  <a:pt x="2325420" y="687438"/>
                </a:lnTo>
                <a:lnTo>
                  <a:pt x="2318664" y="675157"/>
                </a:lnTo>
                <a:lnTo>
                  <a:pt x="2325649" y="675157"/>
                </a:lnTo>
                <a:lnTo>
                  <a:pt x="2320988" y="662457"/>
                </a:lnTo>
                <a:lnTo>
                  <a:pt x="2334361" y="662457"/>
                </a:lnTo>
                <a:lnTo>
                  <a:pt x="2329586" y="649757"/>
                </a:lnTo>
                <a:lnTo>
                  <a:pt x="2331047" y="649757"/>
                </a:lnTo>
                <a:lnTo>
                  <a:pt x="2334945" y="637057"/>
                </a:lnTo>
                <a:lnTo>
                  <a:pt x="2338438" y="649757"/>
                </a:lnTo>
                <a:lnTo>
                  <a:pt x="2339886" y="649757"/>
                </a:lnTo>
                <a:lnTo>
                  <a:pt x="2336901" y="637057"/>
                </a:lnTo>
                <a:lnTo>
                  <a:pt x="2345994" y="649757"/>
                </a:lnTo>
                <a:lnTo>
                  <a:pt x="2347442" y="637057"/>
                </a:lnTo>
                <a:lnTo>
                  <a:pt x="2348611" y="624357"/>
                </a:lnTo>
                <a:lnTo>
                  <a:pt x="2359952" y="624357"/>
                </a:lnTo>
                <a:lnTo>
                  <a:pt x="2364028" y="611606"/>
                </a:lnTo>
                <a:lnTo>
                  <a:pt x="2386088" y="611606"/>
                </a:lnTo>
                <a:lnTo>
                  <a:pt x="2379713" y="598957"/>
                </a:lnTo>
                <a:lnTo>
                  <a:pt x="2380297" y="598957"/>
                </a:lnTo>
                <a:lnTo>
                  <a:pt x="2380246" y="598678"/>
                </a:lnTo>
                <a:lnTo>
                  <a:pt x="2377973" y="586257"/>
                </a:lnTo>
                <a:lnTo>
                  <a:pt x="2384806" y="586257"/>
                </a:lnTo>
                <a:lnTo>
                  <a:pt x="2388158" y="573557"/>
                </a:lnTo>
                <a:lnTo>
                  <a:pt x="2398598" y="573557"/>
                </a:lnTo>
                <a:lnTo>
                  <a:pt x="2394547" y="560857"/>
                </a:lnTo>
                <a:lnTo>
                  <a:pt x="2395994" y="560857"/>
                </a:lnTo>
                <a:lnTo>
                  <a:pt x="2402675" y="548157"/>
                </a:lnTo>
                <a:lnTo>
                  <a:pt x="2407983" y="548157"/>
                </a:lnTo>
                <a:lnTo>
                  <a:pt x="2414714" y="535457"/>
                </a:lnTo>
                <a:lnTo>
                  <a:pt x="2422461" y="535457"/>
                </a:lnTo>
                <a:lnTo>
                  <a:pt x="2425433" y="522719"/>
                </a:lnTo>
                <a:lnTo>
                  <a:pt x="2427186" y="522719"/>
                </a:lnTo>
                <a:lnTo>
                  <a:pt x="2420416" y="510057"/>
                </a:lnTo>
                <a:lnTo>
                  <a:pt x="2428341" y="522719"/>
                </a:lnTo>
                <a:lnTo>
                  <a:pt x="2447163" y="522719"/>
                </a:lnTo>
                <a:lnTo>
                  <a:pt x="2449487" y="510057"/>
                </a:lnTo>
                <a:lnTo>
                  <a:pt x="2452395" y="510057"/>
                </a:lnTo>
                <a:lnTo>
                  <a:pt x="2444572" y="497357"/>
                </a:lnTo>
                <a:lnTo>
                  <a:pt x="2445728" y="507644"/>
                </a:lnTo>
                <a:lnTo>
                  <a:pt x="2439606" y="497357"/>
                </a:lnTo>
                <a:lnTo>
                  <a:pt x="2444572" y="497357"/>
                </a:lnTo>
                <a:lnTo>
                  <a:pt x="2461691" y="497357"/>
                </a:lnTo>
                <a:lnTo>
                  <a:pt x="2459952" y="484657"/>
                </a:lnTo>
                <a:lnTo>
                  <a:pt x="2463444" y="484657"/>
                </a:lnTo>
                <a:lnTo>
                  <a:pt x="2464600" y="497357"/>
                </a:lnTo>
                <a:lnTo>
                  <a:pt x="2465019" y="484657"/>
                </a:lnTo>
                <a:lnTo>
                  <a:pt x="2468384" y="497357"/>
                </a:lnTo>
                <a:lnTo>
                  <a:pt x="2471305" y="497357"/>
                </a:lnTo>
                <a:lnTo>
                  <a:pt x="2470416" y="484657"/>
                </a:lnTo>
                <a:lnTo>
                  <a:pt x="2473325" y="484657"/>
                </a:lnTo>
                <a:lnTo>
                  <a:pt x="2473909" y="471957"/>
                </a:lnTo>
                <a:lnTo>
                  <a:pt x="2480297" y="484657"/>
                </a:lnTo>
                <a:lnTo>
                  <a:pt x="2484082" y="471957"/>
                </a:lnTo>
                <a:lnTo>
                  <a:pt x="2486545" y="471957"/>
                </a:lnTo>
                <a:lnTo>
                  <a:pt x="2487676" y="459257"/>
                </a:lnTo>
                <a:lnTo>
                  <a:pt x="2488806" y="459257"/>
                </a:lnTo>
                <a:lnTo>
                  <a:pt x="2491930" y="446557"/>
                </a:lnTo>
                <a:lnTo>
                  <a:pt x="2486698" y="459257"/>
                </a:lnTo>
                <a:lnTo>
                  <a:pt x="2475649" y="446557"/>
                </a:lnTo>
                <a:lnTo>
                  <a:pt x="2491930" y="446557"/>
                </a:lnTo>
                <a:lnTo>
                  <a:pt x="2511691" y="446557"/>
                </a:lnTo>
                <a:lnTo>
                  <a:pt x="2510536" y="433857"/>
                </a:lnTo>
                <a:lnTo>
                  <a:pt x="2514015" y="421157"/>
                </a:lnTo>
                <a:lnTo>
                  <a:pt x="2508783" y="421157"/>
                </a:lnTo>
                <a:lnTo>
                  <a:pt x="2502979" y="408457"/>
                </a:lnTo>
                <a:lnTo>
                  <a:pt x="2518676" y="408457"/>
                </a:lnTo>
                <a:lnTo>
                  <a:pt x="2521585" y="395757"/>
                </a:lnTo>
                <a:lnTo>
                  <a:pt x="2518676" y="395757"/>
                </a:lnTo>
                <a:lnTo>
                  <a:pt x="2514600" y="395757"/>
                </a:lnTo>
                <a:lnTo>
                  <a:pt x="2510536" y="383057"/>
                </a:lnTo>
                <a:lnTo>
                  <a:pt x="2518676" y="395757"/>
                </a:lnTo>
                <a:lnTo>
                  <a:pt x="2521585" y="383057"/>
                </a:lnTo>
                <a:lnTo>
                  <a:pt x="2525649" y="395757"/>
                </a:lnTo>
                <a:lnTo>
                  <a:pt x="2528557" y="383057"/>
                </a:lnTo>
                <a:lnTo>
                  <a:pt x="2529141" y="383057"/>
                </a:lnTo>
                <a:lnTo>
                  <a:pt x="2527973" y="370357"/>
                </a:lnTo>
                <a:lnTo>
                  <a:pt x="2532151" y="370357"/>
                </a:lnTo>
                <a:lnTo>
                  <a:pt x="2544038" y="357657"/>
                </a:lnTo>
                <a:lnTo>
                  <a:pt x="2554732" y="357657"/>
                </a:lnTo>
                <a:lnTo>
                  <a:pt x="2554135" y="344957"/>
                </a:lnTo>
                <a:lnTo>
                  <a:pt x="2554719" y="344957"/>
                </a:lnTo>
                <a:lnTo>
                  <a:pt x="2550071" y="332257"/>
                </a:lnTo>
                <a:lnTo>
                  <a:pt x="2553563" y="332257"/>
                </a:lnTo>
                <a:lnTo>
                  <a:pt x="2555303" y="344957"/>
                </a:lnTo>
                <a:lnTo>
                  <a:pt x="2561691" y="344957"/>
                </a:lnTo>
                <a:lnTo>
                  <a:pt x="2559240" y="332257"/>
                </a:lnTo>
                <a:lnTo>
                  <a:pt x="2562491" y="319557"/>
                </a:lnTo>
                <a:lnTo>
                  <a:pt x="2579890" y="319557"/>
                </a:lnTo>
                <a:lnTo>
                  <a:pt x="2584005" y="306857"/>
                </a:lnTo>
                <a:lnTo>
                  <a:pt x="2586710" y="306857"/>
                </a:lnTo>
                <a:lnTo>
                  <a:pt x="2595994" y="294157"/>
                </a:lnTo>
                <a:lnTo>
                  <a:pt x="2587282" y="294157"/>
                </a:lnTo>
                <a:lnTo>
                  <a:pt x="2589085" y="281457"/>
                </a:lnTo>
                <a:lnTo>
                  <a:pt x="2592590" y="281457"/>
                </a:lnTo>
                <a:lnTo>
                  <a:pt x="2597543" y="268757"/>
                </a:lnTo>
                <a:lnTo>
                  <a:pt x="2603563" y="268757"/>
                </a:lnTo>
                <a:lnTo>
                  <a:pt x="2609926" y="256057"/>
                </a:lnTo>
                <a:lnTo>
                  <a:pt x="2611691" y="256057"/>
                </a:lnTo>
                <a:lnTo>
                  <a:pt x="2609951" y="243357"/>
                </a:lnTo>
                <a:lnTo>
                  <a:pt x="2613444" y="243357"/>
                </a:lnTo>
                <a:lnTo>
                  <a:pt x="2614028" y="256057"/>
                </a:lnTo>
                <a:lnTo>
                  <a:pt x="2616568" y="256057"/>
                </a:lnTo>
                <a:lnTo>
                  <a:pt x="2623096" y="243357"/>
                </a:lnTo>
                <a:lnTo>
                  <a:pt x="2626855" y="243357"/>
                </a:lnTo>
                <a:lnTo>
                  <a:pt x="2618676" y="230657"/>
                </a:lnTo>
                <a:lnTo>
                  <a:pt x="2628557" y="230657"/>
                </a:lnTo>
                <a:lnTo>
                  <a:pt x="2625077" y="217957"/>
                </a:lnTo>
                <a:lnTo>
                  <a:pt x="2628557" y="217957"/>
                </a:lnTo>
                <a:lnTo>
                  <a:pt x="2632633" y="205257"/>
                </a:lnTo>
                <a:lnTo>
                  <a:pt x="2639606" y="192557"/>
                </a:lnTo>
                <a:lnTo>
                  <a:pt x="2651810" y="192557"/>
                </a:lnTo>
                <a:lnTo>
                  <a:pt x="2647746" y="179844"/>
                </a:lnTo>
                <a:lnTo>
                  <a:pt x="2651239" y="179844"/>
                </a:lnTo>
                <a:lnTo>
                  <a:pt x="2651201" y="179501"/>
                </a:lnTo>
                <a:lnTo>
                  <a:pt x="2649931" y="167157"/>
                </a:lnTo>
                <a:lnTo>
                  <a:pt x="2657627" y="167157"/>
                </a:lnTo>
                <a:lnTo>
                  <a:pt x="2650655" y="154444"/>
                </a:lnTo>
                <a:lnTo>
                  <a:pt x="2655417" y="154444"/>
                </a:lnTo>
                <a:lnTo>
                  <a:pt x="2657271" y="141757"/>
                </a:lnTo>
                <a:lnTo>
                  <a:pt x="2666047" y="141757"/>
                </a:lnTo>
                <a:lnTo>
                  <a:pt x="2662859" y="129057"/>
                </a:lnTo>
                <a:lnTo>
                  <a:pt x="2675077" y="129057"/>
                </a:lnTo>
                <a:lnTo>
                  <a:pt x="2666352" y="116357"/>
                </a:lnTo>
                <a:lnTo>
                  <a:pt x="2672969" y="116357"/>
                </a:lnTo>
                <a:lnTo>
                  <a:pt x="2672321" y="103657"/>
                </a:lnTo>
                <a:lnTo>
                  <a:pt x="2680017" y="103657"/>
                </a:lnTo>
                <a:lnTo>
                  <a:pt x="2678265" y="90919"/>
                </a:lnTo>
                <a:lnTo>
                  <a:pt x="2677401" y="78257"/>
                </a:lnTo>
                <a:lnTo>
                  <a:pt x="2683941" y="78257"/>
                </a:lnTo>
                <a:lnTo>
                  <a:pt x="2684259" y="90919"/>
                </a:lnTo>
                <a:lnTo>
                  <a:pt x="2691346" y="90919"/>
                </a:lnTo>
                <a:lnTo>
                  <a:pt x="2688069" y="78257"/>
                </a:lnTo>
                <a:lnTo>
                  <a:pt x="2684234" y="78257"/>
                </a:lnTo>
                <a:lnTo>
                  <a:pt x="2682354" y="65557"/>
                </a:lnTo>
                <a:lnTo>
                  <a:pt x="2684957" y="65557"/>
                </a:lnTo>
                <a:lnTo>
                  <a:pt x="2687866" y="52857"/>
                </a:lnTo>
                <a:lnTo>
                  <a:pt x="2691346" y="65557"/>
                </a:lnTo>
                <a:lnTo>
                  <a:pt x="2693682" y="65557"/>
                </a:lnTo>
                <a:lnTo>
                  <a:pt x="2693644" y="52857"/>
                </a:lnTo>
                <a:lnTo>
                  <a:pt x="2696006" y="52857"/>
                </a:lnTo>
                <a:lnTo>
                  <a:pt x="2697924" y="40157"/>
                </a:lnTo>
                <a:lnTo>
                  <a:pt x="2689136" y="40157"/>
                </a:lnTo>
                <a:lnTo>
                  <a:pt x="2682481" y="27457"/>
                </a:lnTo>
                <a:lnTo>
                  <a:pt x="2695422" y="27457"/>
                </a:lnTo>
                <a:lnTo>
                  <a:pt x="2697746" y="14757"/>
                </a:lnTo>
                <a:lnTo>
                  <a:pt x="2701531" y="14757"/>
                </a:lnTo>
                <a:lnTo>
                  <a:pt x="2703563" y="14757"/>
                </a:lnTo>
                <a:close/>
              </a:path>
              <a:path w="2706370" h="1272540">
                <a:moveTo>
                  <a:pt x="2705887" y="27457"/>
                </a:moveTo>
                <a:lnTo>
                  <a:pt x="2701531" y="14757"/>
                </a:lnTo>
                <a:lnTo>
                  <a:pt x="2702395" y="27457"/>
                </a:lnTo>
                <a:lnTo>
                  <a:pt x="2705887" y="2745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17355836" y="3171090"/>
            <a:ext cx="932180" cy="1874520"/>
          </a:xfrm>
          <a:custGeom>
            <a:avLst/>
            <a:gdLst/>
            <a:ahLst/>
            <a:cxnLst/>
            <a:rect l="l" t="t" r="r" b="b"/>
            <a:pathLst>
              <a:path w="932180" h="1874520">
                <a:moveTo>
                  <a:pt x="932163" y="272578"/>
                </a:moveTo>
                <a:lnTo>
                  <a:pt x="738944" y="272578"/>
                </a:lnTo>
                <a:lnTo>
                  <a:pt x="698016" y="258276"/>
                </a:lnTo>
                <a:lnTo>
                  <a:pt x="665804" y="229673"/>
                </a:lnTo>
                <a:lnTo>
                  <a:pt x="645725" y="186767"/>
                </a:lnTo>
                <a:lnTo>
                  <a:pt x="642161" y="143862"/>
                </a:lnTo>
                <a:lnTo>
                  <a:pt x="656899" y="100957"/>
                </a:lnTo>
                <a:lnTo>
                  <a:pt x="686251" y="65202"/>
                </a:lnTo>
                <a:lnTo>
                  <a:pt x="726530" y="43749"/>
                </a:lnTo>
                <a:lnTo>
                  <a:pt x="777138" y="29448"/>
                </a:lnTo>
                <a:lnTo>
                  <a:pt x="827779" y="22297"/>
                </a:lnTo>
                <a:lnTo>
                  <a:pt x="878453" y="7995"/>
                </a:lnTo>
                <a:lnTo>
                  <a:pt x="929166" y="844"/>
                </a:lnTo>
                <a:lnTo>
                  <a:pt x="932163" y="0"/>
                </a:lnTo>
                <a:lnTo>
                  <a:pt x="932163" y="236719"/>
                </a:lnTo>
                <a:lnTo>
                  <a:pt x="931804" y="236719"/>
                </a:lnTo>
                <a:lnTo>
                  <a:pt x="882665" y="251125"/>
                </a:lnTo>
                <a:lnTo>
                  <a:pt x="785168" y="265427"/>
                </a:lnTo>
                <a:lnTo>
                  <a:pt x="932163" y="265427"/>
                </a:lnTo>
                <a:lnTo>
                  <a:pt x="932163" y="272578"/>
                </a:lnTo>
                <a:close/>
              </a:path>
              <a:path w="932180" h="1874520">
                <a:moveTo>
                  <a:pt x="215241" y="765990"/>
                </a:moveTo>
                <a:lnTo>
                  <a:pt x="182347" y="765990"/>
                </a:lnTo>
                <a:lnTo>
                  <a:pt x="141252" y="758839"/>
                </a:lnTo>
                <a:lnTo>
                  <a:pt x="106727" y="737386"/>
                </a:lnTo>
                <a:lnTo>
                  <a:pt x="81587" y="708783"/>
                </a:lnTo>
                <a:lnTo>
                  <a:pt x="68648" y="665877"/>
                </a:lnTo>
                <a:lnTo>
                  <a:pt x="70648" y="630123"/>
                </a:lnTo>
                <a:lnTo>
                  <a:pt x="86257" y="587217"/>
                </a:lnTo>
                <a:lnTo>
                  <a:pt x="113799" y="558614"/>
                </a:lnTo>
                <a:lnTo>
                  <a:pt x="151598" y="537161"/>
                </a:lnTo>
                <a:lnTo>
                  <a:pt x="932163" y="369775"/>
                </a:lnTo>
                <a:lnTo>
                  <a:pt x="932163" y="537161"/>
                </a:lnTo>
                <a:lnTo>
                  <a:pt x="184493" y="537161"/>
                </a:lnTo>
                <a:lnTo>
                  <a:pt x="215241" y="765990"/>
                </a:lnTo>
                <a:close/>
              </a:path>
              <a:path w="932180" h="1874520">
                <a:moveTo>
                  <a:pt x="215241" y="765990"/>
                </a:moveTo>
                <a:lnTo>
                  <a:pt x="184493" y="537161"/>
                </a:lnTo>
                <a:lnTo>
                  <a:pt x="932163" y="537161"/>
                </a:lnTo>
                <a:lnTo>
                  <a:pt x="932163" y="611417"/>
                </a:lnTo>
                <a:lnTo>
                  <a:pt x="215241" y="765990"/>
                </a:lnTo>
                <a:close/>
              </a:path>
              <a:path w="932180" h="1874520">
                <a:moveTo>
                  <a:pt x="932163" y="773141"/>
                </a:moveTo>
                <a:lnTo>
                  <a:pt x="486707" y="773141"/>
                </a:lnTo>
                <a:lnTo>
                  <a:pt x="385254" y="765990"/>
                </a:lnTo>
                <a:lnTo>
                  <a:pt x="215241" y="765990"/>
                </a:lnTo>
                <a:lnTo>
                  <a:pt x="932163" y="611417"/>
                </a:lnTo>
                <a:lnTo>
                  <a:pt x="932163" y="773141"/>
                </a:lnTo>
                <a:close/>
              </a:path>
              <a:path w="932180" h="1874520">
                <a:moveTo>
                  <a:pt x="932163" y="1430827"/>
                </a:moveTo>
                <a:lnTo>
                  <a:pt x="234429" y="1330910"/>
                </a:lnTo>
                <a:lnTo>
                  <a:pt x="184638" y="1316608"/>
                </a:lnTo>
                <a:lnTo>
                  <a:pt x="85095" y="1302307"/>
                </a:lnTo>
                <a:lnTo>
                  <a:pt x="50681" y="1288005"/>
                </a:lnTo>
                <a:lnTo>
                  <a:pt x="24313" y="1259401"/>
                </a:lnTo>
                <a:lnTo>
                  <a:pt x="7061" y="1230798"/>
                </a:lnTo>
                <a:lnTo>
                  <a:pt x="0" y="1187892"/>
                </a:lnTo>
                <a:lnTo>
                  <a:pt x="5754" y="1152138"/>
                </a:lnTo>
                <a:lnTo>
                  <a:pt x="51586" y="1094931"/>
                </a:lnTo>
                <a:lnTo>
                  <a:pt x="237000" y="1037724"/>
                </a:lnTo>
                <a:lnTo>
                  <a:pt x="287730" y="1030573"/>
                </a:lnTo>
                <a:lnTo>
                  <a:pt x="389342" y="1001969"/>
                </a:lnTo>
                <a:lnTo>
                  <a:pt x="440226" y="994818"/>
                </a:lnTo>
                <a:lnTo>
                  <a:pt x="542162" y="966215"/>
                </a:lnTo>
                <a:lnTo>
                  <a:pt x="593215" y="959064"/>
                </a:lnTo>
                <a:lnTo>
                  <a:pt x="644328" y="944762"/>
                </a:lnTo>
                <a:lnTo>
                  <a:pt x="695502" y="937611"/>
                </a:lnTo>
                <a:lnTo>
                  <a:pt x="746739" y="923309"/>
                </a:lnTo>
                <a:lnTo>
                  <a:pt x="798039" y="916158"/>
                </a:lnTo>
                <a:lnTo>
                  <a:pt x="847654" y="901857"/>
                </a:lnTo>
                <a:lnTo>
                  <a:pt x="932163" y="889692"/>
                </a:lnTo>
                <a:lnTo>
                  <a:pt x="932163" y="1080629"/>
                </a:lnTo>
                <a:lnTo>
                  <a:pt x="147308" y="1080629"/>
                </a:lnTo>
                <a:lnTo>
                  <a:pt x="147308" y="1302307"/>
                </a:lnTo>
                <a:lnTo>
                  <a:pt x="932163" y="1302307"/>
                </a:lnTo>
                <a:lnTo>
                  <a:pt x="932163" y="1430827"/>
                </a:lnTo>
                <a:close/>
              </a:path>
              <a:path w="932180" h="1874520">
                <a:moveTo>
                  <a:pt x="147308" y="1302307"/>
                </a:moveTo>
                <a:lnTo>
                  <a:pt x="147308" y="1080629"/>
                </a:lnTo>
                <a:lnTo>
                  <a:pt x="396517" y="1116383"/>
                </a:lnTo>
                <a:lnTo>
                  <a:pt x="446393" y="1130685"/>
                </a:lnTo>
                <a:lnTo>
                  <a:pt x="713026" y="1168922"/>
                </a:lnTo>
                <a:lnTo>
                  <a:pt x="696619" y="1173591"/>
                </a:lnTo>
                <a:lnTo>
                  <a:pt x="646406" y="1180742"/>
                </a:lnTo>
                <a:lnTo>
                  <a:pt x="596242" y="1195043"/>
                </a:lnTo>
                <a:lnTo>
                  <a:pt x="546130" y="1202194"/>
                </a:lnTo>
                <a:lnTo>
                  <a:pt x="496070" y="1216496"/>
                </a:lnTo>
                <a:lnTo>
                  <a:pt x="446066" y="1223647"/>
                </a:lnTo>
                <a:lnTo>
                  <a:pt x="346231" y="1252250"/>
                </a:lnTo>
                <a:lnTo>
                  <a:pt x="296404" y="1259401"/>
                </a:lnTo>
                <a:lnTo>
                  <a:pt x="147308" y="1302307"/>
                </a:lnTo>
                <a:close/>
              </a:path>
              <a:path w="932180" h="1874520">
                <a:moveTo>
                  <a:pt x="713026" y="1168922"/>
                </a:moveTo>
                <a:lnTo>
                  <a:pt x="446393" y="1130685"/>
                </a:lnTo>
                <a:lnTo>
                  <a:pt x="396517" y="1116383"/>
                </a:lnTo>
                <a:lnTo>
                  <a:pt x="147308" y="1080629"/>
                </a:lnTo>
                <a:lnTo>
                  <a:pt x="932163" y="1080629"/>
                </a:lnTo>
                <a:lnTo>
                  <a:pt x="932163" y="1120977"/>
                </a:lnTo>
                <a:lnTo>
                  <a:pt x="897929" y="1130685"/>
                </a:lnTo>
                <a:lnTo>
                  <a:pt x="847537" y="1137836"/>
                </a:lnTo>
                <a:lnTo>
                  <a:pt x="797187" y="1152138"/>
                </a:lnTo>
                <a:lnTo>
                  <a:pt x="746880" y="1159289"/>
                </a:lnTo>
                <a:lnTo>
                  <a:pt x="713026" y="1168922"/>
                </a:lnTo>
                <a:close/>
              </a:path>
              <a:path w="932180" h="1874520">
                <a:moveTo>
                  <a:pt x="932163" y="1302307"/>
                </a:moveTo>
                <a:lnTo>
                  <a:pt x="147308" y="1302307"/>
                </a:lnTo>
                <a:lnTo>
                  <a:pt x="296404" y="1259401"/>
                </a:lnTo>
                <a:lnTo>
                  <a:pt x="346231" y="1252250"/>
                </a:lnTo>
                <a:lnTo>
                  <a:pt x="446066" y="1223647"/>
                </a:lnTo>
                <a:lnTo>
                  <a:pt x="496070" y="1216496"/>
                </a:lnTo>
                <a:lnTo>
                  <a:pt x="546130" y="1202194"/>
                </a:lnTo>
                <a:lnTo>
                  <a:pt x="596242" y="1195043"/>
                </a:lnTo>
                <a:lnTo>
                  <a:pt x="646406" y="1180742"/>
                </a:lnTo>
                <a:lnTo>
                  <a:pt x="696619" y="1173591"/>
                </a:lnTo>
                <a:lnTo>
                  <a:pt x="713026" y="1168922"/>
                </a:lnTo>
                <a:lnTo>
                  <a:pt x="932163" y="1200460"/>
                </a:lnTo>
                <a:lnTo>
                  <a:pt x="932163" y="1302307"/>
                </a:lnTo>
                <a:close/>
              </a:path>
              <a:path w="932180" h="1874520">
                <a:moveTo>
                  <a:pt x="643580" y="1874378"/>
                </a:moveTo>
                <a:lnTo>
                  <a:pt x="597412" y="1874378"/>
                </a:lnTo>
                <a:lnTo>
                  <a:pt x="556339" y="1867227"/>
                </a:lnTo>
                <a:lnTo>
                  <a:pt x="523311" y="1838624"/>
                </a:lnTo>
                <a:lnTo>
                  <a:pt x="501277" y="1795718"/>
                </a:lnTo>
                <a:lnTo>
                  <a:pt x="497713" y="1752813"/>
                </a:lnTo>
                <a:lnTo>
                  <a:pt x="512450" y="1709908"/>
                </a:lnTo>
                <a:lnTo>
                  <a:pt x="541803" y="1674153"/>
                </a:lnTo>
                <a:lnTo>
                  <a:pt x="582082" y="1652700"/>
                </a:lnTo>
                <a:lnTo>
                  <a:pt x="632260" y="1645550"/>
                </a:lnTo>
                <a:lnTo>
                  <a:pt x="682496" y="1631248"/>
                </a:lnTo>
                <a:lnTo>
                  <a:pt x="783112" y="1616946"/>
                </a:lnTo>
                <a:lnTo>
                  <a:pt x="833474" y="1602644"/>
                </a:lnTo>
                <a:lnTo>
                  <a:pt x="932163" y="1588641"/>
                </a:lnTo>
                <a:lnTo>
                  <a:pt x="932163" y="1818427"/>
                </a:lnTo>
                <a:lnTo>
                  <a:pt x="891243" y="1824322"/>
                </a:lnTo>
                <a:lnTo>
                  <a:pt x="841656" y="1838624"/>
                </a:lnTo>
                <a:lnTo>
                  <a:pt x="742563" y="1852926"/>
                </a:lnTo>
                <a:lnTo>
                  <a:pt x="693058" y="1867227"/>
                </a:lnTo>
                <a:lnTo>
                  <a:pt x="643580" y="187437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8" name="bg object 17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1249" y="9119061"/>
            <a:ext cx="2136229" cy="1167130"/>
          </a:xfrm>
          <a:prstGeom prst="rect">
            <a:avLst/>
          </a:prstGeom>
        </p:spPr>
      </p:pic>
      <p:sp>
        <p:nvSpPr>
          <p:cNvPr id="179" name="bg object 179"/>
          <p:cNvSpPr/>
          <p:nvPr/>
        </p:nvSpPr>
        <p:spPr>
          <a:xfrm>
            <a:off x="17000397" y="0"/>
            <a:ext cx="1287780" cy="2679700"/>
          </a:xfrm>
          <a:custGeom>
            <a:avLst/>
            <a:gdLst/>
            <a:ahLst/>
            <a:cxnLst/>
            <a:rect l="l" t="t" r="r" b="b"/>
            <a:pathLst>
              <a:path w="1287780" h="2679700">
                <a:moveTo>
                  <a:pt x="565774" y="25399"/>
                </a:moveTo>
                <a:lnTo>
                  <a:pt x="440724" y="25399"/>
                </a:lnTo>
                <a:lnTo>
                  <a:pt x="442213" y="0"/>
                </a:lnTo>
                <a:lnTo>
                  <a:pt x="506288" y="0"/>
                </a:lnTo>
                <a:lnTo>
                  <a:pt x="565774" y="25399"/>
                </a:lnTo>
                <a:close/>
              </a:path>
              <a:path w="1287780" h="2679700">
                <a:moveTo>
                  <a:pt x="617505" y="190499"/>
                </a:moveTo>
                <a:lnTo>
                  <a:pt x="606464" y="177799"/>
                </a:lnTo>
                <a:lnTo>
                  <a:pt x="596912" y="177799"/>
                </a:lnTo>
                <a:lnTo>
                  <a:pt x="589593" y="165099"/>
                </a:lnTo>
                <a:lnTo>
                  <a:pt x="583762" y="165099"/>
                </a:lnTo>
                <a:lnTo>
                  <a:pt x="578676" y="152399"/>
                </a:lnTo>
                <a:lnTo>
                  <a:pt x="575078" y="152399"/>
                </a:lnTo>
                <a:lnTo>
                  <a:pt x="573713" y="139699"/>
                </a:lnTo>
                <a:lnTo>
                  <a:pt x="527068" y="139699"/>
                </a:lnTo>
                <a:lnTo>
                  <a:pt x="498287" y="101599"/>
                </a:lnTo>
                <a:lnTo>
                  <a:pt x="475460" y="63499"/>
                </a:lnTo>
                <a:lnTo>
                  <a:pt x="446679" y="38099"/>
                </a:lnTo>
                <a:lnTo>
                  <a:pt x="442213" y="25399"/>
                </a:lnTo>
                <a:lnTo>
                  <a:pt x="565774" y="25399"/>
                </a:lnTo>
                <a:lnTo>
                  <a:pt x="558441" y="0"/>
                </a:lnTo>
                <a:lnTo>
                  <a:pt x="613412" y="0"/>
                </a:lnTo>
                <a:lnTo>
                  <a:pt x="619366" y="25399"/>
                </a:lnTo>
                <a:lnTo>
                  <a:pt x="631276" y="38099"/>
                </a:lnTo>
                <a:lnTo>
                  <a:pt x="637231" y="63499"/>
                </a:lnTo>
                <a:lnTo>
                  <a:pt x="687846" y="63499"/>
                </a:lnTo>
                <a:lnTo>
                  <a:pt x="685737" y="88899"/>
                </a:lnTo>
                <a:lnTo>
                  <a:pt x="676929" y="101599"/>
                </a:lnTo>
                <a:lnTo>
                  <a:pt x="653854" y="114299"/>
                </a:lnTo>
                <a:lnTo>
                  <a:pt x="635246" y="126999"/>
                </a:lnTo>
                <a:lnTo>
                  <a:pt x="625569" y="152399"/>
                </a:lnTo>
                <a:lnTo>
                  <a:pt x="629291" y="177799"/>
                </a:lnTo>
                <a:lnTo>
                  <a:pt x="617505" y="190499"/>
                </a:lnTo>
                <a:close/>
              </a:path>
              <a:path w="1287780" h="2679700">
                <a:moveTo>
                  <a:pt x="687846" y="63499"/>
                </a:moveTo>
                <a:lnTo>
                  <a:pt x="637231" y="63499"/>
                </a:lnTo>
                <a:lnTo>
                  <a:pt x="668989" y="25399"/>
                </a:lnTo>
                <a:lnTo>
                  <a:pt x="682511" y="38099"/>
                </a:lnTo>
                <a:lnTo>
                  <a:pt x="687846" y="63499"/>
                </a:lnTo>
                <a:close/>
              </a:path>
              <a:path w="1287780" h="2679700">
                <a:moveTo>
                  <a:pt x="846788" y="241299"/>
                </a:moveTo>
                <a:lnTo>
                  <a:pt x="716627" y="241299"/>
                </a:lnTo>
                <a:lnTo>
                  <a:pt x="740446" y="215899"/>
                </a:lnTo>
                <a:lnTo>
                  <a:pt x="731514" y="215899"/>
                </a:lnTo>
                <a:lnTo>
                  <a:pt x="724567" y="190499"/>
                </a:lnTo>
                <a:lnTo>
                  <a:pt x="629291" y="190499"/>
                </a:lnTo>
                <a:lnTo>
                  <a:pt x="700748" y="152399"/>
                </a:lnTo>
                <a:lnTo>
                  <a:pt x="676929" y="101599"/>
                </a:lnTo>
                <a:lnTo>
                  <a:pt x="748386" y="101599"/>
                </a:lnTo>
                <a:lnTo>
                  <a:pt x="766870" y="152399"/>
                </a:lnTo>
                <a:lnTo>
                  <a:pt x="795031" y="177799"/>
                </a:lnTo>
                <a:lnTo>
                  <a:pt x="808082" y="190499"/>
                </a:lnTo>
                <a:lnTo>
                  <a:pt x="827658" y="215899"/>
                </a:lnTo>
                <a:lnTo>
                  <a:pt x="846788" y="241299"/>
                </a:lnTo>
                <a:close/>
              </a:path>
              <a:path w="1287780" h="2679700">
                <a:moveTo>
                  <a:pt x="843662" y="609599"/>
                </a:moveTo>
                <a:lnTo>
                  <a:pt x="818630" y="571499"/>
                </a:lnTo>
                <a:lnTo>
                  <a:pt x="791613" y="533399"/>
                </a:lnTo>
                <a:lnTo>
                  <a:pt x="763273" y="495299"/>
                </a:lnTo>
                <a:lnTo>
                  <a:pt x="705269" y="419099"/>
                </a:lnTo>
                <a:lnTo>
                  <a:pt x="676929" y="368299"/>
                </a:lnTo>
                <a:lnTo>
                  <a:pt x="641200" y="317499"/>
                </a:lnTo>
                <a:lnTo>
                  <a:pt x="623336" y="304799"/>
                </a:lnTo>
                <a:lnTo>
                  <a:pt x="605472" y="279399"/>
                </a:lnTo>
                <a:lnTo>
                  <a:pt x="591205" y="266699"/>
                </a:lnTo>
                <a:lnTo>
                  <a:pt x="586615" y="241299"/>
                </a:lnTo>
                <a:lnTo>
                  <a:pt x="595423" y="215899"/>
                </a:lnTo>
                <a:lnTo>
                  <a:pt x="621351" y="190499"/>
                </a:lnTo>
                <a:lnTo>
                  <a:pt x="724567" y="190499"/>
                </a:lnTo>
                <a:lnTo>
                  <a:pt x="718612" y="215899"/>
                </a:lnTo>
                <a:lnTo>
                  <a:pt x="706703" y="215899"/>
                </a:lnTo>
                <a:lnTo>
                  <a:pt x="700748" y="228599"/>
                </a:lnTo>
                <a:lnTo>
                  <a:pt x="708688" y="241299"/>
                </a:lnTo>
                <a:lnTo>
                  <a:pt x="846788" y="241299"/>
                </a:lnTo>
                <a:lnTo>
                  <a:pt x="859541" y="253999"/>
                </a:lnTo>
                <a:lnTo>
                  <a:pt x="780144" y="279399"/>
                </a:lnTo>
                <a:lnTo>
                  <a:pt x="776423" y="317499"/>
                </a:lnTo>
                <a:lnTo>
                  <a:pt x="786099" y="330199"/>
                </a:lnTo>
                <a:lnTo>
                  <a:pt x="804708" y="342899"/>
                </a:lnTo>
                <a:lnTo>
                  <a:pt x="827782" y="355599"/>
                </a:lnTo>
                <a:lnTo>
                  <a:pt x="929592" y="355599"/>
                </a:lnTo>
                <a:lnTo>
                  <a:pt x="935960" y="368299"/>
                </a:lnTo>
                <a:lnTo>
                  <a:pt x="935671" y="380999"/>
                </a:lnTo>
                <a:lnTo>
                  <a:pt x="843662" y="380999"/>
                </a:lnTo>
                <a:lnTo>
                  <a:pt x="915119" y="507999"/>
                </a:lnTo>
                <a:lnTo>
                  <a:pt x="1037253" y="507999"/>
                </a:lnTo>
                <a:lnTo>
                  <a:pt x="1064235" y="533399"/>
                </a:lnTo>
                <a:lnTo>
                  <a:pt x="1089791" y="571499"/>
                </a:lnTo>
                <a:lnTo>
                  <a:pt x="1101732" y="584199"/>
                </a:lnTo>
                <a:lnTo>
                  <a:pt x="907179" y="584199"/>
                </a:lnTo>
                <a:lnTo>
                  <a:pt x="843662" y="609599"/>
                </a:lnTo>
                <a:close/>
              </a:path>
              <a:path w="1287780" h="2679700">
                <a:moveTo>
                  <a:pt x="929592" y="355599"/>
                </a:moveTo>
                <a:lnTo>
                  <a:pt x="827782" y="355599"/>
                </a:lnTo>
                <a:lnTo>
                  <a:pt x="891300" y="317499"/>
                </a:lnTo>
                <a:lnTo>
                  <a:pt x="907179" y="317499"/>
                </a:lnTo>
                <a:lnTo>
                  <a:pt x="926408" y="342899"/>
                </a:lnTo>
                <a:lnTo>
                  <a:pt x="929592" y="355599"/>
                </a:lnTo>
                <a:close/>
              </a:path>
              <a:path w="1287780" h="2679700">
                <a:moveTo>
                  <a:pt x="923058" y="419099"/>
                </a:moveTo>
                <a:lnTo>
                  <a:pt x="843662" y="380999"/>
                </a:lnTo>
                <a:lnTo>
                  <a:pt x="935671" y="380999"/>
                </a:lnTo>
                <a:lnTo>
                  <a:pt x="935092" y="393699"/>
                </a:lnTo>
                <a:lnTo>
                  <a:pt x="923058" y="419099"/>
                </a:lnTo>
                <a:close/>
              </a:path>
              <a:path w="1287780" h="2679700">
                <a:moveTo>
                  <a:pt x="1028259" y="507999"/>
                </a:moveTo>
                <a:lnTo>
                  <a:pt x="915119" y="507999"/>
                </a:lnTo>
                <a:lnTo>
                  <a:pt x="954817" y="457199"/>
                </a:lnTo>
                <a:lnTo>
                  <a:pt x="989305" y="482599"/>
                </a:lnTo>
                <a:lnTo>
                  <a:pt x="1028259" y="507999"/>
                </a:lnTo>
                <a:close/>
              </a:path>
              <a:path w="1287780" h="2679700">
                <a:moveTo>
                  <a:pt x="430799" y="1320799"/>
                </a:moveTo>
                <a:lnTo>
                  <a:pt x="269029" y="1320799"/>
                </a:lnTo>
                <a:lnTo>
                  <a:pt x="113213" y="1282699"/>
                </a:lnTo>
                <a:lnTo>
                  <a:pt x="89270" y="1282699"/>
                </a:lnTo>
                <a:lnTo>
                  <a:pt x="64583" y="1269999"/>
                </a:lnTo>
                <a:lnTo>
                  <a:pt x="9998" y="1269999"/>
                </a:lnTo>
                <a:lnTo>
                  <a:pt x="0" y="1231899"/>
                </a:lnTo>
                <a:lnTo>
                  <a:pt x="1470" y="1181099"/>
                </a:lnTo>
                <a:lnTo>
                  <a:pt x="13967" y="1142999"/>
                </a:lnTo>
                <a:lnTo>
                  <a:pt x="37051" y="1117599"/>
                </a:lnTo>
                <a:lnTo>
                  <a:pt x="70280" y="1104899"/>
                </a:lnTo>
                <a:lnTo>
                  <a:pt x="756325" y="1104899"/>
                </a:lnTo>
                <a:lnTo>
                  <a:pt x="776299" y="1054099"/>
                </a:lnTo>
                <a:lnTo>
                  <a:pt x="808926" y="1028699"/>
                </a:lnTo>
                <a:lnTo>
                  <a:pt x="848996" y="1015999"/>
                </a:lnTo>
                <a:lnTo>
                  <a:pt x="1116587" y="1015999"/>
                </a:lnTo>
                <a:lnTo>
                  <a:pt x="1132094" y="1003299"/>
                </a:lnTo>
                <a:lnTo>
                  <a:pt x="1145369" y="990599"/>
                </a:lnTo>
                <a:lnTo>
                  <a:pt x="994515" y="800099"/>
                </a:lnTo>
                <a:lnTo>
                  <a:pt x="1042153" y="736599"/>
                </a:lnTo>
                <a:lnTo>
                  <a:pt x="883360" y="660399"/>
                </a:lnTo>
                <a:lnTo>
                  <a:pt x="907179" y="584199"/>
                </a:lnTo>
                <a:lnTo>
                  <a:pt x="1101732" y="584199"/>
                </a:lnTo>
                <a:lnTo>
                  <a:pt x="1113674" y="596899"/>
                </a:lnTo>
                <a:lnTo>
                  <a:pt x="1143654" y="622299"/>
                </a:lnTo>
                <a:lnTo>
                  <a:pt x="1174396" y="660399"/>
                </a:lnTo>
                <a:lnTo>
                  <a:pt x="1200565" y="673099"/>
                </a:lnTo>
                <a:lnTo>
                  <a:pt x="1216825" y="723899"/>
                </a:lnTo>
                <a:lnTo>
                  <a:pt x="1205536" y="736599"/>
                </a:lnTo>
                <a:lnTo>
                  <a:pt x="1192014" y="774699"/>
                </a:lnTo>
                <a:lnTo>
                  <a:pt x="1188913" y="800099"/>
                </a:lnTo>
                <a:lnTo>
                  <a:pt x="1208886" y="838199"/>
                </a:lnTo>
                <a:lnTo>
                  <a:pt x="1260906" y="838199"/>
                </a:lnTo>
                <a:lnTo>
                  <a:pt x="1287600" y="850899"/>
                </a:lnTo>
                <a:lnTo>
                  <a:pt x="1287600" y="876299"/>
                </a:lnTo>
                <a:lnTo>
                  <a:pt x="1216825" y="876299"/>
                </a:lnTo>
                <a:lnTo>
                  <a:pt x="1216825" y="901699"/>
                </a:lnTo>
                <a:lnTo>
                  <a:pt x="1287600" y="901699"/>
                </a:lnTo>
                <a:lnTo>
                  <a:pt x="1287600" y="1066799"/>
                </a:lnTo>
                <a:lnTo>
                  <a:pt x="819843" y="1066799"/>
                </a:lnTo>
                <a:lnTo>
                  <a:pt x="843662" y="1142999"/>
                </a:lnTo>
                <a:lnTo>
                  <a:pt x="1287600" y="1142999"/>
                </a:lnTo>
                <a:lnTo>
                  <a:pt x="1287600" y="1181099"/>
                </a:lnTo>
                <a:lnTo>
                  <a:pt x="954817" y="1181099"/>
                </a:lnTo>
                <a:lnTo>
                  <a:pt x="946877" y="1193799"/>
                </a:lnTo>
                <a:lnTo>
                  <a:pt x="1002455" y="1219199"/>
                </a:lnTo>
                <a:lnTo>
                  <a:pt x="1287600" y="1219199"/>
                </a:lnTo>
                <a:lnTo>
                  <a:pt x="1287600" y="1295399"/>
                </a:lnTo>
                <a:lnTo>
                  <a:pt x="877773" y="1295399"/>
                </a:lnTo>
                <a:lnTo>
                  <a:pt x="681487" y="1308099"/>
                </a:lnTo>
                <a:lnTo>
                  <a:pt x="481819" y="1308099"/>
                </a:lnTo>
                <a:lnTo>
                  <a:pt x="430799" y="1320799"/>
                </a:lnTo>
                <a:close/>
              </a:path>
              <a:path w="1287780" h="2679700">
                <a:moveTo>
                  <a:pt x="1287600" y="901699"/>
                </a:moveTo>
                <a:lnTo>
                  <a:pt x="1272403" y="901699"/>
                </a:lnTo>
                <a:lnTo>
                  <a:pt x="1272403" y="888999"/>
                </a:lnTo>
                <a:lnTo>
                  <a:pt x="1216825" y="876299"/>
                </a:lnTo>
                <a:lnTo>
                  <a:pt x="1287600" y="876299"/>
                </a:lnTo>
                <a:lnTo>
                  <a:pt x="1287600" y="901699"/>
                </a:lnTo>
                <a:close/>
              </a:path>
              <a:path w="1287780" h="2679700">
                <a:moveTo>
                  <a:pt x="756325" y="1104899"/>
                </a:moveTo>
                <a:lnTo>
                  <a:pt x="213720" y="1104899"/>
                </a:lnTo>
                <a:lnTo>
                  <a:pt x="362051" y="1079499"/>
                </a:lnTo>
                <a:lnTo>
                  <a:pt x="411957" y="1079499"/>
                </a:lnTo>
                <a:lnTo>
                  <a:pt x="462558" y="1066799"/>
                </a:lnTo>
                <a:lnTo>
                  <a:pt x="510260" y="1066799"/>
                </a:lnTo>
                <a:lnTo>
                  <a:pt x="558342" y="1054099"/>
                </a:lnTo>
                <a:lnTo>
                  <a:pt x="607187" y="1054099"/>
                </a:lnTo>
                <a:lnTo>
                  <a:pt x="708687" y="1041399"/>
                </a:lnTo>
                <a:lnTo>
                  <a:pt x="756325" y="1104899"/>
                </a:lnTo>
                <a:close/>
              </a:path>
              <a:path w="1287780" h="2679700">
                <a:moveTo>
                  <a:pt x="1010394" y="1142999"/>
                </a:moveTo>
                <a:lnTo>
                  <a:pt x="843662" y="1142999"/>
                </a:lnTo>
                <a:lnTo>
                  <a:pt x="891300" y="1104899"/>
                </a:lnTo>
                <a:lnTo>
                  <a:pt x="819843" y="1066799"/>
                </a:lnTo>
                <a:lnTo>
                  <a:pt x="1287600" y="1066799"/>
                </a:lnTo>
                <a:lnTo>
                  <a:pt x="1287600" y="1104899"/>
                </a:lnTo>
                <a:lnTo>
                  <a:pt x="1114944" y="1104899"/>
                </a:lnTo>
                <a:lnTo>
                  <a:pt x="1067052" y="1117599"/>
                </a:lnTo>
                <a:lnTo>
                  <a:pt x="1010394" y="1142999"/>
                </a:lnTo>
                <a:close/>
              </a:path>
              <a:path w="1287780" h="2679700">
                <a:moveTo>
                  <a:pt x="1287600" y="1142999"/>
                </a:moveTo>
                <a:lnTo>
                  <a:pt x="1232705" y="1142999"/>
                </a:lnTo>
                <a:lnTo>
                  <a:pt x="1195103" y="1117599"/>
                </a:lnTo>
                <a:lnTo>
                  <a:pt x="1156738" y="1104899"/>
                </a:lnTo>
                <a:lnTo>
                  <a:pt x="1287600" y="1104899"/>
                </a:lnTo>
                <a:lnTo>
                  <a:pt x="1287600" y="1142999"/>
                </a:lnTo>
                <a:close/>
              </a:path>
              <a:path w="1287780" h="2679700">
                <a:moveTo>
                  <a:pt x="1287600" y="1219199"/>
                </a:moveTo>
                <a:lnTo>
                  <a:pt x="1002455" y="1219199"/>
                </a:lnTo>
                <a:lnTo>
                  <a:pt x="1010395" y="1206499"/>
                </a:lnTo>
                <a:lnTo>
                  <a:pt x="954817" y="1181099"/>
                </a:lnTo>
                <a:lnTo>
                  <a:pt x="1287600" y="1181099"/>
                </a:lnTo>
                <a:lnTo>
                  <a:pt x="1287600" y="1219199"/>
                </a:lnTo>
                <a:close/>
              </a:path>
              <a:path w="1287780" h="2679700">
                <a:moveTo>
                  <a:pt x="1089791" y="1689099"/>
                </a:moveTo>
                <a:lnTo>
                  <a:pt x="1026274" y="1689099"/>
                </a:lnTo>
                <a:lnTo>
                  <a:pt x="1034462" y="1676399"/>
                </a:lnTo>
                <a:lnTo>
                  <a:pt x="1044138" y="1650999"/>
                </a:lnTo>
                <a:lnTo>
                  <a:pt x="1050837" y="1625599"/>
                </a:lnTo>
                <a:lnTo>
                  <a:pt x="1050093" y="1612899"/>
                </a:lnTo>
                <a:lnTo>
                  <a:pt x="1034958" y="1562099"/>
                </a:lnTo>
                <a:lnTo>
                  <a:pt x="1042153" y="1523999"/>
                </a:lnTo>
                <a:lnTo>
                  <a:pt x="1061258" y="1498599"/>
                </a:lnTo>
                <a:lnTo>
                  <a:pt x="1102321" y="1422399"/>
                </a:lnTo>
                <a:lnTo>
                  <a:pt x="1126512" y="1371599"/>
                </a:lnTo>
                <a:lnTo>
                  <a:pt x="1152192" y="1333499"/>
                </a:lnTo>
                <a:lnTo>
                  <a:pt x="1177127" y="1295399"/>
                </a:lnTo>
                <a:lnTo>
                  <a:pt x="1287600" y="1295399"/>
                </a:lnTo>
                <a:lnTo>
                  <a:pt x="1287600" y="1460499"/>
                </a:lnTo>
                <a:lnTo>
                  <a:pt x="1280216" y="1460499"/>
                </a:lnTo>
                <a:lnTo>
                  <a:pt x="1240645" y="1473199"/>
                </a:lnTo>
                <a:lnTo>
                  <a:pt x="1287600" y="1473199"/>
                </a:lnTo>
                <a:lnTo>
                  <a:pt x="1287600" y="1498599"/>
                </a:lnTo>
                <a:lnTo>
                  <a:pt x="1161248" y="1498599"/>
                </a:lnTo>
                <a:lnTo>
                  <a:pt x="1139042" y="1511299"/>
                </a:lnTo>
                <a:lnTo>
                  <a:pt x="1114602" y="1523999"/>
                </a:lnTo>
                <a:lnTo>
                  <a:pt x="1097607" y="1536699"/>
                </a:lnTo>
                <a:lnTo>
                  <a:pt x="1097731" y="1562099"/>
                </a:lnTo>
                <a:lnTo>
                  <a:pt x="1185067" y="1562099"/>
                </a:lnTo>
                <a:lnTo>
                  <a:pt x="1224765" y="1574799"/>
                </a:lnTo>
                <a:lnTo>
                  <a:pt x="1205710" y="1676399"/>
                </a:lnTo>
                <a:lnTo>
                  <a:pt x="1058032" y="1676399"/>
                </a:lnTo>
                <a:lnTo>
                  <a:pt x="1089791" y="1689099"/>
                </a:lnTo>
                <a:close/>
              </a:path>
              <a:path w="1287780" h="2679700">
                <a:moveTo>
                  <a:pt x="1185067" y="1562099"/>
                </a:moveTo>
                <a:lnTo>
                  <a:pt x="1097731" y="1562099"/>
                </a:lnTo>
                <a:lnTo>
                  <a:pt x="1114354" y="1549399"/>
                </a:lnTo>
                <a:lnTo>
                  <a:pt x="1162489" y="1549399"/>
                </a:lnTo>
                <a:lnTo>
                  <a:pt x="1161248" y="1498599"/>
                </a:lnTo>
                <a:lnTo>
                  <a:pt x="1287600" y="1498599"/>
                </a:lnTo>
                <a:lnTo>
                  <a:pt x="1287600" y="1536699"/>
                </a:lnTo>
                <a:lnTo>
                  <a:pt x="1286250" y="1536699"/>
                </a:lnTo>
                <a:lnTo>
                  <a:pt x="1216762" y="1549399"/>
                </a:lnTo>
                <a:lnTo>
                  <a:pt x="1185067" y="1562099"/>
                </a:lnTo>
                <a:close/>
              </a:path>
              <a:path w="1287780" h="2679700">
                <a:moveTo>
                  <a:pt x="454618" y="2654299"/>
                </a:moveTo>
                <a:lnTo>
                  <a:pt x="433901" y="2654299"/>
                </a:lnTo>
                <a:lnTo>
                  <a:pt x="419882" y="2628899"/>
                </a:lnTo>
                <a:lnTo>
                  <a:pt x="413307" y="2603499"/>
                </a:lnTo>
                <a:lnTo>
                  <a:pt x="414383" y="2590799"/>
                </a:lnTo>
                <a:lnTo>
                  <a:pt x="414920" y="2578099"/>
                </a:lnTo>
                <a:lnTo>
                  <a:pt x="440024" y="2539999"/>
                </a:lnTo>
                <a:lnTo>
                  <a:pt x="462841" y="2489199"/>
                </a:lnTo>
                <a:lnTo>
                  <a:pt x="484025" y="2451099"/>
                </a:lnTo>
                <a:lnTo>
                  <a:pt x="504228" y="2400299"/>
                </a:lnTo>
                <a:lnTo>
                  <a:pt x="524104" y="2349499"/>
                </a:lnTo>
                <a:lnTo>
                  <a:pt x="544307" y="2311399"/>
                </a:lnTo>
                <a:lnTo>
                  <a:pt x="565490" y="2273299"/>
                </a:lnTo>
                <a:lnTo>
                  <a:pt x="633757" y="2146299"/>
                </a:lnTo>
                <a:lnTo>
                  <a:pt x="680402" y="2082799"/>
                </a:lnTo>
                <a:lnTo>
                  <a:pt x="700748" y="2044699"/>
                </a:lnTo>
                <a:lnTo>
                  <a:pt x="715263" y="2019299"/>
                </a:lnTo>
                <a:lnTo>
                  <a:pt x="733499" y="1993899"/>
                </a:lnTo>
                <a:lnTo>
                  <a:pt x="753224" y="1955799"/>
                </a:lnTo>
                <a:lnTo>
                  <a:pt x="772205" y="1930399"/>
                </a:lnTo>
                <a:lnTo>
                  <a:pt x="799125" y="1904999"/>
                </a:lnTo>
                <a:lnTo>
                  <a:pt x="814880" y="1866899"/>
                </a:lnTo>
                <a:lnTo>
                  <a:pt x="829147" y="1828799"/>
                </a:lnTo>
                <a:lnTo>
                  <a:pt x="851601" y="1790699"/>
                </a:lnTo>
                <a:lnTo>
                  <a:pt x="878522" y="1765299"/>
                </a:lnTo>
                <a:lnTo>
                  <a:pt x="900232" y="1739899"/>
                </a:lnTo>
                <a:lnTo>
                  <a:pt x="917476" y="1714499"/>
                </a:lnTo>
                <a:lnTo>
                  <a:pt x="930998" y="1676399"/>
                </a:lnTo>
                <a:lnTo>
                  <a:pt x="947001" y="1650999"/>
                </a:lnTo>
                <a:lnTo>
                  <a:pt x="969704" y="1650999"/>
                </a:lnTo>
                <a:lnTo>
                  <a:pt x="996872" y="1663699"/>
                </a:lnTo>
                <a:lnTo>
                  <a:pt x="1026274" y="1689099"/>
                </a:lnTo>
                <a:lnTo>
                  <a:pt x="1089791" y="1689099"/>
                </a:lnTo>
                <a:lnTo>
                  <a:pt x="1119817" y="1713114"/>
                </a:lnTo>
                <a:lnTo>
                  <a:pt x="1120061" y="1714499"/>
                </a:lnTo>
                <a:lnTo>
                  <a:pt x="1167823" y="1714499"/>
                </a:lnTo>
                <a:lnTo>
                  <a:pt x="1164226" y="1739899"/>
                </a:lnTo>
                <a:lnTo>
                  <a:pt x="1159139" y="1752599"/>
                </a:lnTo>
                <a:lnTo>
                  <a:pt x="1153309" y="1777999"/>
                </a:lnTo>
                <a:lnTo>
                  <a:pt x="1126760" y="1828799"/>
                </a:lnTo>
                <a:lnTo>
                  <a:pt x="1101701" y="1879599"/>
                </a:lnTo>
                <a:lnTo>
                  <a:pt x="1070686" y="1917699"/>
                </a:lnTo>
                <a:lnTo>
                  <a:pt x="1026274" y="1943099"/>
                </a:lnTo>
                <a:lnTo>
                  <a:pt x="1015729" y="1955799"/>
                </a:lnTo>
                <a:lnTo>
                  <a:pt x="1007417" y="1968499"/>
                </a:lnTo>
                <a:lnTo>
                  <a:pt x="1000594" y="1993899"/>
                </a:lnTo>
                <a:lnTo>
                  <a:pt x="994515" y="2006599"/>
                </a:lnTo>
                <a:lnTo>
                  <a:pt x="974418" y="2057399"/>
                </a:lnTo>
                <a:lnTo>
                  <a:pt x="946877" y="2095499"/>
                </a:lnTo>
                <a:lnTo>
                  <a:pt x="907427" y="2120899"/>
                </a:lnTo>
                <a:lnTo>
                  <a:pt x="851602" y="2146299"/>
                </a:lnTo>
                <a:lnTo>
                  <a:pt x="867977" y="2184399"/>
                </a:lnTo>
                <a:lnTo>
                  <a:pt x="869466" y="2222499"/>
                </a:lnTo>
                <a:lnTo>
                  <a:pt x="856068" y="2260599"/>
                </a:lnTo>
                <a:lnTo>
                  <a:pt x="827783" y="2285999"/>
                </a:lnTo>
                <a:lnTo>
                  <a:pt x="819843" y="2285999"/>
                </a:lnTo>
                <a:lnTo>
                  <a:pt x="790317" y="2336799"/>
                </a:lnTo>
                <a:lnTo>
                  <a:pt x="762280" y="2374899"/>
                </a:lnTo>
                <a:lnTo>
                  <a:pt x="737221" y="2412999"/>
                </a:lnTo>
                <a:lnTo>
                  <a:pt x="716627" y="2463799"/>
                </a:lnTo>
                <a:lnTo>
                  <a:pt x="701120" y="2527299"/>
                </a:lnTo>
                <a:lnTo>
                  <a:pt x="681891" y="2565399"/>
                </a:lnTo>
                <a:lnTo>
                  <a:pt x="646287" y="2565399"/>
                </a:lnTo>
                <a:lnTo>
                  <a:pt x="581653" y="2578099"/>
                </a:lnTo>
                <a:lnTo>
                  <a:pt x="573713" y="2578099"/>
                </a:lnTo>
                <a:lnTo>
                  <a:pt x="573713" y="2590799"/>
                </a:lnTo>
                <a:lnTo>
                  <a:pt x="565774" y="2590799"/>
                </a:lnTo>
                <a:lnTo>
                  <a:pt x="569992" y="2603499"/>
                </a:lnTo>
                <a:lnTo>
                  <a:pt x="587608" y="2616199"/>
                </a:lnTo>
                <a:lnTo>
                  <a:pt x="478437" y="2616199"/>
                </a:lnTo>
                <a:lnTo>
                  <a:pt x="454618" y="2654299"/>
                </a:lnTo>
                <a:close/>
              </a:path>
              <a:path w="1287780" h="2679700">
                <a:moveTo>
                  <a:pt x="1167823" y="1714499"/>
                </a:moveTo>
                <a:lnTo>
                  <a:pt x="1121550" y="1714499"/>
                </a:lnTo>
                <a:lnTo>
                  <a:pt x="1119817" y="1713114"/>
                </a:lnTo>
                <a:lnTo>
                  <a:pt x="1115595" y="1689099"/>
                </a:lnTo>
                <a:lnTo>
                  <a:pt x="1108152" y="1676399"/>
                </a:lnTo>
                <a:lnTo>
                  <a:pt x="1205710" y="1676399"/>
                </a:lnTo>
                <a:lnTo>
                  <a:pt x="1200946" y="1689099"/>
                </a:lnTo>
                <a:lnTo>
                  <a:pt x="1169188" y="1689099"/>
                </a:lnTo>
                <a:lnTo>
                  <a:pt x="1167898" y="1713114"/>
                </a:lnTo>
                <a:lnTo>
                  <a:pt x="1167823" y="1714499"/>
                </a:lnTo>
                <a:close/>
              </a:path>
              <a:path w="1287780" h="2679700">
                <a:moveTo>
                  <a:pt x="1121550" y="1714499"/>
                </a:moveTo>
                <a:lnTo>
                  <a:pt x="1120061" y="1714499"/>
                </a:lnTo>
                <a:lnTo>
                  <a:pt x="1119817" y="1713114"/>
                </a:lnTo>
                <a:lnTo>
                  <a:pt x="1121550" y="1714499"/>
                </a:lnTo>
                <a:close/>
              </a:path>
              <a:path w="1287780" h="2679700">
                <a:moveTo>
                  <a:pt x="537613" y="2679699"/>
                </a:moveTo>
                <a:lnTo>
                  <a:pt x="494317" y="2679699"/>
                </a:lnTo>
                <a:lnTo>
                  <a:pt x="494317" y="2616199"/>
                </a:lnTo>
                <a:lnTo>
                  <a:pt x="608201" y="2616199"/>
                </a:lnTo>
                <a:lnTo>
                  <a:pt x="621351" y="2628899"/>
                </a:lnTo>
                <a:lnTo>
                  <a:pt x="609318" y="2654299"/>
                </a:lnTo>
                <a:lnTo>
                  <a:pt x="578676" y="2666999"/>
                </a:lnTo>
                <a:lnTo>
                  <a:pt x="537613" y="26796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26920" y="3573080"/>
            <a:ext cx="11875769" cy="1153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237375"/>
            <a:ext cx="2134870" cy="1049655"/>
          </a:xfrm>
          <a:custGeom>
            <a:avLst/>
            <a:gdLst/>
            <a:ahLst/>
            <a:cxnLst/>
            <a:rect l="l" t="t" r="r" b="b"/>
            <a:pathLst>
              <a:path w="2134870" h="1049654">
                <a:moveTo>
                  <a:pt x="576441" y="12624"/>
                </a:moveTo>
                <a:lnTo>
                  <a:pt x="22706" y="12624"/>
                </a:lnTo>
                <a:lnTo>
                  <a:pt x="68869" y="0"/>
                </a:lnTo>
                <a:lnTo>
                  <a:pt x="530628" y="0"/>
                </a:lnTo>
                <a:lnTo>
                  <a:pt x="576441" y="12624"/>
                </a:lnTo>
                <a:close/>
              </a:path>
              <a:path w="2134870" h="1049654">
                <a:moveTo>
                  <a:pt x="0" y="143713"/>
                </a:moveTo>
                <a:lnTo>
                  <a:pt x="0" y="12624"/>
                </a:lnTo>
                <a:lnTo>
                  <a:pt x="622119" y="12624"/>
                </a:lnTo>
                <a:lnTo>
                  <a:pt x="667647" y="25248"/>
                </a:lnTo>
                <a:lnTo>
                  <a:pt x="713006" y="25248"/>
                </a:lnTo>
                <a:lnTo>
                  <a:pt x="847900" y="63121"/>
                </a:lnTo>
                <a:lnTo>
                  <a:pt x="892415" y="63121"/>
                </a:lnTo>
                <a:lnTo>
                  <a:pt x="980664" y="88369"/>
                </a:lnTo>
                <a:lnTo>
                  <a:pt x="1024366" y="113618"/>
                </a:lnTo>
                <a:lnTo>
                  <a:pt x="1067762" y="126242"/>
                </a:lnTo>
                <a:lnTo>
                  <a:pt x="109968" y="126242"/>
                </a:lnTo>
                <a:lnTo>
                  <a:pt x="63789" y="138866"/>
                </a:lnTo>
                <a:lnTo>
                  <a:pt x="17672" y="138866"/>
                </a:lnTo>
                <a:lnTo>
                  <a:pt x="0" y="143713"/>
                </a:lnTo>
                <a:close/>
              </a:path>
              <a:path w="2134870" h="1049654">
                <a:moveTo>
                  <a:pt x="2134368" y="1049623"/>
                </a:moveTo>
                <a:lnTo>
                  <a:pt x="1985848" y="1049623"/>
                </a:lnTo>
                <a:lnTo>
                  <a:pt x="1984621" y="1047813"/>
                </a:lnTo>
                <a:lnTo>
                  <a:pt x="1958183" y="997316"/>
                </a:lnTo>
                <a:lnTo>
                  <a:pt x="1930998" y="959444"/>
                </a:lnTo>
                <a:lnTo>
                  <a:pt x="1903075" y="921571"/>
                </a:lnTo>
                <a:lnTo>
                  <a:pt x="1874422" y="871074"/>
                </a:lnTo>
                <a:lnTo>
                  <a:pt x="1845047" y="833201"/>
                </a:lnTo>
                <a:lnTo>
                  <a:pt x="1814957" y="795328"/>
                </a:lnTo>
                <a:lnTo>
                  <a:pt x="1784162" y="757455"/>
                </a:lnTo>
                <a:lnTo>
                  <a:pt x="1752669" y="719583"/>
                </a:lnTo>
                <a:lnTo>
                  <a:pt x="1720487" y="694334"/>
                </a:lnTo>
                <a:lnTo>
                  <a:pt x="1687623" y="656461"/>
                </a:lnTo>
                <a:lnTo>
                  <a:pt x="1652587" y="618588"/>
                </a:lnTo>
                <a:lnTo>
                  <a:pt x="1616904" y="593340"/>
                </a:lnTo>
                <a:lnTo>
                  <a:pt x="1580596" y="555467"/>
                </a:lnTo>
                <a:lnTo>
                  <a:pt x="1543680" y="530219"/>
                </a:lnTo>
                <a:lnTo>
                  <a:pt x="1506175" y="504970"/>
                </a:lnTo>
                <a:lnTo>
                  <a:pt x="1468102" y="479722"/>
                </a:lnTo>
                <a:lnTo>
                  <a:pt x="1390324" y="429224"/>
                </a:lnTo>
                <a:lnTo>
                  <a:pt x="1310499" y="378727"/>
                </a:lnTo>
                <a:lnTo>
                  <a:pt x="1228781" y="328230"/>
                </a:lnTo>
                <a:lnTo>
                  <a:pt x="1187259" y="315606"/>
                </a:lnTo>
                <a:lnTo>
                  <a:pt x="1145322" y="290358"/>
                </a:lnTo>
                <a:lnTo>
                  <a:pt x="1060276" y="265109"/>
                </a:lnTo>
                <a:lnTo>
                  <a:pt x="1017205" y="239861"/>
                </a:lnTo>
                <a:lnTo>
                  <a:pt x="797144" y="176739"/>
                </a:lnTo>
                <a:lnTo>
                  <a:pt x="752323" y="176739"/>
                </a:lnTo>
                <a:lnTo>
                  <a:pt x="662029" y="151491"/>
                </a:lnTo>
                <a:lnTo>
                  <a:pt x="616592" y="151491"/>
                </a:lnTo>
                <a:lnTo>
                  <a:pt x="570989" y="138866"/>
                </a:lnTo>
                <a:lnTo>
                  <a:pt x="525237" y="138866"/>
                </a:lnTo>
                <a:lnTo>
                  <a:pt x="479356" y="126242"/>
                </a:lnTo>
                <a:lnTo>
                  <a:pt x="1067762" y="126242"/>
                </a:lnTo>
                <a:lnTo>
                  <a:pt x="1153571" y="151491"/>
                </a:lnTo>
                <a:lnTo>
                  <a:pt x="1195950" y="176739"/>
                </a:lnTo>
                <a:lnTo>
                  <a:pt x="1237955" y="189363"/>
                </a:lnTo>
                <a:lnTo>
                  <a:pt x="1320776" y="239861"/>
                </a:lnTo>
                <a:lnTo>
                  <a:pt x="1361559" y="252485"/>
                </a:lnTo>
                <a:lnTo>
                  <a:pt x="1441782" y="302982"/>
                </a:lnTo>
                <a:lnTo>
                  <a:pt x="1520101" y="353479"/>
                </a:lnTo>
                <a:lnTo>
                  <a:pt x="1596380" y="403976"/>
                </a:lnTo>
                <a:lnTo>
                  <a:pt x="1633712" y="429224"/>
                </a:lnTo>
                <a:lnTo>
                  <a:pt x="1670482" y="467097"/>
                </a:lnTo>
                <a:lnTo>
                  <a:pt x="1706674" y="492346"/>
                </a:lnTo>
                <a:lnTo>
                  <a:pt x="1742271" y="530219"/>
                </a:lnTo>
                <a:lnTo>
                  <a:pt x="1777255" y="555467"/>
                </a:lnTo>
                <a:lnTo>
                  <a:pt x="1809738" y="593340"/>
                </a:lnTo>
                <a:lnTo>
                  <a:pt x="1841612" y="631213"/>
                </a:lnTo>
                <a:lnTo>
                  <a:pt x="1872870" y="656461"/>
                </a:lnTo>
                <a:lnTo>
                  <a:pt x="1903503" y="694334"/>
                </a:lnTo>
                <a:lnTo>
                  <a:pt x="1933501" y="732207"/>
                </a:lnTo>
                <a:lnTo>
                  <a:pt x="1962856" y="770080"/>
                </a:lnTo>
                <a:lnTo>
                  <a:pt x="1991559" y="807952"/>
                </a:lnTo>
                <a:lnTo>
                  <a:pt x="2019602" y="858449"/>
                </a:lnTo>
                <a:lnTo>
                  <a:pt x="2046975" y="896322"/>
                </a:lnTo>
                <a:lnTo>
                  <a:pt x="2073670" y="946819"/>
                </a:lnTo>
                <a:lnTo>
                  <a:pt x="2099677" y="984692"/>
                </a:lnTo>
                <a:lnTo>
                  <a:pt x="2124990" y="1035189"/>
                </a:lnTo>
                <a:lnTo>
                  <a:pt x="2134368" y="1049623"/>
                </a:lnTo>
                <a:close/>
              </a:path>
              <a:path w="2134870" h="1049654">
                <a:moveTo>
                  <a:pt x="576960" y="467097"/>
                </a:moveTo>
                <a:lnTo>
                  <a:pt x="223810" y="467097"/>
                </a:lnTo>
                <a:lnTo>
                  <a:pt x="272823" y="454473"/>
                </a:lnTo>
                <a:lnTo>
                  <a:pt x="525797" y="454473"/>
                </a:lnTo>
                <a:lnTo>
                  <a:pt x="576960" y="467097"/>
                </a:lnTo>
                <a:close/>
              </a:path>
              <a:path w="2134870" h="1049654">
                <a:moveTo>
                  <a:pt x="0" y="648741"/>
                </a:moveTo>
                <a:lnTo>
                  <a:pt x="0" y="502670"/>
                </a:lnTo>
                <a:lnTo>
                  <a:pt x="37317" y="492346"/>
                </a:lnTo>
                <a:lnTo>
                  <a:pt x="82954" y="492346"/>
                </a:lnTo>
                <a:lnTo>
                  <a:pt x="175663" y="467097"/>
                </a:lnTo>
                <a:lnTo>
                  <a:pt x="627974" y="467097"/>
                </a:lnTo>
                <a:lnTo>
                  <a:pt x="875745" y="530219"/>
                </a:lnTo>
                <a:lnTo>
                  <a:pt x="922825" y="542843"/>
                </a:lnTo>
                <a:lnTo>
                  <a:pt x="968742" y="568091"/>
                </a:lnTo>
                <a:lnTo>
                  <a:pt x="1013352" y="580716"/>
                </a:lnTo>
                <a:lnTo>
                  <a:pt x="298884" y="580716"/>
                </a:lnTo>
                <a:lnTo>
                  <a:pt x="249527" y="593340"/>
                </a:lnTo>
                <a:lnTo>
                  <a:pt x="201098" y="593340"/>
                </a:lnTo>
                <a:lnTo>
                  <a:pt x="0" y="648741"/>
                </a:lnTo>
                <a:close/>
              </a:path>
              <a:path w="2134870" h="1049654">
                <a:moveTo>
                  <a:pt x="1632623" y="1049623"/>
                </a:moveTo>
                <a:lnTo>
                  <a:pt x="1428034" y="1049623"/>
                </a:lnTo>
                <a:lnTo>
                  <a:pt x="1400398" y="1022565"/>
                </a:lnTo>
                <a:lnTo>
                  <a:pt x="1360733" y="997316"/>
                </a:lnTo>
                <a:lnTo>
                  <a:pt x="1320070" y="959444"/>
                </a:lnTo>
                <a:lnTo>
                  <a:pt x="1278389" y="934195"/>
                </a:lnTo>
                <a:lnTo>
                  <a:pt x="1235674" y="908947"/>
                </a:lnTo>
                <a:lnTo>
                  <a:pt x="1193176" y="871074"/>
                </a:lnTo>
                <a:lnTo>
                  <a:pt x="1152617" y="845825"/>
                </a:lnTo>
                <a:lnTo>
                  <a:pt x="1112603" y="807952"/>
                </a:lnTo>
                <a:lnTo>
                  <a:pt x="1071741" y="770080"/>
                </a:lnTo>
                <a:lnTo>
                  <a:pt x="1028636" y="744831"/>
                </a:lnTo>
                <a:lnTo>
                  <a:pt x="986878" y="719583"/>
                </a:lnTo>
                <a:lnTo>
                  <a:pt x="943358" y="694334"/>
                </a:lnTo>
                <a:lnTo>
                  <a:pt x="898256" y="681710"/>
                </a:lnTo>
                <a:lnTo>
                  <a:pt x="851751" y="656461"/>
                </a:lnTo>
                <a:lnTo>
                  <a:pt x="804023" y="643837"/>
                </a:lnTo>
                <a:lnTo>
                  <a:pt x="604461" y="593340"/>
                </a:lnTo>
                <a:lnTo>
                  <a:pt x="553304" y="593340"/>
                </a:lnTo>
                <a:lnTo>
                  <a:pt x="502000" y="580716"/>
                </a:lnTo>
                <a:lnTo>
                  <a:pt x="1013352" y="580716"/>
                </a:lnTo>
                <a:lnTo>
                  <a:pt x="1056510" y="605964"/>
                </a:lnTo>
                <a:lnTo>
                  <a:pt x="1098070" y="631213"/>
                </a:lnTo>
                <a:lnTo>
                  <a:pt x="1141922" y="669085"/>
                </a:lnTo>
                <a:lnTo>
                  <a:pt x="1183471" y="694334"/>
                </a:lnTo>
                <a:lnTo>
                  <a:pt x="1264993" y="770080"/>
                </a:lnTo>
                <a:lnTo>
                  <a:pt x="1349947" y="820577"/>
                </a:lnTo>
                <a:lnTo>
                  <a:pt x="1391254" y="858449"/>
                </a:lnTo>
                <a:lnTo>
                  <a:pt x="1431579" y="883698"/>
                </a:lnTo>
                <a:lnTo>
                  <a:pt x="1470945" y="908947"/>
                </a:lnTo>
                <a:lnTo>
                  <a:pt x="1509377" y="946819"/>
                </a:lnTo>
                <a:lnTo>
                  <a:pt x="1546898" y="972068"/>
                </a:lnTo>
                <a:lnTo>
                  <a:pt x="1583534" y="1009941"/>
                </a:lnTo>
                <a:lnTo>
                  <a:pt x="1619308" y="1035189"/>
                </a:lnTo>
                <a:lnTo>
                  <a:pt x="1632623" y="1049623"/>
                </a:lnTo>
                <a:close/>
              </a:path>
              <a:path w="2134870" h="1049654">
                <a:moveTo>
                  <a:pt x="453658" y="997316"/>
                </a:moveTo>
                <a:lnTo>
                  <a:pt x="296769" y="997316"/>
                </a:lnTo>
                <a:lnTo>
                  <a:pt x="349027" y="984692"/>
                </a:lnTo>
                <a:lnTo>
                  <a:pt x="401354" y="984692"/>
                </a:lnTo>
                <a:lnTo>
                  <a:pt x="453658" y="997316"/>
                </a:lnTo>
                <a:close/>
              </a:path>
              <a:path w="2134870" h="1049654">
                <a:moveTo>
                  <a:pt x="768244" y="1049623"/>
                </a:moveTo>
                <a:lnTo>
                  <a:pt x="13015" y="1049623"/>
                </a:lnTo>
                <a:lnTo>
                  <a:pt x="199059" y="997316"/>
                </a:lnTo>
                <a:lnTo>
                  <a:pt x="505848" y="997316"/>
                </a:lnTo>
                <a:lnTo>
                  <a:pt x="557833" y="1009941"/>
                </a:lnTo>
                <a:lnTo>
                  <a:pt x="609522" y="1009941"/>
                </a:lnTo>
                <a:lnTo>
                  <a:pt x="768244" y="104962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982732" y="9883544"/>
            <a:ext cx="3144520" cy="403860"/>
          </a:xfrm>
          <a:custGeom>
            <a:avLst/>
            <a:gdLst/>
            <a:ahLst/>
            <a:cxnLst/>
            <a:rect l="l" t="t" r="r" b="b"/>
            <a:pathLst>
              <a:path w="3144520" h="403859">
                <a:moveTo>
                  <a:pt x="2201443" y="403455"/>
                </a:moveTo>
                <a:lnTo>
                  <a:pt x="2131362" y="403455"/>
                </a:lnTo>
                <a:lnTo>
                  <a:pt x="2136094" y="390306"/>
                </a:lnTo>
                <a:lnTo>
                  <a:pt x="2156088" y="336142"/>
                </a:lnTo>
                <a:lnTo>
                  <a:pt x="2176445" y="282964"/>
                </a:lnTo>
                <a:lnTo>
                  <a:pt x="2196889" y="232136"/>
                </a:lnTo>
                <a:lnTo>
                  <a:pt x="2217142" y="185024"/>
                </a:lnTo>
                <a:lnTo>
                  <a:pt x="2234937" y="147105"/>
                </a:lnTo>
                <a:lnTo>
                  <a:pt x="2269214" y="85703"/>
                </a:lnTo>
                <a:lnTo>
                  <a:pt x="2294982" y="53537"/>
                </a:lnTo>
                <a:lnTo>
                  <a:pt x="2331983" y="33008"/>
                </a:lnTo>
                <a:lnTo>
                  <a:pt x="2342439" y="33216"/>
                </a:lnTo>
                <a:lnTo>
                  <a:pt x="2382732" y="62538"/>
                </a:lnTo>
                <a:lnTo>
                  <a:pt x="2413835" y="111526"/>
                </a:lnTo>
                <a:lnTo>
                  <a:pt x="2331939" y="111526"/>
                </a:lnTo>
                <a:lnTo>
                  <a:pt x="2329139" y="114326"/>
                </a:lnTo>
                <a:lnTo>
                  <a:pt x="2328440" y="115726"/>
                </a:lnTo>
                <a:lnTo>
                  <a:pt x="2316518" y="134560"/>
                </a:lnTo>
                <a:lnTo>
                  <a:pt x="2303940" y="157200"/>
                </a:lnTo>
                <a:lnTo>
                  <a:pt x="2277341" y="212324"/>
                </a:lnTo>
                <a:lnTo>
                  <a:pt x="2256834" y="260050"/>
                </a:lnTo>
                <a:lnTo>
                  <a:pt x="2235903" y="312095"/>
                </a:lnTo>
                <a:lnTo>
                  <a:pt x="2215180" y="366241"/>
                </a:lnTo>
                <a:lnTo>
                  <a:pt x="2201443" y="403455"/>
                </a:lnTo>
                <a:close/>
              </a:path>
              <a:path w="3144520" h="403859">
                <a:moveTo>
                  <a:pt x="2551426" y="403455"/>
                </a:moveTo>
                <a:lnTo>
                  <a:pt x="2477457" y="403455"/>
                </a:lnTo>
                <a:lnTo>
                  <a:pt x="2460583" y="365466"/>
                </a:lnTo>
                <a:lnTo>
                  <a:pt x="2436253" y="311570"/>
                </a:lnTo>
                <a:lnTo>
                  <a:pt x="2412493" y="260316"/>
                </a:lnTo>
                <a:lnTo>
                  <a:pt x="2389338" y="212324"/>
                </a:lnTo>
                <a:lnTo>
                  <a:pt x="2358276" y="154838"/>
                </a:lnTo>
                <a:lnTo>
                  <a:pt x="2331939" y="111526"/>
                </a:lnTo>
                <a:lnTo>
                  <a:pt x="2413835" y="111526"/>
                </a:lnTo>
                <a:lnTo>
                  <a:pt x="2451519" y="182695"/>
                </a:lnTo>
                <a:lnTo>
                  <a:pt x="2473412" y="228842"/>
                </a:lnTo>
                <a:lnTo>
                  <a:pt x="2496065" y="278368"/>
                </a:lnTo>
                <a:lnTo>
                  <a:pt x="2519214" y="330195"/>
                </a:lnTo>
                <a:lnTo>
                  <a:pt x="2542477" y="383018"/>
                </a:lnTo>
                <a:lnTo>
                  <a:pt x="2551426" y="403455"/>
                </a:lnTo>
                <a:close/>
              </a:path>
              <a:path w="3144520" h="403859">
                <a:moveTo>
                  <a:pt x="1632110" y="403455"/>
                </a:moveTo>
                <a:lnTo>
                  <a:pt x="1563246" y="403455"/>
                </a:lnTo>
                <a:lnTo>
                  <a:pt x="1565351" y="395932"/>
                </a:lnTo>
                <a:lnTo>
                  <a:pt x="1580029" y="345009"/>
                </a:lnTo>
                <a:lnTo>
                  <a:pt x="1595140" y="294864"/>
                </a:lnTo>
                <a:lnTo>
                  <a:pt x="1610608" y="246551"/>
                </a:lnTo>
                <a:lnTo>
                  <a:pt x="1626358" y="201124"/>
                </a:lnTo>
                <a:lnTo>
                  <a:pt x="1643157" y="158228"/>
                </a:lnTo>
                <a:lnTo>
                  <a:pt x="1659957" y="120451"/>
                </a:lnTo>
                <a:lnTo>
                  <a:pt x="1693556" y="63927"/>
                </a:lnTo>
                <a:lnTo>
                  <a:pt x="1725350" y="36464"/>
                </a:lnTo>
                <a:lnTo>
                  <a:pt x="1747947" y="29289"/>
                </a:lnTo>
                <a:lnTo>
                  <a:pt x="1760667" y="30591"/>
                </a:lnTo>
                <a:lnTo>
                  <a:pt x="1795064" y="58306"/>
                </a:lnTo>
                <a:lnTo>
                  <a:pt x="1814653" y="94727"/>
                </a:lnTo>
                <a:lnTo>
                  <a:pt x="1820174" y="107326"/>
                </a:lnTo>
                <a:lnTo>
                  <a:pt x="1743955" y="107326"/>
                </a:lnTo>
                <a:lnTo>
                  <a:pt x="1741855" y="109426"/>
                </a:lnTo>
                <a:lnTo>
                  <a:pt x="1740455" y="112226"/>
                </a:lnTo>
                <a:lnTo>
                  <a:pt x="1738355" y="115026"/>
                </a:lnTo>
                <a:lnTo>
                  <a:pt x="1725767" y="136310"/>
                </a:lnTo>
                <a:lnTo>
                  <a:pt x="1700852" y="191215"/>
                </a:lnTo>
                <a:lnTo>
                  <a:pt x="1673139" y="268276"/>
                </a:lnTo>
                <a:lnTo>
                  <a:pt x="1657898" y="315967"/>
                </a:lnTo>
                <a:lnTo>
                  <a:pt x="1643002" y="365542"/>
                </a:lnTo>
                <a:lnTo>
                  <a:pt x="1632110" y="403455"/>
                </a:lnTo>
                <a:close/>
              </a:path>
              <a:path w="3144520" h="403859">
                <a:moveTo>
                  <a:pt x="1953003" y="403455"/>
                </a:moveTo>
                <a:lnTo>
                  <a:pt x="1877600" y="403455"/>
                </a:lnTo>
                <a:lnTo>
                  <a:pt x="1838015" y="316096"/>
                </a:lnTo>
                <a:lnTo>
                  <a:pt x="1816216" y="267625"/>
                </a:lnTo>
                <a:lnTo>
                  <a:pt x="1794540" y="219039"/>
                </a:lnTo>
                <a:lnTo>
                  <a:pt x="1773011" y="170289"/>
                </a:lnTo>
                <a:lnTo>
                  <a:pt x="1751655" y="121326"/>
                </a:lnTo>
                <a:lnTo>
                  <a:pt x="1750955" y="119926"/>
                </a:lnTo>
                <a:lnTo>
                  <a:pt x="1743955" y="107326"/>
                </a:lnTo>
                <a:lnTo>
                  <a:pt x="1820174" y="107326"/>
                </a:lnTo>
                <a:lnTo>
                  <a:pt x="1836009" y="143459"/>
                </a:lnTo>
                <a:lnTo>
                  <a:pt x="1857538" y="192035"/>
                </a:lnTo>
                <a:lnTo>
                  <a:pt x="1879214" y="240496"/>
                </a:lnTo>
                <a:lnTo>
                  <a:pt x="1901013" y="288884"/>
                </a:lnTo>
                <a:lnTo>
                  <a:pt x="1913278" y="315967"/>
                </a:lnTo>
                <a:lnTo>
                  <a:pt x="1953003" y="403455"/>
                </a:lnTo>
                <a:close/>
              </a:path>
              <a:path w="3144520" h="403859">
                <a:moveTo>
                  <a:pt x="1123077" y="403455"/>
                </a:moveTo>
                <a:lnTo>
                  <a:pt x="1054944" y="403455"/>
                </a:lnTo>
                <a:lnTo>
                  <a:pt x="1058373" y="388695"/>
                </a:lnTo>
                <a:lnTo>
                  <a:pt x="1073250" y="328122"/>
                </a:lnTo>
                <a:lnTo>
                  <a:pt x="1089074" y="267596"/>
                </a:lnTo>
                <a:lnTo>
                  <a:pt x="1105516" y="209190"/>
                </a:lnTo>
                <a:lnTo>
                  <a:pt x="1122248" y="154978"/>
                </a:lnTo>
                <a:lnTo>
                  <a:pt x="1138942" y="107033"/>
                </a:lnTo>
                <a:lnTo>
                  <a:pt x="1155271" y="67427"/>
                </a:lnTo>
                <a:lnTo>
                  <a:pt x="1175395" y="31991"/>
                </a:lnTo>
                <a:lnTo>
                  <a:pt x="1203493" y="5052"/>
                </a:lnTo>
                <a:lnTo>
                  <a:pt x="1221539" y="0"/>
                </a:lnTo>
                <a:lnTo>
                  <a:pt x="1230169" y="229"/>
                </a:lnTo>
                <a:lnTo>
                  <a:pt x="1269838" y="25997"/>
                </a:lnTo>
                <a:lnTo>
                  <a:pt x="1298682" y="80027"/>
                </a:lnTo>
                <a:lnTo>
                  <a:pt x="1223869" y="80027"/>
                </a:lnTo>
                <a:lnTo>
                  <a:pt x="1216924" y="93885"/>
                </a:lnTo>
                <a:lnTo>
                  <a:pt x="1195170" y="147925"/>
                </a:lnTo>
                <a:lnTo>
                  <a:pt x="1179383" y="194937"/>
                </a:lnTo>
                <a:lnTo>
                  <a:pt x="1163710" y="246992"/>
                </a:lnTo>
                <a:lnTo>
                  <a:pt x="1148431" y="302290"/>
                </a:lnTo>
                <a:lnTo>
                  <a:pt x="1133829" y="359028"/>
                </a:lnTo>
                <a:lnTo>
                  <a:pt x="1123077" y="403455"/>
                </a:lnTo>
                <a:close/>
              </a:path>
              <a:path w="3144520" h="403859">
                <a:moveTo>
                  <a:pt x="1396329" y="403455"/>
                </a:moveTo>
                <a:lnTo>
                  <a:pt x="1326063" y="403455"/>
                </a:lnTo>
                <a:lnTo>
                  <a:pt x="1321664" y="389454"/>
                </a:lnTo>
                <a:lnTo>
                  <a:pt x="1308193" y="338198"/>
                </a:lnTo>
                <a:lnTo>
                  <a:pt x="1295555" y="286158"/>
                </a:lnTo>
                <a:lnTo>
                  <a:pt x="1282451" y="234143"/>
                </a:lnTo>
                <a:lnTo>
                  <a:pt x="1267584" y="182961"/>
                </a:lnTo>
                <a:lnTo>
                  <a:pt x="1249656" y="133420"/>
                </a:lnTo>
                <a:lnTo>
                  <a:pt x="1227369" y="86327"/>
                </a:lnTo>
                <a:lnTo>
                  <a:pt x="1225269" y="82827"/>
                </a:lnTo>
                <a:lnTo>
                  <a:pt x="1223869" y="80027"/>
                </a:lnTo>
                <a:lnTo>
                  <a:pt x="1298682" y="80027"/>
                </a:lnTo>
                <a:lnTo>
                  <a:pt x="1307187" y="97665"/>
                </a:lnTo>
                <a:lnTo>
                  <a:pt x="1324086" y="141811"/>
                </a:lnTo>
                <a:lnTo>
                  <a:pt x="1338410" y="187418"/>
                </a:lnTo>
                <a:lnTo>
                  <a:pt x="1351003" y="233935"/>
                </a:lnTo>
                <a:lnTo>
                  <a:pt x="1374376" y="327503"/>
                </a:lnTo>
                <a:lnTo>
                  <a:pt x="1386845" y="373455"/>
                </a:lnTo>
                <a:lnTo>
                  <a:pt x="1396329" y="403455"/>
                </a:lnTo>
                <a:close/>
              </a:path>
              <a:path w="3144520" h="403859">
                <a:moveTo>
                  <a:pt x="613820" y="403455"/>
                </a:moveTo>
                <a:lnTo>
                  <a:pt x="543439" y="403455"/>
                </a:lnTo>
                <a:lnTo>
                  <a:pt x="552874" y="372834"/>
                </a:lnTo>
                <a:lnTo>
                  <a:pt x="568413" y="326078"/>
                </a:lnTo>
                <a:lnTo>
                  <a:pt x="584674" y="279579"/>
                </a:lnTo>
                <a:lnTo>
                  <a:pt x="601326" y="233337"/>
                </a:lnTo>
                <a:lnTo>
                  <a:pt x="618040" y="187353"/>
                </a:lnTo>
                <a:lnTo>
                  <a:pt x="634484" y="141625"/>
                </a:lnTo>
                <a:lnTo>
                  <a:pt x="636923" y="133302"/>
                </a:lnTo>
                <a:lnTo>
                  <a:pt x="639297" y="123863"/>
                </a:lnTo>
                <a:lnTo>
                  <a:pt x="642064" y="114556"/>
                </a:lnTo>
                <a:lnTo>
                  <a:pt x="678583" y="85627"/>
                </a:lnTo>
                <a:lnTo>
                  <a:pt x="682783" y="84227"/>
                </a:lnTo>
                <a:lnTo>
                  <a:pt x="720582" y="98927"/>
                </a:lnTo>
                <a:lnTo>
                  <a:pt x="748833" y="136332"/>
                </a:lnTo>
                <a:lnTo>
                  <a:pt x="771974" y="175225"/>
                </a:lnTo>
                <a:lnTo>
                  <a:pt x="692583" y="175225"/>
                </a:lnTo>
                <a:lnTo>
                  <a:pt x="674781" y="226017"/>
                </a:lnTo>
                <a:lnTo>
                  <a:pt x="656599" y="277163"/>
                </a:lnTo>
                <a:lnTo>
                  <a:pt x="638597" y="328433"/>
                </a:lnTo>
                <a:lnTo>
                  <a:pt x="621237" y="379878"/>
                </a:lnTo>
                <a:lnTo>
                  <a:pt x="613820" y="403455"/>
                </a:lnTo>
                <a:close/>
              </a:path>
              <a:path w="3144520" h="403859">
                <a:moveTo>
                  <a:pt x="889689" y="403455"/>
                </a:moveTo>
                <a:lnTo>
                  <a:pt x="814987" y="403455"/>
                </a:lnTo>
                <a:lnTo>
                  <a:pt x="803992" y="381433"/>
                </a:lnTo>
                <a:lnTo>
                  <a:pt x="779665" y="332994"/>
                </a:lnTo>
                <a:lnTo>
                  <a:pt x="756158" y="286933"/>
                </a:lnTo>
                <a:lnTo>
                  <a:pt x="733882" y="244523"/>
                </a:lnTo>
                <a:lnTo>
                  <a:pt x="712707" y="207774"/>
                </a:lnTo>
                <a:lnTo>
                  <a:pt x="692583" y="175225"/>
                </a:lnTo>
                <a:lnTo>
                  <a:pt x="771974" y="175225"/>
                </a:lnTo>
                <a:lnTo>
                  <a:pt x="780083" y="189547"/>
                </a:lnTo>
                <a:lnTo>
                  <a:pt x="801725" y="229993"/>
                </a:lnTo>
                <a:lnTo>
                  <a:pt x="824957" y="274933"/>
                </a:lnTo>
                <a:lnTo>
                  <a:pt x="849330" y="323036"/>
                </a:lnTo>
                <a:lnTo>
                  <a:pt x="889689" y="403455"/>
                </a:lnTo>
                <a:close/>
              </a:path>
              <a:path w="3144520" h="403859">
                <a:moveTo>
                  <a:pt x="70330" y="403455"/>
                </a:moveTo>
                <a:lnTo>
                  <a:pt x="0" y="403455"/>
                </a:lnTo>
                <a:lnTo>
                  <a:pt x="10315" y="368040"/>
                </a:lnTo>
                <a:lnTo>
                  <a:pt x="26201" y="319421"/>
                </a:lnTo>
                <a:lnTo>
                  <a:pt x="50263" y="260360"/>
                </a:lnTo>
                <a:lnTo>
                  <a:pt x="75899" y="216523"/>
                </a:lnTo>
                <a:lnTo>
                  <a:pt x="117242" y="183252"/>
                </a:lnTo>
                <a:lnTo>
                  <a:pt x="131898" y="179424"/>
                </a:lnTo>
                <a:lnTo>
                  <a:pt x="153980" y="179938"/>
                </a:lnTo>
                <a:lnTo>
                  <a:pt x="177834" y="187737"/>
                </a:lnTo>
                <a:lnTo>
                  <a:pt x="202869" y="202753"/>
                </a:lnTo>
                <a:lnTo>
                  <a:pt x="228495" y="224923"/>
                </a:lnTo>
                <a:lnTo>
                  <a:pt x="246058" y="244523"/>
                </a:lnTo>
                <a:lnTo>
                  <a:pt x="147998" y="244523"/>
                </a:lnTo>
                <a:lnTo>
                  <a:pt x="141698" y="245223"/>
                </a:lnTo>
                <a:lnTo>
                  <a:pt x="138898" y="245923"/>
                </a:lnTo>
                <a:lnTo>
                  <a:pt x="137498" y="248723"/>
                </a:lnTo>
                <a:lnTo>
                  <a:pt x="130498" y="255722"/>
                </a:lnTo>
                <a:lnTo>
                  <a:pt x="107770" y="296923"/>
                </a:lnTo>
                <a:lnTo>
                  <a:pt x="80952" y="368737"/>
                </a:lnTo>
                <a:lnTo>
                  <a:pt x="70330" y="403455"/>
                </a:lnTo>
                <a:close/>
              </a:path>
              <a:path w="3144520" h="403859">
                <a:moveTo>
                  <a:pt x="353322" y="403455"/>
                </a:moveTo>
                <a:lnTo>
                  <a:pt x="276378" y="403455"/>
                </a:lnTo>
                <a:lnTo>
                  <a:pt x="254395" y="367823"/>
                </a:lnTo>
                <a:lnTo>
                  <a:pt x="229079" y="330167"/>
                </a:lnTo>
                <a:lnTo>
                  <a:pt x="203913" y="296923"/>
                </a:lnTo>
                <a:lnTo>
                  <a:pt x="171808" y="262569"/>
                </a:lnTo>
                <a:lnTo>
                  <a:pt x="161297" y="254322"/>
                </a:lnTo>
                <a:lnTo>
                  <a:pt x="154297" y="248723"/>
                </a:lnTo>
                <a:lnTo>
                  <a:pt x="147998" y="244523"/>
                </a:lnTo>
                <a:lnTo>
                  <a:pt x="246058" y="244523"/>
                </a:lnTo>
                <a:lnTo>
                  <a:pt x="254446" y="253884"/>
                </a:lnTo>
                <a:lnTo>
                  <a:pt x="281045" y="288868"/>
                </a:lnTo>
                <a:lnTo>
                  <a:pt x="307914" y="328531"/>
                </a:lnTo>
                <a:lnTo>
                  <a:pt x="334672" y="371523"/>
                </a:lnTo>
                <a:lnTo>
                  <a:pt x="353322" y="403455"/>
                </a:lnTo>
                <a:close/>
              </a:path>
              <a:path w="3144520" h="403859">
                <a:moveTo>
                  <a:pt x="2828809" y="403455"/>
                </a:moveTo>
                <a:lnTo>
                  <a:pt x="2756661" y="403455"/>
                </a:lnTo>
                <a:lnTo>
                  <a:pt x="2758395" y="398899"/>
                </a:lnTo>
                <a:lnTo>
                  <a:pt x="2777349" y="351343"/>
                </a:lnTo>
                <a:lnTo>
                  <a:pt x="2797115" y="304721"/>
                </a:lnTo>
                <a:lnTo>
                  <a:pt x="2817608" y="260069"/>
                </a:lnTo>
                <a:lnTo>
                  <a:pt x="2838740" y="218425"/>
                </a:lnTo>
                <a:lnTo>
                  <a:pt x="2860425" y="180824"/>
                </a:lnTo>
                <a:lnTo>
                  <a:pt x="2885559" y="144600"/>
                </a:lnTo>
                <a:lnTo>
                  <a:pt x="2911349" y="115201"/>
                </a:lnTo>
                <a:lnTo>
                  <a:pt x="2963322" y="80027"/>
                </a:lnTo>
                <a:lnTo>
                  <a:pt x="2974992" y="77271"/>
                </a:lnTo>
                <a:lnTo>
                  <a:pt x="2986859" y="77402"/>
                </a:lnTo>
                <a:lnTo>
                  <a:pt x="3025413" y="98205"/>
                </a:lnTo>
                <a:lnTo>
                  <a:pt x="3054921" y="138497"/>
                </a:lnTo>
                <a:lnTo>
                  <a:pt x="3059375" y="147225"/>
                </a:lnTo>
                <a:lnTo>
                  <a:pt x="2977322" y="147225"/>
                </a:lnTo>
                <a:lnTo>
                  <a:pt x="2970497" y="151535"/>
                </a:lnTo>
                <a:lnTo>
                  <a:pt x="2938604" y="184521"/>
                </a:lnTo>
                <a:lnTo>
                  <a:pt x="2916555" y="216502"/>
                </a:lnTo>
                <a:lnTo>
                  <a:pt x="2882455" y="279581"/>
                </a:lnTo>
                <a:lnTo>
                  <a:pt x="2859723" y="328686"/>
                </a:lnTo>
                <a:lnTo>
                  <a:pt x="2837844" y="380526"/>
                </a:lnTo>
                <a:lnTo>
                  <a:pt x="2828809" y="403455"/>
                </a:lnTo>
                <a:close/>
              </a:path>
              <a:path w="3144520" h="403859">
                <a:moveTo>
                  <a:pt x="3144496" y="403455"/>
                </a:moveTo>
                <a:lnTo>
                  <a:pt x="3075067" y="403455"/>
                </a:lnTo>
                <a:lnTo>
                  <a:pt x="3064207" y="359582"/>
                </a:lnTo>
                <a:lnTo>
                  <a:pt x="3047501" y="301973"/>
                </a:lnTo>
                <a:lnTo>
                  <a:pt x="3028268" y="245375"/>
                </a:lnTo>
                <a:lnTo>
                  <a:pt x="3007421" y="194824"/>
                </a:lnTo>
                <a:lnTo>
                  <a:pt x="2999889" y="180824"/>
                </a:lnTo>
                <a:lnTo>
                  <a:pt x="2999765" y="180595"/>
                </a:lnTo>
                <a:lnTo>
                  <a:pt x="2991321" y="167087"/>
                </a:lnTo>
                <a:lnTo>
                  <a:pt x="2983403" y="155548"/>
                </a:lnTo>
                <a:lnTo>
                  <a:pt x="2977322" y="147225"/>
                </a:lnTo>
                <a:lnTo>
                  <a:pt x="3059375" y="147225"/>
                </a:lnTo>
                <a:lnTo>
                  <a:pt x="3088962" y="214067"/>
                </a:lnTo>
                <a:lnTo>
                  <a:pt x="3107700" y="267804"/>
                </a:lnTo>
                <a:lnTo>
                  <a:pt x="3124493" y="323446"/>
                </a:lnTo>
                <a:lnTo>
                  <a:pt x="3138602" y="377104"/>
                </a:lnTo>
                <a:lnTo>
                  <a:pt x="3144496" y="40345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132451" cy="152161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3041210" y="-1"/>
            <a:ext cx="3637915" cy="796290"/>
          </a:xfrm>
          <a:custGeom>
            <a:avLst/>
            <a:gdLst/>
            <a:ahLst/>
            <a:cxnLst/>
            <a:rect l="l" t="t" r="r" b="b"/>
            <a:pathLst>
              <a:path w="3637915" h="796290">
                <a:moveTo>
                  <a:pt x="1703140" y="796289"/>
                </a:moveTo>
                <a:lnTo>
                  <a:pt x="1652349" y="796289"/>
                </a:lnTo>
                <a:lnTo>
                  <a:pt x="1550886" y="793749"/>
                </a:lnTo>
                <a:lnTo>
                  <a:pt x="1449583" y="786129"/>
                </a:lnTo>
                <a:lnTo>
                  <a:pt x="1398991" y="781049"/>
                </a:lnTo>
                <a:lnTo>
                  <a:pt x="1300414" y="768349"/>
                </a:lnTo>
                <a:lnTo>
                  <a:pt x="1252645" y="760729"/>
                </a:lnTo>
                <a:lnTo>
                  <a:pt x="1205131" y="751839"/>
                </a:lnTo>
                <a:lnTo>
                  <a:pt x="1157872" y="741679"/>
                </a:lnTo>
                <a:lnTo>
                  <a:pt x="1110868" y="730249"/>
                </a:lnTo>
                <a:lnTo>
                  <a:pt x="1017625" y="704849"/>
                </a:lnTo>
                <a:lnTo>
                  <a:pt x="925401" y="674369"/>
                </a:lnTo>
                <a:lnTo>
                  <a:pt x="879778" y="657859"/>
                </a:lnTo>
                <a:lnTo>
                  <a:pt x="789933" y="622299"/>
                </a:lnTo>
                <a:lnTo>
                  <a:pt x="745711" y="603249"/>
                </a:lnTo>
                <a:lnTo>
                  <a:pt x="615849" y="538479"/>
                </a:lnTo>
                <a:lnTo>
                  <a:pt x="531611" y="490219"/>
                </a:lnTo>
                <a:lnTo>
                  <a:pt x="447980" y="436879"/>
                </a:lnTo>
                <a:lnTo>
                  <a:pt x="407143" y="408939"/>
                </a:lnTo>
                <a:lnTo>
                  <a:pt x="367035" y="378459"/>
                </a:lnTo>
                <a:lnTo>
                  <a:pt x="327716" y="347979"/>
                </a:lnTo>
                <a:lnTo>
                  <a:pt x="289245" y="317499"/>
                </a:lnTo>
                <a:lnTo>
                  <a:pt x="251679" y="284479"/>
                </a:lnTo>
                <a:lnTo>
                  <a:pt x="215077" y="250189"/>
                </a:lnTo>
                <a:lnTo>
                  <a:pt x="179498" y="215899"/>
                </a:lnTo>
                <a:lnTo>
                  <a:pt x="145000" y="180339"/>
                </a:lnTo>
                <a:lnTo>
                  <a:pt x="111642" y="143509"/>
                </a:lnTo>
                <a:lnTo>
                  <a:pt x="79483" y="105409"/>
                </a:lnTo>
                <a:lnTo>
                  <a:pt x="48581" y="67309"/>
                </a:lnTo>
                <a:lnTo>
                  <a:pt x="18995" y="26669"/>
                </a:lnTo>
                <a:lnTo>
                  <a:pt x="0" y="0"/>
                </a:lnTo>
                <a:lnTo>
                  <a:pt x="33308" y="0"/>
                </a:lnTo>
                <a:lnTo>
                  <a:pt x="50650" y="24129"/>
                </a:lnTo>
                <a:lnTo>
                  <a:pt x="80279" y="62229"/>
                </a:lnTo>
                <a:lnTo>
                  <a:pt x="111188" y="100329"/>
                </a:lnTo>
                <a:lnTo>
                  <a:pt x="143317" y="137159"/>
                </a:lnTo>
                <a:lnTo>
                  <a:pt x="176608" y="172719"/>
                </a:lnTo>
                <a:lnTo>
                  <a:pt x="211004" y="208279"/>
                </a:lnTo>
                <a:lnTo>
                  <a:pt x="246446" y="242569"/>
                </a:lnTo>
                <a:lnTo>
                  <a:pt x="282876" y="274319"/>
                </a:lnTo>
                <a:lnTo>
                  <a:pt x="320235" y="306069"/>
                </a:lnTo>
                <a:lnTo>
                  <a:pt x="358467" y="336549"/>
                </a:lnTo>
                <a:lnTo>
                  <a:pt x="397512" y="367029"/>
                </a:lnTo>
                <a:lnTo>
                  <a:pt x="437312" y="394969"/>
                </a:lnTo>
                <a:lnTo>
                  <a:pt x="477810" y="422909"/>
                </a:lnTo>
                <a:lnTo>
                  <a:pt x="518946" y="449579"/>
                </a:lnTo>
                <a:lnTo>
                  <a:pt x="610989" y="502919"/>
                </a:lnTo>
                <a:lnTo>
                  <a:pt x="657902" y="528319"/>
                </a:lnTo>
                <a:lnTo>
                  <a:pt x="705408" y="552449"/>
                </a:lnTo>
                <a:lnTo>
                  <a:pt x="753509" y="575309"/>
                </a:lnTo>
                <a:lnTo>
                  <a:pt x="802203" y="596899"/>
                </a:lnTo>
                <a:lnTo>
                  <a:pt x="851492" y="617219"/>
                </a:lnTo>
                <a:lnTo>
                  <a:pt x="901374" y="636269"/>
                </a:lnTo>
                <a:lnTo>
                  <a:pt x="951722" y="654049"/>
                </a:lnTo>
                <a:lnTo>
                  <a:pt x="1053425" y="684529"/>
                </a:lnTo>
                <a:lnTo>
                  <a:pt x="1104781" y="698499"/>
                </a:lnTo>
                <a:lnTo>
                  <a:pt x="1156473" y="711199"/>
                </a:lnTo>
                <a:lnTo>
                  <a:pt x="1208502" y="722629"/>
                </a:lnTo>
                <a:lnTo>
                  <a:pt x="1260866" y="732789"/>
                </a:lnTo>
                <a:lnTo>
                  <a:pt x="1313566" y="741679"/>
                </a:lnTo>
                <a:lnTo>
                  <a:pt x="1361332" y="748029"/>
                </a:lnTo>
                <a:lnTo>
                  <a:pt x="1457028" y="758189"/>
                </a:lnTo>
                <a:lnTo>
                  <a:pt x="1504959" y="761999"/>
                </a:lnTo>
                <a:lnTo>
                  <a:pt x="1552944" y="764539"/>
                </a:lnTo>
                <a:lnTo>
                  <a:pt x="1649079" y="767079"/>
                </a:lnTo>
                <a:lnTo>
                  <a:pt x="2048998" y="767079"/>
                </a:lnTo>
                <a:lnTo>
                  <a:pt x="2007168" y="773429"/>
                </a:lnTo>
                <a:lnTo>
                  <a:pt x="1956818" y="779779"/>
                </a:lnTo>
                <a:lnTo>
                  <a:pt x="1906314" y="784859"/>
                </a:lnTo>
                <a:lnTo>
                  <a:pt x="1804841" y="792479"/>
                </a:lnTo>
                <a:lnTo>
                  <a:pt x="1753971" y="795019"/>
                </a:lnTo>
                <a:lnTo>
                  <a:pt x="1703140" y="796289"/>
                </a:lnTo>
                <a:close/>
              </a:path>
              <a:path w="3637915" h="796290">
                <a:moveTo>
                  <a:pt x="1963974" y="722629"/>
                </a:moveTo>
                <a:lnTo>
                  <a:pt x="1911464" y="721359"/>
                </a:lnTo>
                <a:lnTo>
                  <a:pt x="1859035" y="718819"/>
                </a:lnTo>
                <a:lnTo>
                  <a:pt x="1806685" y="715009"/>
                </a:lnTo>
                <a:lnTo>
                  <a:pt x="1754414" y="709929"/>
                </a:lnTo>
                <a:lnTo>
                  <a:pt x="1702223" y="703579"/>
                </a:lnTo>
                <a:lnTo>
                  <a:pt x="1598081" y="685799"/>
                </a:lnTo>
                <a:lnTo>
                  <a:pt x="1546129" y="675639"/>
                </a:lnTo>
                <a:lnTo>
                  <a:pt x="1465153" y="656589"/>
                </a:lnTo>
                <a:lnTo>
                  <a:pt x="1411680" y="641349"/>
                </a:lnTo>
                <a:lnTo>
                  <a:pt x="1306202" y="605789"/>
                </a:lnTo>
                <a:lnTo>
                  <a:pt x="1202969" y="565149"/>
                </a:lnTo>
                <a:lnTo>
                  <a:pt x="1152312" y="542289"/>
                </a:lnTo>
                <a:lnTo>
                  <a:pt x="1127237" y="529589"/>
                </a:lnTo>
                <a:lnTo>
                  <a:pt x="1102341" y="518159"/>
                </a:lnTo>
                <a:lnTo>
                  <a:pt x="1077635" y="505459"/>
                </a:lnTo>
                <a:lnTo>
                  <a:pt x="1053119" y="491489"/>
                </a:lnTo>
                <a:lnTo>
                  <a:pt x="1028794" y="478789"/>
                </a:lnTo>
                <a:lnTo>
                  <a:pt x="980755" y="450849"/>
                </a:lnTo>
                <a:lnTo>
                  <a:pt x="957053" y="435609"/>
                </a:lnTo>
                <a:lnTo>
                  <a:pt x="933562" y="421639"/>
                </a:lnTo>
                <a:lnTo>
                  <a:pt x="910292" y="406399"/>
                </a:lnTo>
                <a:lnTo>
                  <a:pt x="887254" y="389889"/>
                </a:lnTo>
                <a:lnTo>
                  <a:pt x="864448" y="374649"/>
                </a:lnTo>
                <a:lnTo>
                  <a:pt x="841874" y="358139"/>
                </a:lnTo>
                <a:lnTo>
                  <a:pt x="797459" y="325119"/>
                </a:lnTo>
                <a:lnTo>
                  <a:pt x="775628" y="307339"/>
                </a:lnTo>
                <a:lnTo>
                  <a:pt x="754049" y="290829"/>
                </a:lnTo>
                <a:lnTo>
                  <a:pt x="732730" y="273049"/>
                </a:lnTo>
                <a:lnTo>
                  <a:pt x="711681" y="253999"/>
                </a:lnTo>
                <a:lnTo>
                  <a:pt x="690902" y="236219"/>
                </a:lnTo>
                <a:lnTo>
                  <a:pt x="670393" y="217169"/>
                </a:lnTo>
                <a:lnTo>
                  <a:pt x="650162" y="198119"/>
                </a:lnTo>
                <a:lnTo>
                  <a:pt x="630220" y="179069"/>
                </a:lnTo>
                <a:lnTo>
                  <a:pt x="610564" y="158749"/>
                </a:lnTo>
                <a:lnTo>
                  <a:pt x="591197" y="139699"/>
                </a:lnTo>
                <a:lnTo>
                  <a:pt x="572126" y="119379"/>
                </a:lnTo>
                <a:lnTo>
                  <a:pt x="553358" y="99059"/>
                </a:lnTo>
                <a:lnTo>
                  <a:pt x="534896" y="77469"/>
                </a:lnTo>
                <a:lnTo>
                  <a:pt x="516738" y="57149"/>
                </a:lnTo>
                <a:lnTo>
                  <a:pt x="498891" y="35559"/>
                </a:lnTo>
                <a:lnTo>
                  <a:pt x="481366" y="13969"/>
                </a:lnTo>
                <a:lnTo>
                  <a:pt x="469859" y="0"/>
                </a:lnTo>
                <a:lnTo>
                  <a:pt x="509273" y="0"/>
                </a:lnTo>
                <a:lnTo>
                  <a:pt x="510694" y="1269"/>
                </a:lnTo>
                <a:lnTo>
                  <a:pt x="527959" y="21589"/>
                </a:lnTo>
                <a:lnTo>
                  <a:pt x="545528" y="43179"/>
                </a:lnTo>
                <a:lnTo>
                  <a:pt x="563400" y="63499"/>
                </a:lnTo>
                <a:lnTo>
                  <a:pt x="581576" y="83819"/>
                </a:lnTo>
                <a:lnTo>
                  <a:pt x="600047" y="104139"/>
                </a:lnTo>
                <a:lnTo>
                  <a:pt x="618806" y="123189"/>
                </a:lnTo>
                <a:lnTo>
                  <a:pt x="637853" y="143509"/>
                </a:lnTo>
                <a:lnTo>
                  <a:pt x="657187" y="162559"/>
                </a:lnTo>
                <a:lnTo>
                  <a:pt x="676801" y="180339"/>
                </a:lnTo>
                <a:lnTo>
                  <a:pt x="696686" y="199389"/>
                </a:lnTo>
                <a:lnTo>
                  <a:pt x="716841" y="217169"/>
                </a:lnTo>
                <a:lnTo>
                  <a:pt x="737268" y="236219"/>
                </a:lnTo>
                <a:lnTo>
                  <a:pt x="757956" y="253999"/>
                </a:lnTo>
                <a:lnTo>
                  <a:pt x="778898" y="270509"/>
                </a:lnTo>
                <a:lnTo>
                  <a:pt x="800093" y="288289"/>
                </a:lnTo>
                <a:lnTo>
                  <a:pt x="843232" y="321309"/>
                </a:lnTo>
                <a:lnTo>
                  <a:pt x="909714" y="368299"/>
                </a:lnTo>
                <a:lnTo>
                  <a:pt x="955169" y="398779"/>
                </a:lnTo>
                <a:lnTo>
                  <a:pt x="1024955" y="440689"/>
                </a:lnTo>
                <a:lnTo>
                  <a:pt x="1120774" y="492759"/>
                </a:lnTo>
                <a:lnTo>
                  <a:pt x="1219460" y="538479"/>
                </a:lnTo>
                <a:lnTo>
                  <a:pt x="1295150" y="568959"/>
                </a:lnTo>
                <a:lnTo>
                  <a:pt x="1320674" y="577849"/>
                </a:lnTo>
                <a:lnTo>
                  <a:pt x="1346328" y="588009"/>
                </a:lnTo>
                <a:lnTo>
                  <a:pt x="1372113" y="595629"/>
                </a:lnTo>
                <a:lnTo>
                  <a:pt x="1398029" y="604519"/>
                </a:lnTo>
                <a:lnTo>
                  <a:pt x="1476459" y="627379"/>
                </a:lnTo>
                <a:lnTo>
                  <a:pt x="1553583" y="645159"/>
                </a:lnTo>
                <a:lnTo>
                  <a:pt x="1604504" y="655319"/>
                </a:lnTo>
                <a:lnTo>
                  <a:pt x="1655583" y="664209"/>
                </a:lnTo>
                <a:lnTo>
                  <a:pt x="1706820" y="671829"/>
                </a:lnTo>
                <a:lnTo>
                  <a:pt x="1758213" y="678179"/>
                </a:lnTo>
                <a:lnTo>
                  <a:pt x="1809765" y="683259"/>
                </a:lnTo>
                <a:lnTo>
                  <a:pt x="1861474" y="687069"/>
                </a:lnTo>
                <a:lnTo>
                  <a:pt x="1913340" y="689609"/>
                </a:lnTo>
                <a:lnTo>
                  <a:pt x="1965364" y="690879"/>
                </a:lnTo>
                <a:lnTo>
                  <a:pt x="2381817" y="690879"/>
                </a:lnTo>
                <a:lnTo>
                  <a:pt x="2343147" y="702309"/>
                </a:lnTo>
                <a:lnTo>
                  <a:pt x="2299977" y="713739"/>
                </a:lnTo>
                <a:lnTo>
                  <a:pt x="2174808" y="713739"/>
                </a:lnTo>
                <a:lnTo>
                  <a:pt x="2121980" y="717549"/>
                </a:lnTo>
                <a:lnTo>
                  <a:pt x="2069232" y="720089"/>
                </a:lnTo>
                <a:lnTo>
                  <a:pt x="1963974" y="722629"/>
                </a:lnTo>
                <a:close/>
              </a:path>
              <a:path w="3637915" h="796290">
                <a:moveTo>
                  <a:pt x="1921919" y="445769"/>
                </a:moveTo>
                <a:lnTo>
                  <a:pt x="1872030" y="445769"/>
                </a:lnTo>
                <a:lnTo>
                  <a:pt x="1822168" y="444499"/>
                </a:lnTo>
                <a:lnTo>
                  <a:pt x="1772368" y="441959"/>
                </a:lnTo>
                <a:lnTo>
                  <a:pt x="1722665" y="438149"/>
                </a:lnTo>
                <a:lnTo>
                  <a:pt x="1623689" y="425449"/>
                </a:lnTo>
                <a:lnTo>
                  <a:pt x="1574486" y="417829"/>
                </a:lnTo>
                <a:lnTo>
                  <a:pt x="1525520" y="408939"/>
                </a:lnTo>
                <a:lnTo>
                  <a:pt x="1428438" y="386079"/>
                </a:lnTo>
                <a:lnTo>
                  <a:pt x="1332723" y="358139"/>
                </a:lnTo>
                <a:lnTo>
                  <a:pt x="1285465" y="341629"/>
                </a:lnTo>
                <a:lnTo>
                  <a:pt x="1234515" y="322579"/>
                </a:lnTo>
                <a:lnTo>
                  <a:pt x="1184218" y="302259"/>
                </a:lnTo>
                <a:lnTo>
                  <a:pt x="1134574" y="279399"/>
                </a:lnTo>
                <a:lnTo>
                  <a:pt x="1085583" y="255269"/>
                </a:lnTo>
                <a:lnTo>
                  <a:pt x="1037334" y="229869"/>
                </a:lnTo>
                <a:lnTo>
                  <a:pt x="989918" y="203199"/>
                </a:lnTo>
                <a:lnTo>
                  <a:pt x="943332" y="175259"/>
                </a:lnTo>
                <a:lnTo>
                  <a:pt x="897579" y="146049"/>
                </a:lnTo>
                <a:lnTo>
                  <a:pt x="852740" y="115569"/>
                </a:lnTo>
                <a:lnTo>
                  <a:pt x="808899" y="82549"/>
                </a:lnTo>
                <a:lnTo>
                  <a:pt x="766057" y="49529"/>
                </a:lnTo>
                <a:lnTo>
                  <a:pt x="724212" y="13969"/>
                </a:lnTo>
                <a:lnTo>
                  <a:pt x="707178" y="0"/>
                </a:lnTo>
                <a:lnTo>
                  <a:pt x="755307" y="0"/>
                </a:lnTo>
                <a:lnTo>
                  <a:pt x="806409" y="40639"/>
                </a:lnTo>
                <a:lnTo>
                  <a:pt x="848928" y="73659"/>
                </a:lnTo>
                <a:lnTo>
                  <a:pt x="892446" y="104139"/>
                </a:lnTo>
                <a:lnTo>
                  <a:pt x="936882" y="134619"/>
                </a:lnTo>
                <a:lnTo>
                  <a:pt x="982156" y="162559"/>
                </a:lnTo>
                <a:lnTo>
                  <a:pt x="1028267" y="189229"/>
                </a:lnTo>
                <a:lnTo>
                  <a:pt x="1075216" y="214629"/>
                </a:lnTo>
                <a:lnTo>
                  <a:pt x="1122915" y="238759"/>
                </a:lnTo>
                <a:lnTo>
                  <a:pt x="1171278" y="261619"/>
                </a:lnTo>
                <a:lnTo>
                  <a:pt x="1220304" y="283209"/>
                </a:lnTo>
                <a:lnTo>
                  <a:pt x="1269994" y="302259"/>
                </a:lnTo>
                <a:lnTo>
                  <a:pt x="1316166" y="318769"/>
                </a:lnTo>
                <a:lnTo>
                  <a:pt x="1362765" y="334009"/>
                </a:lnTo>
                <a:lnTo>
                  <a:pt x="1409757" y="347979"/>
                </a:lnTo>
                <a:lnTo>
                  <a:pt x="1457107" y="360679"/>
                </a:lnTo>
                <a:lnTo>
                  <a:pt x="1504780" y="372109"/>
                </a:lnTo>
                <a:lnTo>
                  <a:pt x="1600958" y="389889"/>
                </a:lnTo>
                <a:lnTo>
                  <a:pt x="1649393" y="397509"/>
                </a:lnTo>
                <a:lnTo>
                  <a:pt x="1746780" y="407669"/>
                </a:lnTo>
                <a:lnTo>
                  <a:pt x="1795663" y="411479"/>
                </a:lnTo>
                <a:lnTo>
                  <a:pt x="1893634" y="414019"/>
                </a:lnTo>
                <a:lnTo>
                  <a:pt x="2261364" y="414019"/>
                </a:lnTo>
                <a:lnTo>
                  <a:pt x="2219854" y="421639"/>
                </a:lnTo>
                <a:lnTo>
                  <a:pt x="2121042" y="434339"/>
                </a:lnTo>
                <a:lnTo>
                  <a:pt x="2021636" y="441959"/>
                </a:lnTo>
                <a:lnTo>
                  <a:pt x="1971799" y="444499"/>
                </a:lnTo>
                <a:lnTo>
                  <a:pt x="1921919" y="445769"/>
                </a:lnTo>
                <a:close/>
              </a:path>
              <a:path w="3637915" h="796290">
                <a:moveTo>
                  <a:pt x="2261364" y="414019"/>
                </a:moveTo>
                <a:lnTo>
                  <a:pt x="1942653" y="414019"/>
                </a:lnTo>
                <a:lnTo>
                  <a:pt x="1991647" y="412749"/>
                </a:lnTo>
                <a:lnTo>
                  <a:pt x="2089423" y="405129"/>
                </a:lnTo>
                <a:lnTo>
                  <a:pt x="2138135" y="400049"/>
                </a:lnTo>
                <a:lnTo>
                  <a:pt x="2186684" y="393699"/>
                </a:lnTo>
                <a:lnTo>
                  <a:pt x="2292040" y="375919"/>
                </a:lnTo>
                <a:lnTo>
                  <a:pt x="2396139" y="353059"/>
                </a:lnTo>
                <a:lnTo>
                  <a:pt x="2498981" y="325119"/>
                </a:lnTo>
                <a:lnTo>
                  <a:pt x="2549931" y="309879"/>
                </a:lnTo>
                <a:lnTo>
                  <a:pt x="2650887" y="274319"/>
                </a:lnTo>
                <a:lnTo>
                  <a:pt x="2700769" y="255269"/>
                </a:lnTo>
                <a:lnTo>
                  <a:pt x="2750087" y="234949"/>
                </a:lnTo>
                <a:lnTo>
                  <a:pt x="2798842" y="212089"/>
                </a:lnTo>
                <a:lnTo>
                  <a:pt x="2847033" y="190499"/>
                </a:lnTo>
                <a:lnTo>
                  <a:pt x="2894661" y="166369"/>
                </a:lnTo>
                <a:lnTo>
                  <a:pt x="2988225" y="115569"/>
                </a:lnTo>
                <a:lnTo>
                  <a:pt x="3079535" y="59689"/>
                </a:lnTo>
                <a:lnTo>
                  <a:pt x="3169144" y="0"/>
                </a:lnTo>
                <a:lnTo>
                  <a:pt x="3225215" y="0"/>
                </a:lnTo>
                <a:lnTo>
                  <a:pt x="3170522" y="38099"/>
                </a:lnTo>
                <a:lnTo>
                  <a:pt x="3125914" y="68579"/>
                </a:lnTo>
                <a:lnTo>
                  <a:pt x="3084673" y="95249"/>
                </a:lnTo>
                <a:lnTo>
                  <a:pt x="3042949" y="120649"/>
                </a:lnTo>
                <a:lnTo>
                  <a:pt x="2958054" y="168909"/>
                </a:lnTo>
                <a:lnTo>
                  <a:pt x="2871231" y="214629"/>
                </a:lnTo>
                <a:lnTo>
                  <a:pt x="2782478" y="255269"/>
                </a:lnTo>
                <a:lnTo>
                  <a:pt x="2691797" y="293369"/>
                </a:lnTo>
                <a:lnTo>
                  <a:pt x="2645837" y="311149"/>
                </a:lnTo>
                <a:lnTo>
                  <a:pt x="2506311" y="356869"/>
                </a:lnTo>
                <a:lnTo>
                  <a:pt x="2411922" y="382269"/>
                </a:lnTo>
                <a:lnTo>
                  <a:pt x="2364316" y="393699"/>
                </a:lnTo>
                <a:lnTo>
                  <a:pt x="2316437" y="403859"/>
                </a:lnTo>
                <a:lnTo>
                  <a:pt x="2261364" y="414019"/>
                </a:lnTo>
                <a:close/>
              </a:path>
              <a:path w="3637915" h="796290">
                <a:moveTo>
                  <a:pt x="2381817" y="690879"/>
                </a:moveTo>
                <a:lnTo>
                  <a:pt x="2017403" y="690879"/>
                </a:lnTo>
                <a:lnTo>
                  <a:pt x="2069315" y="689609"/>
                </a:lnTo>
                <a:lnTo>
                  <a:pt x="2121098" y="687069"/>
                </a:lnTo>
                <a:lnTo>
                  <a:pt x="2172755" y="683259"/>
                </a:lnTo>
                <a:lnTo>
                  <a:pt x="2224283" y="678179"/>
                </a:lnTo>
                <a:lnTo>
                  <a:pt x="2275684" y="671829"/>
                </a:lnTo>
                <a:lnTo>
                  <a:pt x="2326958" y="664209"/>
                </a:lnTo>
                <a:lnTo>
                  <a:pt x="2378103" y="655319"/>
                </a:lnTo>
                <a:lnTo>
                  <a:pt x="2429139" y="645159"/>
                </a:lnTo>
                <a:lnTo>
                  <a:pt x="2477527" y="628649"/>
                </a:lnTo>
                <a:lnTo>
                  <a:pt x="2525403" y="610869"/>
                </a:lnTo>
                <a:lnTo>
                  <a:pt x="2619617" y="572769"/>
                </a:lnTo>
                <a:lnTo>
                  <a:pt x="2665955" y="552449"/>
                </a:lnTo>
                <a:lnTo>
                  <a:pt x="2711781" y="530859"/>
                </a:lnTo>
                <a:lnTo>
                  <a:pt x="2801894" y="485139"/>
                </a:lnTo>
                <a:lnTo>
                  <a:pt x="2889958" y="434339"/>
                </a:lnTo>
                <a:lnTo>
                  <a:pt x="2933222" y="407669"/>
                </a:lnTo>
                <a:lnTo>
                  <a:pt x="3018211" y="351789"/>
                </a:lnTo>
                <a:lnTo>
                  <a:pt x="3058373" y="322579"/>
                </a:lnTo>
                <a:lnTo>
                  <a:pt x="3097703" y="293369"/>
                </a:lnTo>
                <a:lnTo>
                  <a:pt x="3136200" y="262889"/>
                </a:lnTo>
                <a:lnTo>
                  <a:pt x="3173863" y="231139"/>
                </a:lnTo>
                <a:lnTo>
                  <a:pt x="3210694" y="198119"/>
                </a:lnTo>
                <a:lnTo>
                  <a:pt x="3246691" y="165099"/>
                </a:lnTo>
                <a:lnTo>
                  <a:pt x="3281856" y="130809"/>
                </a:lnTo>
                <a:lnTo>
                  <a:pt x="3316187" y="95249"/>
                </a:lnTo>
                <a:lnTo>
                  <a:pt x="3349686" y="59689"/>
                </a:lnTo>
                <a:lnTo>
                  <a:pt x="3382255" y="21589"/>
                </a:lnTo>
                <a:lnTo>
                  <a:pt x="3401267" y="0"/>
                </a:lnTo>
                <a:lnTo>
                  <a:pt x="3440959" y="0"/>
                </a:lnTo>
                <a:lnTo>
                  <a:pt x="3438246" y="2539"/>
                </a:lnTo>
                <a:lnTo>
                  <a:pt x="3406104" y="41909"/>
                </a:lnTo>
                <a:lnTo>
                  <a:pt x="3372988" y="78739"/>
                </a:lnTo>
                <a:lnTo>
                  <a:pt x="3338996" y="115569"/>
                </a:lnTo>
                <a:lnTo>
                  <a:pt x="3304127" y="151129"/>
                </a:lnTo>
                <a:lnTo>
                  <a:pt x="3268381" y="186689"/>
                </a:lnTo>
                <a:lnTo>
                  <a:pt x="3231758" y="219709"/>
                </a:lnTo>
                <a:lnTo>
                  <a:pt x="3194259" y="252729"/>
                </a:lnTo>
                <a:lnTo>
                  <a:pt x="3155883" y="285749"/>
                </a:lnTo>
                <a:lnTo>
                  <a:pt x="3116630" y="316229"/>
                </a:lnTo>
                <a:lnTo>
                  <a:pt x="3076501" y="346709"/>
                </a:lnTo>
                <a:lnTo>
                  <a:pt x="3036028" y="375919"/>
                </a:lnTo>
                <a:lnTo>
                  <a:pt x="2994983" y="403859"/>
                </a:lnTo>
                <a:lnTo>
                  <a:pt x="2911181" y="457199"/>
                </a:lnTo>
                <a:lnTo>
                  <a:pt x="2868423" y="482599"/>
                </a:lnTo>
                <a:lnTo>
                  <a:pt x="2825094" y="506729"/>
                </a:lnTo>
                <a:lnTo>
                  <a:pt x="2736722" y="552449"/>
                </a:lnTo>
                <a:lnTo>
                  <a:pt x="2691680" y="574039"/>
                </a:lnTo>
                <a:lnTo>
                  <a:pt x="2782202" y="574039"/>
                </a:lnTo>
                <a:lnTo>
                  <a:pt x="2690807" y="607059"/>
                </a:lnTo>
                <a:lnTo>
                  <a:pt x="2598039" y="634999"/>
                </a:lnTo>
                <a:lnTo>
                  <a:pt x="2503900" y="660399"/>
                </a:lnTo>
                <a:lnTo>
                  <a:pt x="2466467" y="668019"/>
                </a:lnTo>
                <a:lnTo>
                  <a:pt x="2447688" y="673099"/>
                </a:lnTo>
                <a:lnTo>
                  <a:pt x="2428876" y="676909"/>
                </a:lnTo>
                <a:lnTo>
                  <a:pt x="2381817" y="690879"/>
                </a:lnTo>
                <a:close/>
              </a:path>
              <a:path w="3637915" h="796290">
                <a:moveTo>
                  <a:pt x="2782202" y="574039"/>
                </a:moveTo>
                <a:lnTo>
                  <a:pt x="2691680" y="574039"/>
                </a:lnTo>
                <a:lnTo>
                  <a:pt x="2739317" y="557529"/>
                </a:lnTo>
                <a:lnTo>
                  <a:pt x="2786444" y="539749"/>
                </a:lnTo>
                <a:lnTo>
                  <a:pt x="2879165" y="501649"/>
                </a:lnTo>
                <a:lnTo>
                  <a:pt x="2924759" y="481329"/>
                </a:lnTo>
                <a:lnTo>
                  <a:pt x="2969842" y="459739"/>
                </a:lnTo>
                <a:lnTo>
                  <a:pt x="3058476" y="414019"/>
                </a:lnTo>
                <a:lnTo>
                  <a:pt x="3102026" y="388619"/>
                </a:lnTo>
                <a:lnTo>
                  <a:pt x="3187594" y="337819"/>
                </a:lnTo>
                <a:lnTo>
                  <a:pt x="3271119" y="281939"/>
                </a:lnTo>
                <a:lnTo>
                  <a:pt x="3312115" y="252729"/>
                </a:lnTo>
                <a:lnTo>
                  <a:pt x="3352701" y="220979"/>
                </a:lnTo>
                <a:lnTo>
                  <a:pt x="3392624" y="190499"/>
                </a:lnTo>
                <a:lnTo>
                  <a:pt x="3431820" y="157479"/>
                </a:lnTo>
                <a:lnTo>
                  <a:pt x="3470224" y="123189"/>
                </a:lnTo>
                <a:lnTo>
                  <a:pt x="3507773" y="88899"/>
                </a:lnTo>
                <a:lnTo>
                  <a:pt x="3544404" y="53339"/>
                </a:lnTo>
                <a:lnTo>
                  <a:pt x="3580051" y="16509"/>
                </a:lnTo>
                <a:lnTo>
                  <a:pt x="3596354" y="0"/>
                </a:lnTo>
                <a:lnTo>
                  <a:pt x="3637789" y="0"/>
                </a:lnTo>
                <a:lnTo>
                  <a:pt x="3626866" y="11429"/>
                </a:lnTo>
                <a:lnTo>
                  <a:pt x="3593300" y="46989"/>
                </a:lnTo>
                <a:lnTo>
                  <a:pt x="3558787" y="82549"/>
                </a:lnTo>
                <a:lnTo>
                  <a:pt x="3523378" y="116839"/>
                </a:lnTo>
                <a:lnTo>
                  <a:pt x="3487123" y="149859"/>
                </a:lnTo>
                <a:lnTo>
                  <a:pt x="3450073" y="182879"/>
                </a:lnTo>
                <a:lnTo>
                  <a:pt x="3412278" y="213359"/>
                </a:lnTo>
                <a:lnTo>
                  <a:pt x="3373790" y="243839"/>
                </a:lnTo>
                <a:lnTo>
                  <a:pt x="3334922" y="273049"/>
                </a:lnTo>
                <a:lnTo>
                  <a:pt x="3295515" y="302259"/>
                </a:lnTo>
                <a:lnTo>
                  <a:pt x="3255570" y="330199"/>
                </a:lnTo>
                <a:lnTo>
                  <a:pt x="3215086" y="356869"/>
                </a:lnTo>
                <a:lnTo>
                  <a:pt x="3132504" y="407669"/>
                </a:lnTo>
                <a:lnTo>
                  <a:pt x="3090406" y="431799"/>
                </a:lnTo>
                <a:lnTo>
                  <a:pt x="3047768" y="454659"/>
                </a:lnTo>
                <a:lnTo>
                  <a:pt x="2960879" y="497839"/>
                </a:lnTo>
                <a:lnTo>
                  <a:pt x="2872226" y="538479"/>
                </a:lnTo>
                <a:lnTo>
                  <a:pt x="2782202" y="574039"/>
                </a:lnTo>
                <a:close/>
              </a:path>
              <a:path w="3637915" h="796290">
                <a:moveTo>
                  <a:pt x="2048998" y="767079"/>
                </a:moveTo>
                <a:lnTo>
                  <a:pt x="1697229" y="767079"/>
                </a:lnTo>
                <a:lnTo>
                  <a:pt x="1793608" y="764539"/>
                </a:lnTo>
                <a:lnTo>
                  <a:pt x="1889607" y="756919"/>
                </a:lnTo>
                <a:lnTo>
                  <a:pt x="1985140" y="746759"/>
                </a:lnTo>
                <a:lnTo>
                  <a:pt x="2080207" y="731519"/>
                </a:lnTo>
                <a:lnTo>
                  <a:pt x="2174808" y="713739"/>
                </a:lnTo>
                <a:lnTo>
                  <a:pt x="2299977" y="713739"/>
                </a:lnTo>
                <a:lnTo>
                  <a:pt x="2256603" y="725169"/>
                </a:lnTo>
                <a:lnTo>
                  <a:pt x="2157292" y="748029"/>
                </a:lnTo>
                <a:lnTo>
                  <a:pt x="2057364" y="765809"/>
                </a:lnTo>
                <a:lnTo>
                  <a:pt x="2048998" y="76707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143168" y="9271077"/>
            <a:ext cx="3605529" cy="1016000"/>
          </a:xfrm>
          <a:custGeom>
            <a:avLst/>
            <a:gdLst/>
            <a:ahLst/>
            <a:cxnLst/>
            <a:rect l="l" t="t" r="r" b="b"/>
            <a:pathLst>
              <a:path w="3605530" h="1016000">
                <a:moveTo>
                  <a:pt x="2248026" y="933926"/>
                </a:moveTo>
                <a:lnTo>
                  <a:pt x="2241859" y="928121"/>
                </a:lnTo>
                <a:lnTo>
                  <a:pt x="2235449" y="922316"/>
                </a:lnTo>
                <a:lnTo>
                  <a:pt x="2229523" y="916512"/>
                </a:lnTo>
                <a:lnTo>
                  <a:pt x="2205901" y="880352"/>
                </a:lnTo>
                <a:lnTo>
                  <a:pt x="2181634" y="813839"/>
                </a:lnTo>
                <a:lnTo>
                  <a:pt x="2173370" y="759782"/>
                </a:lnTo>
                <a:lnTo>
                  <a:pt x="2169984" y="740433"/>
                </a:lnTo>
                <a:lnTo>
                  <a:pt x="2165630" y="721084"/>
                </a:lnTo>
                <a:lnTo>
                  <a:pt x="2160309" y="701734"/>
                </a:lnTo>
                <a:lnTo>
                  <a:pt x="2144388" y="648834"/>
                </a:lnTo>
                <a:lnTo>
                  <a:pt x="2130115" y="595862"/>
                </a:lnTo>
                <a:lnTo>
                  <a:pt x="2117418" y="542747"/>
                </a:lnTo>
                <a:lnTo>
                  <a:pt x="2106226" y="489417"/>
                </a:lnTo>
                <a:lnTo>
                  <a:pt x="2096468" y="435801"/>
                </a:lnTo>
                <a:lnTo>
                  <a:pt x="2088072" y="381826"/>
                </a:lnTo>
                <a:lnTo>
                  <a:pt x="2081864" y="327204"/>
                </a:lnTo>
                <a:lnTo>
                  <a:pt x="2079042" y="271857"/>
                </a:lnTo>
                <a:lnTo>
                  <a:pt x="2079738" y="234771"/>
                </a:lnTo>
                <a:lnTo>
                  <a:pt x="2079787" y="232151"/>
                </a:lnTo>
                <a:lnTo>
                  <a:pt x="2079883" y="227031"/>
                </a:lnTo>
                <a:lnTo>
                  <a:pt x="2079998" y="220904"/>
                </a:lnTo>
                <a:lnTo>
                  <a:pt x="2080023" y="219614"/>
                </a:lnTo>
                <a:lnTo>
                  <a:pt x="2080144" y="215462"/>
                </a:lnTo>
                <a:lnTo>
                  <a:pt x="2085492" y="159954"/>
                </a:lnTo>
                <a:lnTo>
                  <a:pt x="2102543" y="117869"/>
                </a:lnTo>
                <a:lnTo>
                  <a:pt x="2139589" y="91989"/>
                </a:lnTo>
                <a:lnTo>
                  <a:pt x="2149989" y="95456"/>
                </a:lnTo>
                <a:lnTo>
                  <a:pt x="2155149" y="98036"/>
                </a:lnTo>
                <a:lnTo>
                  <a:pt x="2160309" y="103196"/>
                </a:lnTo>
                <a:lnTo>
                  <a:pt x="2162889" y="110935"/>
                </a:lnTo>
                <a:lnTo>
                  <a:pt x="2166678" y="119078"/>
                </a:lnTo>
                <a:lnTo>
                  <a:pt x="2169984" y="127705"/>
                </a:lnTo>
                <a:lnTo>
                  <a:pt x="2172322" y="136331"/>
                </a:lnTo>
                <a:lnTo>
                  <a:pt x="2173209" y="144474"/>
                </a:lnTo>
                <a:lnTo>
                  <a:pt x="2178933" y="182407"/>
                </a:lnTo>
                <a:lnTo>
                  <a:pt x="2186108" y="219614"/>
                </a:lnTo>
                <a:lnTo>
                  <a:pt x="2191264" y="256700"/>
                </a:lnTo>
                <a:lnTo>
                  <a:pt x="2191268" y="296689"/>
                </a:lnTo>
                <a:lnTo>
                  <a:pt x="2192316" y="320311"/>
                </a:lnTo>
                <a:lnTo>
                  <a:pt x="2197718" y="344417"/>
                </a:lnTo>
                <a:lnTo>
                  <a:pt x="2205054" y="368523"/>
                </a:lnTo>
                <a:lnTo>
                  <a:pt x="2211907" y="392145"/>
                </a:lnTo>
                <a:lnTo>
                  <a:pt x="2218236" y="417703"/>
                </a:lnTo>
                <a:lnTo>
                  <a:pt x="2221904" y="443744"/>
                </a:lnTo>
                <a:lnTo>
                  <a:pt x="2223154" y="469784"/>
                </a:lnTo>
                <a:lnTo>
                  <a:pt x="2222227" y="495342"/>
                </a:lnTo>
                <a:lnTo>
                  <a:pt x="2221259" y="504976"/>
                </a:lnTo>
                <a:lnTo>
                  <a:pt x="2222227" y="514369"/>
                </a:lnTo>
                <a:lnTo>
                  <a:pt x="2225129" y="523277"/>
                </a:lnTo>
                <a:lnTo>
                  <a:pt x="2229967" y="531460"/>
                </a:lnTo>
                <a:lnTo>
                  <a:pt x="2239682" y="553631"/>
                </a:lnTo>
                <a:lnTo>
                  <a:pt x="2245769" y="577254"/>
                </a:lnTo>
                <a:lnTo>
                  <a:pt x="2248469" y="601843"/>
                </a:lnTo>
                <a:lnTo>
                  <a:pt x="2248072" y="624337"/>
                </a:lnTo>
                <a:lnTo>
                  <a:pt x="2248192" y="634657"/>
                </a:lnTo>
                <a:lnTo>
                  <a:pt x="2261812" y="679523"/>
                </a:lnTo>
                <a:lnTo>
                  <a:pt x="2273825" y="693995"/>
                </a:lnTo>
                <a:lnTo>
                  <a:pt x="2397846" y="693995"/>
                </a:lnTo>
                <a:lnTo>
                  <a:pt x="2389921" y="719794"/>
                </a:lnTo>
                <a:lnTo>
                  <a:pt x="2373071" y="753816"/>
                </a:lnTo>
                <a:lnTo>
                  <a:pt x="2353802" y="786871"/>
                </a:lnTo>
                <a:lnTo>
                  <a:pt x="2348481" y="794651"/>
                </a:lnTo>
                <a:lnTo>
                  <a:pt x="2344128" y="802673"/>
                </a:lnTo>
                <a:lnTo>
                  <a:pt x="2340741" y="811179"/>
                </a:lnTo>
                <a:lnTo>
                  <a:pt x="2338323" y="820410"/>
                </a:lnTo>
                <a:lnTo>
                  <a:pt x="2331470" y="859189"/>
                </a:lnTo>
                <a:lnTo>
                  <a:pt x="2312524" y="892647"/>
                </a:lnTo>
                <a:lnTo>
                  <a:pt x="2283903" y="918366"/>
                </a:lnTo>
                <a:lnTo>
                  <a:pt x="2248026" y="933926"/>
                </a:lnTo>
                <a:close/>
              </a:path>
              <a:path w="3605530" h="1016000">
                <a:moveTo>
                  <a:pt x="2397846" y="693995"/>
                </a:moveTo>
                <a:lnTo>
                  <a:pt x="2273825" y="693995"/>
                </a:lnTo>
                <a:lnTo>
                  <a:pt x="2286362" y="681458"/>
                </a:lnTo>
                <a:lnTo>
                  <a:pt x="2296722" y="667228"/>
                </a:lnTo>
                <a:lnTo>
                  <a:pt x="2304663" y="651547"/>
                </a:lnTo>
                <a:lnTo>
                  <a:pt x="2309944" y="634657"/>
                </a:lnTo>
                <a:lnTo>
                  <a:pt x="2324152" y="583969"/>
                </a:lnTo>
                <a:lnTo>
                  <a:pt x="2340211" y="533687"/>
                </a:lnTo>
                <a:lnTo>
                  <a:pt x="2358074" y="483901"/>
                </a:lnTo>
                <a:lnTo>
                  <a:pt x="2377698" y="434703"/>
                </a:lnTo>
                <a:lnTo>
                  <a:pt x="2399037" y="386181"/>
                </a:lnTo>
                <a:lnTo>
                  <a:pt x="2422046" y="338426"/>
                </a:lnTo>
                <a:lnTo>
                  <a:pt x="2446679" y="291529"/>
                </a:lnTo>
                <a:lnTo>
                  <a:pt x="2452081" y="279919"/>
                </a:lnTo>
                <a:lnTo>
                  <a:pt x="2474937" y="232151"/>
                </a:lnTo>
                <a:lnTo>
                  <a:pt x="2513757" y="206392"/>
                </a:lnTo>
                <a:lnTo>
                  <a:pt x="2527140" y="204901"/>
                </a:lnTo>
                <a:lnTo>
                  <a:pt x="2539556" y="208005"/>
                </a:lnTo>
                <a:lnTo>
                  <a:pt x="2550037" y="215462"/>
                </a:lnTo>
                <a:lnTo>
                  <a:pt x="2557615" y="227031"/>
                </a:lnTo>
                <a:lnTo>
                  <a:pt x="2557615" y="232151"/>
                </a:lnTo>
                <a:lnTo>
                  <a:pt x="2560195" y="234771"/>
                </a:lnTo>
                <a:lnTo>
                  <a:pt x="2563178" y="262183"/>
                </a:lnTo>
                <a:lnTo>
                  <a:pt x="2560840" y="289594"/>
                </a:lnTo>
                <a:lnTo>
                  <a:pt x="2553664" y="316038"/>
                </a:lnTo>
                <a:lnTo>
                  <a:pt x="2542136" y="340547"/>
                </a:lnTo>
                <a:lnTo>
                  <a:pt x="2519924" y="381624"/>
                </a:lnTo>
                <a:lnTo>
                  <a:pt x="2499890" y="423427"/>
                </a:lnTo>
                <a:lnTo>
                  <a:pt x="2482274" y="465713"/>
                </a:lnTo>
                <a:lnTo>
                  <a:pt x="2467318" y="508241"/>
                </a:lnTo>
                <a:lnTo>
                  <a:pt x="2455225" y="537628"/>
                </a:lnTo>
                <a:lnTo>
                  <a:pt x="2442164" y="567257"/>
                </a:lnTo>
                <a:lnTo>
                  <a:pt x="2428136" y="596402"/>
                </a:lnTo>
                <a:lnTo>
                  <a:pt x="2413140" y="624337"/>
                </a:lnTo>
                <a:lnTo>
                  <a:pt x="2410560" y="632077"/>
                </a:lnTo>
                <a:lnTo>
                  <a:pt x="2402821" y="639817"/>
                </a:lnTo>
                <a:lnTo>
                  <a:pt x="2402784" y="645742"/>
                </a:lnTo>
                <a:lnTo>
                  <a:pt x="2401172" y="679523"/>
                </a:lnTo>
                <a:lnTo>
                  <a:pt x="2401080" y="681458"/>
                </a:lnTo>
                <a:lnTo>
                  <a:pt x="2400966" y="683836"/>
                </a:lnTo>
                <a:lnTo>
                  <a:pt x="2397846" y="693995"/>
                </a:lnTo>
                <a:close/>
              </a:path>
              <a:path w="3605530" h="1016000">
                <a:moveTo>
                  <a:pt x="1143082" y="1015922"/>
                </a:moveTo>
                <a:lnTo>
                  <a:pt x="1046281" y="1015922"/>
                </a:lnTo>
                <a:lnTo>
                  <a:pt x="1040629" y="988104"/>
                </a:lnTo>
                <a:lnTo>
                  <a:pt x="1038049" y="980364"/>
                </a:lnTo>
                <a:lnTo>
                  <a:pt x="1038049" y="964885"/>
                </a:lnTo>
                <a:lnTo>
                  <a:pt x="1042241" y="947712"/>
                </a:lnTo>
                <a:lnTo>
                  <a:pt x="1048369" y="931991"/>
                </a:lnTo>
                <a:lnTo>
                  <a:pt x="1058366" y="919172"/>
                </a:lnTo>
                <a:lnTo>
                  <a:pt x="1074168" y="910707"/>
                </a:lnTo>
                <a:lnTo>
                  <a:pt x="1090494" y="910505"/>
                </a:lnTo>
                <a:lnTo>
                  <a:pt x="1102224" y="918769"/>
                </a:lnTo>
                <a:lnTo>
                  <a:pt x="1130765" y="964038"/>
                </a:lnTo>
                <a:lnTo>
                  <a:pt x="1142374" y="1005559"/>
                </a:lnTo>
                <a:lnTo>
                  <a:pt x="1143082" y="1015922"/>
                </a:lnTo>
                <a:close/>
              </a:path>
              <a:path w="3605530" h="1016000">
                <a:moveTo>
                  <a:pt x="1360457" y="673839"/>
                </a:moveTo>
                <a:lnTo>
                  <a:pt x="1320630" y="654812"/>
                </a:lnTo>
                <a:lnTo>
                  <a:pt x="1292222" y="585122"/>
                </a:lnTo>
                <a:lnTo>
                  <a:pt x="1276123" y="535588"/>
                </a:lnTo>
                <a:lnTo>
                  <a:pt x="1260644" y="486054"/>
                </a:lnTo>
                <a:lnTo>
                  <a:pt x="1245895" y="436891"/>
                </a:lnTo>
                <a:lnTo>
                  <a:pt x="1231542" y="386986"/>
                </a:lnTo>
                <a:lnTo>
                  <a:pt x="1219574" y="336295"/>
                </a:lnTo>
                <a:lnTo>
                  <a:pt x="1208896" y="285031"/>
                </a:lnTo>
                <a:lnTo>
                  <a:pt x="1198649" y="233481"/>
                </a:lnTo>
                <a:lnTo>
                  <a:pt x="1187971" y="181931"/>
                </a:lnTo>
                <a:lnTo>
                  <a:pt x="1176003" y="130667"/>
                </a:lnTo>
                <a:lnTo>
                  <a:pt x="1161885" y="79977"/>
                </a:lnTo>
                <a:lnTo>
                  <a:pt x="1159990" y="70705"/>
                </a:lnTo>
                <a:lnTo>
                  <a:pt x="1158337" y="61917"/>
                </a:lnTo>
                <a:lnTo>
                  <a:pt x="1157168" y="53129"/>
                </a:lnTo>
                <a:lnTo>
                  <a:pt x="1156725" y="43858"/>
                </a:lnTo>
                <a:lnTo>
                  <a:pt x="1157572" y="28661"/>
                </a:lnTo>
                <a:lnTo>
                  <a:pt x="1163497" y="15156"/>
                </a:lnTo>
                <a:lnTo>
                  <a:pt x="1173777" y="5038"/>
                </a:lnTo>
                <a:lnTo>
                  <a:pt x="1187684" y="0"/>
                </a:lnTo>
                <a:lnTo>
                  <a:pt x="1191997" y="11166"/>
                </a:lnTo>
                <a:lnTo>
                  <a:pt x="1197036" y="21606"/>
                </a:lnTo>
                <a:lnTo>
                  <a:pt x="1202559" y="31563"/>
                </a:lnTo>
                <a:lnTo>
                  <a:pt x="1208323" y="41278"/>
                </a:lnTo>
                <a:lnTo>
                  <a:pt x="1213684" y="50953"/>
                </a:lnTo>
                <a:lnTo>
                  <a:pt x="1218320" y="60627"/>
                </a:lnTo>
                <a:lnTo>
                  <a:pt x="1222472" y="70302"/>
                </a:lnTo>
                <a:lnTo>
                  <a:pt x="1226383" y="79977"/>
                </a:lnTo>
                <a:lnTo>
                  <a:pt x="1236339" y="110210"/>
                </a:lnTo>
                <a:lnTo>
                  <a:pt x="1247989" y="139959"/>
                </a:lnTo>
                <a:lnTo>
                  <a:pt x="1257220" y="170676"/>
                </a:lnTo>
                <a:lnTo>
                  <a:pt x="1259921" y="203812"/>
                </a:lnTo>
                <a:lnTo>
                  <a:pt x="1259921" y="208972"/>
                </a:lnTo>
                <a:lnTo>
                  <a:pt x="1267661" y="216712"/>
                </a:lnTo>
                <a:lnTo>
                  <a:pt x="1270241" y="224451"/>
                </a:lnTo>
                <a:lnTo>
                  <a:pt x="1275602" y="237593"/>
                </a:lnTo>
                <a:lnTo>
                  <a:pt x="1280238" y="250251"/>
                </a:lnTo>
                <a:lnTo>
                  <a:pt x="1284390" y="262908"/>
                </a:lnTo>
                <a:lnTo>
                  <a:pt x="1288300" y="276050"/>
                </a:lnTo>
                <a:lnTo>
                  <a:pt x="1295677" y="308500"/>
                </a:lnTo>
                <a:lnTo>
                  <a:pt x="1302812" y="340225"/>
                </a:lnTo>
                <a:lnTo>
                  <a:pt x="1310431" y="371466"/>
                </a:lnTo>
                <a:lnTo>
                  <a:pt x="1319259" y="402465"/>
                </a:lnTo>
                <a:lnTo>
                  <a:pt x="1327805" y="434351"/>
                </a:lnTo>
                <a:lnTo>
                  <a:pt x="1341188" y="464060"/>
                </a:lnTo>
                <a:lnTo>
                  <a:pt x="1358442" y="491351"/>
                </a:lnTo>
                <a:lnTo>
                  <a:pt x="1378597" y="515981"/>
                </a:lnTo>
                <a:lnTo>
                  <a:pt x="1502433" y="515981"/>
                </a:lnTo>
                <a:lnTo>
                  <a:pt x="1487397" y="539240"/>
                </a:lnTo>
                <a:lnTo>
                  <a:pt x="1473086" y="562742"/>
                </a:lnTo>
                <a:lnTo>
                  <a:pt x="1459259" y="586727"/>
                </a:lnTo>
                <a:lnTo>
                  <a:pt x="1445675" y="611438"/>
                </a:lnTo>
                <a:lnTo>
                  <a:pt x="1436605" y="625990"/>
                </a:lnTo>
                <a:lnTo>
                  <a:pt x="1425358" y="638849"/>
                </a:lnTo>
                <a:lnTo>
                  <a:pt x="1412660" y="650257"/>
                </a:lnTo>
                <a:lnTo>
                  <a:pt x="1399236" y="660456"/>
                </a:lnTo>
                <a:lnTo>
                  <a:pt x="1394077" y="665616"/>
                </a:lnTo>
                <a:lnTo>
                  <a:pt x="1383757" y="670775"/>
                </a:lnTo>
                <a:lnTo>
                  <a:pt x="1360457" y="673839"/>
                </a:lnTo>
                <a:close/>
              </a:path>
              <a:path w="3605530" h="1016000">
                <a:moveTo>
                  <a:pt x="1502433" y="515981"/>
                </a:moveTo>
                <a:lnTo>
                  <a:pt x="1378597" y="515981"/>
                </a:lnTo>
                <a:lnTo>
                  <a:pt x="1388917" y="508241"/>
                </a:lnTo>
                <a:lnTo>
                  <a:pt x="1394077" y="508241"/>
                </a:lnTo>
                <a:lnTo>
                  <a:pt x="1396656" y="505661"/>
                </a:lnTo>
                <a:lnTo>
                  <a:pt x="1423383" y="461158"/>
                </a:lnTo>
                <a:lnTo>
                  <a:pt x="1449867" y="416654"/>
                </a:lnTo>
                <a:lnTo>
                  <a:pt x="1476835" y="372151"/>
                </a:lnTo>
                <a:lnTo>
                  <a:pt x="1505013" y="327648"/>
                </a:lnTo>
                <a:lnTo>
                  <a:pt x="1520935" y="301002"/>
                </a:lnTo>
                <a:lnTo>
                  <a:pt x="1537584" y="275082"/>
                </a:lnTo>
                <a:lnTo>
                  <a:pt x="1554716" y="249646"/>
                </a:lnTo>
                <a:lnTo>
                  <a:pt x="1572090" y="224451"/>
                </a:lnTo>
                <a:lnTo>
                  <a:pt x="1703665" y="30958"/>
                </a:lnTo>
                <a:lnTo>
                  <a:pt x="1720233" y="9997"/>
                </a:lnTo>
                <a:lnTo>
                  <a:pt x="1737527" y="644"/>
                </a:lnTo>
                <a:lnTo>
                  <a:pt x="1759174" y="1934"/>
                </a:lnTo>
                <a:lnTo>
                  <a:pt x="1788802" y="12899"/>
                </a:lnTo>
                <a:lnTo>
                  <a:pt x="1792229" y="48655"/>
                </a:lnTo>
                <a:lnTo>
                  <a:pt x="1789125" y="82234"/>
                </a:lnTo>
                <a:lnTo>
                  <a:pt x="1776830" y="113394"/>
                </a:lnTo>
                <a:lnTo>
                  <a:pt x="1752684" y="141894"/>
                </a:lnTo>
                <a:lnTo>
                  <a:pt x="1741518" y="155842"/>
                </a:lnTo>
                <a:lnTo>
                  <a:pt x="1734947" y="172208"/>
                </a:lnTo>
                <a:lnTo>
                  <a:pt x="1726925" y="187607"/>
                </a:lnTo>
                <a:lnTo>
                  <a:pt x="1711405" y="198652"/>
                </a:lnTo>
                <a:lnTo>
                  <a:pt x="1695966" y="223806"/>
                </a:lnTo>
                <a:lnTo>
                  <a:pt x="1680769" y="248961"/>
                </a:lnTo>
                <a:lnTo>
                  <a:pt x="1666055" y="274115"/>
                </a:lnTo>
                <a:lnTo>
                  <a:pt x="1652067" y="299269"/>
                </a:lnTo>
                <a:lnTo>
                  <a:pt x="1637596" y="329300"/>
                </a:lnTo>
                <a:lnTo>
                  <a:pt x="1621431" y="357639"/>
                </a:lnTo>
                <a:lnTo>
                  <a:pt x="1603815" y="384527"/>
                </a:lnTo>
                <a:lnTo>
                  <a:pt x="1584990" y="410205"/>
                </a:lnTo>
                <a:lnTo>
                  <a:pt x="1564834" y="436891"/>
                </a:lnTo>
                <a:lnTo>
                  <a:pt x="1522588" y="489295"/>
                </a:lnTo>
                <a:lnTo>
                  <a:pt x="1502433" y="515981"/>
                </a:lnTo>
                <a:close/>
              </a:path>
              <a:path w="3605530" h="1016000">
                <a:moveTo>
                  <a:pt x="3213637" y="968311"/>
                </a:moveTo>
                <a:lnTo>
                  <a:pt x="3166473" y="951985"/>
                </a:lnTo>
                <a:lnTo>
                  <a:pt x="3112617" y="902645"/>
                </a:lnTo>
                <a:lnTo>
                  <a:pt x="3068436" y="843629"/>
                </a:lnTo>
                <a:lnTo>
                  <a:pt x="3052957" y="815452"/>
                </a:lnTo>
                <a:lnTo>
                  <a:pt x="3037478" y="788484"/>
                </a:lnTo>
                <a:lnTo>
                  <a:pt x="3006519" y="735273"/>
                </a:lnTo>
                <a:lnTo>
                  <a:pt x="2984710" y="689883"/>
                </a:lnTo>
                <a:lnTo>
                  <a:pt x="2965563" y="643041"/>
                </a:lnTo>
                <a:lnTo>
                  <a:pt x="2948833" y="595232"/>
                </a:lnTo>
                <a:lnTo>
                  <a:pt x="2934378" y="547262"/>
                </a:lnTo>
                <a:lnTo>
                  <a:pt x="2918802" y="500501"/>
                </a:lnTo>
                <a:lnTo>
                  <a:pt x="2918802" y="497922"/>
                </a:lnTo>
                <a:lnTo>
                  <a:pt x="2916222" y="495342"/>
                </a:lnTo>
                <a:lnTo>
                  <a:pt x="2916222" y="490182"/>
                </a:lnTo>
                <a:lnTo>
                  <a:pt x="2936176" y="445558"/>
                </a:lnTo>
                <a:lnTo>
                  <a:pt x="2952341" y="438584"/>
                </a:lnTo>
                <a:lnTo>
                  <a:pt x="2960040" y="439067"/>
                </a:lnTo>
                <a:lnTo>
                  <a:pt x="2967498" y="440519"/>
                </a:lnTo>
                <a:lnTo>
                  <a:pt x="2974471" y="442937"/>
                </a:lnTo>
                <a:lnTo>
                  <a:pt x="2980720" y="446323"/>
                </a:lnTo>
                <a:lnTo>
                  <a:pt x="2984952" y="452169"/>
                </a:lnTo>
                <a:lnTo>
                  <a:pt x="2989427" y="458255"/>
                </a:lnTo>
                <a:lnTo>
                  <a:pt x="2993418" y="464826"/>
                </a:lnTo>
                <a:lnTo>
                  <a:pt x="2996199" y="472122"/>
                </a:lnTo>
                <a:lnTo>
                  <a:pt x="3020975" y="517147"/>
                </a:lnTo>
                <a:lnTo>
                  <a:pt x="3046564" y="561584"/>
                </a:lnTo>
                <a:lnTo>
                  <a:pt x="3072829" y="605480"/>
                </a:lnTo>
                <a:lnTo>
                  <a:pt x="3099636" y="648880"/>
                </a:lnTo>
                <a:lnTo>
                  <a:pt x="3126849" y="691828"/>
                </a:lnTo>
                <a:lnTo>
                  <a:pt x="3154333" y="734370"/>
                </a:lnTo>
                <a:lnTo>
                  <a:pt x="3181952" y="776552"/>
                </a:lnTo>
                <a:lnTo>
                  <a:pt x="3188241" y="787758"/>
                </a:lnTo>
                <a:lnTo>
                  <a:pt x="3195497" y="798481"/>
                </a:lnTo>
                <a:lnTo>
                  <a:pt x="3203720" y="809204"/>
                </a:lnTo>
                <a:lnTo>
                  <a:pt x="3212911" y="820410"/>
                </a:lnTo>
                <a:lnTo>
                  <a:pt x="3366563" y="820410"/>
                </a:lnTo>
                <a:lnTo>
                  <a:pt x="3345746" y="850997"/>
                </a:lnTo>
                <a:lnTo>
                  <a:pt x="3318832" y="887673"/>
                </a:lnTo>
                <a:lnTo>
                  <a:pt x="3290309" y="923606"/>
                </a:lnTo>
                <a:lnTo>
                  <a:pt x="3247861" y="957709"/>
                </a:lnTo>
                <a:lnTo>
                  <a:pt x="3230971" y="964885"/>
                </a:lnTo>
                <a:lnTo>
                  <a:pt x="3213637" y="968311"/>
                </a:lnTo>
                <a:close/>
              </a:path>
              <a:path w="3605530" h="1016000">
                <a:moveTo>
                  <a:pt x="3366563" y="820410"/>
                </a:moveTo>
                <a:lnTo>
                  <a:pt x="3212911" y="820410"/>
                </a:lnTo>
                <a:lnTo>
                  <a:pt x="3229854" y="809204"/>
                </a:lnTo>
                <a:lnTo>
                  <a:pt x="3244837" y="795578"/>
                </a:lnTo>
                <a:lnTo>
                  <a:pt x="3257535" y="779414"/>
                </a:lnTo>
                <a:lnTo>
                  <a:pt x="3267089" y="761072"/>
                </a:lnTo>
                <a:lnTo>
                  <a:pt x="3292888" y="718705"/>
                </a:lnTo>
                <a:lnTo>
                  <a:pt x="3322557" y="679483"/>
                </a:lnTo>
                <a:lnTo>
                  <a:pt x="3409427" y="575117"/>
                </a:lnTo>
                <a:lnTo>
                  <a:pt x="3458687" y="519891"/>
                </a:lnTo>
                <a:lnTo>
                  <a:pt x="3483801" y="492762"/>
                </a:lnTo>
                <a:lnTo>
                  <a:pt x="3498313" y="476758"/>
                </a:lnTo>
                <a:lnTo>
                  <a:pt x="3514760" y="463415"/>
                </a:lnTo>
                <a:lnTo>
                  <a:pt x="3533142" y="452491"/>
                </a:lnTo>
                <a:lnTo>
                  <a:pt x="3553459" y="443744"/>
                </a:lnTo>
                <a:lnTo>
                  <a:pt x="3565391" y="440277"/>
                </a:lnTo>
                <a:lnTo>
                  <a:pt x="3577323" y="441164"/>
                </a:lnTo>
                <a:lnTo>
                  <a:pt x="3588287" y="445920"/>
                </a:lnTo>
                <a:lnTo>
                  <a:pt x="3597317" y="454063"/>
                </a:lnTo>
                <a:lnTo>
                  <a:pt x="3602477" y="459223"/>
                </a:lnTo>
                <a:lnTo>
                  <a:pt x="3605057" y="466963"/>
                </a:lnTo>
                <a:lnTo>
                  <a:pt x="3605057" y="474702"/>
                </a:lnTo>
                <a:lnTo>
                  <a:pt x="3586191" y="524769"/>
                </a:lnTo>
                <a:lnTo>
                  <a:pt x="3559143" y="553228"/>
                </a:lnTo>
                <a:lnTo>
                  <a:pt x="3545397" y="568224"/>
                </a:lnTo>
                <a:lnTo>
                  <a:pt x="3533102" y="584187"/>
                </a:lnTo>
                <a:lnTo>
                  <a:pt x="3522500" y="601118"/>
                </a:lnTo>
                <a:lnTo>
                  <a:pt x="3517743" y="608777"/>
                </a:lnTo>
                <a:lnTo>
                  <a:pt x="3511535" y="615952"/>
                </a:lnTo>
                <a:lnTo>
                  <a:pt x="3504360" y="622160"/>
                </a:lnTo>
                <a:lnTo>
                  <a:pt x="3496701" y="626917"/>
                </a:lnTo>
                <a:lnTo>
                  <a:pt x="3486059" y="635181"/>
                </a:lnTo>
                <a:lnTo>
                  <a:pt x="3477352" y="644654"/>
                </a:lnTo>
                <a:lnTo>
                  <a:pt x="3470579" y="655578"/>
                </a:lnTo>
                <a:lnTo>
                  <a:pt x="3465742" y="668195"/>
                </a:lnTo>
                <a:lnTo>
                  <a:pt x="3455221" y="685570"/>
                </a:lnTo>
                <a:lnTo>
                  <a:pt x="3443490" y="702702"/>
                </a:lnTo>
                <a:lnTo>
                  <a:pt x="3431276" y="719350"/>
                </a:lnTo>
                <a:lnTo>
                  <a:pt x="3419304" y="735273"/>
                </a:lnTo>
                <a:lnTo>
                  <a:pt x="3395734" y="774921"/>
                </a:lnTo>
                <a:lnTo>
                  <a:pt x="3371297" y="813455"/>
                </a:lnTo>
                <a:lnTo>
                  <a:pt x="3366563" y="820410"/>
                </a:lnTo>
                <a:close/>
              </a:path>
              <a:path w="3605530" h="1016000">
                <a:moveTo>
                  <a:pt x="158301" y="921026"/>
                </a:moveTo>
                <a:lnTo>
                  <a:pt x="127826" y="892849"/>
                </a:lnTo>
                <a:lnTo>
                  <a:pt x="101867" y="826215"/>
                </a:lnTo>
                <a:lnTo>
                  <a:pt x="90901" y="792031"/>
                </a:lnTo>
                <a:lnTo>
                  <a:pt x="68004" y="724953"/>
                </a:lnTo>
                <a:lnTo>
                  <a:pt x="41883" y="660456"/>
                </a:lnTo>
                <a:lnTo>
                  <a:pt x="27734" y="628449"/>
                </a:lnTo>
                <a:lnTo>
                  <a:pt x="13826" y="595958"/>
                </a:lnTo>
                <a:lnTo>
                  <a:pt x="11488" y="590153"/>
                </a:lnTo>
                <a:lnTo>
                  <a:pt x="5845" y="578544"/>
                </a:lnTo>
                <a:lnTo>
                  <a:pt x="3507" y="572739"/>
                </a:lnTo>
                <a:lnTo>
                  <a:pt x="0" y="562702"/>
                </a:lnTo>
                <a:lnTo>
                  <a:pt x="604" y="552422"/>
                </a:lnTo>
                <a:lnTo>
                  <a:pt x="4595" y="542627"/>
                </a:lnTo>
                <a:lnTo>
                  <a:pt x="11246" y="534040"/>
                </a:lnTo>
                <a:lnTo>
                  <a:pt x="21324" y="529687"/>
                </a:lnTo>
                <a:lnTo>
                  <a:pt x="31886" y="528236"/>
                </a:lnTo>
                <a:lnTo>
                  <a:pt x="42447" y="529687"/>
                </a:lnTo>
                <a:lnTo>
                  <a:pt x="73134" y="554639"/>
                </a:lnTo>
                <a:lnTo>
                  <a:pt x="119602" y="647556"/>
                </a:lnTo>
                <a:lnTo>
                  <a:pt x="137500" y="684239"/>
                </a:lnTo>
                <a:lnTo>
                  <a:pt x="156366" y="720439"/>
                </a:lnTo>
                <a:lnTo>
                  <a:pt x="176199" y="755670"/>
                </a:lnTo>
                <a:lnTo>
                  <a:pt x="197000" y="789451"/>
                </a:lnTo>
                <a:lnTo>
                  <a:pt x="377222" y="789451"/>
                </a:lnTo>
                <a:lnTo>
                  <a:pt x="360541" y="805011"/>
                </a:lnTo>
                <a:lnTo>
                  <a:pt x="338572" y="826215"/>
                </a:lnTo>
                <a:lnTo>
                  <a:pt x="314184" y="844516"/>
                </a:lnTo>
                <a:lnTo>
                  <a:pt x="284716" y="856529"/>
                </a:lnTo>
                <a:lnTo>
                  <a:pt x="275929" y="860640"/>
                </a:lnTo>
                <a:lnTo>
                  <a:pt x="268592" y="868138"/>
                </a:lnTo>
                <a:lnTo>
                  <a:pt x="262223" y="877571"/>
                </a:lnTo>
                <a:lnTo>
                  <a:pt x="256337" y="887488"/>
                </a:lnTo>
                <a:lnTo>
                  <a:pt x="250412" y="897001"/>
                </a:lnTo>
                <a:lnTo>
                  <a:pt x="208367" y="917761"/>
                </a:lnTo>
                <a:lnTo>
                  <a:pt x="175312" y="920583"/>
                </a:lnTo>
                <a:lnTo>
                  <a:pt x="158301" y="921026"/>
                </a:lnTo>
                <a:close/>
              </a:path>
              <a:path w="3605530" h="1016000">
                <a:moveTo>
                  <a:pt x="377222" y="789451"/>
                </a:moveTo>
                <a:lnTo>
                  <a:pt x="197000" y="789451"/>
                </a:lnTo>
                <a:lnTo>
                  <a:pt x="226548" y="774052"/>
                </a:lnTo>
                <a:lnTo>
                  <a:pt x="253435" y="755267"/>
                </a:lnTo>
                <a:lnTo>
                  <a:pt x="277904" y="733580"/>
                </a:lnTo>
                <a:lnTo>
                  <a:pt x="300196" y="709474"/>
                </a:lnTo>
                <a:lnTo>
                  <a:pt x="327285" y="674242"/>
                </a:lnTo>
                <a:lnTo>
                  <a:pt x="381463" y="602811"/>
                </a:lnTo>
                <a:lnTo>
                  <a:pt x="408552" y="567579"/>
                </a:lnTo>
                <a:lnTo>
                  <a:pt x="421089" y="554639"/>
                </a:lnTo>
                <a:lnTo>
                  <a:pt x="435319" y="543392"/>
                </a:lnTo>
                <a:lnTo>
                  <a:pt x="451000" y="534564"/>
                </a:lnTo>
                <a:lnTo>
                  <a:pt x="467890" y="528881"/>
                </a:lnTo>
                <a:lnTo>
                  <a:pt x="492238" y="551374"/>
                </a:lnTo>
                <a:lnTo>
                  <a:pt x="504009" y="571449"/>
                </a:lnTo>
                <a:lnTo>
                  <a:pt x="504061" y="578544"/>
                </a:lnTo>
                <a:lnTo>
                  <a:pt x="504170" y="593459"/>
                </a:lnTo>
                <a:lnTo>
                  <a:pt x="493689" y="621757"/>
                </a:lnTo>
                <a:lnTo>
                  <a:pt x="479177" y="651749"/>
                </a:lnTo>
                <a:lnTo>
                  <a:pt x="462730" y="679805"/>
                </a:lnTo>
                <a:lnTo>
                  <a:pt x="444348" y="705927"/>
                </a:lnTo>
                <a:lnTo>
                  <a:pt x="413228" y="742932"/>
                </a:lnTo>
                <a:lnTo>
                  <a:pt x="393556" y="771472"/>
                </a:lnTo>
                <a:lnTo>
                  <a:pt x="382753" y="784291"/>
                </a:lnTo>
                <a:lnTo>
                  <a:pt x="377222" y="7894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599609" y="0"/>
            <a:ext cx="3285490" cy="807720"/>
          </a:xfrm>
          <a:custGeom>
            <a:avLst/>
            <a:gdLst/>
            <a:ahLst/>
            <a:cxnLst/>
            <a:rect l="l" t="t" r="r" b="b"/>
            <a:pathLst>
              <a:path w="3285490" h="807720">
                <a:moveTo>
                  <a:pt x="451549" y="358139"/>
                </a:moveTo>
                <a:lnTo>
                  <a:pt x="404777" y="355599"/>
                </a:lnTo>
                <a:lnTo>
                  <a:pt x="358610" y="349249"/>
                </a:lnTo>
                <a:lnTo>
                  <a:pt x="313280" y="336549"/>
                </a:lnTo>
                <a:lnTo>
                  <a:pt x="269016" y="320039"/>
                </a:lnTo>
                <a:lnTo>
                  <a:pt x="226052" y="297179"/>
                </a:lnTo>
                <a:lnTo>
                  <a:pt x="184617" y="269239"/>
                </a:lnTo>
                <a:lnTo>
                  <a:pt x="147733" y="237489"/>
                </a:lnTo>
                <a:lnTo>
                  <a:pt x="114548" y="201929"/>
                </a:lnTo>
                <a:lnTo>
                  <a:pt x="84883" y="165099"/>
                </a:lnTo>
                <a:lnTo>
                  <a:pt x="58560" y="125729"/>
                </a:lnTo>
                <a:lnTo>
                  <a:pt x="35399" y="82549"/>
                </a:lnTo>
                <a:lnTo>
                  <a:pt x="15221" y="39369"/>
                </a:lnTo>
                <a:lnTo>
                  <a:pt x="0" y="0"/>
                </a:lnTo>
                <a:lnTo>
                  <a:pt x="49904" y="0"/>
                </a:lnTo>
                <a:lnTo>
                  <a:pt x="59163" y="22859"/>
                </a:lnTo>
                <a:lnTo>
                  <a:pt x="72913" y="55879"/>
                </a:lnTo>
                <a:lnTo>
                  <a:pt x="106776" y="116839"/>
                </a:lnTo>
                <a:lnTo>
                  <a:pt x="148923" y="172719"/>
                </a:lnTo>
                <a:lnTo>
                  <a:pt x="198142" y="220979"/>
                </a:lnTo>
                <a:lnTo>
                  <a:pt x="253807" y="261619"/>
                </a:lnTo>
                <a:lnTo>
                  <a:pt x="314269" y="289559"/>
                </a:lnTo>
                <a:lnTo>
                  <a:pt x="378967" y="307339"/>
                </a:lnTo>
                <a:lnTo>
                  <a:pt x="445289" y="314959"/>
                </a:lnTo>
                <a:lnTo>
                  <a:pt x="687786" y="314959"/>
                </a:lnTo>
                <a:lnTo>
                  <a:pt x="684253" y="316229"/>
                </a:lnTo>
                <a:lnTo>
                  <a:pt x="690235" y="330199"/>
                </a:lnTo>
                <a:lnTo>
                  <a:pt x="640053" y="330199"/>
                </a:lnTo>
                <a:lnTo>
                  <a:pt x="593177" y="342899"/>
                </a:lnTo>
                <a:lnTo>
                  <a:pt x="545980" y="351789"/>
                </a:lnTo>
                <a:lnTo>
                  <a:pt x="498694" y="356869"/>
                </a:lnTo>
                <a:lnTo>
                  <a:pt x="451549" y="358139"/>
                </a:lnTo>
                <a:close/>
              </a:path>
              <a:path w="3285490" h="807720">
                <a:moveTo>
                  <a:pt x="687786" y="314959"/>
                </a:moveTo>
                <a:lnTo>
                  <a:pt x="478896" y="314959"/>
                </a:lnTo>
                <a:lnTo>
                  <a:pt x="515918" y="311149"/>
                </a:lnTo>
                <a:lnTo>
                  <a:pt x="552570" y="306069"/>
                </a:lnTo>
                <a:lnTo>
                  <a:pt x="588852" y="299719"/>
                </a:lnTo>
                <a:lnTo>
                  <a:pt x="624765" y="289559"/>
                </a:lnTo>
                <a:lnTo>
                  <a:pt x="618899" y="273049"/>
                </a:lnTo>
                <a:lnTo>
                  <a:pt x="613297" y="256539"/>
                </a:lnTo>
                <a:lnTo>
                  <a:pt x="607958" y="238759"/>
                </a:lnTo>
                <a:lnTo>
                  <a:pt x="602879" y="222249"/>
                </a:lnTo>
                <a:lnTo>
                  <a:pt x="587876" y="172719"/>
                </a:lnTo>
                <a:lnTo>
                  <a:pt x="575250" y="120649"/>
                </a:lnTo>
                <a:lnTo>
                  <a:pt x="565001" y="69849"/>
                </a:lnTo>
                <a:lnTo>
                  <a:pt x="557130" y="17779"/>
                </a:lnTo>
                <a:lnTo>
                  <a:pt x="555190" y="0"/>
                </a:lnTo>
                <a:lnTo>
                  <a:pt x="600320" y="0"/>
                </a:lnTo>
                <a:lnTo>
                  <a:pt x="605620" y="36829"/>
                </a:lnTo>
                <a:lnTo>
                  <a:pt x="613842" y="82549"/>
                </a:lnTo>
                <a:lnTo>
                  <a:pt x="623746" y="128269"/>
                </a:lnTo>
                <a:lnTo>
                  <a:pt x="635332" y="172719"/>
                </a:lnTo>
                <a:lnTo>
                  <a:pt x="648601" y="217169"/>
                </a:lnTo>
                <a:lnTo>
                  <a:pt x="663553" y="261619"/>
                </a:lnTo>
                <a:lnTo>
                  <a:pt x="665191" y="266699"/>
                </a:lnTo>
                <a:lnTo>
                  <a:pt x="667114" y="270509"/>
                </a:lnTo>
                <a:lnTo>
                  <a:pt x="668799" y="275589"/>
                </a:lnTo>
                <a:lnTo>
                  <a:pt x="784789" y="275589"/>
                </a:lnTo>
                <a:lnTo>
                  <a:pt x="782155" y="276859"/>
                </a:lnTo>
                <a:lnTo>
                  <a:pt x="733719" y="298449"/>
                </a:lnTo>
                <a:lnTo>
                  <a:pt x="687786" y="314959"/>
                </a:lnTo>
                <a:close/>
              </a:path>
              <a:path w="3285490" h="807720">
                <a:moveTo>
                  <a:pt x="784789" y="275589"/>
                </a:moveTo>
                <a:lnTo>
                  <a:pt x="668799" y="275589"/>
                </a:lnTo>
                <a:lnTo>
                  <a:pt x="704555" y="262889"/>
                </a:lnTo>
                <a:lnTo>
                  <a:pt x="774404" y="232409"/>
                </a:lnTo>
                <a:lnTo>
                  <a:pt x="808497" y="214629"/>
                </a:lnTo>
                <a:lnTo>
                  <a:pt x="853682" y="190499"/>
                </a:lnTo>
                <a:lnTo>
                  <a:pt x="897968" y="163829"/>
                </a:lnTo>
                <a:lnTo>
                  <a:pt x="941355" y="135889"/>
                </a:lnTo>
                <a:lnTo>
                  <a:pt x="983843" y="107949"/>
                </a:lnTo>
                <a:lnTo>
                  <a:pt x="1025431" y="77469"/>
                </a:lnTo>
                <a:lnTo>
                  <a:pt x="1066119" y="46989"/>
                </a:lnTo>
                <a:lnTo>
                  <a:pt x="1105909" y="13969"/>
                </a:lnTo>
                <a:lnTo>
                  <a:pt x="1122247" y="0"/>
                </a:lnTo>
                <a:lnTo>
                  <a:pt x="1188437" y="0"/>
                </a:lnTo>
                <a:lnTo>
                  <a:pt x="1129055" y="50799"/>
                </a:lnTo>
                <a:lnTo>
                  <a:pt x="1088937" y="83819"/>
                </a:lnTo>
                <a:lnTo>
                  <a:pt x="1047991" y="114299"/>
                </a:lnTo>
                <a:lnTo>
                  <a:pt x="1006218" y="144779"/>
                </a:lnTo>
                <a:lnTo>
                  <a:pt x="963618" y="173989"/>
                </a:lnTo>
                <a:lnTo>
                  <a:pt x="920190" y="201929"/>
                </a:lnTo>
                <a:lnTo>
                  <a:pt x="875936" y="228599"/>
                </a:lnTo>
                <a:lnTo>
                  <a:pt x="829561" y="253999"/>
                </a:lnTo>
                <a:lnTo>
                  <a:pt x="784789" y="275589"/>
                </a:lnTo>
                <a:close/>
              </a:path>
              <a:path w="3285490" h="807720">
                <a:moveTo>
                  <a:pt x="1244642" y="617219"/>
                </a:moveTo>
                <a:lnTo>
                  <a:pt x="1026814" y="617219"/>
                </a:lnTo>
                <a:lnTo>
                  <a:pt x="1077073" y="614679"/>
                </a:lnTo>
                <a:lnTo>
                  <a:pt x="1126640" y="607059"/>
                </a:lnTo>
                <a:lnTo>
                  <a:pt x="1175329" y="594359"/>
                </a:lnTo>
                <a:lnTo>
                  <a:pt x="1222950" y="576579"/>
                </a:lnTo>
                <a:lnTo>
                  <a:pt x="1269316" y="556259"/>
                </a:lnTo>
                <a:lnTo>
                  <a:pt x="1314239" y="533399"/>
                </a:lnTo>
                <a:lnTo>
                  <a:pt x="1357530" y="507999"/>
                </a:lnTo>
                <a:lnTo>
                  <a:pt x="1400810" y="480059"/>
                </a:lnTo>
                <a:lnTo>
                  <a:pt x="1443277" y="452119"/>
                </a:lnTo>
                <a:lnTo>
                  <a:pt x="1484930" y="421639"/>
                </a:lnTo>
                <a:lnTo>
                  <a:pt x="1525771" y="391159"/>
                </a:lnTo>
                <a:lnTo>
                  <a:pt x="1565798" y="358139"/>
                </a:lnTo>
                <a:lnTo>
                  <a:pt x="1605012" y="325119"/>
                </a:lnTo>
                <a:lnTo>
                  <a:pt x="1643414" y="292099"/>
                </a:lnTo>
                <a:lnTo>
                  <a:pt x="1681002" y="256539"/>
                </a:lnTo>
                <a:lnTo>
                  <a:pt x="1717776" y="220979"/>
                </a:lnTo>
                <a:lnTo>
                  <a:pt x="1747924" y="190499"/>
                </a:lnTo>
                <a:lnTo>
                  <a:pt x="1750381" y="137159"/>
                </a:lnTo>
                <a:lnTo>
                  <a:pt x="1755636" y="85089"/>
                </a:lnTo>
                <a:lnTo>
                  <a:pt x="1763689" y="33019"/>
                </a:lnTo>
                <a:lnTo>
                  <a:pt x="1770789" y="0"/>
                </a:lnTo>
                <a:lnTo>
                  <a:pt x="1818599" y="0"/>
                </a:lnTo>
                <a:lnTo>
                  <a:pt x="1813772" y="19049"/>
                </a:lnTo>
                <a:lnTo>
                  <a:pt x="1807634" y="49529"/>
                </a:lnTo>
                <a:lnTo>
                  <a:pt x="1802680" y="80009"/>
                </a:lnTo>
                <a:lnTo>
                  <a:pt x="1798911" y="110489"/>
                </a:lnTo>
                <a:lnTo>
                  <a:pt x="1796325" y="140969"/>
                </a:lnTo>
                <a:lnTo>
                  <a:pt x="1861460" y="140969"/>
                </a:lnTo>
                <a:lnTo>
                  <a:pt x="1830311" y="172719"/>
                </a:lnTo>
                <a:lnTo>
                  <a:pt x="1794949" y="209549"/>
                </a:lnTo>
                <a:lnTo>
                  <a:pt x="1797281" y="252729"/>
                </a:lnTo>
                <a:lnTo>
                  <a:pt x="1750487" y="252729"/>
                </a:lnTo>
                <a:lnTo>
                  <a:pt x="1732246" y="270509"/>
                </a:lnTo>
                <a:lnTo>
                  <a:pt x="1713925" y="287019"/>
                </a:lnTo>
                <a:lnTo>
                  <a:pt x="1695488" y="304799"/>
                </a:lnTo>
                <a:lnTo>
                  <a:pt x="1638431" y="355599"/>
                </a:lnTo>
                <a:lnTo>
                  <a:pt x="1599166" y="389889"/>
                </a:lnTo>
                <a:lnTo>
                  <a:pt x="1559061" y="422909"/>
                </a:lnTo>
                <a:lnTo>
                  <a:pt x="1518075" y="454659"/>
                </a:lnTo>
                <a:lnTo>
                  <a:pt x="1476163" y="486409"/>
                </a:lnTo>
                <a:lnTo>
                  <a:pt x="1433284" y="515619"/>
                </a:lnTo>
                <a:lnTo>
                  <a:pt x="1389394" y="543559"/>
                </a:lnTo>
                <a:lnTo>
                  <a:pt x="1344451" y="568959"/>
                </a:lnTo>
                <a:lnTo>
                  <a:pt x="1298411" y="593089"/>
                </a:lnTo>
                <a:lnTo>
                  <a:pt x="1251232" y="614679"/>
                </a:lnTo>
                <a:lnTo>
                  <a:pt x="1244642" y="617219"/>
                </a:lnTo>
                <a:close/>
              </a:path>
              <a:path w="3285490" h="807720">
                <a:moveTo>
                  <a:pt x="1861460" y="140969"/>
                </a:moveTo>
                <a:lnTo>
                  <a:pt x="1796325" y="140969"/>
                </a:lnTo>
                <a:lnTo>
                  <a:pt x="1832127" y="104139"/>
                </a:lnTo>
                <a:lnTo>
                  <a:pt x="1867474" y="66039"/>
                </a:lnTo>
                <a:lnTo>
                  <a:pt x="1902382" y="27939"/>
                </a:lnTo>
                <a:lnTo>
                  <a:pt x="1928367" y="0"/>
                </a:lnTo>
                <a:lnTo>
                  <a:pt x="1989645" y="0"/>
                </a:lnTo>
                <a:lnTo>
                  <a:pt x="1967208" y="25399"/>
                </a:lnTo>
                <a:lnTo>
                  <a:pt x="1933626" y="62229"/>
                </a:lnTo>
                <a:lnTo>
                  <a:pt x="1899629" y="100329"/>
                </a:lnTo>
                <a:lnTo>
                  <a:pt x="1865198" y="137159"/>
                </a:lnTo>
                <a:lnTo>
                  <a:pt x="1861460" y="140969"/>
                </a:lnTo>
                <a:close/>
              </a:path>
              <a:path w="3285490" h="807720">
                <a:moveTo>
                  <a:pt x="2303436" y="759459"/>
                </a:moveTo>
                <a:lnTo>
                  <a:pt x="2099031" y="759459"/>
                </a:lnTo>
                <a:lnTo>
                  <a:pt x="2149001" y="750569"/>
                </a:lnTo>
                <a:lnTo>
                  <a:pt x="2198536" y="739139"/>
                </a:lnTo>
                <a:lnTo>
                  <a:pt x="2247638" y="726439"/>
                </a:lnTo>
                <a:lnTo>
                  <a:pt x="2296305" y="712469"/>
                </a:lnTo>
                <a:lnTo>
                  <a:pt x="2344538" y="697229"/>
                </a:lnTo>
                <a:lnTo>
                  <a:pt x="2392338" y="679449"/>
                </a:lnTo>
                <a:lnTo>
                  <a:pt x="2486479" y="641349"/>
                </a:lnTo>
                <a:lnTo>
                  <a:pt x="2532511" y="619759"/>
                </a:lnTo>
                <a:lnTo>
                  <a:pt x="2577799" y="596899"/>
                </a:lnTo>
                <a:lnTo>
                  <a:pt x="2622344" y="572769"/>
                </a:lnTo>
                <a:lnTo>
                  <a:pt x="2666144" y="547369"/>
                </a:lnTo>
                <a:lnTo>
                  <a:pt x="2709201" y="520699"/>
                </a:lnTo>
                <a:lnTo>
                  <a:pt x="2751514" y="491489"/>
                </a:lnTo>
                <a:lnTo>
                  <a:pt x="2792211" y="462279"/>
                </a:lnTo>
                <a:lnTo>
                  <a:pt x="2831915" y="431799"/>
                </a:lnTo>
                <a:lnTo>
                  <a:pt x="2870634" y="401319"/>
                </a:lnTo>
                <a:lnTo>
                  <a:pt x="2908380" y="368299"/>
                </a:lnTo>
                <a:lnTo>
                  <a:pt x="2945162" y="335279"/>
                </a:lnTo>
                <a:lnTo>
                  <a:pt x="2980989" y="299719"/>
                </a:lnTo>
                <a:lnTo>
                  <a:pt x="3015872" y="264159"/>
                </a:lnTo>
                <a:lnTo>
                  <a:pt x="3049821" y="228599"/>
                </a:lnTo>
                <a:lnTo>
                  <a:pt x="3082845" y="191769"/>
                </a:lnTo>
                <a:lnTo>
                  <a:pt x="3114954" y="153669"/>
                </a:lnTo>
                <a:lnTo>
                  <a:pt x="3146159" y="114299"/>
                </a:lnTo>
                <a:lnTo>
                  <a:pt x="3176468" y="74929"/>
                </a:lnTo>
                <a:lnTo>
                  <a:pt x="3205893" y="34289"/>
                </a:lnTo>
                <a:lnTo>
                  <a:pt x="3230189" y="0"/>
                </a:lnTo>
                <a:lnTo>
                  <a:pt x="3285371" y="0"/>
                </a:lnTo>
                <a:lnTo>
                  <a:pt x="3256491" y="41909"/>
                </a:lnTo>
                <a:lnTo>
                  <a:pt x="3196499" y="124459"/>
                </a:lnTo>
                <a:lnTo>
                  <a:pt x="3165118" y="163829"/>
                </a:lnTo>
                <a:lnTo>
                  <a:pt x="3132810" y="203199"/>
                </a:lnTo>
                <a:lnTo>
                  <a:pt x="3099574" y="241299"/>
                </a:lnTo>
                <a:lnTo>
                  <a:pt x="3065410" y="279399"/>
                </a:lnTo>
                <a:lnTo>
                  <a:pt x="3030315" y="316229"/>
                </a:lnTo>
                <a:lnTo>
                  <a:pt x="2994289" y="351789"/>
                </a:lnTo>
                <a:lnTo>
                  <a:pt x="2957328" y="386079"/>
                </a:lnTo>
                <a:lnTo>
                  <a:pt x="2919433" y="420369"/>
                </a:lnTo>
                <a:lnTo>
                  <a:pt x="2880602" y="452119"/>
                </a:lnTo>
                <a:lnTo>
                  <a:pt x="2840833" y="483869"/>
                </a:lnTo>
                <a:lnTo>
                  <a:pt x="2800124" y="514349"/>
                </a:lnTo>
                <a:lnTo>
                  <a:pt x="2758475" y="543559"/>
                </a:lnTo>
                <a:lnTo>
                  <a:pt x="2715883" y="571499"/>
                </a:lnTo>
                <a:lnTo>
                  <a:pt x="2674189" y="596899"/>
                </a:lnTo>
                <a:lnTo>
                  <a:pt x="2631894" y="621029"/>
                </a:lnTo>
                <a:lnTo>
                  <a:pt x="2588999" y="643889"/>
                </a:lnTo>
                <a:lnTo>
                  <a:pt x="2545502" y="665479"/>
                </a:lnTo>
                <a:lnTo>
                  <a:pt x="2501405" y="685799"/>
                </a:lnTo>
                <a:lnTo>
                  <a:pt x="2456707" y="704849"/>
                </a:lnTo>
                <a:lnTo>
                  <a:pt x="2411409" y="722629"/>
                </a:lnTo>
                <a:lnTo>
                  <a:pt x="2365510" y="739139"/>
                </a:lnTo>
                <a:lnTo>
                  <a:pt x="2303436" y="759459"/>
                </a:lnTo>
                <a:close/>
              </a:path>
              <a:path w="3285490" h="807720">
                <a:moveTo>
                  <a:pt x="2096111" y="807719"/>
                </a:moveTo>
                <a:lnTo>
                  <a:pt x="2061097" y="789939"/>
                </a:lnTo>
                <a:lnTo>
                  <a:pt x="2039653" y="770889"/>
                </a:lnTo>
                <a:lnTo>
                  <a:pt x="2028416" y="761999"/>
                </a:lnTo>
                <a:lnTo>
                  <a:pt x="2017314" y="751839"/>
                </a:lnTo>
                <a:lnTo>
                  <a:pt x="2006358" y="742949"/>
                </a:lnTo>
                <a:lnTo>
                  <a:pt x="1984345" y="721359"/>
                </a:lnTo>
                <a:lnTo>
                  <a:pt x="1942424" y="678179"/>
                </a:lnTo>
                <a:lnTo>
                  <a:pt x="1889774" y="614679"/>
                </a:lnTo>
                <a:lnTo>
                  <a:pt x="1860206" y="572769"/>
                </a:lnTo>
                <a:lnTo>
                  <a:pt x="1833811" y="528319"/>
                </a:lnTo>
                <a:lnTo>
                  <a:pt x="1810589" y="481329"/>
                </a:lnTo>
                <a:lnTo>
                  <a:pt x="1790765" y="433069"/>
                </a:lnTo>
                <a:lnTo>
                  <a:pt x="1774564" y="383539"/>
                </a:lnTo>
                <a:lnTo>
                  <a:pt x="1761984" y="334009"/>
                </a:lnTo>
                <a:lnTo>
                  <a:pt x="1753027" y="281939"/>
                </a:lnTo>
                <a:lnTo>
                  <a:pt x="1750582" y="253999"/>
                </a:lnTo>
                <a:lnTo>
                  <a:pt x="1750487" y="252729"/>
                </a:lnTo>
                <a:lnTo>
                  <a:pt x="1797281" y="252729"/>
                </a:lnTo>
                <a:lnTo>
                  <a:pt x="1797349" y="253999"/>
                </a:lnTo>
                <a:lnTo>
                  <a:pt x="1802915" y="299719"/>
                </a:lnTo>
                <a:lnTo>
                  <a:pt x="1811646" y="344169"/>
                </a:lnTo>
                <a:lnTo>
                  <a:pt x="1823542" y="387349"/>
                </a:lnTo>
                <a:lnTo>
                  <a:pt x="1838602" y="430529"/>
                </a:lnTo>
                <a:lnTo>
                  <a:pt x="1860344" y="480059"/>
                </a:lnTo>
                <a:lnTo>
                  <a:pt x="1885921" y="525779"/>
                </a:lnTo>
                <a:lnTo>
                  <a:pt x="1914959" y="570229"/>
                </a:lnTo>
                <a:lnTo>
                  <a:pt x="1947087" y="612139"/>
                </a:lnTo>
                <a:lnTo>
                  <a:pt x="1981932" y="651509"/>
                </a:lnTo>
                <a:lnTo>
                  <a:pt x="2019119" y="689609"/>
                </a:lnTo>
                <a:lnTo>
                  <a:pt x="2058276" y="725169"/>
                </a:lnTo>
                <a:lnTo>
                  <a:pt x="2099031" y="759459"/>
                </a:lnTo>
                <a:lnTo>
                  <a:pt x="2303436" y="759459"/>
                </a:lnTo>
                <a:lnTo>
                  <a:pt x="2291755" y="763269"/>
                </a:lnTo>
                <a:lnTo>
                  <a:pt x="2264377" y="770889"/>
                </a:lnTo>
                <a:lnTo>
                  <a:pt x="2236873" y="777239"/>
                </a:lnTo>
                <a:lnTo>
                  <a:pt x="2181402" y="792479"/>
                </a:lnTo>
                <a:lnTo>
                  <a:pt x="2153264" y="798829"/>
                </a:lnTo>
                <a:lnTo>
                  <a:pt x="2124834" y="803909"/>
                </a:lnTo>
                <a:lnTo>
                  <a:pt x="2096111" y="807719"/>
                </a:lnTo>
                <a:close/>
              </a:path>
              <a:path w="3285490" h="807720">
                <a:moveTo>
                  <a:pt x="1060922" y="661669"/>
                </a:moveTo>
                <a:lnTo>
                  <a:pt x="1012337" y="661669"/>
                </a:lnTo>
                <a:lnTo>
                  <a:pt x="964189" y="655319"/>
                </a:lnTo>
                <a:lnTo>
                  <a:pt x="916896" y="642619"/>
                </a:lnTo>
                <a:lnTo>
                  <a:pt x="870880" y="622299"/>
                </a:lnTo>
                <a:lnTo>
                  <a:pt x="830380" y="598169"/>
                </a:lnTo>
                <a:lnTo>
                  <a:pt x="793667" y="568959"/>
                </a:lnTo>
                <a:lnTo>
                  <a:pt x="760512" y="535939"/>
                </a:lnTo>
                <a:lnTo>
                  <a:pt x="730684" y="499109"/>
                </a:lnTo>
                <a:lnTo>
                  <a:pt x="703954" y="459739"/>
                </a:lnTo>
                <a:lnTo>
                  <a:pt x="680092" y="417829"/>
                </a:lnTo>
                <a:lnTo>
                  <a:pt x="658868" y="374649"/>
                </a:lnTo>
                <a:lnTo>
                  <a:pt x="640053" y="330199"/>
                </a:lnTo>
                <a:lnTo>
                  <a:pt x="690235" y="330199"/>
                </a:lnTo>
                <a:lnTo>
                  <a:pt x="700568" y="354329"/>
                </a:lnTo>
                <a:lnTo>
                  <a:pt x="718971" y="391159"/>
                </a:lnTo>
                <a:lnTo>
                  <a:pt x="739463" y="427989"/>
                </a:lnTo>
                <a:lnTo>
                  <a:pt x="762042" y="462279"/>
                </a:lnTo>
                <a:lnTo>
                  <a:pt x="795666" y="504189"/>
                </a:lnTo>
                <a:lnTo>
                  <a:pt x="833873" y="541019"/>
                </a:lnTo>
                <a:lnTo>
                  <a:pt x="876375" y="571499"/>
                </a:lnTo>
                <a:lnTo>
                  <a:pt x="922890" y="594359"/>
                </a:lnTo>
                <a:lnTo>
                  <a:pt x="973131" y="610869"/>
                </a:lnTo>
                <a:lnTo>
                  <a:pt x="1026814" y="617219"/>
                </a:lnTo>
                <a:lnTo>
                  <a:pt x="1244642" y="617219"/>
                </a:lnTo>
                <a:lnTo>
                  <a:pt x="1205099" y="632459"/>
                </a:lnTo>
                <a:lnTo>
                  <a:pt x="1157723" y="646429"/>
                </a:lnTo>
                <a:lnTo>
                  <a:pt x="1109524" y="655319"/>
                </a:lnTo>
                <a:lnTo>
                  <a:pt x="1060922" y="6616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5536250"/>
            <a:ext cx="449580" cy="549275"/>
          </a:xfrm>
          <a:custGeom>
            <a:avLst/>
            <a:gdLst/>
            <a:ahLst/>
            <a:cxnLst/>
            <a:rect l="l" t="t" r="r" b="b"/>
            <a:pathLst>
              <a:path w="449580" h="549275">
                <a:moveTo>
                  <a:pt x="0" y="75783"/>
                </a:moveTo>
                <a:lnTo>
                  <a:pt x="0" y="0"/>
                </a:lnTo>
                <a:lnTo>
                  <a:pt x="12217" y="8812"/>
                </a:lnTo>
                <a:lnTo>
                  <a:pt x="43247" y="35170"/>
                </a:lnTo>
                <a:lnTo>
                  <a:pt x="71395" y="63428"/>
                </a:lnTo>
                <a:lnTo>
                  <a:pt x="106653" y="78004"/>
                </a:lnTo>
                <a:lnTo>
                  <a:pt x="136598" y="98713"/>
                </a:lnTo>
                <a:lnTo>
                  <a:pt x="166948" y="121535"/>
                </a:lnTo>
                <a:lnTo>
                  <a:pt x="197163" y="143653"/>
                </a:lnTo>
                <a:lnTo>
                  <a:pt x="204847" y="149862"/>
                </a:lnTo>
                <a:lnTo>
                  <a:pt x="215779" y="156079"/>
                </a:lnTo>
                <a:lnTo>
                  <a:pt x="223697" y="163508"/>
                </a:lnTo>
                <a:lnTo>
                  <a:pt x="231733" y="171547"/>
                </a:lnTo>
                <a:lnTo>
                  <a:pt x="265852" y="213990"/>
                </a:lnTo>
                <a:lnTo>
                  <a:pt x="339991" y="295797"/>
                </a:lnTo>
                <a:lnTo>
                  <a:pt x="380011" y="335160"/>
                </a:lnTo>
                <a:lnTo>
                  <a:pt x="416780" y="374500"/>
                </a:lnTo>
                <a:lnTo>
                  <a:pt x="438965" y="405510"/>
                </a:lnTo>
                <a:lnTo>
                  <a:pt x="449035" y="457930"/>
                </a:lnTo>
                <a:lnTo>
                  <a:pt x="445684" y="474280"/>
                </a:lnTo>
                <a:lnTo>
                  <a:pt x="443889" y="481832"/>
                </a:lnTo>
                <a:lnTo>
                  <a:pt x="433799" y="496893"/>
                </a:lnTo>
                <a:lnTo>
                  <a:pt x="431704" y="502883"/>
                </a:lnTo>
                <a:lnTo>
                  <a:pt x="417762" y="514789"/>
                </a:lnTo>
                <a:lnTo>
                  <a:pt x="412133" y="519280"/>
                </a:lnTo>
                <a:lnTo>
                  <a:pt x="403151" y="523210"/>
                </a:lnTo>
                <a:lnTo>
                  <a:pt x="379331" y="534381"/>
                </a:lnTo>
                <a:lnTo>
                  <a:pt x="354881" y="542277"/>
                </a:lnTo>
                <a:lnTo>
                  <a:pt x="336072" y="545743"/>
                </a:lnTo>
                <a:lnTo>
                  <a:pt x="309838" y="409172"/>
                </a:lnTo>
                <a:lnTo>
                  <a:pt x="305248" y="402176"/>
                </a:lnTo>
                <a:lnTo>
                  <a:pt x="272335" y="349115"/>
                </a:lnTo>
                <a:lnTo>
                  <a:pt x="238097" y="306055"/>
                </a:lnTo>
                <a:lnTo>
                  <a:pt x="201088" y="265465"/>
                </a:lnTo>
                <a:lnTo>
                  <a:pt x="161307" y="227343"/>
                </a:lnTo>
                <a:lnTo>
                  <a:pt x="118755" y="191691"/>
                </a:lnTo>
                <a:lnTo>
                  <a:pt x="81309" y="165725"/>
                </a:lnTo>
                <a:lnTo>
                  <a:pt x="46696" y="137608"/>
                </a:lnTo>
                <a:lnTo>
                  <a:pt x="17696" y="104919"/>
                </a:lnTo>
                <a:lnTo>
                  <a:pt x="0" y="75783"/>
                </a:lnTo>
                <a:close/>
              </a:path>
              <a:path w="449580" h="549275">
                <a:moveTo>
                  <a:pt x="0" y="507652"/>
                </a:moveTo>
                <a:lnTo>
                  <a:pt x="0" y="370748"/>
                </a:lnTo>
                <a:lnTo>
                  <a:pt x="38757" y="383523"/>
                </a:lnTo>
                <a:lnTo>
                  <a:pt x="86995" y="398083"/>
                </a:lnTo>
                <a:lnTo>
                  <a:pt x="134958" y="411214"/>
                </a:lnTo>
                <a:lnTo>
                  <a:pt x="185777" y="422314"/>
                </a:lnTo>
                <a:lnTo>
                  <a:pt x="232729" y="430181"/>
                </a:lnTo>
                <a:lnTo>
                  <a:pt x="282027" y="433362"/>
                </a:lnTo>
                <a:lnTo>
                  <a:pt x="288313" y="432291"/>
                </a:lnTo>
                <a:lnTo>
                  <a:pt x="291456" y="431756"/>
                </a:lnTo>
                <a:lnTo>
                  <a:pt x="297640" y="430155"/>
                </a:lnTo>
                <a:lnTo>
                  <a:pt x="306839" y="427357"/>
                </a:lnTo>
                <a:lnTo>
                  <a:pt x="312794" y="424563"/>
                </a:lnTo>
                <a:lnTo>
                  <a:pt x="336072" y="545743"/>
                </a:lnTo>
                <a:lnTo>
                  <a:pt x="329803" y="546898"/>
                </a:lnTo>
                <a:lnTo>
                  <a:pt x="304095" y="548243"/>
                </a:lnTo>
                <a:lnTo>
                  <a:pt x="255506" y="548752"/>
                </a:lnTo>
                <a:lnTo>
                  <a:pt x="206421" y="546676"/>
                </a:lnTo>
                <a:lnTo>
                  <a:pt x="159969" y="541414"/>
                </a:lnTo>
                <a:lnTo>
                  <a:pt x="109890" y="534168"/>
                </a:lnTo>
                <a:lnTo>
                  <a:pt x="58941" y="522390"/>
                </a:lnTo>
                <a:lnTo>
                  <a:pt x="7818" y="509705"/>
                </a:lnTo>
                <a:lnTo>
                  <a:pt x="0" y="50765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3266087"/>
            <a:ext cx="269875" cy="513080"/>
          </a:xfrm>
          <a:custGeom>
            <a:avLst/>
            <a:gdLst/>
            <a:ahLst/>
            <a:cxnLst/>
            <a:rect l="l" t="t" r="r" b="b"/>
            <a:pathLst>
              <a:path w="269875" h="513079">
                <a:moveTo>
                  <a:pt x="0" y="64779"/>
                </a:moveTo>
                <a:lnTo>
                  <a:pt x="0" y="0"/>
                </a:lnTo>
                <a:lnTo>
                  <a:pt x="10788" y="8927"/>
                </a:lnTo>
                <a:lnTo>
                  <a:pt x="46624" y="39943"/>
                </a:lnTo>
                <a:lnTo>
                  <a:pt x="81745" y="71731"/>
                </a:lnTo>
                <a:lnTo>
                  <a:pt x="116153" y="104291"/>
                </a:lnTo>
                <a:lnTo>
                  <a:pt x="149847" y="137622"/>
                </a:lnTo>
                <a:lnTo>
                  <a:pt x="182828" y="171724"/>
                </a:lnTo>
                <a:lnTo>
                  <a:pt x="221919" y="221883"/>
                </a:lnTo>
                <a:lnTo>
                  <a:pt x="252274" y="277763"/>
                </a:lnTo>
                <a:lnTo>
                  <a:pt x="266022" y="318568"/>
                </a:lnTo>
                <a:lnTo>
                  <a:pt x="269511" y="350688"/>
                </a:lnTo>
                <a:lnTo>
                  <a:pt x="269336" y="361499"/>
                </a:lnTo>
                <a:lnTo>
                  <a:pt x="262013" y="403930"/>
                </a:lnTo>
                <a:lnTo>
                  <a:pt x="244500" y="443266"/>
                </a:lnTo>
                <a:lnTo>
                  <a:pt x="227267" y="464854"/>
                </a:lnTo>
                <a:lnTo>
                  <a:pt x="199527" y="320450"/>
                </a:lnTo>
                <a:lnTo>
                  <a:pt x="188386" y="270423"/>
                </a:lnTo>
                <a:lnTo>
                  <a:pt x="167728" y="223917"/>
                </a:lnTo>
                <a:lnTo>
                  <a:pt x="134425" y="182158"/>
                </a:lnTo>
                <a:lnTo>
                  <a:pt x="104254" y="158602"/>
                </a:lnTo>
                <a:lnTo>
                  <a:pt x="93744" y="151348"/>
                </a:lnTo>
                <a:lnTo>
                  <a:pt x="87805" y="147074"/>
                </a:lnTo>
                <a:lnTo>
                  <a:pt x="81999" y="142629"/>
                </a:lnTo>
                <a:lnTo>
                  <a:pt x="76327" y="138015"/>
                </a:lnTo>
                <a:lnTo>
                  <a:pt x="70789" y="133232"/>
                </a:lnTo>
                <a:lnTo>
                  <a:pt x="0" y="64779"/>
                </a:lnTo>
                <a:close/>
              </a:path>
              <a:path w="269875" h="513079">
                <a:moveTo>
                  <a:pt x="0" y="510556"/>
                </a:moveTo>
                <a:lnTo>
                  <a:pt x="0" y="418892"/>
                </a:lnTo>
                <a:lnTo>
                  <a:pt x="50590" y="429037"/>
                </a:lnTo>
                <a:lnTo>
                  <a:pt x="66426" y="431076"/>
                </a:lnTo>
                <a:lnTo>
                  <a:pt x="82280" y="431915"/>
                </a:lnTo>
                <a:lnTo>
                  <a:pt x="98152" y="431553"/>
                </a:lnTo>
                <a:lnTo>
                  <a:pt x="114041" y="429991"/>
                </a:lnTo>
                <a:lnTo>
                  <a:pt x="160218" y="418323"/>
                </a:lnTo>
                <a:lnTo>
                  <a:pt x="174934" y="412130"/>
                </a:lnTo>
                <a:lnTo>
                  <a:pt x="178409" y="411128"/>
                </a:lnTo>
                <a:lnTo>
                  <a:pt x="203650" y="381525"/>
                </a:lnTo>
                <a:lnTo>
                  <a:pt x="204318" y="377202"/>
                </a:lnTo>
                <a:lnTo>
                  <a:pt x="204277" y="372769"/>
                </a:lnTo>
                <a:lnTo>
                  <a:pt x="199527" y="320450"/>
                </a:lnTo>
                <a:lnTo>
                  <a:pt x="227267" y="464854"/>
                </a:lnTo>
                <a:lnTo>
                  <a:pt x="169239" y="496892"/>
                </a:lnTo>
                <a:lnTo>
                  <a:pt x="82127" y="511647"/>
                </a:lnTo>
                <a:lnTo>
                  <a:pt x="26489" y="512763"/>
                </a:lnTo>
                <a:lnTo>
                  <a:pt x="0" y="51055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417101"/>
            <a:ext cx="897890" cy="989965"/>
          </a:xfrm>
          <a:custGeom>
            <a:avLst/>
            <a:gdLst/>
            <a:ahLst/>
            <a:cxnLst/>
            <a:rect l="l" t="t" r="r" b="b"/>
            <a:pathLst>
              <a:path w="897890" h="989964">
                <a:moveTo>
                  <a:pt x="201182" y="204982"/>
                </a:moveTo>
                <a:lnTo>
                  <a:pt x="179497" y="92099"/>
                </a:lnTo>
                <a:lnTo>
                  <a:pt x="227227" y="120911"/>
                </a:lnTo>
                <a:lnTo>
                  <a:pt x="242117" y="130834"/>
                </a:lnTo>
                <a:lnTo>
                  <a:pt x="271683" y="149578"/>
                </a:lnTo>
                <a:lnTo>
                  <a:pt x="363900" y="207216"/>
                </a:lnTo>
                <a:lnTo>
                  <a:pt x="367150" y="207240"/>
                </a:lnTo>
                <a:lnTo>
                  <a:pt x="367511" y="209119"/>
                </a:lnTo>
                <a:lnTo>
                  <a:pt x="379606" y="221394"/>
                </a:lnTo>
                <a:lnTo>
                  <a:pt x="391788" y="234117"/>
                </a:lnTo>
                <a:lnTo>
                  <a:pt x="403702" y="245450"/>
                </a:lnTo>
                <a:lnTo>
                  <a:pt x="414996" y="253552"/>
                </a:lnTo>
                <a:lnTo>
                  <a:pt x="432372" y="259522"/>
                </a:lnTo>
                <a:lnTo>
                  <a:pt x="446870" y="267413"/>
                </a:lnTo>
                <a:lnTo>
                  <a:pt x="458493" y="277225"/>
                </a:lnTo>
                <a:lnTo>
                  <a:pt x="470368" y="288356"/>
                </a:lnTo>
                <a:lnTo>
                  <a:pt x="493845" y="309189"/>
                </a:lnTo>
                <a:lnTo>
                  <a:pt x="554889" y="373518"/>
                </a:lnTo>
                <a:lnTo>
                  <a:pt x="562834" y="381083"/>
                </a:lnTo>
                <a:lnTo>
                  <a:pt x="570716" y="388323"/>
                </a:lnTo>
                <a:lnTo>
                  <a:pt x="581666" y="394636"/>
                </a:lnTo>
                <a:lnTo>
                  <a:pt x="589423" y="401225"/>
                </a:lnTo>
                <a:lnTo>
                  <a:pt x="630597" y="429700"/>
                </a:lnTo>
                <a:lnTo>
                  <a:pt x="672149" y="460144"/>
                </a:lnTo>
                <a:lnTo>
                  <a:pt x="707818" y="493760"/>
                </a:lnTo>
                <a:lnTo>
                  <a:pt x="743866" y="529345"/>
                </a:lnTo>
                <a:lnTo>
                  <a:pt x="780230" y="566576"/>
                </a:lnTo>
                <a:lnTo>
                  <a:pt x="810587" y="606332"/>
                </a:lnTo>
                <a:lnTo>
                  <a:pt x="838069" y="648013"/>
                </a:lnTo>
                <a:lnTo>
                  <a:pt x="862674" y="691618"/>
                </a:lnTo>
                <a:lnTo>
                  <a:pt x="887642" y="754006"/>
                </a:lnTo>
                <a:lnTo>
                  <a:pt x="897157" y="820440"/>
                </a:lnTo>
                <a:lnTo>
                  <a:pt x="895766" y="830094"/>
                </a:lnTo>
                <a:lnTo>
                  <a:pt x="897470" y="838964"/>
                </a:lnTo>
                <a:lnTo>
                  <a:pt x="894512" y="857360"/>
                </a:lnTo>
                <a:lnTo>
                  <a:pt x="889835" y="866805"/>
                </a:lnTo>
                <a:lnTo>
                  <a:pt x="888222" y="875304"/>
                </a:lnTo>
                <a:lnTo>
                  <a:pt x="868532" y="907978"/>
                </a:lnTo>
                <a:lnTo>
                  <a:pt x="841116" y="934224"/>
                </a:lnTo>
                <a:lnTo>
                  <a:pt x="835558" y="939083"/>
                </a:lnTo>
                <a:lnTo>
                  <a:pt x="826758" y="943963"/>
                </a:lnTo>
                <a:lnTo>
                  <a:pt x="812028" y="951764"/>
                </a:lnTo>
                <a:lnTo>
                  <a:pt x="778627" y="777888"/>
                </a:lnTo>
                <a:lnTo>
                  <a:pt x="768568" y="742418"/>
                </a:lnTo>
                <a:lnTo>
                  <a:pt x="733324" y="677224"/>
                </a:lnTo>
                <a:lnTo>
                  <a:pt x="710835" y="644640"/>
                </a:lnTo>
                <a:lnTo>
                  <a:pt x="685588" y="614587"/>
                </a:lnTo>
                <a:lnTo>
                  <a:pt x="657580" y="587066"/>
                </a:lnTo>
                <a:lnTo>
                  <a:pt x="615521" y="553977"/>
                </a:lnTo>
                <a:lnTo>
                  <a:pt x="607292" y="544935"/>
                </a:lnTo>
                <a:lnTo>
                  <a:pt x="598998" y="535550"/>
                </a:lnTo>
                <a:lnTo>
                  <a:pt x="590638" y="525823"/>
                </a:lnTo>
                <a:lnTo>
                  <a:pt x="555057" y="492671"/>
                </a:lnTo>
                <a:lnTo>
                  <a:pt x="519615" y="460235"/>
                </a:lnTo>
                <a:lnTo>
                  <a:pt x="484309" y="428516"/>
                </a:lnTo>
                <a:lnTo>
                  <a:pt x="446012" y="398114"/>
                </a:lnTo>
                <a:lnTo>
                  <a:pt x="410982" y="367828"/>
                </a:lnTo>
                <a:lnTo>
                  <a:pt x="376778" y="341845"/>
                </a:lnTo>
                <a:lnTo>
                  <a:pt x="342306" y="314462"/>
                </a:lnTo>
                <a:lnTo>
                  <a:pt x="279490" y="257803"/>
                </a:lnTo>
                <a:lnTo>
                  <a:pt x="264868" y="249273"/>
                </a:lnTo>
                <a:lnTo>
                  <a:pt x="253431" y="240425"/>
                </a:lnTo>
                <a:lnTo>
                  <a:pt x="242049" y="231861"/>
                </a:lnTo>
                <a:lnTo>
                  <a:pt x="201182" y="204982"/>
                </a:lnTo>
                <a:close/>
              </a:path>
              <a:path w="897890" h="989964">
                <a:moveTo>
                  <a:pt x="424659" y="929030"/>
                </a:moveTo>
                <a:lnTo>
                  <a:pt x="401477" y="808353"/>
                </a:lnTo>
                <a:lnTo>
                  <a:pt x="549587" y="869715"/>
                </a:lnTo>
                <a:lnTo>
                  <a:pt x="602001" y="889115"/>
                </a:lnTo>
                <a:lnTo>
                  <a:pt x="632846" y="897614"/>
                </a:lnTo>
                <a:lnTo>
                  <a:pt x="662911" y="902056"/>
                </a:lnTo>
                <a:lnTo>
                  <a:pt x="695327" y="901841"/>
                </a:lnTo>
                <a:lnTo>
                  <a:pt x="726964" y="897568"/>
                </a:lnTo>
                <a:lnTo>
                  <a:pt x="760877" y="888244"/>
                </a:lnTo>
                <a:lnTo>
                  <a:pt x="780584" y="872560"/>
                </a:lnTo>
                <a:lnTo>
                  <a:pt x="788956" y="848556"/>
                </a:lnTo>
                <a:lnTo>
                  <a:pt x="785731" y="814872"/>
                </a:lnTo>
                <a:lnTo>
                  <a:pt x="812028" y="951764"/>
                </a:lnTo>
                <a:lnTo>
                  <a:pt x="770079" y="969940"/>
                </a:lnTo>
                <a:lnTo>
                  <a:pt x="711317" y="985078"/>
                </a:lnTo>
                <a:lnTo>
                  <a:pt x="650483" y="989432"/>
                </a:lnTo>
                <a:lnTo>
                  <a:pt x="620859" y="987285"/>
                </a:lnTo>
                <a:lnTo>
                  <a:pt x="590719" y="982456"/>
                </a:lnTo>
                <a:lnTo>
                  <a:pt x="536358" y="969809"/>
                </a:lnTo>
                <a:lnTo>
                  <a:pt x="484588" y="953759"/>
                </a:lnTo>
                <a:lnTo>
                  <a:pt x="435410" y="934305"/>
                </a:lnTo>
                <a:lnTo>
                  <a:pt x="424659" y="929030"/>
                </a:lnTo>
                <a:close/>
              </a:path>
              <a:path w="897890" h="989964">
                <a:moveTo>
                  <a:pt x="224995" y="818950"/>
                </a:moveTo>
                <a:lnTo>
                  <a:pt x="209932" y="740536"/>
                </a:lnTo>
                <a:lnTo>
                  <a:pt x="260553" y="750603"/>
                </a:lnTo>
                <a:lnTo>
                  <a:pt x="311646" y="763132"/>
                </a:lnTo>
                <a:lnTo>
                  <a:pt x="357486" y="782104"/>
                </a:lnTo>
                <a:lnTo>
                  <a:pt x="400946" y="809206"/>
                </a:lnTo>
                <a:lnTo>
                  <a:pt x="400195" y="810411"/>
                </a:lnTo>
                <a:lnTo>
                  <a:pt x="398755" y="811077"/>
                </a:lnTo>
                <a:lnTo>
                  <a:pt x="392747" y="813594"/>
                </a:lnTo>
                <a:lnTo>
                  <a:pt x="389973" y="816048"/>
                </a:lnTo>
                <a:lnTo>
                  <a:pt x="387059" y="817776"/>
                </a:lnTo>
                <a:lnTo>
                  <a:pt x="406742" y="920239"/>
                </a:lnTo>
                <a:lnTo>
                  <a:pt x="388824" y="911448"/>
                </a:lnTo>
                <a:lnTo>
                  <a:pt x="341700" y="885789"/>
                </a:lnTo>
                <a:lnTo>
                  <a:pt x="297168" y="856726"/>
                </a:lnTo>
                <a:lnTo>
                  <a:pt x="268457" y="842442"/>
                </a:lnTo>
                <a:lnTo>
                  <a:pt x="224995" y="818950"/>
                </a:lnTo>
                <a:close/>
              </a:path>
              <a:path w="897890" h="989964">
                <a:moveTo>
                  <a:pt x="400195" y="810411"/>
                </a:moveTo>
                <a:lnTo>
                  <a:pt x="400946" y="809206"/>
                </a:lnTo>
                <a:lnTo>
                  <a:pt x="401097" y="809994"/>
                </a:lnTo>
                <a:lnTo>
                  <a:pt x="400195" y="810411"/>
                </a:lnTo>
                <a:close/>
              </a:path>
              <a:path w="897890" h="989964">
                <a:moveTo>
                  <a:pt x="406742" y="920239"/>
                </a:moveTo>
                <a:lnTo>
                  <a:pt x="388376" y="824631"/>
                </a:lnTo>
                <a:lnTo>
                  <a:pt x="391361" y="823276"/>
                </a:lnTo>
                <a:lnTo>
                  <a:pt x="391161" y="822233"/>
                </a:lnTo>
                <a:lnTo>
                  <a:pt x="394035" y="820299"/>
                </a:lnTo>
                <a:lnTo>
                  <a:pt x="396558" y="816536"/>
                </a:lnTo>
                <a:lnTo>
                  <a:pt x="398997" y="812335"/>
                </a:lnTo>
                <a:lnTo>
                  <a:pt x="400195" y="810411"/>
                </a:lnTo>
                <a:lnTo>
                  <a:pt x="401097" y="809994"/>
                </a:lnTo>
                <a:lnTo>
                  <a:pt x="423891" y="928654"/>
                </a:lnTo>
                <a:lnTo>
                  <a:pt x="406742" y="920239"/>
                </a:lnTo>
                <a:close/>
              </a:path>
              <a:path w="897890" h="989964">
                <a:moveTo>
                  <a:pt x="388376" y="824631"/>
                </a:moveTo>
                <a:lnTo>
                  <a:pt x="387059" y="817776"/>
                </a:lnTo>
                <a:lnTo>
                  <a:pt x="390977" y="821276"/>
                </a:lnTo>
                <a:lnTo>
                  <a:pt x="388376" y="824631"/>
                </a:lnTo>
                <a:close/>
              </a:path>
              <a:path w="897890" h="989964">
                <a:moveTo>
                  <a:pt x="0" y="77186"/>
                </a:moveTo>
                <a:lnTo>
                  <a:pt x="0" y="0"/>
                </a:lnTo>
                <a:lnTo>
                  <a:pt x="6645" y="3317"/>
                </a:lnTo>
                <a:lnTo>
                  <a:pt x="13592" y="5685"/>
                </a:lnTo>
                <a:lnTo>
                  <a:pt x="37065" y="9606"/>
                </a:lnTo>
                <a:lnTo>
                  <a:pt x="57249" y="13296"/>
                </a:lnTo>
                <a:lnTo>
                  <a:pt x="74595" y="19111"/>
                </a:lnTo>
                <a:lnTo>
                  <a:pt x="89103" y="27049"/>
                </a:lnTo>
                <a:lnTo>
                  <a:pt x="106998" y="35721"/>
                </a:lnTo>
                <a:lnTo>
                  <a:pt x="121982" y="46141"/>
                </a:lnTo>
                <a:lnTo>
                  <a:pt x="137187" y="57708"/>
                </a:lnTo>
                <a:lnTo>
                  <a:pt x="149482" y="71023"/>
                </a:lnTo>
                <a:lnTo>
                  <a:pt x="157095" y="76859"/>
                </a:lnTo>
                <a:lnTo>
                  <a:pt x="164675" y="82526"/>
                </a:lnTo>
                <a:lnTo>
                  <a:pt x="172223" y="88024"/>
                </a:lnTo>
                <a:lnTo>
                  <a:pt x="178578" y="92529"/>
                </a:lnTo>
                <a:lnTo>
                  <a:pt x="176938" y="93295"/>
                </a:lnTo>
                <a:lnTo>
                  <a:pt x="156929" y="92889"/>
                </a:lnTo>
                <a:lnTo>
                  <a:pt x="147133" y="92585"/>
                </a:lnTo>
                <a:lnTo>
                  <a:pt x="137403" y="92623"/>
                </a:lnTo>
                <a:lnTo>
                  <a:pt x="134212" y="92911"/>
                </a:lnTo>
                <a:lnTo>
                  <a:pt x="132291" y="99804"/>
                </a:lnTo>
                <a:lnTo>
                  <a:pt x="145527" y="168707"/>
                </a:lnTo>
                <a:lnTo>
                  <a:pt x="112418" y="148420"/>
                </a:lnTo>
                <a:lnTo>
                  <a:pt x="75107" y="123157"/>
                </a:lnTo>
                <a:lnTo>
                  <a:pt x="34703" y="98686"/>
                </a:lnTo>
                <a:lnTo>
                  <a:pt x="12384" y="83879"/>
                </a:lnTo>
                <a:lnTo>
                  <a:pt x="0" y="77186"/>
                </a:lnTo>
                <a:close/>
              </a:path>
              <a:path w="897890" h="989964">
                <a:moveTo>
                  <a:pt x="176938" y="93295"/>
                </a:moveTo>
                <a:lnTo>
                  <a:pt x="178578" y="92529"/>
                </a:lnTo>
                <a:lnTo>
                  <a:pt x="178732" y="93331"/>
                </a:lnTo>
                <a:lnTo>
                  <a:pt x="176938" y="93295"/>
                </a:lnTo>
                <a:close/>
              </a:path>
              <a:path w="897890" h="989964">
                <a:moveTo>
                  <a:pt x="145527" y="168707"/>
                </a:moveTo>
                <a:lnTo>
                  <a:pt x="133469" y="105940"/>
                </a:lnTo>
                <a:lnTo>
                  <a:pt x="140872" y="110684"/>
                </a:lnTo>
                <a:lnTo>
                  <a:pt x="149753" y="106225"/>
                </a:lnTo>
                <a:lnTo>
                  <a:pt x="158648" y="101837"/>
                </a:lnTo>
                <a:lnTo>
                  <a:pt x="176938" y="93295"/>
                </a:lnTo>
                <a:lnTo>
                  <a:pt x="178732" y="93331"/>
                </a:lnTo>
                <a:lnTo>
                  <a:pt x="200035" y="204227"/>
                </a:lnTo>
                <a:lnTo>
                  <a:pt x="152885" y="173216"/>
                </a:lnTo>
                <a:lnTo>
                  <a:pt x="145527" y="168707"/>
                </a:lnTo>
                <a:close/>
              </a:path>
              <a:path w="897890" h="989964">
                <a:moveTo>
                  <a:pt x="0" y="699588"/>
                </a:moveTo>
                <a:lnTo>
                  <a:pt x="0" y="596639"/>
                </a:lnTo>
                <a:lnTo>
                  <a:pt x="105412" y="652639"/>
                </a:lnTo>
                <a:lnTo>
                  <a:pt x="141178" y="669865"/>
                </a:lnTo>
                <a:lnTo>
                  <a:pt x="206719" y="706911"/>
                </a:lnTo>
                <a:lnTo>
                  <a:pt x="209932" y="740536"/>
                </a:lnTo>
                <a:lnTo>
                  <a:pt x="224995" y="818950"/>
                </a:lnTo>
                <a:lnTo>
                  <a:pt x="217749" y="815019"/>
                </a:lnTo>
                <a:lnTo>
                  <a:pt x="148222" y="774120"/>
                </a:lnTo>
                <a:lnTo>
                  <a:pt x="101413" y="750097"/>
                </a:lnTo>
                <a:lnTo>
                  <a:pt x="57946" y="726580"/>
                </a:lnTo>
                <a:lnTo>
                  <a:pt x="11561" y="704771"/>
                </a:lnTo>
                <a:lnTo>
                  <a:pt x="0" y="6995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0" y="6724129"/>
            <a:ext cx="346710" cy="673735"/>
          </a:xfrm>
          <a:custGeom>
            <a:avLst/>
            <a:gdLst/>
            <a:ahLst/>
            <a:cxnLst/>
            <a:rect l="l" t="t" r="r" b="b"/>
            <a:pathLst>
              <a:path w="346710" h="673734">
                <a:moveTo>
                  <a:pt x="312398" y="566989"/>
                </a:moveTo>
                <a:lnTo>
                  <a:pt x="246807" y="225542"/>
                </a:lnTo>
                <a:lnTo>
                  <a:pt x="250085" y="236109"/>
                </a:lnTo>
                <a:lnTo>
                  <a:pt x="252668" y="240882"/>
                </a:lnTo>
                <a:lnTo>
                  <a:pt x="284395" y="260145"/>
                </a:lnTo>
                <a:lnTo>
                  <a:pt x="291409" y="263534"/>
                </a:lnTo>
                <a:lnTo>
                  <a:pt x="296498" y="268788"/>
                </a:lnTo>
                <a:lnTo>
                  <a:pt x="299660" y="275908"/>
                </a:lnTo>
                <a:lnTo>
                  <a:pt x="321175" y="319732"/>
                </a:lnTo>
                <a:lnTo>
                  <a:pt x="336628" y="364125"/>
                </a:lnTo>
                <a:lnTo>
                  <a:pt x="345263" y="409074"/>
                </a:lnTo>
                <a:lnTo>
                  <a:pt x="346364" y="454682"/>
                </a:lnTo>
                <a:lnTo>
                  <a:pt x="339191" y="500974"/>
                </a:lnTo>
                <a:lnTo>
                  <a:pt x="323007" y="547996"/>
                </a:lnTo>
                <a:lnTo>
                  <a:pt x="317317" y="558825"/>
                </a:lnTo>
                <a:lnTo>
                  <a:pt x="312398" y="566989"/>
                </a:lnTo>
                <a:close/>
              </a:path>
              <a:path w="346710" h="673734">
                <a:moveTo>
                  <a:pt x="160185" y="303603"/>
                </a:moveTo>
                <a:lnTo>
                  <a:pt x="131407" y="153793"/>
                </a:lnTo>
                <a:lnTo>
                  <a:pt x="135446" y="155387"/>
                </a:lnTo>
                <a:lnTo>
                  <a:pt x="141892" y="159374"/>
                </a:lnTo>
                <a:lnTo>
                  <a:pt x="147138" y="153059"/>
                </a:lnTo>
                <a:lnTo>
                  <a:pt x="150584" y="147789"/>
                </a:lnTo>
                <a:lnTo>
                  <a:pt x="152979" y="143025"/>
                </a:lnTo>
                <a:lnTo>
                  <a:pt x="154578" y="143339"/>
                </a:lnTo>
                <a:lnTo>
                  <a:pt x="154823" y="143388"/>
                </a:lnTo>
                <a:lnTo>
                  <a:pt x="154688" y="142683"/>
                </a:lnTo>
                <a:lnTo>
                  <a:pt x="180274" y="155716"/>
                </a:lnTo>
                <a:lnTo>
                  <a:pt x="204755" y="172363"/>
                </a:lnTo>
                <a:lnTo>
                  <a:pt x="226908" y="192003"/>
                </a:lnTo>
                <a:lnTo>
                  <a:pt x="246733" y="214635"/>
                </a:lnTo>
                <a:lnTo>
                  <a:pt x="246236" y="220145"/>
                </a:lnTo>
                <a:lnTo>
                  <a:pt x="246807" y="225542"/>
                </a:lnTo>
                <a:lnTo>
                  <a:pt x="312398" y="566989"/>
                </a:lnTo>
                <a:lnTo>
                  <a:pt x="311026" y="569267"/>
                </a:lnTo>
                <a:lnTo>
                  <a:pt x="304131" y="579321"/>
                </a:lnTo>
                <a:lnTo>
                  <a:pt x="271004" y="615078"/>
                </a:lnTo>
                <a:lnTo>
                  <a:pt x="261468" y="622742"/>
                </a:lnTo>
                <a:lnTo>
                  <a:pt x="226712" y="441812"/>
                </a:lnTo>
                <a:lnTo>
                  <a:pt x="221609" y="418776"/>
                </a:lnTo>
                <a:lnTo>
                  <a:pt x="216627" y="398828"/>
                </a:lnTo>
                <a:lnTo>
                  <a:pt x="211115" y="379019"/>
                </a:lnTo>
                <a:lnTo>
                  <a:pt x="202876" y="352130"/>
                </a:lnTo>
                <a:lnTo>
                  <a:pt x="199234" y="345731"/>
                </a:lnTo>
                <a:lnTo>
                  <a:pt x="160185" y="303603"/>
                </a:lnTo>
                <a:close/>
              </a:path>
              <a:path w="346710" h="673734">
                <a:moveTo>
                  <a:pt x="0" y="664102"/>
                </a:moveTo>
                <a:lnTo>
                  <a:pt x="0" y="533934"/>
                </a:lnTo>
                <a:lnTo>
                  <a:pt x="18164" y="540568"/>
                </a:lnTo>
                <a:lnTo>
                  <a:pt x="44888" y="549569"/>
                </a:lnTo>
                <a:lnTo>
                  <a:pt x="72100" y="555799"/>
                </a:lnTo>
                <a:lnTo>
                  <a:pt x="99801" y="559258"/>
                </a:lnTo>
                <a:lnTo>
                  <a:pt x="127991" y="559945"/>
                </a:lnTo>
                <a:lnTo>
                  <a:pt x="176475" y="551446"/>
                </a:lnTo>
                <a:lnTo>
                  <a:pt x="180168" y="550799"/>
                </a:lnTo>
                <a:lnTo>
                  <a:pt x="213364" y="528331"/>
                </a:lnTo>
                <a:lnTo>
                  <a:pt x="228390" y="491400"/>
                </a:lnTo>
                <a:lnTo>
                  <a:pt x="226033" y="438278"/>
                </a:lnTo>
                <a:lnTo>
                  <a:pt x="261468" y="622742"/>
                </a:lnTo>
                <a:lnTo>
                  <a:pt x="219430" y="647414"/>
                </a:lnTo>
                <a:lnTo>
                  <a:pt x="171339" y="661995"/>
                </a:lnTo>
                <a:lnTo>
                  <a:pt x="151846" y="666424"/>
                </a:lnTo>
                <a:lnTo>
                  <a:pt x="130708" y="669939"/>
                </a:lnTo>
                <a:lnTo>
                  <a:pt x="109399" y="672206"/>
                </a:lnTo>
                <a:lnTo>
                  <a:pt x="87920" y="673224"/>
                </a:lnTo>
                <a:lnTo>
                  <a:pt x="66419" y="672991"/>
                </a:lnTo>
                <a:lnTo>
                  <a:pt x="45041" y="671504"/>
                </a:lnTo>
                <a:lnTo>
                  <a:pt x="23789" y="668763"/>
                </a:lnTo>
                <a:lnTo>
                  <a:pt x="2660" y="664767"/>
                </a:lnTo>
                <a:lnTo>
                  <a:pt x="0" y="664102"/>
                </a:lnTo>
                <a:close/>
              </a:path>
              <a:path w="346710" h="673734">
                <a:moveTo>
                  <a:pt x="152979" y="143025"/>
                </a:moveTo>
                <a:lnTo>
                  <a:pt x="153464" y="142060"/>
                </a:lnTo>
                <a:lnTo>
                  <a:pt x="154426" y="142550"/>
                </a:lnTo>
                <a:lnTo>
                  <a:pt x="154823" y="143388"/>
                </a:lnTo>
                <a:lnTo>
                  <a:pt x="152979" y="143025"/>
                </a:lnTo>
                <a:close/>
              </a:path>
              <a:path w="346710" h="673734">
                <a:moveTo>
                  <a:pt x="0" y="136926"/>
                </a:moveTo>
                <a:lnTo>
                  <a:pt x="0" y="0"/>
                </a:lnTo>
                <a:lnTo>
                  <a:pt x="18485" y="14424"/>
                </a:lnTo>
                <a:lnTo>
                  <a:pt x="45266" y="34805"/>
                </a:lnTo>
                <a:lnTo>
                  <a:pt x="72269" y="54888"/>
                </a:lnTo>
                <a:lnTo>
                  <a:pt x="99439" y="74733"/>
                </a:lnTo>
                <a:lnTo>
                  <a:pt x="111150" y="83741"/>
                </a:lnTo>
                <a:lnTo>
                  <a:pt x="117745" y="88906"/>
                </a:lnTo>
                <a:lnTo>
                  <a:pt x="132642" y="104614"/>
                </a:lnTo>
                <a:lnTo>
                  <a:pt x="145110" y="122890"/>
                </a:lnTo>
                <a:lnTo>
                  <a:pt x="154426" y="142550"/>
                </a:lnTo>
                <a:lnTo>
                  <a:pt x="153464" y="142060"/>
                </a:lnTo>
                <a:lnTo>
                  <a:pt x="152979" y="143025"/>
                </a:lnTo>
                <a:lnTo>
                  <a:pt x="150235" y="142484"/>
                </a:lnTo>
                <a:lnTo>
                  <a:pt x="144538" y="139521"/>
                </a:lnTo>
                <a:lnTo>
                  <a:pt x="137099" y="143547"/>
                </a:lnTo>
                <a:lnTo>
                  <a:pt x="134660" y="149436"/>
                </a:lnTo>
                <a:lnTo>
                  <a:pt x="131407" y="153793"/>
                </a:lnTo>
                <a:lnTo>
                  <a:pt x="160185" y="303603"/>
                </a:lnTo>
                <a:lnTo>
                  <a:pt x="87545" y="225789"/>
                </a:lnTo>
                <a:lnTo>
                  <a:pt x="52416" y="187306"/>
                </a:lnTo>
                <a:lnTo>
                  <a:pt x="12614" y="148000"/>
                </a:lnTo>
                <a:lnTo>
                  <a:pt x="0" y="13692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918792" y="743711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209"/>
                </a:moveTo>
                <a:lnTo>
                  <a:pt x="4069" y="581"/>
                </a:lnTo>
                <a:lnTo>
                  <a:pt x="5814" y="0"/>
                </a:lnTo>
                <a:lnTo>
                  <a:pt x="4651" y="6976"/>
                </a:lnTo>
                <a:lnTo>
                  <a:pt x="3488" y="9883"/>
                </a:lnTo>
                <a:lnTo>
                  <a:pt x="0" y="122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6879864" y="483820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5814" y="8139"/>
                </a:moveTo>
                <a:lnTo>
                  <a:pt x="0" y="4651"/>
                </a:lnTo>
                <a:lnTo>
                  <a:pt x="1162" y="0"/>
                </a:lnTo>
                <a:lnTo>
                  <a:pt x="5814" y="813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6712999" y="633243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70">
                <a:moveTo>
                  <a:pt x="1162" y="1162"/>
                </a:moveTo>
                <a:lnTo>
                  <a:pt x="0" y="1162"/>
                </a:lnTo>
                <a:lnTo>
                  <a:pt x="5232" y="0"/>
                </a:lnTo>
                <a:lnTo>
                  <a:pt x="3488" y="581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6988006" y="394864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4651" y="581"/>
                </a:moveTo>
                <a:lnTo>
                  <a:pt x="0" y="0"/>
                </a:lnTo>
                <a:lnTo>
                  <a:pt x="2325" y="0"/>
                </a:lnTo>
                <a:lnTo>
                  <a:pt x="465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6062981" y="794294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09">
                <a:moveTo>
                  <a:pt x="0" y="3488"/>
                </a:moveTo>
                <a:lnTo>
                  <a:pt x="5232" y="1162"/>
                </a:lnTo>
                <a:lnTo>
                  <a:pt x="5232" y="0"/>
                </a:lnTo>
                <a:lnTo>
                  <a:pt x="5814" y="2907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6968807" y="383247"/>
            <a:ext cx="35560" cy="27305"/>
          </a:xfrm>
          <a:custGeom>
            <a:avLst/>
            <a:gdLst/>
            <a:ahLst/>
            <a:cxnLst/>
            <a:rect l="l" t="t" r="r" b="b"/>
            <a:pathLst>
              <a:path w="35559" h="27304">
                <a:moveTo>
                  <a:pt x="2336" y="26746"/>
                </a:moveTo>
                <a:lnTo>
                  <a:pt x="1752" y="25577"/>
                </a:lnTo>
                <a:lnTo>
                  <a:pt x="1168" y="25577"/>
                </a:lnTo>
                <a:lnTo>
                  <a:pt x="0" y="24993"/>
                </a:lnTo>
                <a:lnTo>
                  <a:pt x="584" y="25577"/>
                </a:lnTo>
                <a:lnTo>
                  <a:pt x="1752" y="26162"/>
                </a:lnTo>
                <a:lnTo>
                  <a:pt x="2336" y="26746"/>
                </a:lnTo>
                <a:close/>
              </a:path>
              <a:path w="35559" h="27304">
                <a:moveTo>
                  <a:pt x="35471" y="3479"/>
                </a:moveTo>
                <a:lnTo>
                  <a:pt x="34315" y="1739"/>
                </a:lnTo>
                <a:lnTo>
                  <a:pt x="32562" y="0"/>
                </a:lnTo>
                <a:lnTo>
                  <a:pt x="35471" y="347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047306" y="336727"/>
            <a:ext cx="17145" cy="10795"/>
          </a:xfrm>
          <a:custGeom>
            <a:avLst/>
            <a:gdLst/>
            <a:ahLst/>
            <a:cxnLst/>
            <a:rect l="l" t="t" r="r" b="b"/>
            <a:pathLst>
              <a:path w="17145" h="10795">
                <a:moveTo>
                  <a:pt x="2908" y="9880"/>
                </a:moveTo>
                <a:lnTo>
                  <a:pt x="0" y="6985"/>
                </a:lnTo>
                <a:lnTo>
                  <a:pt x="1739" y="9309"/>
                </a:lnTo>
                <a:lnTo>
                  <a:pt x="2324" y="10464"/>
                </a:lnTo>
                <a:lnTo>
                  <a:pt x="2908" y="10464"/>
                </a:lnTo>
                <a:lnTo>
                  <a:pt x="2908" y="9880"/>
                </a:lnTo>
                <a:close/>
              </a:path>
              <a:path w="17145" h="10795">
                <a:moveTo>
                  <a:pt x="16852" y="1168"/>
                </a:moveTo>
                <a:lnTo>
                  <a:pt x="16281" y="584"/>
                </a:lnTo>
                <a:lnTo>
                  <a:pt x="16281" y="0"/>
                </a:lnTo>
                <a:lnTo>
                  <a:pt x="15697" y="0"/>
                </a:lnTo>
                <a:lnTo>
                  <a:pt x="15697" y="1168"/>
                </a:lnTo>
                <a:lnTo>
                  <a:pt x="16852" y="116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6693812" y="639057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6395" y="4651"/>
                </a:moveTo>
                <a:lnTo>
                  <a:pt x="581" y="2907"/>
                </a:lnTo>
                <a:lnTo>
                  <a:pt x="581" y="1744"/>
                </a:lnTo>
                <a:lnTo>
                  <a:pt x="0" y="581"/>
                </a:lnTo>
                <a:lnTo>
                  <a:pt x="0" y="0"/>
                </a:lnTo>
                <a:lnTo>
                  <a:pt x="1744" y="581"/>
                </a:lnTo>
                <a:lnTo>
                  <a:pt x="3488" y="1744"/>
                </a:lnTo>
                <a:lnTo>
                  <a:pt x="639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7043229" y="344283"/>
            <a:ext cx="8255" cy="8890"/>
          </a:xfrm>
          <a:custGeom>
            <a:avLst/>
            <a:gdLst/>
            <a:ahLst/>
            <a:cxnLst/>
            <a:rect l="l" t="t" r="r" b="b"/>
            <a:pathLst>
              <a:path w="8254" h="8889">
                <a:moveTo>
                  <a:pt x="1574" y="8382"/>
                </a:moveTo>
                <a:lnTo>
                  <a:pt x="1168" y="7556"/>
                </a:lnTo>
                <a:lnTo>
                  <a:pt x="0" y="6400"/>
                </a:lnTo>
                <a:lnTo>
                  <a:pt x="1574" y="8382"/>
                </a:lnTo>
                <a:close/>
              </a:path>
              <a:path w="8254" h="8889">
                <a:moveTo>
                  <a:pt x="8140" y="2324"/>
                </a:moveTo>
                <a:lnTo>
                  <a:pt x="6985" y="0"/>
                </a:lnTo>
                <a:lnTo>
                  <a:pt x="6985" y="2908"/>
                </a:lnTo>
                <a:lnTo>
                  <a:pt x="7569" y="2908"/>
                </a:lnTo>
                <a:lnTo>
                  <a:pt x="8140" y="3492"/>
                </a:lnTo>
                <a:lnTo>
                  <a:pt x="8140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5905995" y="737907"/>
            <a:ext cx="14604" cy="17145"/>
          </a:xfrm>
          <a:custGeom>
            <a:avLst/>
            <a:gdLst/>
            <a:ahLst/>
            <a:cxnLst/>
            <a:rect l="l" t="t" r="r" b="b"/>
            <a:pathLst>
              <a:path w="14604" h="17145">
                <a:moveTo>
                  <a:pt x="7556" y="2908"/>
                </a:moveTo>
                <a:lnTo>
                  <a:pt x="5816" y="1155"/>
                </a:lnTo>
                <a:lnTo>
                  <a:pt x="5232" y="0"/>
                </a:lnTo>
                <a:lnTo>
                  <a:pt x="2908" y="4648"/>
                </a:lnTo>
                <a:lnTo>
                  <a:pt x="1168" y="10464"/>
                </a:lnTo>
                <a:lnTo>
                  <a:pt x="0" y="16852"/>
                </a:lnTo>
                <a:lnTo>
                  <a:pt x="4064" y="7556"/>
                </a:lnTo>
                <a:lnTo>
                  <a:pt x="4648" y="9296"/>
                </a:lnTo>
                <a:lnTo>
                  <a:pt x="7556" y="2908"/>
                </a:lnTo>
                <a:close/>
              </a:path>
              <a:path w="14604" h="17145">
                <a:moveTo>
                  <a:pt x="11049" y="6388"/>
                </a:moveTo>
                <a:lnTo>
                  <a:pt x="10934" y="5803"/>
                </a:lnTo>
                <a:lnTo>
                  <a:pt x="10464" y="6972"/>
                </a:lnTo>
                <a:lnTo>
                  <a:pt x="11049" y="6388"/>
                </a:lnTo>
                <a:close/>
              </a:path>
              <a:path w="14604" h="17145">
                <a:moveTo>
                  <a:pt x="11823" y="5613"/>
                </a:moveTo>
                <a:lnTo>
                  <a:pt x="11696" y="4648"/>
                </a:lnTo>
                <a:lnTo>
                  <a:pt x="11633" y="4064"/>
                </a:lnTo>
                <a:lnTo>
                  <a:pt x="11163" y="5232"/>
                </a:lnTo>
                <a:lnTo>
                  <a:pt x="11823" y="5613"/>
                </a:lnTo>
                <a:close/>
              </a:path>
              <a:path w="14604" h="17145">
                <a:moveTo>
                  <a:pt x="14528" y="4648"/>
                </a:moveTo>
                <a:lnTo>
                  <a:pt x="12598" y="5613"/>
                </a:lnTo>
                <a:lnTo>
                  <a:pt x="11823" y="5613"/>
                </a:lnTo>
                <a:lnTo>
                  <a:pt x="11912" y="6388"/>
                </a:lnTo>
                <a:lnTo>
                  <a:pt x="11988" y="6972"/>
                </a:lnTo>
                <a:lnTo>
                  <a:pt x="12204" y="8712"/>
                </a:lnTo>
                <a:lnTo>
                  <a:pt x="13868" y="5803"/>
                </a:lnTo>
                <a:lnTo>
                  <a:pt x="13982" y="5613"/>
                </a:lnTo>
                <a:lnTo>
                  <a:pt x="14528" y="464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7047310" y="319862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5">
                <a:moveTo>
                  <a:pt x="0" y="581"/>
                </a:moveTo>
                <a:lnTo>
                  <a:pt x="1162" y="581"/>
                </a:lnTo>
                <a:lnTo>
                  <a:pt x="581" y="581"/>
                </a:lnTo>
                <a:lnTo>
                  <a:pt x="0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7180453" y="215790"/>
            <a:ext cx="8255" cy="10160"/>
          </a:xfrm>
          <a:custGeom>
            <a:avLst/>
            <a:gdLst/>
            <a:ahLst/>
            <a:cxnLst/>
            <a:rect l="l" t="t" r="r" b="b"/>
            <a:pathLst>
              <a:path w="8254" h="10160">
                <a:moveTo>
                  <a:pt x="4651" y="9884"/>
                </a:moveTo>
                <a:lnTo>
                  <a:pt x="5814" y="4651"/>
                </a:lnTo>
                <a:lnTo>
                  <a:pt x="0" y="0"/>
                </a:lnTo>
                <a:lnTo>
                  <a:pt x="2907" y="1744"/>
                </a:lnTo>
                <a:lnTo>
                  <a:pt x="5232" y="4069"/>
                </a:lnTo>
                <a:lnTo>
                  <a:pt x="8139" y="5232"/>
                </a:lnTo>
                <a:lnTo>
                  <a:pt x="4651" y="988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7065333" y="308816"/>
            <a:ext cx="8255" cy="12700"/>
          </a:xfrm>
          <a:custGeom>
            <a:avLst/>
            <a:gdLst/>
            <a:ahLst/>
            <a:cxnLst/>
            <a:rect l="l" t="t" r="r" b="b"/>
            <a:pathLst>
              <a:path w="8254" h="12700">
                <a:moveTo>
                  <a:pt x="8139" y="12209"/>
                </a:moveTo>
                <a:lnTo>
                  <a:pt x="0" y="2325"/>
                </a:lnTo>
                <a:lnTo>
                  <a:pt x="0" y="0"/>
                </a:lnTo>
                <a:lnTo>
                  <a:pt x="5814" y="5232"/>
                </a:lnTo>
                <a:lnTo>
                  <a:pt x="7558" y="7558"/>
                </a:lnTo>
                <a:lnTo>
                  <a:pt x="8139" y="122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7326969" y="46018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1162" y="1744"/>
                </a:moveTo>
                <a:lnTo>
                  <a:pt x="0" y="0"/>
                </a:lnTo>
                <a:lnTo>
                  <a:pt x="2325" y="1162"/>
                </a:lnTo>
                <a:lnTo>
                  <a:pt x="1162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6307756" y="782084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0" y="1744"/>
                </a:moveTo>
                <a:lnTo>
                  <a:pt x="1162" y="0"/>
                </a:lnTo>
                <a:lnTo>
                  <a:pt x="581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6790908" y="571613"/>
            <a:ext cx="635" cy="3810"/>
          </a:xfrm>
          <a:custGeom>
            <a:avLst/>
            <a:gdLst/>
            <a:ahLst/>
            <a:cxnLst/>
            <a:rect l="l" t="t" r="r" b="b"/>
            <a:pathLst>
              <a:path w="634" h="3809">
                <a:moveTo>
                  <a:pt x="0" y="3488"/>
                </a:moveTo>
                <a:lnTo>
                  <a:pt x="0" y="581"/>
                </a:lnTo>
                <a:lnTo>
                  <a:pt x="581" y="581"/>
                </a:lnTo>
                <a:lnTo>
                  <a:pt x="581" y="0"/>
                </a:lnTo>
                <a:lnTo>
                  <a:pt x="581" y="1744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6843235" y="508240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2325" y="2907"/>
                </a:moveTo>
                <a:lnTo>
                  <a:pt x="0" y="2325"/>
                </a:lnTo>
                <a:lnTo>
                  <a:pt x="0" y="0"/>
                </a:lnTo>
                <a:lnTo>
                  <a:pt x="3488" y="0"/>
                </a:lnTo>
                <a:lnTo>
                  <a:pt x="2907" y="2325"/>
                </a:lnTo>
                <a:lnTo>
                  <a:pt x="2325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6718231" y="632662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581" y="581"/>
                </a:moveTo>
                <a:lnTo>
                  <a:pt x="581" y="0"/>
                </a:lnTo>
                <a:lnTo>
                  <a:pt x="581" y="581"/>
                </a:lnTo>
                <a:lnTo>
                  <a:pt x="0" y="581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6845561" y="502425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2325" y="5814"/>
                </a:moveTo>
                <a:lnTo>
                  <a:pt x="581" y="5814"/>
                </a:lnTo>
                <a:lnTo>
                  <a:pt x="1162" y="4069"/>
                </a:lnTo>
                <a:lnTo>
                  <a:pt x="581" y="2325"/>
                </a:lnTo>
                <a:lnTo>
                  <a:pt x="0" y="0"/>
                </a:lnTo>
                <a:lnTo>
                  <a:pt x="3488" y="5232"/>
                </a:lnTo>
                <a:lnTo>
                  <a:pt x="2325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047306" y="305332"/>
            <a:ext cx="19050" cy="31115"/>
          </a:xfrm>
          <a:custGeom>
            <a:avLst/>
            <a:gdLst/>
            <a:ahLst/>
            <a:cxnLst/>
            <a:rect l="l" t="t" r="r" b="b"/>
            <a:pathLst>
              <a:path w="19050" h="31114">
                <a:moveTo>
                  <a:pt x="16852" y="28486"/>
                </a:moveTo>
                <a:lnTo>
                  <a:pt x="15113" y="26162"/>
                </a:lnTo>
                <a:lnTo>
                  <a:pt x="15608" y="29159"/>
                </a:lnTo>
                <a:lnTo>
                  <a:pt x="15113" y="29654"/>
                </a:lnTo>
                <a:lnTo>
                  <a:pt x="15697" y="30810"/>
                </a:lnTo>
                <a:lnTo>
                  <a:pt x="15697" y="29654"/>
                </a:lnTo>
                <a:lnTo>
                  <a:pt x="15697" y="29070"/>
                </a:lnTo>
                <a:lnTo>
                  <a:pt x="15697" y="28486"/>
                </a:lnTo>
                <a:lnTo>
                  <a:pt x="16852" y="28486"/>
                </a:lnTo>
                <a:close/>
              </a:path>
              <a:path w="19050" h="31114">
                <a:moveTo>
                  <a:pt x="18605" y="11633"/>
                </a:moveTo>
                <a:lnTo>
                  <a:pt x="13373" y="5232"/>
                </a:lnTo>
                <a:lnTo>
                  <a:pt x="4648" y="0"/>
                </a:lnTo>
                <a:lnTo>
                  <a:pt x="2324" y="1739"/>
                </a:lnTo>
                <a:lnTo>
                  <a:pt x="5816" y="9880"/>
                </a:lnTo>
                <a:lnTo>
                  <a:pt x="3492" y="8140"/>
                </a:lnTo>
                <a:lnTo>
                  <a:pt x="1739" y="5816"/>
                </a:lnTo>
                <a:lnTo>
                  <a:pt x="0" y="4076"/>
                </a:lnTo>
                <a:lnTo>
                  <a:pt x="2717" y="8991"/>
                </a:lnTo>
                <a:lnTo>
                  <a:pt x="6540" y="14681"/>
                </a:lnTo>
                <a:lnTo>
                  <a:pt x="11442" y="20586"/>
                </a:lnTo>
                <a:lnTo>
                  <a:pt x="17437" y="26162"/>
                </a:lnTo>
                <a:lnTo>
                  <a:pt x="13906" y="20726"/>
                </a:lnTo>
                <a:lnTo>
                  <a:pt x="12280" y="17513"/>
                </a:lnTo>
                <a:lnTo>
                  <a:pt x="10325" y="13982"/>
                </a:lnTo>
                <a:lnTo>
                  <a:pt x="5816" y="7556"/>
                </a:lnTo>
                <a:lnTo>
                  <a:pt x="6972" y="5232"/>
                </a:lnTo>
                <a:lnTo>
                  <a:pt x="11620" y="8140"/>
                </a:lnTo>
                <a:lnTo>
                  <a:pt x="14528" y="11633"/>
                </a:lnTo>
                <a:lnTo>
                  <a:pt x="12788" y="8724"/>
                </a:lnTo>
                <a:lnTo>
                  <a:pt x="18605" y="1163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5914140" y="728013"/>
            <a:ext cx="2540" cy="4445"/>
          </a:xfrm>
          <a:custGeom>
            <a:avLst/>
            <a:gdLst/>
            <a:ahLst/>
            <a:cxnLst/>
            <a:rect l="l" t="t" r="r" b="b"/>
            <a:pathLst>
              <a:path w="2539" h="4445">
                <a:moveTo>
                  <a:pt x="775" y="4069"/>
                </a:moveTo>
                <a:lnTo>
                  <a:pt x="0" y="4069"/>
                </a:lnTo>
                <a:lnTo>
                  <a:pt x="581" y="2325"/>
                </a:lnTo>
                <a:lnTo>
                  <a:pt x="1744" y="1162"/>
                </a:lnTo>
                <a:lnTo>
                  <a:pt x="2325" y="0"/>
                </a:lnTo>
                <a:lnTo>
                  <a:pt x="1744" y="1744"/>
                </a:lnTo>
                <a:lnTo>
                  <a:pt x="1162" y="2907"/>
                </a:lnTo>
                <a:lnTo>
                  <a:pt x="775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5335637" y="2412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907" y="581"/>
                </a:moveTo>
                <a:lnTo>
                  <a:pt x="0" y="581"/>
                </a:lnTo>
                <a:lnTo>
                  <a:pt x="581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5324008" y="144276"/>
            <a:ext cx="3810" cy="6985"/>
          </a:xfrm>
          <a:custGeom>
            <a:avLst/>
            <a:gdLst/>
            <a:ahLst/>
            <a:cxnLst/>
            <a:rect l="l" t="t" r="r" b="b"/>
            <a:pathLst>
              <a:path w="3810" h="6985">
                <a:moveTo>
                  <a:pt x="0" y="6976"/>
                </a:moveTo>
                <a:lnTo>
                  <a:pt x="581" y="5232"/>
                </a:lnTo>
                <a:lnTo>
                  <a:pt x="1744" y="3488"/>
                </a:lnTo>
                <a:lnTo>
                  <a:pt x="3488" y="0"/>
                </a:lnTo>
                <a:lnTo>
                  <a:pt x="2907" y="1744"/>
                </a:lnTo>
                <a:lnTo>
                  <a:pt x="2325" y="2907"/>
                </a:lnTo>
                <a:lnTo>
                  <a:pt x="1162" y="4651"/>
                </a:lnTo>
                <a:lnTo>
                  <a:pt x="1162" y="5232"/>
                </a:lnTo>
                <a:lnTo>
                  <a:pt x="581" y="6395"/>
                </a:lnTo>
                <a:lnTo>
                  <a:pt x="0" y="697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5339707" y="12296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162" y="1162"/>
                </a:moveTo>
                <a:lnTo>
                  <a:pt x="0" y="1162"/>
                </a:lnTo>
                <a:lnTo>
                  <a:pt x="0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bg 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24346" y="5926718"/>
            <a:ext cx="3463612" cy="4360281"/>
          </a:xfrm>
          <a:prstGeom prst="rect">
            <a:avLst/>
          </a:prstGeom>
        </p:spPr>
      </p:pic>
      <p:sp>
        <p:nvSpPr>
          <p:cNvPr id="52" name="bg object 52"/>
          <p:cNvSpPr/>
          <p:nvPr/>
        </p:nvSpPr>
        <p:spPr>
          <a:xfrm>
            <a:off x="5322837" y="139635"/>
            <a:ext cx="2540" cy="5080"/>
          </a:xfrm>
          <a:custGeom>
            <a:avLst/>
            <a:gdLst/>
            <a:ahLst/>
            <a:cxnLst/>
            <a:rect l="l" t="t" r="r" b="b"/>
            <a:pathLst>
              <a:path w="2539" h="5080">
                <a:moveTo>
                  <a:pt x="584" y="571"/>
                </a:moveTo>
                <a:lnTo>
                  <a:pt x="0" y="0"/>
                </a:lnTo>
                <a:lnTo>
                  <a:pt x="0" y="571"/>
                </a:lnTo>
                <a:lnTo>
                  <a:pt x="584" y="571"/>
                </a:lnTo>
                <a:close/>
              </a:path>
              <a:path w="2539" h="5080">
                <a:moveTo>
                  <a:pt x="2324" y="2908"/>
                </a:moveTo>
                <a:lnTo>
                  <a:pt x="1752" y="1739"/>
                </a:lnTo>
                <a:lnTo>
                  <a:pt x="584" y="571"/>
                </a:lnTo>
                <a:lnTo>
                  <a:pt x="2324" y="4648"/>
                </a:lnTo>
                <a:lnTo>
                  <a:pt x="2324" y="290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5203063" y="35559"/>
            <a:ext cx="8890" cy="5715"/>
          </a:xfrm>
          <a:custGeom>
            <a:avLst/>
            <a:gdLst/>
            <a:ahLst/>
            <a:cxnLst/>
            <a:rect l="l" t="t" r="r" b="b"/>
            <a:pathLst>
              <a:path w="8889" h="5715">
                <a:moveTo>
                  <a:pt x="5816" y="0"/>
                </a:moveTo>
                <a:lnTo>
                  <a:pt x="0" y="2324"/>
                </a:lnTo>
                <a:lnTo>
                  <a:pt x="2336" y="2324"/>
                </a:lnTo>
                <a:lnTo>
                  <a:pt x="4660" y="1739"/>
                </a:lnTo>
                <a:lnTo>
                  <a:pt x="5816" y="2324"/>
                </a:lnTo>
                <a:lnTo>
                  <a:pt x="5816" y="0"/>
                </a:lnTo>
                <a:close/>
              </a:path>
              <a:path w="8889" h="5715">
                <a:moveTo>
                  <a:pt x="8724" y="2908"/>
                </a:moveTo>
                <a:lnTo>
                  <a:pt x="8140" y="2324"/>
                </a:lnTo>
                <a:lnTo>
                  <a:pt x="5816" y="2324"/>
                </a:lnTo>
                <a:lnTo>
                  <a:pt x="5816" y="3492"/>
                </a:lnTo>
                <a:lnTo>
                  <a:pt x="5245" y="5232"/>
                </a:lnTo>
                <a:lnTo>
                  <a:pt x="7569" y="5232"/>
                </a:lnTo>
                <a:lnTo>
                  <a:pt x="8724" y="290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5872848" y="729766"/>
            <a:ext cx="48895" cy="27305"/>
          </a:xfrm>
          <a:custGeom>
            <a:avLst/>
            <a:gdLst/>
            <a:ahLst/>
            <a:cxnLst/>
            <a:rect l="l" t="t" r="r" b="b"/>
            <a:pathLst>
              <a:path w="48895" h="27304">
                <a:moveTo>
                  <a:pt x="5816" y="18605"/>
                </a:moveTo>
                <a:lnTo>
                  <a:pt x="3848" y="19342"/>
                </a:lnTo>
                <a:lnTo>
                  <a:pt x="2692" y="16281"/>
                </a:lnTo>
                <a:lnTo>
                  <a:pt x="1651" y="13208"/>
                </a:lnTo>
                <a:lnTo>
                  <a:pt x="0" y="13944"/>
                </a:lnTo>
                <a:lnTo>
                  <a:pt x="1168" y="15113"/>
                </a:lnTo>
                <a:lnTo>
                  <a:pt x="1752" y="23253"/>
                </a:lnTo>
                <a:lnTo>
                  <a:pt x="4660" y="21513"/>
                </a:lnTo>
                <a:lnTo>
                  <a:pt x="5816" y="18605"/>
                </a:lnTo>
                <a:close/>
              </a:path>
              <a:path w="48895" h="27304">
                <a:moveTo>
                  <a:pt x="27914" y="24993"/>
                </a:moveTo>
                <a:lnTo>
                  <a:pt x="26746" y="26162"/>
                </a:lnTo>
                <a:lnTo>
                  <a:pt x="27330" y="26746"/>
                </a:lnTo>
                <a:lnTo>
                  <a:pt x="27330" y="26162"/>
                </a:lnTo>
                <a:lnTo>
                  <a:pt x="27914" y="25577"/>
                </a:lnTo>
                <a:lnTo>
                  <a:pt x="27914" y="24993"/>
                </a:lnTo>
                <a:close/>
              </a:path>
              <a:path w="48895" h="27304">
                <a:moveTo>
                  <a:pt x="29070" y="23837"/>
                </a:moveTo>
                <a:lnTo>
                  <a:pt x="27914" y="24993"/>
                </a:lnTo>
                <a:lnTo>
                  <a:pt x="28498" y="24422"/>
                </a:lnTo>
                <a:lnTo>
                  <a:pt x="29070" y="24422"/>
                </a:lnTo>
                <a:lnTo>
                  <a:pt x="29070" y="23837"/>
                </a:lnTo>
                <a:close/>
              </a:path>
              <a:path w="48895" h="27304">
                <a:moveTo>
                  <a:pt x="31978" y="22085"/>
                </a:moveTo>
                <a:lnTo>
                  <a:pt x="29654" y="24422"/>
                </a:lnTo>
                <a:lnTo>
                  <a:pt x="30238" y="24422"/>
                </a:lnTo>
                <a:lnTo>
                  <a:pt x="30822" y="24993"/>
                </a:lnTo>
                <a:lnTo>
                  <a:pt x="31978" y="22085"/>
                </a:lnTo>
                <a:close/>
              </a:path>
              <a:path w="48895" h="27304">
                <a:moveTo>
                  <a:pt x="48844" y="2324"/>
                </a:moveTo>
                <a:lnTo>
                  <a:pt x="47104" y="0"/>
                </a:lnTo>
                <a:lnTo>
                  <a:pt x="43027" y="4064"/>
                </a:lnTo>
                <a:lnTo>
                  <a:pt x="43027" y="4648"/>
                </a:lnTo>
                <a:lnTo>
                  <a:pt x="43611" y="4648"/>
                </a:lnTo>
                <a:lnTo>
                  <a:pt x="43611" y="5232"/>
                </a:lnTo>
                <a:lnTo>
                  <a:pt x="44196" y="5232"/>
                </a:lnTo>
                <a:lnTo>
                  <a:pt x="44196" y="6388"/>
                </a:lnTo>
                <a:lnTo>
                  <a:pt x="44780" y="7556"/>
                </a:lnTo>
                <a:lnTo>
                  <a:pt x="45351" y="9296"/>
                </a:lnTo>
                <a:lnTo>
                  <a:pt x="46520" y="11049"/>
                </a:lnTo>
                <a:lnTo>
                  <a:pt x="47675" y="12204"/>
                </a:lnTo>
                <a:lnTo>
                  <a:pt x="47675" y="11620"/>
                </a:lnTo>
                <a:lnTo>
                  <a:pt x="48260" y="11620"/>
                </a:lnTo>
                <a:lnTo>
                  <a:pt x="48260" y="11049"/>
                </a:lnTo>
                <a:lnTo>
                  <a:pt x="48844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7038589" y="353003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8721" y="5814"/>
                </a:moveTo>
                <a:lnTo>
                  <a:pt x="1744" y="2325"/>
                </a:lnTo>
                <a:lnTo>
                  <a:pt x="0" y="2907"/>
                </a:lnTo>
                <a:lnTo>
                  <a:pt x="27" y="735"/>
                </a:lnTo>
                <a:lnTo>
                  <a:pt x="3270" y="1235"/>
                </a:lnTo>
                <a:lnTo>
                  <a:pt x="6622" y="1844"/>
                </a:lnTo>
                <a:lnTo>
                  <a:pt x="6976" y="0"/>
                </a:lnTo>
                <a:lnTo>
                  <a:pt x="8721" y="2325"/>
                </a:lnTo>
                <a:lnTo>
                  <a:pt x="8721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4987953" y="33227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325" y="581"/>
                </a:moveTo>
                <a:lnTo>
                  <a:pt x="0" y="581"/>
                </a:lnTo>
                <a:lnTo>
                  <a:pt x="1162" y="0"/>
                </a:lnTo>
                <a:lnTo>
                  <a:pt x="2907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5661227" y="630917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09">
                <a:moveTo>
                  <a:pt x="1162" y="3488"/>
                </a:moveTo>
                <a:lnTo>
                  <a:pt x="0" y="2907"/>
                </a:lnTo>
                <a:lnTo>
                  <a:pt x="0" y="581"/>
                </a:lnTo>
                <a:lnTo>
                  <a:pt x="1744" y="0"/>
                </a:lnTo>
                <a:lnTo>
                  <a:pt x="2325" y="1744"/>
                </a:lnTo>
                <a:lnTo>
                  <a:pt x="2907" y="2907"/>
                </a:lnTo>
                <a:lnTo>
                  <a:pt x="1162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5215285" y="335561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581" y="581"/>
                </a:moveTo>
                <a:lnTo>
                  <a:pt x="0" y="581"/>
                </a:lnTo>
                <a:lnTo>
                  <a:pt x="0" y="0"/>
                </a:lnTo>
                <a:lnTo>
                  <a:pt x="1744" y="0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5501339" y="521031"/>
            <a:ext cx="4445" cy="6985"/>
          </a:xfrm>
          <a:custGeom>
            <a:avLst/>
            <a:gdLst/>
            <a:ahLst/>
            <a:cxnLst/>
            <a:rect l="l" t="t" r="r" b="b"/>
            <a:pathLst>
              <a:path w="4445" h="6984">
                <a:moveTo>
                  <a:pt x="0" y="6977"/>
                </a:moveTo>
                <a:lnTo>
                  <a:pt x="1744" y="1162"/>
                </a:lnTo>
                <a:lnTo>
                  <a:pt x="2325" y="581"/>
                </a:lnTo>
                <a:lnTo>
                  <a:pt x="3488" y="581"/>
                </a:lnTo>
                <a:lnTo>
                  <a:pt x="4069" y="0"/>
                </a:lnTo>
                <a:lnTo>
                  <a:pt x="3488" y="1744"/>
                </a:lnTo>
                <a:lnTo>
                  <a:pt x="2325" y="4069"/>
                </a:lnTo>
                <a:lnTo>
                  <a:pt x="0" y="697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5012954" y="77996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4">
                <a:moveTo>
                  <a:pt x="1744" y="0"/>
                </a:moveTo>
                <a:lnTo>
                  <a:pt x="581" y="0"/>
                </a:lnTo>
                <a:lnTo>
                  <a:pt x="0" y="581"/>
                </a:lnTo>
                <a:lnTo>
                  <a:pt x="581" y="0"/>
                </a:lnTo>
                <a:lnTo>
                  <a:pt x="174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5204238" y="330909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39">
                <a:moveTo>
                  <a:pt x="581" y="2325"/>
                </a:moveTo>
                <a:lnTo>
                  <a:pt x="0" y="1162"/>
                </a:lnTo>
                <a:lnTo>
                  <a:pt x="2325" y="0"/>
                </a:lnTo>
                <a:lnTo>
                  <a:pt x="58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5512386" y="539054"/>
            <a:ext cx="2540" cy="5080"/>
          </a:xfrm>
          <a:custGeom>
            <a:avLst/>
            <a:gdLst/>
            <a:ahLst/>
            <a:cxnLst/>
            <a:rect l="l" t="t" r="r" b="b"/>
            <a:pathLst>
              <a:path w="2539" h="5079">
                <a:moveTo>
                  <a:pt x="2325" y="4651"/>
                </a:moveTo>
                <a:lnTo>
                  <a:pt x="1162" y="3488"/>
                </a:lnTo>
                <a:lnTo>
                  <a:pt x="0" y="0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5966467" y="787317"/>
            <a:ext cx="635" cy="1905"/>
          </a:xfrm>
          <a:custGeom>
            <a:avLst/>
            <a:gdLst/>
            <a:ahLst/>
            <a:cxnLst/>
            <a:rect l="l" t="t" r="r" b="b"/>
            <a:pathLst>
              <a:path w="635" h="1904">
                <a:moveTo>
                  <a:pt x="0" y="1744"/>
                </a:moveTo>
                <a:lnTo>
                  <a:pt x="0" y="581"/>
                </a:lnTo>
                <a:lnTo>
                  <a:pt x="581" y="0"/>
                </a:lnTo>
                <a:lnTo>
                  <a:pt x="0" y="581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5885650" y="733246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5">
                <a:moveTo>
                  <a:pt x="1346" y="16281"/>
                </a:moveTo>
                <a:lnTo>
                  <a:pt x="0" y="16865"/>
                </a:lnTo>
                <a:lnTo>
                  <a:pt x="1155" y="16865"/>
                </a:lnTo>
                <a:lnTo>
                  <a:pt x="1346" y="16281"/>
                </a:lnTo>
                <a:close/>
              </a:path>
              <a:path w="21589" h="17145">
                <a:moveTo>
                  <a:pt x="21513" y="0"/>
                </a:moveTo>
                <a:lnTo>
                  <a:pt x="20929" y="0"/>
                </a:lnTo>
                <a:lnTo>
                  <a:pt x="21513" y="1168"/>
                </a:lnTo>
                <a:lnTo>
                  <a:pt x="21513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6297872" y="786735"/>
            <a:ext cx="635" cy="2540"/>
          </a:xfrm>
          <a:custGeom>
            <a:avLst/>
            <a:gdLst/>
            <a:ahLst/>
            <a:cxnLst/>
            <a:rect l="l" t="t" r="r" b="b"/>
            <a:pathLst>
              <a:path w="635" h="2540">
                <a:moveTo>
                  <a:pt x="581" y="2325"/>
                </a:moveTo>
                <a:lnTo>
                  <a:pt x="0" y="2325"/>
                </a:lnTo>
                <a:lnTo>
                  <a:pt x="581" y="0"/>
                </a:lnTo>
                <a:lnTo>
                  <a:pt x="58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5586806" y="601265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1162" y="581"/>
                </a:moveTo>
                <a:lnTo>
                  <a:pt x="0" y="0"/>
                </a:lnTo>
                <a:lnTo>
                  <a:pt x="3488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5885070" y="745455"/>
            <a:ext cx="2540" cy="4445"/>
          </a:xfrm>
          <a:custGeom>
            <a:avLst/>
            <a:gdLst/>
            <a:ahLst/>
            <a:cxnLst/>
            <a:rect l="l" t="t" r="r" b="b"/>
            <a:pathLst>
              <a:path w="2539" h="4445">
                <a:moveTo>
                  <a:pt x="1162" y="4069"/>
                </a:moveTo>
                <a:lnTo>
                  <a:pt x="0" y="4069"/>
                </a:lnTo>
                <a:lnTo>
                  <a:pt x="581" y="3488"/>
                </a:lnTo>
                <a:lnTo>
                  <a:pt x="2325" y="0"/>
                </a:lnTo>
                <a:lnTo>
                  <a:pt x="2325" y="1162"/>
                </a:lnTo>
                <a:lnTo>
                  <a:pt x="1744" y="2325"/>
                </a:lnTo>
                <a:lnTo>
                  <a:pt x="1162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5664134" y="630917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5">
                <a:moveTo>
                  <a:pt x="1744" y="5232"/>
                </a:moveTo>
                <a:lnTo>
                  <a:pt x="581" y="4069"/>
                </a:lnTo>
                <a:lnTo>
                  <a:pt x="0" y="2907"/>
                </a:lnTo>
                <a:lnTo>
                  <a:pt x="1744" y="2325"/>
                </a:lnTo>
                <a:lnTo>
                  <a:pt x="5232" y="0"/>
                </a:lnTo>
                <a:lnTo>
                  <a:pt x="1744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5817044" y="717549"/>
            <a:ext cx="15875" cy="11430"/>
          </a:xfrm>
          <a:custGeom>
            <a:avLst/>
            <a:gdLst/>
            <a:ahLst/>
            <a:cxnLst/>
            <a:rect l="l" t="t" r="r" b="b"/>
            <a:pathLst>
              <a:path w="15875" h="11429">
                <a:moveTo>
                  <a:pt x="1739" y="4660"/>
                </a:moveTo>
                <a:lnTo>
                  <a:pt x="1155" y="2324"/>
                </a:lnTo>
                <a:lnTo>
                  <a:pt x="0" y="0"/>
                </a:lnTo>
                <a:lnTo>
                  <a:pt x="1739" y="4660"/>
                </a:lnTo>
                <a:close/>
              </a:path>
              <a:path w="15875" h="11429">
                <a:moveTo>
                  <a:pt x="15697" y="6985"/>
                </a:moveTo>
                <a:lnTo>
                  <a:pt x="14528" y="9309"/>
                </a:lnTo>
                <a:lnTo>
                  <a:pt x="13944" y="11049"/>
                </a:lnTo>
                <a:lnTo>
                  <a:pt x="15697" y="698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6694394" y="371027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581" y="3488"/>
                </a:moveTo>
                <a:lnTo>
                  <a:pt x="0" y="1162"/>
                </a:lnTo>
                <a:lnTo>
                  <a:pt x="581" y="0"/>
                </a:lnTo>
                <a:lnTo>
                  <a:pt x="3488" y="0"/>
                </a:lnTo>
                <a:lnTo>
                  <a:pt x="3488" y="2325"/>
                </a:lnTo>
                <a:lnTo>
                  <a:pt x="1744" y="2907"/>
                </a:lnTo>
                <a:lnTo>
                  <a:pt x="581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5646691" y="382073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2325" y="1162"/>
                </a:moveTo>
                <a:lnTo>
                  <a:pt x="1744" y="581"/>
                </a:lnTo>
                <a:lnTo>
                  <a:pt x="0" y="581"/>
                </a:lnTo>
                <a:lnTo>
                  <a:pt x="1744" y="0"/>
                </a:lnTo>
                <a:lnTo>
                  <a:pt x="3488" y="0"/>
                </a:lnTo>
                <a:lnTo>
                  <a:pt x="2325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5559480" y="105322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5">
                <a:moveTo>
                  <a:pt x="2325" y="581"/>
                </a:moveTo>
                <a:lnTo>
                  <a:pt x="581" y="581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5629249" y="318118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90" y="581"/>
                </a:moveTo>
                <a:lnTo>
                  <a:pt x="0" y="1162"/>
                </a:lnTo>
                <a:lnTo>
                  <a:pt x="581" y="0"/>
                </a:lnTo>
                <a:lnTo>
                  <a:pt x="29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5622854" y="382073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0" y="1162"/>
                </a:moveTo>
                <a:lnTo>
                  <a:pt x="581" y="0"/>
                </a:lnTo>
                <a:lnTo>
                  <a:pt x="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5556567" y="116953"/>
            <a:ext cx="6985" cy="6985"/>
          </a:xfrm>
          <a:custGeom>
            <a:avLst/>
            <a:gdLst/>
            <a:ahLst/>
            <a:cxnLst/>
            <a:rect l="l" t="t" r="r" b="b"/>
            <a:pathLst>
              <a:path w="6985" h="6985">
                <a:moveTo>
                  <a:pt x="1739" y="0"/>
                </a:moveTo>
                <a:lnTo>
                  <a:pt x="0" y="0"/>
                </a:lnTo>
                <a:lnTo>
                  <a:pt x="1168" y="584"/>
                </a:lnTo>
                <a:lnTo>
                  <a:pt x="1739" y="0"/>
                </a:lnTo>
                <a:close/>
              </a:path>
              <a:path w="6985" h="6985">
                <a:moveTo>
                  <a:pt x="6400" y="6400"/>
                </a:moveTo>
                <a:lnTo>
                  <a:pt x="3492" y="6400"/>
                </a:lnTo>
                <a:lnTo>
                  <a:pt x="5816" y="6985"/>
                </a:lnTo>
                <a:lnTo>
                  <a:pt x="6400" y="64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5692622" y="212889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1155" y="4064"/>
                </a:moveTo>
                <a:lnTo>
                  <a:pt x="0" y="4064"/>
                </a:lnTo>
                <a:lnTo>
                  <a:pt x="571" y="4648"/>
                </a:lnTo>
                <a:lnTo>
                  <a:pt x="1155" y="4064"/>
                </a:lnTo>
                <a:close/>
              </a:path>
              <a:path w="31750" h="13970">
                <a:moveTo>
                  <a:pt x="2895" y="4648"/>
                </a:moveTo>
                <a:lnTo>
                  <a:pt x="2324" y="4064"/>
                </a:lnTo>
                <a:lnTo>
                  <a:pt x="1155" y="4648"/>
                </a:lnTo>
                <a:lnTo>
                  <a:pt x="2895" y="4648"/>
                </a:lnTo>
                <a:close/>
              </a:path>
              <a:path w="31750" h="13970">
                <a:moveTo>
                  <a:pt x="5803" y="4648"/>
                </a:moveTo>
                <a:lnTo>
                  <a:pt x="2895" y="4064"/>
                </a:lnTo>
                <a:lnTo>
                  <a:pt x="2895" y="4648"/>
                </a:lnTo>
                <a:lnTo>
                  <a:pt x="2895" y="5232"/>
                </a:lnTo>
                <a:lnTo>
                  <a:pt x="5803" y="4648"/>
                </a:lnTo>
                <a:close/>
              </a:path>
              <a:path w="31750" h="13970">
                <a:moveTo>
                  <a:pt x="21501" y="10464"/>
                </a:moveTo>
                <a:lnTo>
                  <a:pt x="19761" y="9880"/>
                </a:lnTo>
                <a:lnTo>
                  <a:pt x="7556" y="12788"/>
                </a:lnTo>
                <a:lnTo>
                  <a:pt x="11036" y="13373"/>
                </a:lnTo>
                <a:lnTo>
                  <a:pt x="14528" y="12788"/>
                </a:lnTo>
                <a:lnTo>
                  <a:pt x="21501" y="10464"/>
                </a:lnTo>
                <a:close/>
              </a:path>
              <a:path w="31750" h="13970">
                <a:moveTo>
                  <a:pt x="31394" y="0"/>
                </a:moveTo>
                <a:lnTo>
                  <a:pt x="25895" y="673"/>
                </a:lnTo>
                <a:lnTo>
                  <a:pt x="19253" y="1892"/>
                </a:lnTo>
                <a:lnTo>
                  <a:pt x="11849" y="3759"/>
                </a:lnTo>
                <a:lnTo>
                  <a:pt x="4064" y="6400"/>
                </a:lnTo>
                <a:lnTo>
                  <a:pt x="10274" y="5283"/>
                </a:lnTo>
                <a:lnTo>
                  <a:pt x="17475" y="4356"/>
                </a:lnTo>
                <a:lnTo>
                  <a:pt x="24993" y="2908"/>
                </a:lnTo>
                <a:lnTo>
                  <a:pt x="26733" y="3492"/>
                </a:lnTo>
                <a:lnTo>
                  <a:pt x="21501" y="5816"/>
                </a:lnTo>
                <a:lnTo>
                  <a:pt x="17437" y="6972"/>
                </a:lnTo>
                <a:lnTo>
                  <a:pt x="20345" y="6400"/>
                </a:lnTo>
                <a:lnTo>
                  <a:pt x="15113" y="9296"/>
                </a:lnTo>
                <a:lnTo>
                  <a:pt x="22669" y="7556"/>
                </a:lnTo>
                <a:lnTo>
                  <a:pt x="31394" y="3492"/>
                </a:lnTo>
                <a:lnTo>
                  <a:pt x="31394" y="1739"/>
                </a:lnTo>
                <a:lnTo>
                  <a:pt x="23253" y="2324"/>
                </a:lnTo>
                <a:lnTo>
                  <a:pt x="25577" y="1168"/>
                </a:lnTo>
                <a:lnTo>
                  <a:pt x="29070" y="584"/>
                </a:lnTo>
                <a:lnTo>
                  <a:pt x="3139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5814138" y="535566"/>
            <a:ext cx="5080" cy="5715"/>
          </a:xfrm>
          <a:custGeom>
            <a:avLst/>
            <a:gdLst/>
            <a:ahLst/>
            <a:cxnLst/>
            <a:rect l="l" t="t" r="r" b="b"/>
            <a:pathLst>
              <a:path w="5079" h="5715">
                <a:moveTo>
                  <a:pt x="0" y="5232"/>
                </a:moveTo>
                <a:lnTo>
                  <a:pt x="2325" y="0"/>
                </a:lnTo>
                <a:lnTo>
                  <a:pt x="3488" y="581"/>
                </a:lnTo>
                <a:lnTo>
                  <a:pt x="4651" y="1744"/>
                </a:lnTo>
                <a:lnTo>
                  <a:pt x="2907" y="2325"/>
                </a:lnTo>
                <a:lnTo>
                  <a:pt x="1744" y="4069"/>
                </a:lnTo>
                <a:lnTo>
                  <a:pt x="0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5645518" y="383247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20">
                <a:moveTo>
                  <a:pt x="1752" y="1155"/>
                </a:moveTo>
                <a:lnTo>
                  <a:pt x="584" y="1739"/>
                </a:lnTo>
                <a:lnTo>
                  <a:pt x="0" y="2324"/>
                </a:lnTo>
                <a:lnTo>
                  <a:pt x="1752" y="1155"/>
                </a:lnTo>
                <a:close/>
              </a:path>
              <a:path w="33654" h="45720">
                <a:moveTo>
                  <a:pt x="3492" y="0"/>
                </a:moveTo>
                <a:lnTo>
                  <a:pt x="2908" y="0"/>
                </a:lnTo>
                <a:lnTo>
                  <a:pt x="1752" y="1155"/>
                </a:lnTo>
                <a:lnTo>
                  <a:pt x="2908" y="571"/>
                </a:lnTo>
                <a:lnTo>
                  <a:pt x="3492" y="571"/>
                </a:lnTo>
                <a:lnTo>
                  <a:pt x="3492" y="0"/>
                </a:lnTo>
                <a:close/>
              </a:path>
              <a:path w="33654" h="45720">
                <a:moveTo>
                  <a:pt x="33477" y="44107"/>
                </a:moveTo>
                <a:lnTo>
                  <a:pt x="31978" y="45351"/>
                </a:lnTo>
                <a:lnTo>
                  <a:pt x="33147" y="44767"/>
                </a:lnTo>
                <a:lnTo>
                  <a:pt x="33477" y="441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5818208" y="536729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09">
                <a:moveTo>
                  <a:pt x="1744" y="3488"/>
                </a:moveTo>
                <a:lnTo>
                  <a:pt x="581" y="1744"/>
                </a:lnTo>
                <a:lnTo>
                  <a:pt x="0" y="581"/>
                </a:lnTo>
                <a:lnTo>
                  <a:pt x="1744" y="0"/>
                </a:lnTo>
                <a:lnTo>
                  <a:pt x="2907" y="0"/>
                </a:lnTo>
                <a:lnTo>
                  <a:pt x="2907" y="2325"/>
                </a:lnTo>
                <a:lnTo>
                  <a:pt x="1744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5733322" y="359398"/>
            <a:ext cx="11430" cy="5715"/>
          </a:xfrm>
          <a:custGeom>
            <a:avLst/>
            <a:gdLst/>
            <a:ahLst/>
            <a:cxnLst/>
            <a:rect l="l" t="t" r="r" b="b"/>
            <a:pathLst>
              <a:path w="11429" h="5714">
                <a:moveTo>
                  <a:pt x="2907" y="5232"/>
                </a:moveTo>
                <a:lnTo>
                  <a:pt x="0" y="581"/>
                </a:lnTo>
                <a:lnTo>
                  <a:pt x="4651" y="3488"/>
                </a:lnTo>
                <a:lnTo>
                  <a:pt x="11046" y="0"/>
                </a:lnTo>
                <a:lnTo>
                  <a:pt x="5232" y="3488"/>
                </a:lnTo>
                <a:lnTo>
                  <a:pt x="2907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6297282" y="96608"/>
            <a:ext cx="10795" cy="20955"/>
          </a:xfrm>
          <a:custGeom>
            <a:avLst/>
            <a:gdLst/>
            <a:ahLst/>
            <a:cxnLst/>
            <a:rect l="l" t="t" r="r" b="b"/>
            <a:pathLst>
              <a:path w="10795" h="20955">
                <a:moveTo>
                  <a:pt x="1739" y="2908"/>
                </a:moveTo>
                <a:lnTo>
                  <a:pt x="1168" y="1155"/>
                </a:lnTo>
                <a:lnTo>
                  <a:pt x="0" y="0"/>
                </a:lnTo>
                <a:lnTo>
                  <a:pt x="1168" y="4648"/>
                </a:lnTo>
                <a:lnTo>
                  <a:pt x="1739" y="2908"/>
                </a:lnTo>
                <a:close/>
              </a:path>
              <a:path w="10795" h="20955">
                <a:moveTo>
                  <a:pt x="10464" y="13957"/>
                </a:moveTo>
                <a:lnTo>
                  <a:pt x="8140" y="16865"/>
                </a:lnTo>
                <a:lnTo>
                  <a:pt x="5816" y="20345"/>
                </a:lnTo>
                <a:lnTo>
                  <a:pt x="6400" y="19761"/>
                </a:lnTo>
                <a:lnTo>
                  <a:pt x="6985" y="19761"/>
                </a:lnTo>
                <a:lnTo>
                  <a:pt x="8140" y="19189"/>
                </a:lnTo>
                <a:lnTo>
                  <a:pt x="10464" y="1395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5671111" y="65786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40">
                <a:moveTo>
                  <a:pt x="1744" y="2325"/>
                </a:moveTo>
                <a:lnTo>
                  <a:pt x="581" y="1744"/>
                </a:lnTo>
                <a:lnTo>
                  <a:pt x="0" y="1162"/>
                </a:lnTo>
                <a:lnTo>
                  <a:pt x="1744" y="0"/>
                </a:lnTo>
                <a:lnTo>
                  <a:pt x="3488" y="0"/>
                </a:lnTo>
                <a:lnTo>
                  <a:pt x="2325" y="1162"/>
                </a:lnTo>
                <a:lnTo>
                  <a:pt x="1744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5685637" y="164629"/>
            <a:ext cx="12065" cy="44450"/>
          </a:xfrm>
          <a:custGeom>
            <a:avLst/>
            <a:gdLst/>
            <a:ahLst/>
            <a:cxnLst/>
            <a:rect l="l" t="t" r="r" b="b"/>
            <a:pathLst>
              <a:path w="12064" h="44450">
                <a:moveTo>
                  <a:pt x="3492" y="0"/>
                </a:moveTo>
                <a:lnTo>
                  <a:pt x="0" y="2324"/>
                </a:lnTo>
                <a:lnTo>
                  <a:pt x="2324" y="1752"/>
                </a:lnTo>
                <a:lnTo>
                  <a:pt x="3492" y="584"/>
                </a:lnTo>
                <a:lnTo>
                  <a:pt x="3492" y="0"/>
                </a:lnTo>
                <a:close/>
              </a:path>
              <a:path w="12064" h="44450">
                <a:moveTo>
                  <a:pt x="5232" y="9880"/>
                </a:moveTo>
                <a:lnTo>
                  <a:pt x="2908" y="10464"/>
                </a:lnTo>
                <a:lnTo>
                  <a:pt x="4076" y="10464"/>
                </a:lnTo>
                <a:lnTo>
                  <a:pt x="5232" y="9880"/>
                </a:lnTo>
                <a:close/>
              </a:path>
              <a:path w="12064" h="44450">
                <a:moveTo>
                  <a:pt x="8140" y="44196"/>
                </a:moveTo>
                <a:lnTo>
                  <a:pt x="7556" y="43611"/>
                </a:lnTo>
                <a:lnTo>
                  <a:pt x="6400" y="43611"/>
                </a:lnTo>
                <a:lnTo>
                  <a:pt x="5816" y="44196"/>
                </a:lnTo>
                <a:lnTo>
                  <a:pt x="8140" y="44196"/>
                </a:lnTo>
                <a:close/>
              </a:path>
              <a:path w="12064" h="44450">
                <a:moveTo>
                  <a:pt x="11633" y="42443"/>
                </a:moveTo>
                <a:lnTo>
                  <a:pt x="8724" y="43027"/>
                </a:lnTo>
                <a:lnTo>
                  <a:pt x="6985" y="43027"/>
                </a:lnTo>
                <a:lnTo>
                  <a:pt x="7556" y="43611"/>
                </a:lnTo>
                <a:lnTo>
                  <a:pt x="9309" y="43027"/>
                </a:lnTo>
                <a:lnTo>
                  <a:pt x="10464" y="43027"/>
                </a:lnTo>
                <a:lnTo>
                  <a:pt x="11633" y="4244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5644366" y="25669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70">
                <a:moveTo>
                  <a:pt x="2907" y="1162"/>
                </a:moveTo>
                <a:lnTo>
                  <a:pt x="1162" y="581"/>
                </a:lnTo>
                <a:lnTo>
                  <a:pt x="0" y="0"/>
                </a:lnTo>
                <a:lnTo>
                  <a:pt x="2907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5686809" y="152416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69">
                <a:moveTo>
                  <a:pt x="0" y="1162"/>
                </a:moveTo>
                <a:lnTo>
                  <a:pt x="0" y="581"/>
                </a:lnTo>
                <a:lnTo>
                  <a:pt x="1162" y="0"/>
                </a:lnTo>
                <a:lnTo>
                  <a:pt x="2325" y="0"/>
                </a:lnTo>
                <a:lnTo>
                  <a:pt x="1162" y="0"/>
                </a:lnTo>
                <a:lnTo>
                  <a:pt x="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5671692" y="67530"/>
            <a:ext cx="6985" cy="1905"/>
          </a:xfrm>
          <a:custGeom>
            <a:avLst/>
            <a:gdLst/>
            <a:ahLst/>
            <a:cxnLst/>
            <a:rect l="l" t="t" r="r" b="b"/>
            <a:pathLst>
              <a:path w="6985" h="1905">
                <a:moveTo>
                  <a:pt x="0" y="1744"/>
                </a:moveTo>
                <a:lnTo>
                  <a:pt x="581" y="1162"/>
                </a:lnTo>
                <a:lnTo>
                  <a:pt x="1162" y="0"/>
                </a:lnTo>
                <a:lnTo>
                  <a:pt x="2325" y="0"/>
                </a:lnTo>
                <a:lnTo>
                  <a:pt x="4651" y="581"/>
                </a:lnTo>
                <a:lnTo>
                  <a:pt x="6395" y="581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5714717" y="211139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581"/>
                </a:moveTo>
                <a:lnTo>
                  <a:pt x="581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6244963" y="33808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3488" y="581"/>
                </a:moveTo>
                <a:lnTo>
                  <a:pt x="581" y="581"/>
                </a:lnTo>
                <a:lnTo>
                  <a:pt x="581" y="0"/>
                </a:lnTo>
                <a:lnTo>
                  <a:pt x="0" y="0"/>
                </a:lnTo>
                <a:lnTo>
                  <a:pt x="2325" y="0"/>
                </a:lnTo>
                <a:lnTo>
                  <a:pt x="3488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6179845" y="464052"/>
            <a:ext cx="4445" cy="7620"/>
          </a:xfrm>
          <a:custGeom>
            <a:avLst/>
            <a:gdLst/>
            <a:ahLst/>
            <a:cxnLst/>
            <a:rect l="l" t="t" r="r" b="b"/>
            <a:pathLst>
              <a:path w="4445" h="7620">
                <a:moveTo>
                  <a:pt x="3488" y="7558"/>
                </a:moveTo>
                <a:lnTo>
                  <a:pt x="2325" y="5814"/>
                </a:lnTo>
                <a:lnTo>
                  <a:pt x="1162" y="3488"/>
                </a:lnTo>
                <a:lnTo>
                  <a:pt x="0" y="0"/>
                </a:lnTo>
                <a:lnTo>
                  <a:pt x="4069" y="4651"/>
                </a:lnTo>
                <a:lnTo>
                  <a:pt x="4069" y="5814"/>
                </a:lnTo>
                <a:lnTo>
                  <a:pt x="3488" y="6976"/>
                </a:lnTo>
                <a:lnTo>
                  <a:pt x="3488" y="75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6372292" y="9389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1744" y="1162"/>
                </a:moveTo>
                <a:lnTo>
                  <a:pt x="581" y="1162"/>
                </a:lnTo>
                <a:lnTo>
                  <a:pt x="0" y="581"/>
                </a:lnTo>
                <a:lnTo>
                  <a:pt x="581" y="0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5986817" y="283815"/>
            <a:ext cx="8890" cy="6350"/>
          </a:xfrm>
          <a:custGeom>
            <a:avLst/>
            <a:gdLst/>
            <a:ahLst/>
            <a:cxnLst/>
            <a:rect l="l" t="t" r="r" b="b"/>
            <a:pathLst>
              <a:path w="8889" h="6350">
                <a:moveTo>
                  <a:pt x="4651" y="5814"/>
                </a:moveTo>
                <a:lnTo>
                  <a:pt x="0" y="2907"/>
                </a:lnTo>
                <a:lnTo>
                  <a:pt x="8721" y="0"/>
                </a:lnTo>
                <a:lnTo>
                  <a:pt x="4651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6368804" y="2450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744" y="1162"/>
                </a:moveTo>
                <a:lnTo>
                  <a:pt x="1162" y="1162"/>
                </a:lnTo>
                <a:lnTo>
                  <a:pt x="0" y="0"/>
                </a:lnTo>
                <a:lnTo>
                  <a:pt x="581" y="581"/>
                </a:lnTo>
                <a:lnTo>
                  <a:pt x="1162" y="581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6086819" y="408237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1162" y="581"/>
                </a:moveTo>
                <a:lnTo>
                  <a:pt x="581" y="581"/>
                </a:lnTo>
                <a:lnTo>
                  <a:pt x="0" y="0"/>
                </a:lnTo>
                <a:lnTo>
                  <a:pt x="3488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6011236" y="336142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325" y="4651"/>
                </a:moveTo>
                <a:lnTo>
                  <a:pt x="0" y="4069"/>
                </a:lnTo>
                <a:lnTo>
                  <a:pt x="0" y="0"/>
                </a:lnTo>
                <a:lnTo>
                  <a:pt x="1744" y="581"/>
                </a:lnTo>
                <a:lnTo>
                  <a:pt x="2907" y="1744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5592304" y="263466"/>
            <a:ext cx="7620" cy="3810"/>
          </a:xfrm>
          <a:custGeom>
            <a:avLst/>
            <a:gdLst/>
            <a:ahLst/>
            <a:cxnLst/>
            <a:rect l="l" t="t" r="r" b="b"/>
            <a:pathLst>
              <a:path w="7620" h="3810">
                <a:moveTo>
                  <a:pt x="0" y="3329"/>
                </a:moveTo>
                <a:lnTo>
                  <a:pt x="5549" y="0"/>
                </a:lnTo>
                <a:lnTo>
                  <a:pt x="6421" y="1744"/>
                </a:lnTo>
                <a:lnTo>
                  <a:pt x="3804" y="1744"/>
                </a:lnTo>
                <a:lnTo>
                  <a:pt x="0" y="3329"/>
                </a:lnTo>
                <a:close/>
              </a:path>
              <a:path w="7620" h="3810">
                <a:moveTo>
                  <a:pt x="7293" y="3488"/>
                </a:moveTo>
                <a:lnTo>
                  <a:pt x="3804" y="1744"/>
                </a:lnTo>
                <a:lnTo>
                  <a:pt x="6421" y="1744"/>
                </a:lnTo>
                <a:lnTo>
                  <a:pt x="7214" y="3329"/>
                </a:lnTo>
                <a:lnTo>
                  <a:pt x="7293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5690297" y="202999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581" y="1162"/>
                </a:moveTo>
                <a:lnTo>
                  <a:pt x="0" y="1162"/>
                </a:lnTo>
                <a:lnTo>
                  <a:pt x="3488" y="0"/>
                </a:lnTo>
                <a:lnTo>
                  <a:pt x="1744" y="581"/>
                </a:lnTo>
                <a:lnTo>
                  <a:pt x="581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5651335" y="386155"/>
            <a:ext cx="8890" cy="8255"/>
          </a:xfrm>
          <a:custGeom>
            <a:avLst/>
            <a:gdLst/>
            <a:ahLst/>
            <a:cxnLst/>
            <a:rect l="l" t="t" r="r" b="b"/>
            <a:pathLst>
              <a:path w="8889" h="8254">
                <a:moveTo>
                  <a:pt x="1930" y="2514"/>
                </a:moveTo>
                <a:lnTo>
                  <a:pt x="1168" y="2895"/>
                </a:lnTo>
                <a:lnTo>
                  <a:pt x="0" y="4064"/>
                </a:lnTo>
                <a:lnTo>
                  <a:pt x="1930" y="2514"/>
                </a:lnTo>
                <a:close/>
              </a:path>
              <a:path w="8889" h="8254">
                <a:moveTo>
                  <a:pt x="8724" y="0"/>
                </a:moveTo>
                <a:lnTo>
                  <a:pt x="5232" y="0"/>
                </a:lnTo>
                <a:lnTo>
                  <a:pt x="2908" y="1739"/>
                </a:lnTo>
                <a:lnTo>
                  <a:pt x="4495" y="1917"/>
                </a:lnTo>
                <a:lnTo>
                  <a:pt x="3340" y="4940"/>
                </a:lnTo>
                <a:lnTo>
                  <a:pt x="2413" y="7950"/>
                </a:lnTo>
                <a:lnTo>
                  <a:pt x="4648" y="8128"/>
                </a:lnTo>
                <a:lnTo>
                  <a:pt x="4076" y="6388"/>
                </a:lnTo>
                <a:lnTo>
                  <a:pt x="872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5786230" y="509984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4">
                <a:moveTo>
                  <a:pt x="0" y="6976"/>
                </a:moveTo>
                <a:lnTo>
                  <a:pt x="5232" y="0"/>
                </a:lnTo>
                <a:lnTo>
                  <a:pt x="4069" y="6395"/>
                </a:lnTo>
                <a:lnTo>
                  <a:pt x="0" y="697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6004840" y="332653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5814" y="3488"/>
                </a:moveTo>
                <a:lnTo>
                  <a:pt x="4651" y="2907"/>
                </a:lnTo>
                <a:lnTo>
                  <a:pt x="0" y="2907"/>
                </a:lnTo>
                <a:lnTo>
                  <a:pt x="5232" y="0"/>
                </a:lnTo>
                <a:lnTo>
                  <a:pt x="5814" y="1744"/>
                </a:lnTo>
                <a:lnTo>
                  <a:pt x="5814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5684483" y="200092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2907" y="5232"/>
                </a:moveTo>
                <a:lnTo>
                  <a:pt x="0" y="4651"/>
                </a:lnTo>
                <a:lnTo>
                  <a:pt x="6976" y="1162"/>
                </a:lnTo>
                <a:lnTo>
                  <a:pt x="7558" y="0"/>
                </a:lnTo>
                <a:lnTo>
                  <a:pt x="9166" y="308"/>
                </a:lnTo>
                <a:lnTo>
                  <a:pt x="6904" y="2035"/>
                </a:lnTo>
                <a:lnTo>
                  <a:pt x="4533" y="3761"/>
                </a:lnTo>
                <a:lnTo>
                  <a:pt x="5814" y="4069"/>
                </a:lnTo>
                <a:lnTo>
                  <a:pt x="2907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6156007" y="383236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39">
                <a:moveTo>
                  <a:pt x="1162" y="2325"/>
                </a:moveTo>
                <a:lnTo>
                  <a:pt x="0" y="1744"/>
                </a:lnTo>
                <a:lnTo>
                  <a:pt x="2325" y="0"/>
                </a:lnTo>
                <a:lnTo>
                  <a:pt x="1162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5609475" y="358825"/>
            <a:ext cx="34290" cy="22860"/>
          </a:xfrm>
          <a:custGeom>
            <a:avLst/>
            <a:gdLst/>
            <a:ahLst/>
            <a:cxnLst/>
            <a:rect l="l" t="t" r="r" b="b"/>
            <a:pathLst>
              <a:path w="34289" h="22860">
                <a:moveTo>
                  <a:pt x="20345" y="584"/>
                </a:moveTo>
                <a:lnTo>
                  <a:pt x="16281" y="0"/>
                </a:lnTo>
                <a:lnTo>
                  <a:pt x="13373" y="1155"/>
                </a:lnTo>
                <a:lnTo>
                  <a:pt x="6972" y="5816"/>
                </a:lnTo>
                <a:lnTo>
                  <a:pt x="9296" y="6388"/>
                </a:lnTo>
                <a:lnTo>
                  <a:pt x="20345" y="584"/>
                </a:lnTo>
                <a:close/>
              </a:path>
              <a:path w="34289" h="22860">
                <a:moveTo>
                  <a:pt x="27901" y="9296"/>
                </a:moveTo>
                <a:lnTo>
                  <a:pt x="21945" y="11874"/>
                </a:lnTo>
                <a:lnTo>
                  <a:pt x="18605" y="12928"/>
                </a:lnTo>
                <a:lnTo>
                  <a:pt x="14820" y="14211"/>
                </a:lnTo>
                <a:lnTo>
                  <a:pt x="7556" y="17437"/>
                </a:lnTo>
                <a:lnTo>
                  <a:pt x="5232" y="16852"/>
                </a:lnTo>
                <a:lnTo>
                  <a:pt x="9296" y="12788"/>
                </a:lnTo>
                <a:lnTo>
                  <a:pt x="13373" y="10464"/>
                </a:lnTo>
                <a:lnTo>
                  <a:pt x="10464" y="11620"/>
                </a:lnTo>
                <a:lnTo>
                  <a:pt x="13957" y="6972"/>
                </a:lnTo>
                <a:lnTo>
                  <a:pt x="6972" y="10464"/>
                </a:lnTo>
                <a:lnTo>
                  <a:pt x="0" y="17437"/>
                </a:lnTo>
                <a:lnTo>
                  <a:pt x="1168" y="20345"/>
                </a:lnTo>
                <a:lnTo>
                  <a:pt x="9880" y="18021"/>
                </a:lnTo>
                <a:lnTo>
                  <a:pt x="8140" y="20345"/>
                </a:lnTo>
                <a:lnTo>
                  <a:pt x="4648" y="21513"/>
                </a:lnTo>
                <a:lnTo>
                  <a:pt x="2908" y="22669"/>
                </a:lnTo>
                <a:lnTo>
                  <a:pt x="8280" y="20916"/>
                </a:lnTo>
                <a:lnTo>
                  <a:pt x="14528" y="18161"/>
                </a:lnTo>
                <a:lnTo>
                  <a:pt x="21221" y="14338"/>
                </a:lnTo>
                <a:lnTo>
                  <a:pt x="27901" y="9296"/>
                </a:lnTo>
                <a:close/>
              </a:path>
              <a:path w="34289" h="22860">
                <a:moveTo>
                  <a:pt x="30238" y="11620"/>
                </a:moveTo>
                <a:lnTo>
                  <a:pt x="29654" y="11049"/>
                </a:lnTo>
                <a:lnTo>
                  <a:pt x="29654" y="10464"/>
                </a:lnTo>
                <a:lnTo>
                  <a:pt x="26746" y="11620"/>
                </a:lnTo>
                <a:lnTo>
                  <a:pt x="30238" y="11620"/>
                </a:lnTo>
                <a:close/>
              </a:path>
              <a:path w="34289" h="22860">
                <a:moveTo>
                  <a:pt x="31978" y="11620"/>
                </a:moveTo>
                <a:lnTo>
                  <a:pt x="30238" y="11620"/>
                </a:lnTo>
                <a:lnTo>
                  <a:pt x="30238" y="12204"/>
                </a:lnTo>
                <a:lnTo>
                  <a:pt x="30810" y="12204"/>
                </a:lnTo>
                <a:lnTo>
                  <a:pt x="31978" y="11620"/>
                </a:lnTo>
                <a:close/>
              </a:path>
              <a:path w="34289" h="22860">
                <a:moveTo>
                  <a:pt x="33718" y="11049"/>
                </a:moveTo>
                <a:lnTo>
                  <a:pt x="32562" y="11049"/>
                </a:lnTo>
                <a:lnTo>
                  <a:pt x="31978" y="11620"/>
                </a:lnTo>
                <a:lnTo>
                  <a:pt x="33718" y="11620"/>
                </a:lnTo>
                <a:lnTo>
                  <a:pt x="33718" y="1104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5666459" y="89624"/>
            <a:ext cx="8255" cy="1905"/>
          </a:xfrm>
          <a:custGeom>
            <a:avLst/>
            <a:gdLst/>
            <a:ahLst/>
            <a:cxnLst/>
            <a:rect l="l" t="t" r="r" b="b"/>
            <a:pathLst>
              <a:path w="8254" h="1905">
                <a:moveTo>
                  <a:pt x="0" y="1744"/>
                </a:moveTo>
                <a:lnTo>
                  <a:pt x="5232" y="0"/>
                </a:lnTo>
                <a:lnTo>
                  <a:pt x="8139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6172287" y="388469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1162" y="1162"/>
                </a:moveTo>
                <a:lnTo>
                  <a:pt x="581" y="1162"/>
                </a:lnTo>
                <a:lnTo>
                  <a:pt x="0" y="581"/>
                </a:lnTo>
                <a:lnTo>
                  <a:pt x="2325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6368222" y="668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5">
                <a:moveTo>
                  <a:pt x="2907" y="581"/>
                </a:moveTo>
                <a:lnTo>
                  <a:pt x="0" y="581"/>
                </a:lnTo>
                <a:lnTo>
                  <a:pt x="581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5932746" y="141951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581" y="581"/>
                </a:moveTo>
                <a:lnTo>
                  <a:pt x="0" y="1162"/>
                </a:lnTo>
                <a:lnTo>
                  <a:pt x="1162" y="0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5692042" y="657662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4">
                <a:moveTo>
                  <a:pt x="0" y="6977"/>
                </a:moveTo>
                <a:lnTo>
                  <a:pt x="1162" y="581"/>
                </a:lnTo>
                <a:lnTo>
                  <a:pt x="5232" y="0"/>
                </a:lnTo>
                <a:lnTo>
                  <a:pt x="0" y="697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5058885" y="157067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80">
                <a:moveTo>
                  <a:pt x="3488" y="4651"/>
                </a:moveTo>
                <a:lnTo>
                  <a:pt x="0" y="0"/>
                </a:lnTo>
                <a:lnTo>
                  <a:pt x="5231" y="2906"/>
                </a:lnTo>
                <a:lnTo>
                  <a:pt x="3488" y="4651"/>
                </a:lnTo>
                <a:close/>
              </a:path>
              <a:path w="8254" h="5080">
                <a:moveTo>
                  <a:pt x="5233" y="2906"/>
                </a:moveTo>
                <a:lnTo>
                  <a:pt x="5814" y="2325"/>
                </a:lnTo>
                <a:lnTo>
                  <a:pt x="8139" y="581"/>
                </a:lnTo>
                <a:lnTo>
                  <a:pt x="5233" y="290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4967022" y="1831"/>
            <a:ext cx="4445" cy="635"/>
          </a:xfrm>
          <a:custGeom>
            <a:avLst/>
            <a:gdLst/>
            <a:ahLst/>
            <a:cxnLst/>
            <a:rect l="l" t="t" r="r" b="b"/>
            <a:pathLst>
              <a:path w="4445" h="634">
                <a:moveTo>
                  <a:pt x="2907" y="581"/>
                </a:moveTo>
                <a:lnTo>
                  <a:pt x="0" y="0"/>
                </a:lnTo>
                <a:lnTo>
                  <a:pt x="4069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4967592" y="-483"/>
            <a:ext cx="2395855" cy="805815"/>
          </a:xfrm>
          <a:custGeom>
            <a:avLst/>
            <a:gdLst/>
            <a:ahLst/>
            <a:cxnLst/>
            <a:rect l="l" t="t" r="r" b="b"/>
            <a:pathLst>
              <a:path w="2395854" h="805815">
                <a:moveTo>
                  <a:pt x="25590" y="15722"/>
                </a:moveTo>
                <a:lnTo>
                  <a:pt x="23266" y="20802"/>
                </a:lnTo>
                <a:lnTo>
                  <a:pt x="24841" y="20802"/>
                </a:lnTo>
                <a:lnTo>
                  <a:pt x="25590" y="15722"/>
                </a:lnTo>
                <a:close/>
              </a:path>
              <a:path w="2395854" h="805815">
                <a:moveTo>
                  <a:pt x="67602" y="114782"/>
                </a:moveTo>
                <a:lnTo>
                  <a:pt x="66611" y="114782"/>
                </a:lnTo>
                <a:lnTo>
                  <a:pt x="59893" y="119862"/>
                </a:lnTo>
                <a:lnTo>
                  <a:pt x="67602" y="114782"/>
                </a:lnTo>
                <a:close/>
              </a:path>
              <a:path w="2395854" h="805815">
                <a:moveTo>
                  <a:pt x="77114" y="119862"/>
                </a:moveTo>
                <a:lnTo>
                  <a:pt x="74714" y="119862"/>
                </a:lnTo>
                <a:lnTo>
                  <a:pt x="69189" y="126212"/>
                </a:lnTo>
                <a:lnTo>
                  <a:pt x="77114" y="119862"/>
                </a:lnTo>
                <a:close/>
              </a:path>
              <a:path w="2395854" h="805815">
                <a:moveTo>
                  <a:pt x="105156" y="152882"/>
                </a:moveTo>
                <a:lnTo>
                  <a:pt x="103543" y="155371"/>
                </a:lnTo>
                <a:lnTo>
                  <a:pt x="104673" y="155371"/>
                </a:lnTo>
                <a:lnTo>
                  <a:pt x="105156" y="152882"/>
                </a:lnTo>
                <a:close/>
              </a:path>
              <a:path w="2395854" h="805815">
                <a:moveTo>
                  <a:pt x="134315" y="196062"/>
                </a:moveTo>
                <a:lnTo>
                  <a:pt x="133870" y="196062"/>
                </a:lnTo>
                <a:lnTo>
                  <a:pt x="131470" y="198602"/>
                </a:lnTo>
                <a:lnTo>
                  <a:pt x="130390" y="199872"/>
                </a:lnTo>
                <a:lnTo>
                  <a:pt x="134315" y="196062"/>
                </a:lnTo>
                <a:close/>
              </a:path>
              <a:path w="2395854" h="805815">
                <a:moveTo>
                  <a:pt x="163385" y="254482"/>
                </a:moveTo>
                <a:lnTo>
                  <a:pt x="161061" y="254482"/>
                </a:lnTo>
                <a:lnTo>
                  <a:pt x="160477" y="259562"/>
                </a:lnTo>
                <a:lnTo>
                  <a:pt x="163385" y="254482"/>
                </a:lnTo>
                <a:close/>
              </a:path>
              <a:path w="2395854" h="805815">
                <a:moveTo>
                  <a:pt x="266877" y="347192"/>
                </a:moveTo>
                <a:lnTo>
                  <a:pt x="263525" y="347192"/>
                </a:lnTo>
                <a:lnTo>
                  <a:pt x="262407" y="352272"/>
                </a:lnTo>
                <a:lnTo>
                  <a:pt x="266293" y="352272"/>
                </a:lnTo>
                <a:lnTo>
                  <a:pt x="266877" y="347192"/>
                </a:lnTo>
                <a:close/>
              </a:path>
              <a:path w="2395854" h="805815">
                <a:moveTo>
                  <a:pt x="285115" y="77952"/>
                </a:moveTo>
                <a:lnTo>
                  <a:pt x="283845" y="77952"/>
                </a:lnTo>
                <a:lnTo>
                  <a:pt x="283730" y="79222"/>
                </a:lnTo>
                <a:lnTo>
                  <a:pt x="285115" y="77952"/>
                </a:lnTo>
                <a:close/>
              </a:path>
              <a:path w="2395854" h="805815">
                <a:moveTo>
                  <a:pt x="299427" y="79222"/>
                </a:moveTo>
                <a:lnTo>
                  <a:pt x="298272" y="79222"/>
                </a:lnTo>
                <a:lnTo>
                  <a:pt x="298450" y="80492"/>
                </a:lnTo>
                <a:lnTo>
                  <a:pt x="299427" y="79222"/>
                </a:lnTo>
                <a:close/>
              </a:path>
              <a:path w="2395854" h="805815">
                <a:moveTo>
                  <a:pt x="309829" y="361162"/>
                </a:moveTo>
                <a:lnTo>
                  <a:pt x="305828" y="363702"/>
                </a:lnTo>
                <a:lnTo>
                  <a:pt x="308444" y="363702"/>
                </a:lnTo>
                <a:lnTo>
                  <a:pt x="309829" y="361162"/>
                </a:lnTo>
                <a:close/>
              </a:path>
              <a:path w="2395854" h="805815">
                <a:moveTo>
                  <a:pt x="311061" y="363702"/>
                </a:moveTo>
                <a:lnTo>
                  <a:pt x="308444" y="363702"/>
                </a:lnTo>
                <a:lnTo>
                  <a:pt x="305828" y="370052"/>
                </a:lnTo>
                <a:lnTo>
                  <a:pt x="311061" y="363702"/>
                </a:lnTo>
                <a:close/>
              </a:path>
              <a:path w="2395854" h="805815">
                <a:moveTo>
                  <a:pt x="331990" y="108432"/>
                </a:moveTo>
                <a:lnTo>
                  <a:pt x="321525" y="108432"/>
                </a:lnTo>
                <a:lnTo>
                  <a:pt x="324954" y="114782"/>
                </a:lnTo>
                <a:lnTo>
                  <a:pt x="331990" y="108432"/>
                </a:lnTo>
                <a:close/>
              </a:path>
              <a:path w="2395854" h="805815">
                <a:moveTo>
                  <a:pt x="365709" y="137642"/>
                </a:moveTo>
                <a:lnTo>
                  <a:pt x="364553" y="143992"/>
                </a:lnTo>
                <a:lnTo>
                  <a:pt x="365137" y="143992"/>
                </a:lnTo>
                <a:lnTo>
                  <a:pt x="365252" y="142722"/>
                </a:lnTo>
                <a:lnTo>
                  <a:pt x="365709" y="137642"/>
                </a:lnTo>
                <a:close/>
              </a:path>
              <a:path w="2395854" h="805815">
                <a:moveTo>
                  <a:pt x="366293" y="137642"/>
                </a:moveTo>
                <a:lnTo>
                  <a:pt x="365709" y="143992"/>
                </a:lnTo>
                <a:lnTo>
                  <a:pt x="366293" y="143992"/>
                </a:lnTo>
                <a:lnTo>
                  <a:pt x="366293" y="137642"/>
                </a:lnTo>
                <a:close/>
              </a:path>
              <a:path w="2395854" h="805815">
                <a:moveTo>
                  <a:pt x="371525" y="27152"/>
                </a:moveTo>
                <a:lnTo>
                  <a:pt x="369201" y="20802"/>
                </a:lnTo>
                <a:lnTo>
                  <a:pt x="369963" y="27152"/>
                </a:lnTo>
                <a:lnTo>
                  <a:pt x="371525" y="27152"/>
                </a:lnTo>
                <a:close/>
              </a:path>
              <a:path w="2395854" h="805815">
                <a:moveTo>
                  <a:pt x="371792" y="142722"/>
                </a:moveTo>
                <a:lnTo>
                  <a:pt x="370649" y="137642"/>
                </a:lnTo>
                <a:lnTo>
                  <a:pt x="368325" y="131292"/>
                </a:lnTo>
                <a:lnTo>
                  <a:pt x="366877" y="131292"/>
                </a:lnTo>
                <a:lnTo>
                  <a:pt x="368985" y="137642"/>
                </a:lnTo>
                <a:lnTo>
                  <a:pt x="371792" y="142722"/>
                </a:lnTo>
                <a:close/>
              </a:path>
              <a:path w="2395854" h="805815">
                <a:moveTo>
                  <a:pt x="372694" y="4292"/>
                </a:moveTo>
                <a:lnTo>
                  <a:pt x="369201" y="4292"/>
                </a:lnTo>
                <a:lnTo>
                  <a:pt x="372110" y="9372"/>
                </a:lnTo>
                <a:lnTo>
                  <a:pt x="372694" y="4292"/>
                </a:lnTo>
                <a:close/>
              </a:path>
              <a:path w="2395854" h="805815">
                <a:moveTo>
                  <a:pt x="378117" y="145262"/>
                </a:moveTo>
                <a:lnTo>
                  <a:pt x="377342" y="143992"/>
                </a:lnTo>
                <a:lnTo>
                  <a:pt x="377088" y="143992"/>
                </a:lnTo>
                <a:lnTo>
                  <a:pt x="378117" y="145262"/>
                </a:lnTo>
                <a:close/>
              </a:path>
              <a:path w="2395854" h="805815">
                <a:moveTo>
                  <a:pt x="378612" y="145935"/>
                </a:moveTo>
                <a:lnTo>
                  <a:pt x="376885" y="143738"/>
                </a:lnTo>
                <a:lnTo>
                  <a:pt x="375983" y="142722"/>
                </a:lnTo>
                <a:lnTo>
                  <a:pt x="376948" y="143992"/>
                </a:lnTo>
                <a:lnTo>
                  <a:pt x="376758" y="143992"/>
                </a:lnTo>
                <a:lnTo>
                  <a:pt x="377926" y="145262"/>
                </a:lnTo>
                <a:lnTo>
                  <a:pt x="378104" y="145478"/>
                </a:lnTo>
                <a:lnTo>
                  <a:pt x="378612" y="145935"/>
                </a:lnTo>
                <a:close/>
              </a:path>
              <a:path w="2395854" h="805815">
                <a:moveTo>
                  <a:pt x="380834" y="149072"/>
                </a:moveTo>
                <a:lnTo>
                  <a:pt x="379082" y="146532"/>
                </a:lnTo>
                <a:lnTo>
                  <a:pt x="378434" y="145935"/>
                </a:lnTo>
                <a:lnTo>
                  <a:pt x="380834" y="149072"/>
                </a:lnTo>
                <a:close/>
              </a:path>
              <a:path w="2395854" h="805815">
                <a:moveTo>
                  <a:pt x="380834" y="149072"/>
                </a:moveTo>
                <a:lnTo>
                  <a:pt x="376466" y="143992"/>
                </a:lnTo>
                <a:lnTo>
                  <a:pt x="375005" y="143992"/>
                </a:lnTo>
                <a:lnTo>
                  <a:pt x="374510" y="143992"/>
                </a:lnTo>
                <a:lnTo>
                  <a:pt x="377571" y="149072"/>
                </a:lnTo>
                <a:lnTo>
                  <a:pt x="379082" y="149072"/>
                </a:lnTo>
                <a:lnTo>
                  <a:pt x="376034" y="145262"/>
                </a:lnTo>
                <a:lnTo>
                  <a:pt x="375373" y="144386"/>
                </a:lnTo>
                <a:lnTo>
                  <a:pt x="376326" y="145262"/>
                </a:lnTo>
                <a:lnTo>
                  <a:pt x="380250" y="149072"/>
                </a:lnTo>
                <a:lnTo>
                  <a:pt x="380834" y="149072"/>
                </a:lnTo>
                <a:close/>
              </a:path>
              <a:path w="2395854" h="805815">
                <a:moveTo>
                  <a:pt x="381406" y="149072"/>
                </a:moveTo>
                <a:lnTo>
                  <a:pt x="379247" y="146532"/>
                </a:lnTo>
                <a:lnTo>
                  <a:pt x="380834" y="149072"/>
                </a:lnTo>
                <a:lnTo>
                  <a:pt x="381406" y="149072"/>
                </a:lnTo>
                <a:close/>
              </a:path>
              <a:path w="2395854" h="805815">
                <a:moveTo>
                  <a:pt x="383540" y="152742"/>
                </a:moveTo>
                <a:lnTo>
                  <a:pt x="383260" y="152298"/>
                </a:lnTo>
                <a:lnTo>
                  <a:pt x="383387" y="152742"/>
                </a:lnTo>
                <a:lnTo>
                  <a:pt x="383489" y="152882"/>
                </a:lnTo>
                <a:lnTo>
                  <a:pt x="383540" y="152742"/>
                </a:lnTo>
                <a:close/>
              </a:path>
              <a:path w="2395854" h="805815">
                <a:moveTo>
                  <a:pt x="384022" y="153555"/>
                </a:moveTo>
                <a:lnTo>
                  <a:pt x="383628" y="152882"/>
                </a:lnTo>
                <a:lnTo>
                  <a:pt x="383489" y="152882"/>
                </a:lnTo>
                <a:lnTo>
                  <a:pt x="384022" y="153555"/>
                </a:lnTo>
                <a:close/>
              </a:path>
              <a:path w="2395854" h="805815">
                <a:moveTo>
                  <a:pt x="387769" y="155371"/>
                </a:moveTo>
                <a:lnTo>
                  <a:pt x="384314" y="149072"/>
                </a:lnTo>
                <a:lnTo>
                  <a:pt x="386626" y="155371"/>
                </a:lnTo>
                <a:lnTo>
                  <a:pt x="387769" y="155371"/>
                </a:lnTo>
                <a:close/>
              </a:path>
              <a:path w="2395854" h="805815">
                <a:moveTo>
                  <a:pt x="387807" y="67792"/>
                </a:moveTo>
                <a:lnTo>
                  <a:pt x="387400" y="66522"/>
                </a:lnTo>
                <a:lnTo>
                  <a:pt x="380250" y="61442"/>
                </a:lnTo>
                <a:lnTo>
                  <a:pt x="383159" y="67792"/>
                </a:lnTo>
                <a:lnTo>
                  <a:pt x="387807" y="67792"/>
                </a:lnTo>
                <a:close/>
              </a:path>
              <a:path w="2395854" h="805815">
                <a:moveTo>
                  <a:pt x="389547" y="149072"/>
                </a:moveTo>
                <a:lnTo>
                  <a:pt x="385064" y="146532"/>
                </a:lnTo>
                <a:lnTo>
                  <a:pt x="386638" y="149072"/>
                </a:lnTo>
                <a:lnTo>
                  <a:pt x="388950" y="151295"/>
                </a:lnTo>
                <a:lnTo>
                  <a:pt x="389280" y="151536"/>
                </a:lnTo>
                <a:lnTo>
                  <a:pt x="389420" y="150342"/>
                </a:lnTo>
                <a:lnTo>
                  <a:pt x="389547" y="149072"/>
                </a:lnTo>
                <a:close/>
              </a:path>
              <a:path w="2395854" h="805815">
                <a:moveTo>
                  <a:pt x="582485" y="118592"/>
                </a:moveTo>
                <a:lnTo>
                  <a:pt x="581850" y="119862"/>
                </a:lnTo>
                <a:lnTo>
                  <a:pt x="582002" y="119862"/>
                </a:lnTo>
                <a:lnTo>
                  <a:pt x="582485" y="118592"/>
                </a:lnTo>
                <a:close/>
              </a:path>
              <a:path w="2395854" h="805815">
                <a:moveTo>
                  <a:pt x="593623" y="114782"/>
                </a:moveTo>
                <a:lnTo>
                  <a:pt x="584898" y="114782"/>
                </a:lnTo>
                <a:lnTo>
                  <a:pt x="582485" y="118592"/>
                </a:lnTo>
                <a:lnTo>
                  <a:pt x="593623" y="114782"/>
                </a:lnTo>
                <a:close/>
              </a:path>
              <a:path w="2395854" h="805815">
                <a:moveTo>
                  <a:pt x="619785" y="236702"/>
                </a:moveTo>
                <a:lnTo>
                  <a:pt x="616724" y="230352"/>
                </a:lnTo>
                <a:lnTo>
                  <a:pt x="613333" y="234162"/>
                </a:lnTo>
                <a:lnTo>
                  <a:pt x="613981" y="230352"/>
                </a:lnTo>
                <a:lnTo>
                  <a:pt x="612813" y="230352"/>
                </a:lnTo>
                <a:lnTo>
                  <a:pt x="612813" y="234162"/>
                </a:lnTo>
                <a:lnTo>
                  <a:pt x="610565" y="236702"/>
                </a:lnTo>
                <a:lnTo>
                  <a:pt x="612813" y="236702"/>
                </a:lnTo>
                <a:lnTo>
                  <a:pt x="619785" y="236702"/>
                </a:lnTo>
                <a:close/>
              </a:path>
              <a:path w="2395854" h="805815">
                <a:moveTo>
                  <a:pt x="633158" y="597382"/>
                </a:moveTo>
                <a:lnTo>
                  <a:pt x="630834" y="597382"/>
                </a:lnTo>
                <a:lnTo>
                  <a:pt x="628510" y="597382"/>
                </a:lnTo>
                <a:lnTo>
                  <a:pt x="627926" y="602462"/>
                </a:lnTo>
                <a:lnTo>
                  <a:pt x="633158" y="597382"/>
                </a:lnTo>
                <a:close/>
              </a:path>
              <a:path w="2395854" h="805815">
                <a:moveTo>
                  <a:pt x="641502" y="602462"/>
                </a:moveTo>
                <a:lnTo>
                  <a:pt x="638390" y="602462"/>
                </a:lnTo>
                <a:lnTo>
                  <a:pt x="636651" y="608812"/>
                </a:lnTo>
                <a:lnTo>
                  <a:pt x="641502" y="602462"/>
                </a:lnTo>
                <a:close/>
              </a:path>
              <a:path w="2395854" h="805815">
                <a:moveTo>
                  <a:pt x="642467" y="601192"/>
                </a:moveTo>
                <a:lnTo>
                  <a:pt x="641502" y="602462"/>
                </a:lnTo>
                <a:lnTo>
                  <a:pt x="641883" y="602462"/>
                </a:lnTo>
                <a:lnTo>
                  <a:pt x="642467" y="601192"/>
                </a:lnTo>
                <a:close/>
              </a:path>
              <a:path w="2395854" h="805815">
                <a:moveTo>
                  <a:pt x="644791" y="597382"/>
                </a:moveTo>
                <a:lnTo>
                  <a:pt x="642467" y="601192"/>
                </a:lnTo>
                <a:lnTo>
                  <a:pt x="644791" y="598652"/>
                </a:lnTo>
                <a:lnTo>
                  <a:pt x="644791" y="597382"/>
                </a:lnTo>
                <a:close/>
              </a:path>
              <a:path w="2395854" h="805815">
                <a:moveTo>
                  <a:pt x="646531" y="282422"/>
                </a:moveTo>
                <a:lnTo>
                  <a:pt x="638708" y="288772"/>
                </a:lnTo>
                <a:lnTo>
                  <a:pt x="640676" y="288772"/>
                </a:lnTo>
                <a:lnTo>
                  <a:pt x="646531" y="282422"/>
                </a:lnTo>
                <a:close/>
              </a:path>
              <a:path w="2395854" h="805815">
                <a:moveTo>
                  <a:pt x="664629" y="391642"/>
                </a:moveTo>
                <a:lnTo>
                  <a:pt x="663473" y="390372"/>
                </a:lnTo>
                <a:lnTo>
                  <a:pt x="662228" y="392912"/>
                </a:lnTo>
                <a:lnTo>
                  <a:pt x="664629" y="391642"/>
                </a:lnTo>
                <a:close/>
              </a:path>
              <a:path w="2395854" h="805815">
                <a:moveTo>
                  <a:pt x="667219" y="372592"/>
                </a:moveTo>
                <a:lnTo>
                  <a:pt x="664552" y="370052"/>
                </a:lnTo>
                <a:lnTo>
                  <a:pt x="655840" y="376402"/>
                </a:lnTo>
                <a:lnTo>
                  <a:pt x="654672" y="381482"/>
                </a:lnTo>
                <a:lnTo>
                  <a:pt x="656424" y="376402"/>
                </a:lnTo>
                <a:lnTo>
                  <a:pt x="662813" y="376402"/>
                </a:lnTo>
                <a:lnTo>
                  <a:pt x="667219" y="372592"/>
                </a:lnTo>
                <a:close/>
              </a:path>
              <a:path w="2395854" h="805815">
                <a:moveTo>
                  <a:pt x="670369" y="376402"/>
                </a:moveTo>
                <a:lnTo>
                  <a:pt x="668210" y="373862"/>
                </a:lnTo>
                <a:lnTo>
                  <a:pt x="666597" y="376402"/>
                </a:lnTo>
                <a:lnTo>
                  <a:pt x="670369" y="376402"/>
                </a:lnTo>
                <a:close/>
              </a:path>
              <a:path w="2395854" h="805815">
                <a:moveTo>
                  <a:pt x="670953" y="370052"/>
                </a:moveTo>
                <a:lnTo>
                  <a:pt x="667219" y="372592"/>
                </a:lnTo>
                <a:lnTo>
                  <a:pt x="668210" y="373862"/>
                </a:lnTo>
                <a:lnTo>
                  <a:pt x="670953" y="370052"/>
                </a:lnTo>
                <a:close/>
              </a:path>
              <a:path w="2395854" h="805815">
                <a:moveTo>
                  <a:pt x="673862" y="381482"/>
                </a:moveTo>
                <a:lnTo>
                  <a:pt x="662228" y="381482"/>
                </a:lnTo>
                <a:lnTo>
                  <a:pt x="666597" y="376402"/>
                </a:lnTo>
                <a:lnTo>
                  <a:pt x="666305" y="376402"/>
                </a:lnTo>
                <a:lnTo>
                  <a:pt x="661657" y="381482"/>
                </a:lnTo>
                <a:lnTo>
                  <a:pt x="656412" y="381482"/>
                </a:lnTo>
                <a:lnTo>
                  <a:pt x="650836" y="387832"/>
                </a:lnTo>
                <a:lnTo>
                  <a:pt x="654532" y="392912"/>
                </a:lnTo>
                <a:lnTo>
                  <a:pt x="661492" y="387832"/>
                </a:lnTo>
                <a:lnTo>
                  <a:pt x="663473" y="390372"/>
                </a:lnTo>
                <a:lnTo>
                  <a:pt x="664552" y="387832"/>
                </a:lnTo>
                <a:lnTo>
                  <a:pt x="668045" y="387832"/>
                </a:lnTo>
                <a:lnTo>
                  <a:pt x="673862" y="381482"/>
                </a:lnTo>
                <a:close/>
              </a:path>
              <a:path w="2395854" h="805815">
                <a:moveTo>
                  <a:pt x="688301" y="36042"/>
                </a:moveTo>
                <a:lnTo>
                  <a:pt x="686650" y="33502"/>
                </a:lnTo>
                <a:lnTo>
                  <a:pt x="686650" y="38582"/>
                </a:lnTo>
                <a:lnTo>
                  <a:pt x="688301" y="36042"/>
                </a:lnTo>
                <a:close/>
              </a:path>
              <a:path w="2395854" h="805815">
                <a:moveTo>
                  <a:pt x="706424" y="408152"/>
                </a:moveTo>
                <a:lnTo>
                  <a:pt x="702932" y="410692"/>
                </a:lnTo>
                <a:lnTo>
                  <a:pt x="706424" y="410692"/>
                </a:lnTo>
                <a:lnTo>
                  <a:pt x="706424" y="408152"/>
                </a:lnTo>
                <a:close/>
              </a:path>
              <a:path w="2395854" h="805815">
                <a:moveTo>
                  <a:pt x="710488" y="405612"/>
                </a:moveTo>
                <a:lnTo>
                  <a:pt x="706424" y="405612"/>
                </a:lnTo>
                <a:lnTo>
                  <a:pt x="706424" y="408152"/>
                </a:lnTo>
                <a:lnTo>
                  <a:pt x="710488" y="405612"/>
                </a:lnTo>
                <a:close/>
              </a:path>
              <a:path w="2395854" h="805815">
                <a:moveTo>
                  <a:pt x="715137" y="137642"/>
                </a:moveTo>
                <a:lnTo>
                  <a:pt x="710488" y="137642"/>
                </a:lnTo>
                <a:lnTo>
                  <a:pt x="710488" y="143992"/>
                </a:lnTo>
                <a:lnTo>
                  <a:pt x="715137" y="143992"/>
                </a:lnTo>
                <a:lnTo>
                  <a:pt x="715137" y="137642"/>
                </a:lnTo>
                <a:close/>
              </a:path>
              <a:path w="2395854" h="805815">
                <a:moveTo>
                  <a:pt x="717905" y="641832"/>
                </a:moveTo>
                <a:lnTo>
                  <a:pt x="716305" y="643102"/>
                </a:lnTo>
                <a:lnTo>
                  <a:pt x="716889" y="643102"/>
                </a:lnTo>
                <a:lnTo>
                  <a:pt x="717905" y="641832"/>
                </a:lnTo>
                <a:close/>
              </a:path>
              <a:path w="2395854" h="805815">
                <a:moveTo>
                  <a:pt x="721537" y="451332"/>
                </a:moveTo>
                <a:lnTo>
                  <a:pt x="716889" y="451332"/>
                </a:lnTo>
                <a:lnTo>
                  <a:pt x="715721" y="457682"/>
                </a:lnTo>
                <a:lnTo>
                  <a:pt x="721537" y="451332"/>
                </a:lnTo>
                <a:close/>
              </a:path>
              <a:path w="2395854" h="805815">
                <a:moveTo>
                  <a:pt x="722693" y="638022"/>
                </a:moveTo>
                <a:lnTo>
                  <a:pt x="717905" y="641832"/>
                </a:lnTo>
                <a:lnTo>
                  <a:pt x="722261" y="641832"/>
                </a:lnTo>
                <a:lnTo>
                  <a:pt x="722693" y="638022"/>
                </a:lnTo>
                <a:close/>
              </a:path>
              <a:path w="2395854" h="805815">
                <a:moveTo>
                  <a:pt x="723861" y="143992"/>
                </a:moveTo>
                <a:lnTo>
                  <a:pt x="722122" y="143992"/>
                </a:lnTo>
                <a:lnTo>
                  <a:pt x="722007" y="144233"/>
                </a:lnTo>
                <a:lnTo>
                  <a:pt x="719797" y="149072"/>
                </a:lnTo>
                <a:lnTo>
                  <a:pt x="723861" y="143992"/>
                </a:lnTo>
                <a:close/>
              </a:path>
              <a:path w="2395854" h="805815">
                <a:moveTo>
                  <a:pt x="724738" y="641832"/>
                </a:moveTo>
                <a:lnTo>
                  <a:pt x="722261" y="641832"/>
                </a:lnTo>
                <a:lnTo>
                  <a:pt x="722122" y="643102"/>
                </a:lnTo>
                <a:lnTo>
                  <a:pt x="724154" y="643102"/>
                </a:lnTo>
                <a:lnTo>
                  <a:pt x="724738" y="641832"/>
                </a:lnTo>
                <a:close/>
              </a:path>
              <a:path w="2395854" h="805815">
                <a:moveTo>
                  <a:pt x="729970" y="143992"/>
                </a:moveTo>
                <a:lnTo>
                  <a:pt x="727938" y="143992"/>
                </a:lnTo>
                <a:lnTo>
                  <a:pt x="724369" y="149072"/>
                </a:lnTo>
                <a:lnTo>
                  <a:pt x="729970" y="143992"/>
                </a:lnTo>
                <a:close/>
              </a:path>
              <a:path w="2395854" h="805815">
                <a:moveTo>
                  <a:pt x="732002" y="451332"/>
                </a:moveTo>
                <a:lnTo>
                  <a:pt x="729678" y="457682"/>
                </a:lnTo>
                <a:lnTo>
                  <a:pt x="730262" y="457682"/>
                </a:lnTo>
                <a:lnTo>
                  <a:pt x="732002" y="451332"/>
                </a:lnTo>
                <a:close/>
              </a:path>
              <a:path w="2395854" h="805815">
                <a:moveTo>
                  <a:pt x="733742" y="149072"/>
                </a:moveTo>
                <a:lnTo>
                  <a:pt x="725601" y="149072"/>
                </a:lnTo>
                <a:lnTo>
                  <a:pt x="728827" y="154152"/>
                </a:lnTo>
                <a:lnTo>
                  <a:pt x="733742" y="149072"/>
                </a:lnTo>
                <a:close/>
              </a:path>
              <a:path w="2395854" h="805815">
                <a:moveTo>
                  <a:pt x="733894" y="199872"/>
                </a:moveTo>
                <a:lnTo>
                  <a:pt x="730834" y="201142"/>
                </a:lnTo>
                <a:lnTo>
                  <a:pt x="733171" y="201142"/>
                </a:lnTo>
                <a:lnTo>
                  <a:pt x="733894" y="199872"/>
                </a:lnTo>
                <a:close/>
              </a:path>
              <a:path w="2395854" h="805815">
                <a:moveTo>
                  <a:pt x="741299" y="207492"/>
                </a:moveTo>
                <a:lnTo>
                  <a:pt x="738403" y="207492"/>
                </a:lnTo>
                <a:lnTo>
                  <a:pt x="737819" y="206222"/>
                </a:lnTo>
                <a:lnTo>
                  <a:pt x="737235" y="207492"/>
                </a:lnTo>
                <a:lnTo>
                  <a:pt x="727925" y="207492"/>
                </a:lnTo>
                <a:lnTo>
                  <a:pt x="731418" y="212572"/>
                </a:lnTo>
                <a:lnTo>
                  <a:pt x="741299" y="207492"/>
                </a:lnTo>
                <a:close/>
              </a:path>
              <a:path w="2395854" h="805815">
                <a:moveTo>
                  <a:pt x="743051" y="196062"/>
                </a:moveTo>
                <a:lnTo>
                  <a:pt x="740295" y="197332"/>
                </a:lnTo>
                <a:lnTo>
                  <a:pt x="740994" y="198602"/>
                </a:lnTo>
                <a:lnTo>
                  <a:pt x="743051" y="196062"/>
                </a:lnTo>
                <a:close/>
              </a:path>
              <a:path w="2395854" h="805815">
                <a:moveTo>
                  <a:pt x="751497" y="201142"/>
                </a:moveTo>
                <a:lnTo>
                  <a:pt x="742810" y="201142"/>
                </a:lnTo>
                <a:lnTo>
                  <a:pt x="740994" y="198602"/>
                </a:lnTo>
                <a:lnTo>
                  <a:pt x="738403" y="201142"/>
                </a:lnTo>
                <a:lnTo>
                  <a:pt x="734910" y="201142"/>
                </a:lnTo>
                <a:lnTo>
                  <a:pt x="737819" y="206222"/>
                </a:lnTo>
                <a:lnTo>
                  <a:pt x="740727" y="201142"/>
                </a:lnTo>
                <a:lnTo>
                  <a:pt x="743635" y="207492"/>
                </a:lnTo>
                <a:lnTo>
                  <a:pt x="751497" y="201142"/>
                </a:lnTo>
                <a:close/>
              </a:path>
              <a:path w="2395854" h="805815">
                <a:moveTo>
                  <a:pt x="763524" y="673582"/>
                </a:moveTo>
                <a:lnTo>
                  <a:pt x="762812" y="672312"/>
                </a:lnTo>
                <a:lnTo>
                  <a:pt x="761657" y="678662"/>
                </a:lnTo>
                <a:lnTo>
                  <a:pt x="763524" y="673582"/>
                </a:lnTo>
                <a:close/>
              </a:path>
              <a:path w="2395854" h="805815">
                <a:moveTo>
                  <a:pt x="823861" y="462762"/>
                </a:moveTo>
                <a:lnTo>
                  <a:pt x="821537" y="462762"/>
                </a:lnTo>
                <a:lnTo>
                  <a:pt x="820381" y="469112"/>
                </a:lnTo>
                <a:lnTo>
                  <a:pt x="823861" y="462762"/>
                </a:lnTo>
                <a:close/>
              </a:path>
              <a:path w="2395854" h="805815">
                <a:moveTo>
                  <a:pt x="834910" y="521182"/>
                </a:moveTo>
                <a:lnTo>
                  <a:pt x="834326" y="521182"/>
                </a:lnTo>
                <a:lnTo>
                  <a:pt x="833462" y="522452"/>
                </a:lnTo>
                <a:lnTo>
                  <a:pt x="834910" y="521182"/>
                </a:lnTo>
                <a:close/>
              </a:path>
              <a:path w="2395854" h="805815">
                <a:moveTo>
                  <a:pt x="849795" y="700252"/>
                </a:moveTo>
                <a:lnTo>
                  <a:pt x="848868" y="695172"/>
                </a:lnTo>
                <a:lnTo>
                  <a:pt x="845375" y="701522"/>
                </a:lnTo>
                <a:lnTo>
                  <a:pt x="848918" y="701522"/>
                </a:lnTo>
                <a:lnTo>
                  <a:pt x="849795" y="700252"/>
                </a:lnTo>
                <a:close/>
              </a:path>
              <a:path w="2395854" h="805815">
                <a:moveTo>
                  <a:pt x="850595" y="698982"/>
                </a:moveTo>
                <a:lnTo>
                  <a:pt x="849795" y="700252"/>
                </a:lnTo>
                <a:lnTo>
                  <a:pt x="850023" y="701522"/>
                </a:lnTo>
                <a:lnTo>
                  <a:pt x="850595" y="698982"/>
                </a:lnTo>
                <a:close/>
              </a:path>
              <a:path w="2395854" h="805815">
                <a:moveTo>
                  <a:pt x="881418" y="735812"/>
                </a:moveTo>
                <a:lnTo>
                  <a:pt x="879030" y="732002"/>
                </a:lnTo>
                <a:lnTo>
                  <a:pt x="877354" y="735812"/>
                </a:lnTo>
                <a:lnTo>
                  <a:pt x="881418" y="735812"/>
                </a:lnTo>
                <a:close/>
              </a:path>
              <a:path w="2395854" h="805815">
                <a:moveTo>
                  <a:pt x="881418" y="724382"/>
                </a:moveTo>
                <a:lnTo>
                  <a:pt x="879386" y="728192"/>
                </a:lnTo>
                <a:lnTo>
                  <a:pt x="878522" y="730732"/>
                </a:lnTo>
                <a:lnTo>
                  <a:pt x="879030" y="732002"/>
                </a:lnTo>
                <a:lnTo>
                  <a:pt x="881418" y="724382"/>
                </a:lnTo>
                <a:close/>
              </a:path>
              <a:path w="2395854" h="805815">
                <a:moveTo>
                  <a:pt x="896150" y="542772"/>
                </a:moveTo>
                <a:lnTo>
                  <a:pt x="892467" y="544042"/>
                </a:lnTo>
                <a:lnTo>
                  <a:pt x="893635" y="544042"/>
                </a:lnTo>
                <a:lnTo>
                  <a:pt x="896150" y="542772"/>
                </a:lnTo>
                <a:close/>
              </a:path>
              <a:path w="2395854" h="805815">
                <a:moveTo>
                  <a:pt x="934339" y="738352"/>
                </a:moveTo>
                <a:lnTo>
                  <a:pt x="932002" y="742162"/>
                </a:lnTo>
                <a:lnTo>
                  <a:pt x="933754" y="742162"/>
                </a:lnTo>
                <a:lnTo>
                  <a:pt x="934339" y="738352"/>
                </a:lnTo>
                <a:close/>
              </a:path>
              <a:path w="2395854" h="805815">
                <a:moveTo>
                  <a:pt x="936663" y="730732"/>
                </a:moveTo>
                <a:lnTo>
                  <a:pt x="935177" y="733272"/>
                </a:lnTo>
                <a:lnTo>
                  <a:pt x="934339" y="738352"/>
                </a:lnTo>
                <a:lnTo>
                  <a:pt x="935494" y="735812"/>
                </a:lnTo>
                <a:lnTo>
                  <a:pt x="936663" y="730732"/>
                </a:lnTo>
                <a:close/>
              </a:path>
              <a:path w="2395854" h="805815">
                <a:moveTo>
                  <a:pt x="939571" y="730732"/>
                </a:moveTo>
                <a:lnTo>
                  <a:pt x="939520" y="719302"/>
                </a:lnTo>
                <a:lnTo>
                  <a:pt x="935710" y="719302"/>
                </a:lnTo>
                <a:lnTo>
                  <a:pt x="930490" y="724382"/>
                </a:lnTo>
                <a:lnTo>
                  <a:pt x="928522" y="724382"/>
                </a:lnTo>
                <a:lnTo>
                  <a:pt x="930262" y="730732"/>
                </a:lnTo>
                <a:lnTo>
                  <a:pt x="928522" y="730732"/>
                </a:lnTo>
                <a:lnTo>
                  <a:pt x="923861" y="742162"/>
                </a:lnTo>
                <a:lnTo>
                  <a:pt x="927938" y="742162"/>
                </a:lnTo>
                <a:lnTo>
                  <a:pt x="932586" y="735812"/>
                </a:lnTo>
                <a:lnTo>
                  <a:pt x="935177" y="733272"/>
                </a:lnTo>
                <a:lnTo>
                  <a:pt x="935494" y="730732"/>
                </a:lnTo>
                <a:lnTo>
                  <a:pt x="936663" y="730732"/>
                </a:lnTo>
                <a:lnTo>
                  <a:pt x="939571" y="730732"/>
                </a:lnTo>
                <a:close/>
              </a:path>
              <a:path w="2395854" h="805815">
                <a:moveTo>
                  <a:pt x="943635" y="730732"/>
                </a:moveTo>
                <a:lnTo>
                  <a:pt x="942467" y="730732"/>
                </a:lnTo>
                <a:lnTo>
                  <a:pt x="940142" y="735812"/>
                </a:lnTo>
                <a:lnTo>
                  <a:pt x="938987" y="735812"/>
                </a:lnTo>
                <a:lnTo>
                  <a:pt x="933754" y="742162"/>
                </a:lnTo>
                <a:lnTo>
                  <a:pt x="940142" y="742162"/>
                </a:lnTo>
                <a:lnTo>
                  <a:pt x="943635" y="730732"/>
                </a:lnTo>
                <a:close/>
              </a:path>
              <a:path w="2395854" h="805815">
                <a:moveTo>
                  <a:pt x="970965" y="771372"/>
                </a:moveTo>
                <a:lnTo>
                  <a:pt x="966889" y="771372"/>
                </a:lnTo>
                <a:lnTo>
                  <a:pt x="967003" y="772642"/>
                </a:lnTo>
                <a:lnTo>
                  <a:pt x="967473" y="777722"/>
                </a:lnTo>
                <a:lnTo>
                  <a:pt x="970965" y="771372"/>
                </a:lnTo>
                <a:close/>
              </a:path>
              <a:path w="2395854" h="805815">
                <a:moveTo>
                  <a:pt x="971537" y="770102"/>
                </a:moveTo>
                <a:lnTo>
                  <a:pt x="970965" y="771372"/>
                </a:lnTo>
                <a:lnTo>
                  <a:pt x="971537" y="771372"/>
                </a:lnTo>
                <a:lnTo>
                  <a:pt x="971537" y="770102"/>
                </a:lnTo>
                <a:close/>
              </a:path>
              <a:path w="2395854" h="805815">
                <a:moveTo>
                  <a:pt x="982078" y="765009"/>
                </a:moveTo>
                <a:lnTo>
                  <a:pt x="981417" y="765009"/>
                </a:lnTo>
                <a:lnTo>
                  <a:pt x="981646" y="766292"/>
                </a:lnTo>
                <a:lnTo>
                  <a:pt x="982078" y="765009"/>
                </a:lnTo>
                <a:close/>
              </a:path>
              <a:path w="2395854" h="805815">
                <a:moveTo>
                  <a:pt x="984338" y="771372"/>
                </a:moveTo>
                <a:lnTo>
                  <a:pt x="981646" y="766292"/>
                </a:lnTo>
                <a:lnTo>
                  <a:pt x="977353" y="771372"/>
                </a:lnTo>
                <a:lnTo>
                  <a:pt x="980262" y="777722"/>
                </a:lnTo>
                <a:lnTo>
                  <a:pt x="984338" y="771372"/>
                </a:lnTo>
                <a:close/>
              </a:path>
              <a:path w="2395854" h="805815">
                <a:moveTo>
                  <a:pt x="988110" y="772642"/>
                </a:moveTo>
                <a:lnTo>
                  <a:pt x="985494" y="777722"/>
                </a:lnTo>
                <a:lnTo>
                  <a:pt x="987247" y="777722"/>
                </a:lnTo>
                <a:lnTo>
                  <a:pt x="988110" y="772642"/>
                </a:lnTo>
                <a:close/>
              </a:path>
              <a:path w="2395854" h="805815">
                <a:moveTo>
                  <a:pt x="989177" y="149072"/>
                </a:moveTo>
                <a:lnTo>
                  <a:pt x="986586" y="143992"/>
                </a:lnTo>
                <a:lnTo>
                  <a:pt x="984326" y="143992"/>
                </a:lnTo>
                <a:lnTo>
                  <a:pt x="980262" y="149072"/>
                </a:lnTo>
                <a:lnTo>
                  <a:pt x="984338" y="149072"/>
                </a:lnTo>
                <a:lnTo>
                  <a:pt x="989177" y="149072"/>
                </a:lnTo>
                <a:close/>
              </a:path>
              <a:path w="2395854" h="805815">
                <a:moveTo>
                  <a:pt x="989799" y="772642"/>
                </a:moveTo>
                <a:lnTo>
                  <a:pt x="988987" y="771372"/>
                </a:lnTo>
                <a:lnTo>
                  <a:pt x="988110" y="772642"/>
                </a:lnTo>
                <a:lnTo>
                  <a:pt x="989799" y="772642"/>
                </a:lnTo>
                <a:close/>
              </a:path>
              <a:path w="2395854" h="805815">
                <a:moveTo>
                  <a:pt x="994143" y="772642"/>
                </a:moveTo>
                <a:lnTo>
                  <a:pt x="989799" y="772642"/>
                </a:lnTo>
                <a:lnTo>
                  <a:pt x="993051" y="777722"/>
                </a:lnTo>
                <a:lnTo>
                  <a:pt x="994143" y="772642"/>
                </a:lnTo>
                <a:close/>
              </a:path>
              <a:path w="2395854" h="805815">
                <a:moveTo>
                  <a:pt x="1013409" y="207492"/>
                </a:moveTo>
                <a:lnTo>
                  <a:pt x="1011085" y="201142"/>
                </a:lnTo>
                <a:lnTo>
                  <a:pt x="1010500" y="207492"/>
                </a:lnTo>
                <a:lnTo>
                  <a:pt x="1013409" y="207492"/>
                </a:lnTo>
                <a:close/>
              </a:path>
              <a:path w="2395854" h="805815">
                <a:moveTo>
                  <a:pt x="1068641" y="277342"/>
                </a:moveTo>
                <a:lnTo>
                  <a:pt x="1065733" y="282422"/>
                </a:lnTo>
                <a:lnTo>
                  <a:pt x="1063409" y="282422"/>
                </a:lnTo>
                <a:lnTo>
                  <a:pt x="1063993" y="288772"/>
                </a:lnTo>
                <a:lnTo>
                  <a:pt x="1068641" y="277342"/>
                </a:lnTo>
                <a:close/>
              </a:path>
              <a:path w="2395854" h="805815">
                <a:moveTo>
                  <a:pt x="1071549" y="805662"/>
                </a:moveTo>
                <a:lnTo>
                  <a:pt x="1071181" y="800582"/>
                </a:lnTo>
                <a:lnTo>
                  <a:pt x="1066317" y="805662"/>
                </a:lnTo>
                <a:lnTo>
                  <a:pt x="1071549" y="805662"/>
                </a:lnTo>
                <a:close/>
              </a:path>
              <a:path w="2395854" h="805815">
                <a:moveTo>
                  <a:pt x="1071549" y="800582"/>
                </a:moveTo>
                <a:lnTo>
                  <a:pt x="1071041" y="799312"/>
                </a:lnTo>
                <a:lnTo>
                  <a:pt x="1071181" y="800582"/>
                </a:lnTo>
                <a:lnTo>
                  <a:pt x="1071549" y="800582"/>
                </a:lnTo>
                <a:close/>
              </a:path>
              <a:path w="2395854" h="805815">
                <a:moveTo>
                  <a:pt x="1086078" y="381482"/>
                </a:moveTo>
                <a:lnTo>
                  <a:pt x="1084922" y="376402"/>
                </a:lnTo>
                <a:lnTo>
                  <a:pt x="1084148" y="378942"/>
                </a:lnTo>
                <a:lnTo>
                  <a:pt x="1086078" y="381482"/>
                </a:lnTo>
                <a:close/>
              </a:path>
              <a:path w="2395854" h="805815">
                <a:moveTo>
                  <a:pt x="1099705" y="397992"/>
                </a:moveTo>
                <a:lnTo>
                  <a:pt x="1098867" y="397992"/>
                </a:lnTo>
                <a:lnTo>
                  <a:pt x="1098867" y="399262"/>
                </a:lnTo>
                <a:lnTo>
                  <a:pt x="1099705" y="397992"/>
                </a:lnTo>
                <a:close/>
              </a:path>
              <a:path w="2395854" h="805815">
                <a:moveTo>
                  <a:pt x="1117473" y="399262"/>
                </a:moveTo>
                <a:lnTo>
                  <a:pt x="1111669" y="405612"/>
                </a:lnTo>
                <a:lnTo>
                  <a:pt x="1114564" y="405612"/>
                </a:lnTo>
                <a:lnTo>
                  <a:pt x="1116901" y="405612"/>
                </a:lnTo>
                <a:lnTo>
                  <a:pt x="1117473" y="399262"/>
                </a:lnTo>
                <a:close/>
              </a:path>
              <a:path w="2395854" h="805815">
                <a:moveTo>
                  <a:pt x="1166317" y="439902"/>
                </a:moveTo>
                <a:lnTo>
                  <a:pt x="1150531" y="439902"/>
                </a:lnTo>
                <a:lnTo>
                  <a:pt x="1155192" y="446252"/>
                </a:lnTo>
                <a:lnTo>
                  <a:pt x="1159751" y="446252"/>
                </a:lnTo>
                <a:lnTo>
                  <a:pt x="1166317" y="439902"/>
                </a:lnTo>
                <a:close/>
              </a:path>
              <a:path w="2395854" h="805815">
                <a:moveTo>
                  <a:pt x="1226781" y="800582"/>
                </a:moveTo>
                <a:lnTo>
                  <a:pt x="1222717" y="789152"/>
                </a:lnTo>
                <a:lnTo>
                  <a:pt x="1223289" y="794232"/>
                </a:lnTo>
                <a:lnTo>
                  <a:pt x="1222717" y="794232"/>
                </a:lnTo>
                <a:lnTo>
                  <a:pt x="1226781" y="800582"/>
                </a:lnTo>
                <a:close/>
              </a:path>
              <a:path w="2395854" h="805815">
                <a:moveTo>
                  <a:pt x="1227366" y="794232"/>
                </a:moveTo>
                <a:lnTo>
                  <a:pt x="1227251" y="792962"/>
                </a:lnTo>
                <a:lnTo>
                  <a:pt x="1226197" y="794232"/>
                </a:lnTo>
                <a:lnTo>
                  <a:pt x="1227366" y="794232"/>
                </a:lnTo>
                <a:close/>
              </a:path>
              <a:path w="2395854" h="805815">
                <a:moveTo>
                  <a:pt x="1255268" y="9372"/>
                </a:moveTo>
                <a:lnTo>
                  <a:pt x="1254683" y="4292"/>
                </a:lnTo>
                <a:lnTo>
                  <a:pt x="1253261" y="6832"/>
                </a:lnTo>
                <a:lnTo>
                  <a:pt x="1255268" y="9372"/>
                </a:lnTo>
                <a:close/>
              </a:path>
              <a:path w="2395854" h="805815">
                <a:moveTo>
                  <a:pt x="1261084" y="462762"/>
                </a:moveTo>
                <a:lnTo>
                  <a:pt x="1256982" y="457682"/>
                </a:lnTo>
                <a:lnTo>
                  <a:pt x="1255852" y="457682"/>
                </a:lnTo>
                <a:lnTo>
                  <a:pt x="1260436" y="464032"/>
                </a:lnTo>
                <a:lnTo>
                  <a:pt x="1260500" y="462762"/>
                </a:lnTo>
                <a:lnTo>
                  <a:pt x="1261084" y="462762"/>
                </a:lnTo>
                <a:close/>
              </a:path>
              <a:path w="2395854" h="805815">
                <a:moveTo>
                  <a:pt x="1261719" y="465302"/>
                </a:moveTo>
                <a:lnTo>
                  <a:pt x="1260436" y="464032"/>
                </a:lnTo>
                <a:lnTo>
                  <a:pt x="1260309" y="465302"/>
                </a:lnTo>
                <a:lnTo>
                  <a:pt x="1260195" y="466572"/>
                </a:lnTo>
                <a:lnTo>
                  <a:pt x="1261071" y="466572"/>
                </a:lnTo>
                <a:lnTo>
                  <a:pt x="1261719" y="465302"/>
                </a:lnTo>
                <a:close/>
              </a:path>
              <a:path w="2395854" h="805815">
                <a:moveTo>
                  <a:pt x="1263992" y="9372"/>
                </a:moveTo>
                <a:lnTo>
                  <a:pt x="1256436" y="15722"/>
                </a:lnTo>
                <a:lnTo>
                  <a:pt x="1259916" y="15722"/>
                </a:lnTo>
                <a:lnTo>
                  <a:pt x="1263992" y="9372"/>
                </a:lnTo>
                <a:close/>
              </a:path>
              <a:path w="2395854" h="805815">
                <a:moveTo>
                  <a:pt x="1297711" y="405612"/>
                </a:moveTo>
                <a:lnTo>
                  <a:pt x="1297419" y="405612"/>
                </a:lnTo>
                <a:lnTo>
                  <a:pt x="1294231" y="410692"/>
                </a:lnTo>
                <a:lnTo>
                  <a:pt x="1297711" y="410692"/>
                </a:lnTo>
                <a:lnTo>
                  <a:pt x="1297711" y="405612"/>
                </a:lnTo>
                <a:close/>
              </a:path>
              <a:path w="2395854" h="805815">
                <a:moveTo>
                  <a:pt x="1301203" y="410692"/>
                </a:moveTo>
                <a:lnTo>
                  <a:pt x="1297711" y="410692"/>
                </a:lnTo>
                <a:lnTo>
                  <a:pt x="1297711" y="417042"/>
                </a:lnTo>
                <a:lnTo>
                  <a:pt x="1301203" y="410692"/>
                </a:lnTo>
                <a:close/>
              </a:path>
              <a:path w="2395854" h="805815">
                <a:moveTo>
                  <a:pt x="1377950" y="143992"/>
                </a:moveTo>
                <a:lnTo>
                  <a:pt x="1377365" y="143992"/>
                </a:lnTo>
                <a:lnTo>
                  <a:pt x="1377340" y="144233"/>
                </a:lnTo>
                <a:lnTo>
                  <a:pt x="1377226" y="145262"/>
                </a:lnTo>
                <a:lnTo>
                  <a:pt x="1377950" y="143992"/>
                </a:lnTo>
                <a:close/>
              </a:path>
              <a:path w="2395854" h="805815">
                <a:moveTo>
                  <a:pt x="1382890" y="160502"/>
                </a:moveTo>
                <a:lnTo>
                  <a:pt x="1381772" y="155371"/>
                </a:lnTo>
                <a:lnTo>
                  <a:pt x="1382598" y="160502"/>
                </a:lnTo>
                <a:lnTo>
                  <a:pt x="1382890" y="160502"/>
                </a:lnTo>
                <a:close/>
              </a:path>
              <a:path w="2395854" h="805815">
                <a:moveTo>
                  <a:pt x="1383385" y="157962"/>
                </a:moveTo>
                <a:lnTo>
                  <a:pt x="1383157" y="155371"/>
                </a:lnTo>
                <a:lnTo>
                  <a:pt x="1381671" y="151295"/>
                </a:lnTo>
                <a:lnTo>
                  <a:pt x="1381213" y="150342"/>
                </a:lnTo>
                <a:lnTo>
                  <a:pt x="1383385" y="157962"/>
                </a:lnTo>
                <a:close/>
              </a:path>
              <a:path w="2395854" h="805815">
                <a:moveTo>
                  <a:pt x="1383766" y="149072"/>
                </a:moveTo>
                <a:lnTo>
                  <a:pt x="1383182" y="149072"/>
                </a:lnTo>
                <a:lnTo>
                  <a:pt x="1383766" y="150342"/>
                </a:lnTo>
                <a:lnTo>
                  <a:pt x="1383766" y="149072"/>
                </a:lnTo>
                <a:close/>
              </a:path>
              <a:path w="2395854" h="805815">
                <a:moveTo>
                  <a:pt x="1395933" y="155371"/>
                </a:moveTo>
                <a:lnTo>
                  <a:pt x="1392478" y="149072"/>
                </a:lnTo>
                <a:lnTo>
                  <a:pt x="1393063" y="149072"/>
                </a:lnTo>
                <a:lnTo>
                  <a:pt x="1386954" y="143992"/>
                </a:lnTo>
                <a:lnTo>
                  <a:pt x="1386192" y="143992"/>
                </a:lnTo>
                <a:lnTo>
                  <a:pt x="1390738" y="149072"/>
                </a:lnTo>
                <a:lnTo>
                  <a:pt x="1389583" y="149072"/>
                </a:lnTo>
                <a:lnTo>
                  <a:pt x="1394688" y="154152"/>
                </a:lnTo>
                <a:lnTo>
                  <a:pt x="1395933" y="155371"/>
                </a:lnTo>
                <a:close/>
              </a:path>
              <a:path w="2395854" h="805815">
                <a:moveTo>
                  <a:pt x="1401978" y="757402"/>
                </a:moveTo>
                <a:lnTo>
                  <a:pt x="1401076" y="754862"/>
                </a:lnTo>
                <a:lnTo>
                  <a:pt x="1400619" y="759942"/>
                </a:lnTo>
                <a:lnTo>
                  <a:pt x="1401978" y="757402"/>
                </a:lnTo>
                <a:close/>
              </a:path>
              <a:path w="2395854" h="805815">
                <a:moveTo>
                  <a:pt x="1403819" y="482"/>
                </a:moveTo>
                <a:lnTo>
                  <a:pt x="1398041" y="482"/>
                </a:lnTo>
                <a:lnTo>
                  <a:pt x="1400048" y="4292"/>
                </a:lnTo>
                <a:lnTo>
                  <a:pt x="1400619" y="4292"/>
                </a:lnTo>
                <a:lnTo>
                  <a:pt x="1403819" y="482"/>
                </a:lnTo>
                <a:close/>
              </a:path>
              <a:path w="2395854" h="805815">
                <a:moveTo>
                  <a:pt x="1404696" y="753592"/>
                </a:moveTo>
                <a:lnTo>
                  <a:pt x="1401978" y="757402"/>
                </a:lnTo>
                <a:lnTo>
                  <a:pt x="1404696" y="765009"/>
                </a:lnTo>
                <a:lnTo>
                  <a:pt x="1404696" y="753592"/>
                </a:lnTo>
                <a:close/>
              </a:path>
              <a:path w="2395854" h="805815">
                <a:moveTo>
                  <a:pt x="1420393" y="765009"/>
                </a:moveTo>
                <a:lnTo>
                  <a:pt x="1410500" y="765009"/>
                </a:lnTo>
                <a:lnTo>
                  <a:pt x="1409928" y="765009"/>
                </a:lnTo>
                <a:lnTo>
                  <a:pt x="1411084" y="771372"/>
                </a:lnTo>
                <a:lnTo>
                  <a:pt x="1419428" y="771372"/>
                </a:lnTo>
                <a:lnTo>
                  <a:pt x="1420393" y="765009"/>
                </a:lnTo>
                <a:close/>
              </a:path>
              <a:path w="2395854" h="805815">
                <a:moveTo>
                  <a:pt x="1433791" y="765009"/>
                </a:moveTo>
                <a:lnTo>
                  <a:pt x="1420393" y="765009"/>
                </a:lnTo>
                <a:lnTo>
                  <a:pt x="1421549" y="771372"/>
                </a:lnTo>
                <a:lnTo>
                  <a:pt x="1430858" y="771372"/>
                </a:lnTo>
                <a:lnTo>
                  <a:pt x="1433182" y="766292"/>
                </a:lnTo>
                <a:lnTo>
                  <a:pt x="1433791" y="765009"/>
                </a:lnTo>
                <a:close/>
              </a:path>
              <a:path w="2395854" h="805815">
                <a:moveTo>
                  <a:pt x="1591322" y="707872"/>
                </a:moveTo>
                <a:lnTo>
                  <a:pt x="1588998" y="704062"/>
                </a:lnTo>
                <a:lnTo>
                  <a:pt x="1588998" y="707872"/>
                </a:lnTo>
                <a:lnTo>
                  <a:pt x="1591322" y="707872"/>
                </a:lnTo>
                <a:close/>
              </a:path>
              <a:path w="2395854" h="805815">
                <a:moveTo>
                  <a:pt x="1685836" y="394182"/>
                </a:moveTo>
                <a:lnTo>
                  <a:pt x="1685518" y="392912"/>
                </a:lnTo>
                <a:lnTo>
                  <a:pt x="1684934" y="392912"/>
                </a:lnTo>
                <a:lnTo>
                  <a:pt x="1685836" y="394182"/>
                </a:lnTo>
                <a:close/>
              </a:path>
              <a:path w="2395854" h="805815">
                <a:moveTo>
                  <a:pt x="1693075" y="404660"/>
                </a:moveTo>
                <a:lnTo>
                  <a:pt x="1687258" y="402336"/>
                </a:lnTo>
                <a:lnTo>
                  <a:pt x="1692490" y="409892"/>
                </a:lnTo>
                <a:lnTo>
                  <a:pt x="1693075" y="404660"/>
                </a:lnTo>
                <a:close/>
              </a:path>
              <a:path w="2395854" h="805815">
                <a:moveTo>
                  <a:pt x="1694815" y="399262"/>
                </a:moveTo>
                <a:lnTo>
                  <a:pt x="1685836" y="394182"/>
                </a:lnTo>
                <a:lnTo>
                  <a:pt x="1688998" y="399262"/>
                </a:lnTo>
                <a:lnTo>
                  <a:pt x="1694815" y="399262"/>
                </a:lnTo>
                <a:close/>
              </a:path>
              <a:path w="2395854" h="805815">
                <a:moveTo>
                  <a:pt x="1718081" y="641832"/>
                </a:moveTo>
                <a:lnTo>
                  <a:pt x="1712836" y="638022"/>
                </a:lnTo>
                <a:lnTo>
                  <a:pt x="1714969" y="641832"/>
                </a:lnTo>
                <a:lnTo>
                  <a:pt x="1718081" y="641832"/>
                </a:lnTo>
                <a:close/>
              </a:path>
              <a:path w="2395854" h="805815">
                <a:moveTo>
                  <a:pt x="1719237" y="649452"/>
                </a:moveTo>
                <a:lnTo>
                  <a:pt x="1714969" y="641832"/>
                </a:lnTo>
                <a:lnTo>
                  <a:pt x="1470977" y="641832"/>
                </a:lnTo>
                <a:lnTo>
                  <a:pt x="1470977" y="695172"/>
                </a:lnTo>
                <a:lnTo>
                  <a:pt x="1469809" y="701522"/>
                </a:lnTo>
                <a:lnTo>
                  <a:pt x="1469809" y="712952"/>
                </a:lnTo>
                <a:lnTo>
                  <a:pt x="1464576" y="712952"/>
                </a:lnTo>
                <a:lnTo>
                  <a:pt x="1464576" y="742162"/>
                </a:lnTo>
                <a:lnTo>
                  <a:pt x="1461668" y="742162"/>
                </a:lnTo>
                <a:lnTo>
                  <a:pt x="1461668" y="730732"/>
                </a:lnTo>
                <a:lnTo>
                  <a:pt x="1464576" y="742162"/>
                </a:lnTo>
                <a:lnTo>
                  <a:pt x="1464576" y="712952"/>
                </a:lnTo>
                <a:lnTo>
                  <a:pt x="1462836" y="712952"/>
                </a:lnTo>
                <a:lnTo>
                  <a:pt x="1459928" y="701522"/>
                </a:lnTo>
                <a:lnTo>
                  <a:pt x="1463421" y="695172"/>
                </a:lnTo>
                <a:lnTo>
                  <a:pt x="1470977" y="695172"/>
                </a:lnTo>
                <a:lnTo>
                  <a:pt x="1470977" y="641832"/>
                </a:lnTo>
                <a:lnTo>
                  <a:pt x="1447139" y="641832"/>
                </a:lnTo>
                <a:lnTo>
                  <a:pt x="1447139" y="649452"/>
                </a:lnTo>
                <a:lnTo>
                  <a:pt x="1447139" y="660882"/>
                </a:lnTo>
                <a:lnTo>
                  <a:pt x="1439583" y="660882"/>
                </a:lnTo>
                <a:lnTo>
                  <a:pt x="1439583" y="654532"/>
                </a:lnTo>
                <a:lnTo>
                  <a:pt x="1436090" y="654532"/>
                </a:lnTo>
                <a:lnTo>
                  <a:pt x="1439583" y="649452"/>
                </a:lnTo>
                <a:lnTo>
                  <a:pt x="1447139" y="649452"/>
                </a:lnTo>
                <a:lnTo>
                  <a:pt x="1447139" y="641832"/>
                </a:lnTo>
                <a:lnTo>
                  <a:pt x="1189570" y="641832"/>
                </a:lnTo>
                <a:lnTo>
                  <a:pt x="1189570" y="771372"/>
                </a:lnTo>
                <a:lnTo>
                  <a:pt x="1189456" y="772642"/>
                </a:lnTo>
                <a:lnTo>
                  <a:pt x="1188986" y="777722"/>
                </a:lnTo>
                <a:lnTo>
                  <a:pt x="1188415" y="777722"/>
                </a:lnTo>
                <a:lnTo>
                  <a:pt x="1188986" y="771372"/>
                </a:lnTo>
                <a:lnTo>
                  <a:pt x="1189570" y="771372"/>
                </a:lnTo>
                <a:lnTo>
                  <a:pt x="1189570" y="641832"/>
                </a:lnTo>
                <a:lnTo>
                  <a:pt x="1173289" y="641832"/>
                </a:lnTo>
                <a:lnTo>
                  <a:pt x="1173289" y="707872"/>
                </a:lnTo>
                <a:lnTo>
                  <a:pt x="1169809" y="712952"/>
                </a:lnTo>
                <a:lnTo>
                  <a:pt x="1165733" y="712952"/>
                </a:lnTo>
                <a:lnTo>
                  <a:pt x="1166317" y="707872"/>
                </a:lnTo>
                <a:lnTo>
                  <a:pt x="1173289" y="707872"/>
                </a:lnTo>
                <a:lnTo>
                  <a:pt x="1173289" y="641832"/>
                </a:lnTo>
                <a:lnTo>
                  <a:pt x="1043635" y="641832"/>
                </a:lnTo>
                <a:lnTo>
                  <a:pt x="1043635" y="730732"/>
                </a:lnTo>
                <a:lnTo>
                  <a:pt x="1034923" y="730732"/>
                </a:lnTo>
                <a:lnTo>
                  <a:pt x="1035494" y="724382"/>
                </a:lnTo>
                <a:lnTo>
                  <a:pt x="1043635" y="730732"/>
                </a:lnTo>
                <a:lnTo>
                  <a:pt x="1043635" y="641832"/>
                </a:lnTo>
                <a:lnTo>
                  <a:pt x="927354" y="641832"/>
                </a:lnTo>
                <a:lnTo>
                  <a:pt x="927354" y="719302"/>
                </a:lnTo>
                <a:lnTo>
                  <a:pt x="920965" y="724382"/>
                </a:lnTo>
                <a:lnTo>
                  <a:pt x="922121" y="719302"/>
                </a:lnTo>
                <a:lnTo>
                  <a:pt x="927354" y="719302"/>
                </a:lnTo>
                <a:lnTo>
                  <a:pt x="927354" y="641832"/>
                </a:lnTo>
                <a:lnTo>
                  <a:pt x="904100" y="641832"/>
                </a:lnTo>
                <a:lnTo>
                  <a:pt x="904100" y="707872"/>
                </a:lnTo>
                <a:lnTo>
                  <a:pt x="902360" y="712952"/>
                </a:lnTo>
                <a:lnTo>
                  <a:pt x="901192" y="712952"/>
                </a:lnTo>
                <a:lnTo>
                  <a:pt x="898867" y="719302"/>
                </a:lnTo>
                <a:lnTo>
                  <a:pt x="900607" y="707872"/>
                </a:lnTo>
                <a:lnTo>
                  <a:pt x="904100" y="707872"/>
                </a:lnTo>
                <a:lnTo>
                  <a:pt x="904100" y="641832"/>
                </a:lnTo>
                <a:lnTo>
                  <a:pt x="818045" y="641832"/>
                </a:lnTo>
                <a:lnTo>
                  <a:pt x="818045" y="678662"/>
                </a:lnTo>
                <a:lnTo>
                  <a:pt x="816305" y="683742"/>
                </a:lnTo>
                <a:lnTo>
                  <a:pt x="815149" y="683742"/>
                </a:lnTo>
                <a:lnTo>
                  <a:pt x="817473" y="678662"/>
                </a:lnTo>
                <a:lnTo>
                  <a:pt x="818045" y="678662"/>
                </a:lnTo>
                <a:lnTo>
                  <a:pt x="818045" y="641832"/>
                </a:lnTo>
                <a:lnTo>
                  <a:pt x="727494" y="641832"/>
                </a:lnTo>
                <a:lnTo>
                  <a:pt x="727354" y="643102"/>
                </a:lnTo>
                <a:lnTo>
                  <a:pt x="725030" y="643102"/>
                </a:lnTo>
                <a:lnTo>
                  <a:pt x="728510" y="649452"/>
                </a:lnTo>
                <a:lnTo>
                  <a:pt x="738974" y="643102"/>
                </a:lnTo>
                <a:lnTo>
                  <a:pt x="741299" y="649452"/>
                </a:lnTo>
                <a:lnTo>
                  <a:pt x="737781" y="654532"/>
                </a:lnTo>
                <a:lnTo>
                  <a:pt x="735342" y="654532"/>
                </a:lnTo>
                <a:lnTo>
                  <a:pt x="733132" y="660882"/>
                </a:lnTo>
                <a:lnTo>
                  <a:pt x="754291" y="660882"/>
                </a:lnTo>
                <a:lnTo>
                  <a:pt x="759904" y="667232"/>
                </a:lnTo>
                <a:lnTo>
                  <a:pt x="759333" y="660882"/>
                </a:lnTo>
                <a:lnTo>
                  <a:pt x="764209" y="654532"/>
                </a:lnTo>
                <a:lnTo>
                  <a:pt x="764781" y="660882"/>
                </a:lnTo>
                <a:lnTo>
                  <a:pt x="764806" y="667232"/>
                </a:lnTo>
                <a:lnTo>
                  <a:pt x="766305" y="667232"/>
                </a:lnTo>
                <a:lnTo>
                  <a:pt x="763524" y="673582"/>
                </a:lnTo>
                <a:lnTo>
                  <a:pt x="766445" y="678662"/>
                </a:lnTo>
                <a:lnTo>
                  <a:pt x="778510" y="678662"/>
                </a:lnTo>
                <a:lnTo>
                  <a:pt x="786079" y="672312"/>
                </a:lnTo>
                <a:lnTo>
                  <a:pt x="782586" y="678662"/>
                </a:lnTo>
                <a:lnTo>
                  <a:pt x="783742" y="683742"/>
                </a:lnTo>
                <a:lnTo>
                  <a:pt x="788974" y="683742"/>
                </a:lnTo>
                <a:lnTo>
                  <a:pt x="791311" y="690092"/>
                </a:lnTo>
                <a:lnTo>
                  <a:pt x="794791" y="683742"/>
                </a:lnTo>
                <a:lnTo>
                  <a:pt x="795959" y="683742"/>
                </a:lnTo>
                <a:lnTo>
                  <a:pt x="798283" y="678662"/>
                </a:lnTo>
                <a:lnTo>
                  <a:pt x="796544" y="695172"/>
                </a:lnTo>
                <a:lnTo>
                  <a:pt x="803516" y="695172"/>
                </a:lnTo>
                <a:lnTo>
                  <a:pt x="809917" y="690092"/>
                </a:lnTo>
                <a:lnTo>
                  <a:pt x="816305" y="690092"/>
                </a:lnTo>
                <a:lnTo>
                  <a:pt x="823277" y="683742"/>
                </a:lnTo>
                <a:lnTo>
                  <a:pt x="822706" y="701522"/>
                </a:lnTo>
                <a:lnTo>
                  <a:pt x="829094" y="701522"/>
                </a:lnTo>
                <a:lnTo>
                  <a:pt x="832002" y="695172"/>
                </a:lnTo>
                <a:lnTo>
                  <a:pt x="830262" y="695172"/>
                </a:lnTo>
                <a:lnTo>
                  <a:pt x="831418" y="690092"/>
                </a:lnTo>
                <a:lnTo>
                  <a:pt x="834326" y="683742"/>
                </a:lnTo>
                <a:lnTo>
                  <a:pt x="840143" y="683742"/>
                </a:lnTo>
                <a:lnTo>
                  <a:pt x="834326" y="690092"/>
                </a:lnTo>
                <a:lnTo>
                  <a:pt x="834326" y="701522"/>
                </a:lnTo>
                <a:lnTo>
                  <a:pt x="834910" y="701522"/>
                </a:lnTo>
                <a:lnTo>
                  <a:pt x="836650" y="695172"/>
                </a:lnTo>
                <a:lnTo>
                  <a:pt x="840867" y="695172"/>
                </a:lnTo>
                <a:lnTo>
                  <a:pt x="844359" y="690092"/>
                </a:lnTo>
                <a:lnTo>
                  <a:pt x="846543" y="690092"/>
                </a:lnTo>
                <a:lnTo>
                  <a:pt x="844219" y="695172"/>
                </a:lnTo>
                <a:lnTo>
                  <a:pt x="847115" y="695172"/>
                </a:lnTo>
                <a:lnTo>
                  <a:pt x="851192" y="690092"/>
                </a:lnTo>
                <a:lnTo>
                  <a:pt x="852932" y="690092"/>
                </a:lnTo>
                <a:lnTo>
                  <a:pt x="850595" y="698982"/>
                </a:lnTo>
                <a:lnTo>
                  <a:pt x="853224" y="695172"/>
                </a:lnTo>
                <a:lnTo>
                  <a:pt x="853516" y="695172"/>
                </a:lnTo>
                <a:lnTo>
                  <a:pt x="857592" y="695172"/>
                </a:lnTo>
                <a:lnTo>
                  <a:pt x="855256" y="701522"/>
                </a:lnTo>
                <a:lnTo>
                  <a:pt x="853516" y="695172"/>
                </a:lnTo>
                <a:lnTo>
                  <a:pt x="851192" y="701522"/>
                </a:lnTo>
                <a:lnTo>
                  <a:pt x="850023" y="712952"/>
                </a:lnTo>
                <a:lnTo>
                  <a:pt x="851192" y="707872"/>
                </a:lnTo>
                <a:lnTo>
                  <a:pt x="852932" y="712952"/>
                </a:lnTo>
                <a:lnTo>
                  <a:pt x="856424" y="719302"/>
                </a:lnTo>
                <a:lnTo>
                  <a:pt x="856424" y="712952"/>
                </a:lnTo>
                <a:lnTo>
                  <a:pt x="863790" y="707872"/>
                </a:lnTo>
                <a:lnTo>
                  <a:pt x="867829" y="701522"/>
                </a:lnTo>
                <a:lnTo>
                  <a:pt x="877938" y="701522"/>
                </a:lnTo>
                <a:lnTo>
                  <a:pt x="872566" y="707872"/>
                </a:lnTo>
                <a:lnTo>
                  <a:pt x="871181" y="707872"/>
                </a:lnTo>
                <a:lnTo>
                  <a:pt x="870991" y="712952"/>
                </a:lnTo>
                <a:lnTo>
                  <a:pt x="869213" y="719302"/>
                </a:lnTo>
                <a:lnTo>
                  <a:pt x="869213" y="724382"/>
                </a:lnTo>
                <a:lnTo>
                  <a:pt x="870381" y="724382"/>
                </a:lnTo>
                <a:lnTo>
                  <a:pt x="868629" y="730732"/>
                </a:lnTo>
                <a:lnTo>
                  <a:pt x="871486" y="724382"/>
                </a:lnTo>
                <a:lnTo>
                  <a:pt x="872705" y="730732"/>
                </a:lnTo>
                <a:lnTo>
                  <a:pt x="874356" y="730732"/>
                </a:lnTo>
                <a:lnTo>
                  <a:pt x="878522" y="724382"/>
                </a:lnTo>
                <a:lnTo>
                  <a:pt x="877354" y="730732"/>
                </a:lnTo>
                <a:lnTo>
                  <a:pt x="879386" y="728192"/>
                </a:lnTo>
                <a:lnTo>
                  <a:pt x="880262" y="724382"/>
                </a:lnTo>
                <a:lnTo>
                  <a:pt x="884910" y="719302"/>
                </a:lnTo>
                <a:lnTo>
                  <a:pt x="886663" y="724382"/>
                </a:lnTo>
                <a:lnTo>
                  <a:pt x="891311" y="735812"/>
                </a:lnTo>
                <a:lnTo>
                  <a:pt x="894219" y="735812"/>
                </a:lnTo>
                <a:lnTo>
                  <a:pt x="900607" y="730732"/>
                </a:lnTo>
                <a:lnTo>
                  <a:pt x="906145" y="724382"/>
                </a:lnTo>
                <a:lnTo>
                  <a:pt x="910856" y="719302"/>
                </a:lnTo>
                <a:lnTo>
                  <a:pt x="915250" y="712952"/>
                </a:lnTo>
                <a:lnTo>
                  <a:pt x="921537" y="712952"/>
                </a:lnTo>
                <a:lnTo>
                  <a:pt x="920965" y="719302"/>
                </a:lnTo>
                <a:lnTo>
                  <a:pt x="916305" y="724382"/>
                </a:lnTo>
                <a:lnTo>
                  <a:pt x="918057" y="730732"/>
                </a:lnTo>
                <a:lnTo>
                  <a:pt x="920965" y="730732"/>
                </a:lnTo>
                <a:lnTo>
                  <a:pt x="925029" y="724382"/>
                </a:lnTo>
                <a:lnTo>
                  <a:pt x="923290" y="730732"/>
                </a:lnTo>
                <a:lnTo>
                  <a:pt x="923290" y="735812"/>
                </a:lnTo>
                <a:lnTo>
                  <a:pt x="926198" y="735812"/>
                </a:lnTo>
                <a:lnTo>
                  <a:pt x="928522" y="724382"/>
                </a:lnTo>
                <a:lnTo>
                  <a:pt x="926198" y="724382"/>
                </a:lnTo>
                <a:lnTo>
                  <a:pt x="928814" y="719302"/>
                </a:lnTo>
                <a:lnTo>
                  <a:pt x="931430" y="712952"/>
                </a:lnTo>
                <a:lnTo>
                  <a:pt x="941019" y="719302"/>
                </a:lnTo>
                <a:lnTo>
                  <a:pt x="950607" y="719302"/>
                </a:lnTo>
                <a:lnTo>
                  <a:pt x="960208" y="724382"/>
                </a:lnTo>
                <a:lnTo>
                  <a:pt x="969797" y="724382"/>
                </a:lnTo>
                <a:lnTo>
                  <a:pt x="966279" y="735812"/>
                </a:lnTo>
                <a:lnTo>
                  <a:pt x="963409" y="748512"/>
                </a:lnTo>
                <a:lnTo>
                  <a:pt x="962279" y="759942"/>
                </a:lnTo>
                <a:lnTo>
                  <a:pt x="963980" y="771372"/>
                </a:lnTo>
                <a:lnTo>
                  <a:pt x="971537" y="759942"/>
                </a:lnTo>
                <a:lnTo>
                  <a:pt x="971537" y="770102"/>
                </a:lnTo>
                <a:lnTo>
                  <a:pt x="973874" y="765009"/>
                </a:lnTo>
                <a:lnTo>
                  <a:pt x="973823" y="766292"/>
                </a:lnTo>
                <a:lnTo>
                  <a:pt x="973289" y="771372"/>
                </a:lnTo>
                <a:lnTo>
                  <a:pt x="973404" y="772642"/>
                </a:lnTo>
                <a:lnTo>
                  <a:pt x="973874" y="777722"/>
                </a:lnTo>
                <a:lnTo>
                  <a:pt x="979690" y="765009"/>
                </a:lnTo>
                <a:lnTo>
                  <a:pt x="982586" y="759942"/>
                </a:lnTo>
                <a:lnTo>
                  <a:pt x="982103" y="765009"/>
                </a:lnTo>
                <a:lnTo>
                  <a:pt x="986078" y="759942"/>
                </a:lnTo>
                <a:lnTo>
                  <a:pt x="986663" y="765009"/>
                </a:lnTo>
                <a:lnTo>
                  <a:pt x="984910" y="771372"/>
                </a:lnTo>
                <a:lnTo>
                  <a:pt x="988974" y="765035"/>
                </a:lnTo>
                <a:lnTo>
                  <a:pt x="988936" y="766292"/>
                </a:lnTo>
                <a:lnTo>
                  <a:pt x="988402" y="771372"/>
                </a:lnTo>
                <a:lnTo>
                  <a:pt x="988987" y="771372"/>
                </a:lnTo>
                <a:lnTo>
                  <a:pt x="994511" y="771372"/>
                </a:lnTo>
                <a:lnTo>
                  <a:pt x="995959" y="765048"/>
                </a:lnTo>
                <a:lnTo>
                  <a:pt x="997610" y="771372"/>
                </a:lnTo>
                <a:lnTo>
                  <a:pt x="1002423" y="771372"/>
                </a:lnTo>
                <a:lnTo>
                  <a:pt x="1002347" y="772642"/>
                </a:lnTo>
                <a:lnTo>
                  <a:pt x="1001776" y="782802"/>
                </a:lnTo>
                <a:lnTo>
                  <a:pt x="1003515" y="777722"/>
                </a:lnTo>
                <a:lnTo>
                  <a:pt x="1008748" y="771372"/>
                </a:lnTo>
                <a:lnTo>
                  <a:pt x="1011656" y="771372"/>
                </a:lnTo>
                <a:lnTo>
                  <a:pt x="1009510" y="777722"/>
                </a:lnTo>
                <a:lnTo>
                  <a:pt x="1012393" y="782802"/>
                </a:lnTo>
                <a:lnTo>
                  <a:pt x="1015911" y="782802"/>
                </a:lnTo>
                <a:lnTo>
                  <a:pt x="1015809" y="789152"/>
                </a:lnTo>
                <a:lnTo>
                  <a:pt x="1015733" y="794232"/>
                </a:lnTo>
                <a:lnTo>
                  <a:pt x="1020635" y="782802"/>
                </a:lnTo>
                <a:lnTo>
                  <a:pt x="1031100" y="782802"/>
                </a:lnTo>
                <a:lnTo>
                  <a:pt x="1036662" y="777722"/>
                </a:lnTo>
                <a:lnTo>
                  <a:pt x="1036078" y="782802"/>
                </a:lnTo>
                <a:lnTo>
                  <a:pt x="1037818" y="782802"/>
                </a:lnTo>
                <a:lnTo>
                  <a:pt x="1037818" y="789152"/>
                </a:lnTo>
                <a:lnTo>
                  <a:pt x="1039571" y="794232"/>
                </a:lnTo>
                <a:lnTo>
                  <a:pt x="1041882" y="782802"/>
                </a:lnTo>
                <a:lnTo>
                  <a:pt x="1045019" y="777722"/>
                </a:lnTo>
                <a:lnTo>
                  <a:pt x="1048473" y="771372"/>
                </a:lnTo>
                <a:lnTo>
                  <a:pt x="1051775" y="765035"/>
                </a:lnTo>
                <a:lnTo>
                  <a:pt x="1051890" y="771372"/>
                </a:lnTo>
                <a:lnTo>
                  <a:pt x="1051915" y="772642"/>
                </a:lnTo>
                <a:lnTo>
                  <a:pt x="1052017" y="777722"/>
                </a:lnTo>
                <a:lnTo>
                  <a:pt x="1050251" y="782802"/>
                </a:lnTo>
                <a:lnTo>
                  <a:pt x="1047940" y="789152"/>
                </a:lnTo>
                <a:lnTo>
                  <a:pt x="1047242" y="794232"/>
                </a:lnTo>
                <a:lnTo>
                  <a:pt x="1046797" y="799312"/>
                </a:lnTo>
                <a:lnTo>
                  <a:pt x="1048283" y="789152"/>
                </a:lnTo>
                <a:lnTo>
                  <a:pt x="1055268" y="789152"/>
                </a:lnTo>
                <a:lnTo>
                  <a:pt x="1055268" y="777722"/>
                </a:lnTo>
                <a:lnTo>
                  <a:pt x="1056360" y="782802"/>
                </a:lnTo>
                <a:lnTo>
                  <a:pt x="1057084" y="782802"/>
                </a:lnTo>
                <a:lnTo>
                  <a:pt x="1057478" y="789152"/>
                </a:lnTo>
                <a:lnTo>
                  <a:pt x="1057592" y="794232"/>
                </a:lnTo>
                <a:lnTo>
                  <a:pt x="1059421" y="789152"/>
                </a:lnTo>
                <a:lnTo>
                  <a:pt x="1060932" y="782802"/>
                </a:lnTo>
                <a:lnTo>
                  <a:pt x="1065149" y="782802"/>
                </a:lnTo>
                <a:lnTo>
                  <a:pt x="1066533" y="789152"/>
                </a:lnTo>
                <a:lnTo>
                  <a:pt x="1066609" y="794232"/>
                </a:lnTo>
                <a:lnTo>
                  <a:pt x="1069797" y="794232"/>
                </a:lnTo>
                <a:lnTo>
                  <a:pt x="1071041" y="799312"/>
                </a:lnTo>
                <a:lnTo>
                  <a:pt x="1070381" y="789152"/>
                </a:lnTo>
                <a:lnTo>
                  <a:pt x="1072121" y="782802"/>
                </a:lnTo>
                <a:lnTo>
                  <a:pt x="1075118" y="782802"/>
                </a:lnTo>
                <a:lnTo>
                  <a:pt x="1075537" y="789152"/>
                </a:lnTo>
                <a:lnTo>
                  <a:pt x="1074991" y="794232"/>
                </a:lnTo>
                <a:lnTo>
                  <a:pt x="1075029" y="800582"/>
                </a:lnTo>
                <a:lnTo>
                  <a:pt x="1079106" y="800582"/>
                </a:lnTo>
                <a:lnTo>
                  <a:pt x="1083170" y="782802"/>
                </a:lnTo>
                <a:lnTo>
                  <a:pt x="1086078" y="789152"/>
                </a:lnTo>
                <a:lnTo>
                  <a:pt x="1086662" y="789152"/>
                </a:lnTo>
                <a:lnTo>
                  <a:pt x="1085494" y="794232"/>
                </a:lnTo>
                <a:lnTo>
                  <a:pt x="1089698" y="789152"/>
                </a:lnTo>
                <a:lnTo>
                  <a:pt x="1094219" y="789152"/>
                </a:lnTo>
                <a:lnTo>
                  <a:pt x="1098740" y="782802"/>
                </a:lnTo>
                <a:lnTo>
                  <a:pt x="1102944" y="777722"/>
                </a:lnTo>
                <a:lnTo>
                  <a:pt x="1102944" y="782802"/>
                </a:lnTo>
                <a:lnTo>
                  <a:pt x="1103528" y="782802"/>
                </a:lnTo>
                <a:lnTo>
                  <a:pt x="1103528" y="777722"/>
                </a:lnTo>
                <a:lnTo>
                  <a:pt x="1103642" y="770102"/>
                </a:lnTo>
                <a:lnTo>
                  <a:pt x="1104112" y="765009"/>
                </a:lnTo>
                <a:lnTo>
                  <a:pt x="1106436" y="765009"/>
                </a:lnTo>
                <a:lnTo>
                  <a:pt x="1107592" y="759942"/>
                </a:lnTo>
                <a:lnTo>
                  <a:pt x="1108760" y="753592"/>
                </a:lnTo>
                <a:lnTo>
                  <a:pt x="1108710" y="765009"/>
                </a:lnTo>
                <a:lnTo>
                  <a:pt x="1107008" y="765009"/>
                </a:lnTo>
                <a:lnTo>
                  <a:pt x="1106970" y="766292"/>
                </a:lnTo>
                <a:lnTo>
                  <a:pt x="1106436" y="771372"/>
                </a:lnTo>
                <a:lnTo>
                  <a:pt x="1108710" y="765124"/>
                </a:lnTo>
                <a:lnTo>
                  <a:pt x="1108697" y="771372"/>
                </a:lnTo>
                <a:lnTo>
                  <a:pt x="1107376" y="777722"/>
                </a:lnTo>
                <a:lnTo>
                  <a:pt x="1105725" y="777722"/>
                </a:lnTo>
                <a:lnTo>
                  <a:pt x="1104684" y="782802"/>
                </a:lnTo>
                <a:lnTo>
                  <a:pt x="1109916" y="777722"/>
                </a:lnTo>
                <a:lnTo>
                  <a:pt x="1115733" y="765048"/>
                </a:lnTo>
                <a:lnTo>
                  <a:pt x="1118641" y="771372"/>
                </a:lnTo>
                <a:lnTo>
                  <a:pt x="1117346" y="777722"/>
                </a:lnTo>
                <a:lnTo>
                  <a:pt x="1113002" y="777722"/>
                </a:lnTo>
                <a:lnTo>
                  <a:pt x="1113993" y="782802"/>
                </a:lnTo>
                <a:lnTo>
                  <a:pt x="1108760" y="782802"/>
                </a:lnTo>
                <a:lnTo>
                  <a:pt x="1109472" y="789152"/>
                </a:lnTo>
                <a:lnTo>
                  <a:pt x="1107198" y="789152"/>
                </a:lnTo>
                <a:lnTo>
                  <a:pt x="1107592" y="800582"/>
                </a:lnTo>
                <a:lnTo>
                  <a:pt x="1114564" y="805662"/>
                </a:lnTo>
                <a:lnTo>
                  <a:pt x="1116317" y="794232"/>
                </a:lnTo>
                <a:lnTo>
                  <a:pt x="1123289" y="800582"/>
                </a:lnTo>
                <a:lnTo>
                  <a:pt x="1125029" y="794232"/>
                </a:lnTo>
                <a:lnTo>
                  <a:pt x="1123289" y="789152"/>
                </a:lnTo>
                <a:lnTo>
                  <a:pt x="1125029" y="782802"/>
                </a:lnTo>
                <a:lnTo>
                  <a:pt x="1130668" y="782802"/>
                </a:lnTo>
                <a:lnTo>
                  <a:pt x="1133462" y="789152"/>
                </a:lnTo>
                <a:lnTo>
                  <a:pt x="1135824" y="800582"/>
                </a:lnTo>
                <a:lnTo>
                  <a:pt x="1140155" y="794232"/>
                </a:lnTo>
                <a:lnTo>
                  <a:pt x="1141755" y="789152"/>
                </a:lnTo>
                <a:lnTo>
                  <a:pt x="1143419" y="782802"/>
                </a:lnTo>
                <a:lnTo>
                  <a:pt x="1145628" y="777722"/>
                </a:lnTo>
                <a:lnTo>
                  <a:pt x="1148867" y="782802"/>
                </a:lnTo>
                <a:lnTo>
                  <a:pt x="1146543" y="794232"/>
                </a:lnTo>
                <a:lnTo>
                  <a:pt x="1150327" y="794232"/>
                </a:lnTo>
                <a:lnTo>
                  <a:pt x="1154391" y="782802"/>
                </a:lnTo>
                <a:lnTo>
                  <a:pt x="1158176" y="782802"/>
                </a:lnTo>
                <a:lnTo>
                  <a:pt x="1157008" y="789152"/>
                </a:lnTo>
                <a:lnTo>
                  <a:pt x="1153528" y="789152"/>
                </a:lnTo>
                <a:lnTo>
                  <a:pt x="1156081" y="794232"/>
                </a:lnTo>
                <a:lnTo>
                  <a:pt x="1157452" y="789152"/>
                </a:lnTo>
                <a:lnTo>
                  <a:pt x="1158595" y="789152"/>
                </a:lnTo>
                <a:lnTo>
                  <a:pt x="1160500" y="782802"/>
                </a:lnTo>
                <a:lnTo>
                  <a:pt x="1161084" y="794232"/>
                </a:lnTo>
                <a:lnTo>
                  <a:pt x="1166850" y="794232"/>
                </a:lnTo>
                <a:lnTo>
                  <a:pt x="1172781" y="789152"/>
                </a:lnTo>
                <a:lnTo>
                  <a:pt x="1178826" y="782802"/>
                </a:lnTo>
                <a:lnTo>
                  <a:pt x="1184922" y="782802"/>
                </a:lnTo>
                <a:lnTo>
                  <a:pt x="1184338" y="789152"/>
                </a:lnTo>
                <a:lnTo>
                  <a:pt x="1183182" y="789152"/>
                </a:lnTo>
                <a:lnTo>
                  <a:pt x="1184922" y="794232"/>
                </a:lnTo>
                <a:lnTo>
                  <a:pt x="1192961" y="789152"/>
                </a:lnTo>
                <a:lnTo>
                  <a:pt x="1201267" y="794232"/>
                </a:lnTo>
                <a:lnTo>
                  <a:pt x="1209700" y="794232"/>
                </a:lnTo>
                <a:lnTo>
                  <a:pt x="1218057" y="800582"/>
                </a:lnTo>
                <a:lnTo>
                  <a:pt x="1221549" y="789152"/>
                </a:lnTo>
                <a:lnTo>
                  <a:pt x="1222717" y="789152"/>
                </a:lnTo>
                <a:lnTo>
                  <a:pt x="1223873" y="782802"/>
                </a:lnTo>
                <a:lnTo>
                  <a:pt x="1226197" y="782802"/>
                </a:lnTo>
                <a:lnTo>
                  <a:pt x="1227251" y="792962"/>
                </a:lnTo>
                <a:lnTo>
                  <a:pt x="1231836" y="789152"/>
                </a:lnTo>
                <a:lnTo>
                  <a:pt x="1238631" y="782802"/>
                </a:lnTo>
                <a:lnTo>
                  <a:pt x="1245743" y="777722"/>
                </a:lnTo>
                <a:lnTo>
                  <a:pt x="1252359" y="782802"/>
                </a:lnTo>
                <a:lnTo>
                  <a:pt x="1251204" y="789152"/>
                </a:lnTo>
                <a:lnTo>
                  <a:pt x="1254633" y="789152"/>
                </a:lnTo>
                <a:lnTo>
                  <a:pt x="1256436" y="777722"/>
                </a:lnTo>
                <a:lnTo>
                  <a:pt x="1258227" y="771372"/>
                </a:lnTo>
                <a:lnTo>
                  <a:pt x="1261668" y="777722"/>
                </a:lnTo>
                <a:lnTo>
                  <a:pt x="1291323" y="777722"/>
                </a:lnTo>
                <a:lnTo>
                  <a:pt x="1297127" y="782802"/>
                </a:lnTo>
                <a:lnTo>
                  <a:pt x="1298854" y="777722"/>
                </a:lnTo>
                <a:lnTo>
                  <a:pt x="1306868" y="777722"/>
                </a:lnTo>
                <a:lnTo>
                  <a:pt x="1307236" y="771372"/>
                </a:lnTo>
                <a:lnTo>
                  <a:pt x="1307299" y="770102"/>
                </a:lnTo>
                <a:lnTo>
                  <a:pt x="1307592" y="765048"/>
                </a:lnTo>
                <a:lnTo>
                  <a:pt x="1312545" y="771372"/>
                </a:lnTo>
                <a:lnTo>
                  <a:pt x="1315732" y="777722"/>
                </a:lnTo>
                <a:lnTo>
                  <a:pt x="1319377" y="782802"/>
                </a:lnTo>
                <a:lnTo>
                  <a:pt x="1325626" y="789152"/>
                </a:lnTo>
                <a:lnTo>
                  <a:pt x="1328534" y="789152"/>
                </a:lnTo>
                <a:lnTo>
                  <a:pt x="1327365" y="771372"/>
                </a:lnTo>
                <a:lnTo>
                  <a:pt x="1330274" y="771372"/>
                </a:lnTo>
                <a:lnTo>
                  <a:pt x="1332598" y="782802"/>
                </a:lnTo>
                <a:lnTo>
                  <a:pt x="1334922" y="771372"/>
                </a:lnTo>
                <a:lnTo>
                  <a:pt x="1339570" y="782802"/>
                </a:lnTo>
                <a:lnTo>
                  <a:pt x="1341907" y="777722"/>
                </a:lnTo>
                <a:lnTo>
                  <a:pt x="1340739" y="777722"/>
                </a:lnTo>
                <a:lnTo>
                  <a:pt x="1338414" y="771372"/>
                </a:lnTo>
                <a:lnTo>
                  <a:pt x="1345679" y="771372"/>
                </a:lnTo>
                <a:lnTo>
                  <a:pt x="1349603" y="777722"/>
                </a:lnTo>
                <a:lnTo>
                  <a:pt x="1351788" y="782802"/>
                </a:lnTo>
                <a:lnTo>
                  <a:pt x="1361084" y="771372"/>
                </a:lnTo>
                <a:lnTo>
                  <a:pt x="1361668" y="771372"/>
                </a:lnTo>
                <a:lnTo>
                  <a:pt x="1361554" y="772642"/>
                </a:lnTo>
                <a:lnTo>
                  <a:pt x="1361084" y="777722"/>
                </a:lnTo>
                <a:lnTo>
                  <a:pt x="1362837" y="777722"/>
                </a:lnTo>
                <a:lnTo>
                  <a:pt x="1364018" y="782802"/>
                </a:lnTo>
                <a:lnTo>
                  <a:pt x="1365745" y="777722"/>
                </a:lnTo>
                <a:lnTo>
                  <a:pt x="1364576" y="777722"/>
                </a:lnTo>
                <a:lnTo>
                  <a:pt x="1364576" y="771372"/>
                </a:lnTo>
                <a:lnTo>
                  <a:pt x="1368640" y="777722"/>
                </a:lnTo>
                <a:lnTo>
                  <a:pt x="1375041" y="777722"/>
                </a:lnTo>
                <a:lnTo>
                  <a:pt x="1379118" y="771372"/>
                </a:lnTo>
                <a:lnTo>
                  <a:pt x="1379232" y="772642"/>
                </a:lnTo>
                <a:lnTo>
                  <a:pt x="1379689" y="777722"/>
                </a:lnTo>
                <a:lnTo>
                  <a:pt x="1388414" y="777722"/>
                </a:lnTo>
                <a:lnTo>
                  <a:pt x="1400619" y="771372"/>
                </a:lnTo>
                <a:lnTo>
                  <a:pt x="1405280" y="771372"/>
                </a:lnTo>
                <a:lnTo>
                  <a:pt x="1401191" y="765009"/>
                </a:lnTo>
                <a:lnTo>
                  <a:pt x="1399755" y="759942"/>
                </a:lnTo>
                <a:lnTo>
                  <a:pt x="1398295" y="753592"/>
                </a:lnTo>
                <a:lnTo>
                  <a:pt x="1400619" y="753592"/>
                </a:lnTo>
                <a:lnTo>
                  <a:pt x="1401076" y="754862"/>
                </a:lnTo>
                <a:lnTo>
                  <a:pt x="1401203" y="753592"/>
                </a:lnTo>
                <a:lnTo>
                  <a:pt x="1401787" y="748512"/>
                </a:lnTo>
                <a:lnTo>
                  <a:pt x="1405280" y="748512"/>
                </a:lnTo>
                <a:lnTo>
                  <a:pt x="1407604" y="759942"/>
                </a:lnTo>
                <a:lnTo>
                  <a:pt x="1409344" y="759942"/>
                </a:lnTo>
                <a:lnTo>
                  <a:pt x="1441323" y="759942"/>
                </a:lnTo>
                <a:lnTo>
                  <a:pt x="1438414" y="753592"/>
                </a:lnTo>
                <a:lnTo>
                  <a:pt x="1441907" y="753592"/>
                </a:lnTo>
                <a:lnTo>
                  <a:pt x="1441907" y="748512"/>
                </a:lnTo>
                <a:lnTo>
                  <a:pt x="1441907" y="742162"/>
                </a:lnTo>
                <a:lnTo>
                  <a:pt x="1448295" y="748512"/>
                </a:lnTo>
                <a:lnTo>
                  <a:pt x="1456436" y="753592"/>
                </a:lnTo>
                <a:lnTo>
                  <a:pt x="1462836" y="748512"/>
                </a:lnTo>
                <a:lnTo>
                  <a:pt x="1465745" y="742162"/>
                </a:lnTo>
                <a:lnTo>
                  <a:pt x="1470977" y="742162"/>
                </a:lnTo>
                <a:lnTo>
                  <a:pt x="1469809" y="748512"/>
                </a:lnTo>
                <a:lnTo>
                  <a:pt x="1476794" y="742162"/>
                </a:lnTo>
                <a:lnTo>
                  <a:pt x="1479118" y="742162"/>
                </a:lnTo>
                <a:lnTo>
                  <a:pt x="1486674" y="730732"/>
                </a:lnTo>
                <a:lnTo>
                  <a:pt x="1484350" y="730732"/>
                </a:lnTo>
                <a:lnTo>
                  <a:pt x="1482598" y="724382"/>
                </a:lnTo>
                <a:lnTo>
                  <a:pt x="1482026" y="724382"/>
                </a:lnTo>
                <a:lnTo>
                  <a:pt x="1483182" y="719302"/>
                </a:lnTo>
                <a:lnTo>
                  <a:pt x="1487258" y="724382"/>
                </a:lnTo>
                <a:lnTo>
                  <a:pt x="1488414" y="730732"/>
                </a:lnTo>
                <a:lnTo>
                  <a:pt x="1491589" y="724382"/>
                </a:lnTo>
                <a:lnTo>
                  <a:pt x="1496339" y="724382"/>
                </a:lnTo>
                <a:lnTo>
                  <a:pt x="1502067" y="730732"/>
                </a:lnTo>
                <a:lnTo>
                  <a:pt x="1508188" y="730732"/>
                </a:lnTo>
                <a:lnTo>
                  <a:pt x="1515745" y="735812"/>
                </a:lnTo>
                <a:lnTo>
                  <a:pt x="1523301" y="735812"/>
                </a:lnTo>
                <a:lnTo>
                  <a:pt x="1524469" y="730732"/>
                </a:lnTo>
                <a:lnTo>
                  <a:pt x="1526209" y="724382"/>
                </a:lnTo>
                <a:lnTo>
                  <a:pt x="1529702" y="712952"/>
                </a:lnTo>
                <a:lnTo>
                  <a:pt x="1534350" y="712952"/>
                </a:lnTo>
                <a:lnTo>
                  <a:pt x="1529702" y="724382"/>
                </a:lnTo>
                <a:lnTo>
                  <a:pt x="1534934" y="724382"/>
                </a:lnTo>
                <a:lnTo>
                  <a:pt x="1539240" y="719302"/>
                </a:lnTo>
                <a:lnTo>
                  <a:pt x="1550708" y="719302"/>
                </a:lnTo>
                <a:lnTo>
                  <a:pt x="1554695" y="712952"/>
                </a:lnTo>
                <a:lnTo>
                  <a:pt x="1565224" y="719302"/>
                </a:lnTo>
                <a:lnTo>
                  <a:pt x="1573085" y="719302"/>
                </a:lnTo>
                <a:lnTo>
                  <a:pt x="1580616" y="712952"/>
                </a:lnTo>
                <a:lnTo>
                  <a:pt x="1590167" y="712952"/>
                </a:lnTo>
                <a:lnTo>
                  <a:pt x="1587258" y="707872"/>
                </a:lnTo>
                <a:lnTo>
                  <a:pt x="1586674" y="701522"/>
                </a:lnTo>
                <a:lnTo>
                  <a:pt x="1588998" y="704062"/>
                </a:lnTo>
                <a:lnTo>
                  <a:pt x="1588998" y="701522"/>
                </a:lnTo>
                <a:lnTo>
                  <a:pt x="1594827" y="695172"/>
                </a:lnTo>
                <a:lnTo>
                  <a:pt x="1609115" y="695172"/>
                </a:lnTo>
                <a:lnTo>
                  <a:pt x="1616913" y="690092"/>
                </a:lnTo>
                <a:lnTo>
                  <a:pt x="1649463" y="690092"/>
                </a:lnTo>
                <a:lnTo>
                  <a:pt x="1651076" y="683742"/>
                </a:lnTo>
                <a:lnTo>
                  <a:pt x="1649730" y="678662"/>
                </a:lnTo>
                <a:lnTo>
                  <a:pt x="1648383" y="672312"/>
                </a:lnTo>
                <a:lnTo>
                  <a:pt x="1647101" y="667232"/>
                </a:lnTo>
                <a:lnTo>
                  <a:pt x="1652955" y="667232"/>
                </a:lnTo>
                <a:lnTo>
                  <a:pt x="1656448" y="678662"/>
                </a:lnTo>
                <a:lnTo>
                  <a:pt x="1658188" y="678662"/>
                </a:lnTo>
                <a:lnTo>
                  <a:pt x="1660512" y="672312"/>
                </a:lnTo>
                <a:lnTo>
                  <a:pt x="1666328" y="667232"/>
                </a:lnTo>
                <a:lnTo>
                  <a:pt x="1672729" y="667232"/>
                </a:lnTo>
                <a:lnTo>
                  <a:pt x="1679702" y="660882"/>
                </a:lnTo>
                <a:lnTo>
                  <a:pt x="1686102" y="660882"/>
                </a:lnTo>
                <a:lnTo>
                  <a:pt x="1689582" y="649452"/>
                </a:lnTo>
                <a:lnTo>
                  <a:pt x="1690166" y="654532"/>
                </a:lnTo>
                <a:lnTo>
                  <a:pt x="1690751" y="654532"/>
                </a:lnTo>
                <a:lnTo>
                  <a:pt x="1695183" y="660882"/>
                </a:lnTo>
                <a:lnTo>
                  <a:pt x="1697875" y="654532"/>
                </a:lnTo>
                <a:lnTo>
                  <a:pt x="1698599" y="649452"/>
                </a:lnTo>
                <a:lnTo>
                  <a:pt x="1697139" y="643102"/>
                </a:lnTo>
                <a:lnTo>
                  <a:pt x="1699475" y="643102"/>
                </a:lnTo>
                <a:lnTo>
                  <a:pt x="1700631" y="649452"/>
                </a:lnTo>
                <a:lnTo>
                  <a:pt x="1703539" y="654532"/>
                </a:lnTo>
                <a:lnTo>
                  <a:pt x="1706016" y="654532"/>
                </a:lnTo>
                <a:lnTo>
                  <a:pt x="1706803" y="649452"/>
                </a:lnTo>
                <a:lnTo>
                  <a:pt x="1707705" y="643102"/>
                </a:lnTo>
                <a:lnTo>
                  <a:pt x="1710512" y="649452"/>
                </a:lnTo>
                <a:lnTo>
                  <a:pt x="1711096" y="649452"/>
                </a:lnTo>
                <a:lnTo>
                  <a:pt x="1712264" y="643102"/>
                </a:lnTo>
                <a:lnTo>
                  <a:pt x="1719237" y="649452"/>
                </a:lnTo>
                <a:close/>
              </a:path>
              <a:path w="2395854" h="805815">
                <a:moveTo>
                  <a:pt x="1719821" y="643102"/>
                </a:moveTo>
                <a:lnTo>
                  <a:pt x="1719745" y="641832"/>
                </a:lnTo>
                <a:lnTo>
                  <a:pt x="1718081" y="641832"/>
                </a:lnTo>
                <a:lnTo>
                  <a:pt x="1719821" y="643102"/>
                </a:lnTo>
                <a:close/>
              </a:path>
              <a:path w="2395854" h="805815">
                <a:moveTo>
                  <a:pt x="1729117" y="380822"/>
                </a:moveTo>
                <a:lnTo>
                  <a:pt x="1728533" y="378498"/>
                </a:lnTo>
                <a:lnTo>
                  <a:pt x="1727377" y="376745"/>
                </a:lnTo>
                <a:lnTo>
                  <a:pt x="1727377" y="375005"/>
                </a:lnTo>
                <a:lnTo>
                  <a:pt x="1725637" y="375589"/>
                </a:lnTo>
                <a:lnTo>
                  <a:pt x="1724469" y="376745"/>
                </a:lnTo>
                <a:lnTo>
                  <a:pt x="1729117" y="380822"/>
                </a:lnTo>
                <a:close/>
              </a:path>
              <a:path w="2395854" h="805815">
                <a:moveTo>
                  <a:pt x="1730870" y="363702"/>
                </a:moveTo>
                <a:lnTo>
                  <a:pt x="1728533" y="358622"/>
                </a:lnTo>
                <a:lnTo>
                  <a:pt x="1725053" y="363702"/>
                </a:lnTo>
                <a:lnTo>
                  <a:pt x="1730870" y="363702"/>
                </a:lnTo>
                <a:close/>
              </a:path>
              <a:path w="2395854" h="805815">
                <a:moveTo>
                  <a:pt x="1824824" y="563092"/>
                </a:moveTo>
                <a:lnTo>
                  <a:pt x="1823897" y="561822"/>
                </a:lnTo>
                <a:lnTo>
                  <a:pt x="1823897" y="568172"/>
                </a:lnTo>
                <a:lnTo>
                  <a:pt x="1824824" y="563092"/>
                </a:lnTo>
                <a:close/>
              </a:path>
              <a:path w="2395854" h="805815">
                <a:moveTo>
                  <a:pt x="1828546" y="568172"/>
                </a:moveTo>
                <a:lnTo>
                  <a:pt x="1825053" y="561822"/>
                </a:lnTo>
                <a:lnTo>
                  <a:pt x="1824824" y="563092"/>
                </a:lnTo>
                <a:lnTo>
                  <a:pt x="1828546" y="568172"/>
                </a:lnTo>
                <a:close/>
              </a:path>
              <a:path w="2395854" h="805815">
                <a:moveTo>
                  <a:pt x="1877377" y="509752"/>
                </a:moveTo>
                <a:lnTo>
                  <a:pt x="1871560" y="509752"/>
                </a:lnTo>
                <a:lnTo>
                  <a:pt x="1872729" y="516102"/>
                </a:lnTo>
                <a:lnTo>
                  <a:pt x="1877377" y="509752"/>
                </a:lnTo>
                <a:close/>
              </a:path>
              <a:path w="2395854" h="805815">
                <a:moveTo>
                  <a:pt x="2005876" y="392912"/>
                </a:moveTo>
                <a:lnTo>
                  <a:pt x="2005825" y="387832"/>
                </a:lnTo>
                <a:lnTo>
                  <a:pt x="2000643" y="387832"/>
                </a:lnTo>
                <a:lnTo>
                  <a:pt x="2005876" y="392912"/>
                </a:lnTo>
                <a:close/>
              </a:path>
              <a:path w="2395854" h="805815">
                <a:moveTo>
                  <a:pt x="2007031" y="387832"/>
                </a:moveTo>
                <a:lnTo>
                  <a:pt x="2005469" y="386562"/>
                </a:lnTo>
                <a:lnTo>
                  <a:pt x="2005825" y="387832"/>
                </a:lnTo>
                <a:lnTo>
                  <a:pt x="2007031" y="387832"/>
                </a:lnTo>
                <a:close/>
              </a:path>
              <a:path w="2395854" h="805815">
                <a:moveTo>
                  <a:pt x="2052967" y="376402"/>
                </a:moveTo>
                <a:lnTo>
                  <a:pt x="2047151" y="370052"/>
                </a:lnTo>
                <a:lnTo>
                  <a:pt x="2047735" y="376402"/>
                </a:lnTo>
                <a:lnTo>
                  <a:pt x="2052967" y="376402"/>
                </a:lnTo>
                <a:close/>
              </a:path>
              <a:path w="2395854" h="805815">
                <a:moveTo>
                  <a:pt x="2069198" y="325602"/>
                </a:moveTo>
                <a:lnTo>
                  <a:pt x="2066340" y="323062"/>
                </a:lnTo>
                <a:lnTo>
                  <a:pt x="2069058" y="326872"/>
                </a:lnTo>
                <a:lnTo>
                  <a:pt x="2069198" y="325602"/>
                </a:lnTo>
                <a:close/>
              </a:path>
              <a:path w="2395854" h="805815">
                <a:moveTo>
                  <a:pt x="2080869" y="335762"/>
                </a:moveTo>
                <a:lnTo>
                  <a:pt x="2077974" y="329412"/>
                </a:lnTo>
                <a:lnTo>
                  <a:pt x="2078088" y="328142"/>
                </a:lnTo>
                <a:lnTo>
                  <a:pt x="2078202" y="326872"/>
                </a:lnTo>
                <a:lnTo>
                  <a:pt x="2078316" y="325602"/>
                </a:lnTo>
                <a:lnTo>
                  <a:pt x="2078545" y="323062"/>
                </a:lnTo>
                <a:lnTo>
                  <a:pt x="2077389" y="323062"/>
                </a:lnTo>
                <a:lnTo>
                  <a:pt x="2077389" y="317982"/>
                </a:lnTo>
                <a:lnTo>
                  <a:pt x="2069566" y="311632"/>
                </a:lnTo>
                <a:lnTo>
                  <a:pt x="2068449" y="317982"/>
                </a:lnTo>
                <a:lnTo>
                  <a:pt x="2069617" y="323062"/>
                </a:lnTo>
                <a:lnTo>
                  <a:pt x="2069198" y="325602"/>
                </a:lnTo>
                <a:lnTo>
                  <a:pt x="2072741" y="329412"/>
                </a:lnTo>
                <a:lnTo>
                  <a:pt x="2075065" y="329412"/>
                </a:lnTo>
                <a:lnTo>
                  <a:pt x="2079129" y="335762"/>
                </a:lnTo>
                <a:lnTo>
                  <a:pt x="2080869" y="340842"/>
                </a:lnTo>
                <a:lnTo>
                  <a:pt x="2080869" y="335762"/>
                </a:lnTo>
                <a:close/>
              </a:path>
              <a:path w="2395854" h="805815">
                <a:moveTo>
                  <a:pt x="2087270" y="328142"/>
                </a:moveTo>
                <a:lnTo>
                  <a:pt x="2080298" y="323062"/>
                </a:lnTo>
                <a:lnTo>
                  <a:pt x="2078545" y="323062"/>
                </a:lnTo>
                <a:lnTo>
                  <a:pt x="2083777" y="329412"/>
                </a:lnTo>
                <a:lnTo>
                  <a:pt x="2086102" y="335762"/>
                </a:lnTo>
                <a:lnTo>
                  <a:pt x="2086229" y="334492"/>
                </a:lnTo>
                <a:lnTo>
                  <a:pt x="2086686" y="329412"/>
                </a:lnTo>
                <a:lnTo>
                  <a:pt x="2087270" y="328142"/>
                </a:lnTo>
                <a:close/>
              </a:path>
              <a:path w="2395854" h="805815">
                <a:moveTo>
                  <a:pt x="2089010" y="323062"/>
                </a:moveTo>
                <a:lnTo>
                  <a:pt x="2082622" y="317982"/>
                </a:lnTo>
                <a:lnTo>
                  <a:pt x="2081453" y="317982"/>
                </a:lnTo>
                <a:lnTo>
                  <a:pt x="2085530" y="323062"/>
                </a:lnTo>
                <a:lnTo>
                  <a:pt x="2086102" y="323062"/>
                </a:lnTo>
                <a:lnTo>
                  <a:pt x="2087854" y="326872"/>
                </a:lnTo>
                <a:lnTo>
                  <a:pt x="2089010" y="323062"/>
                </a:lnTo>
                <a:close/>
              </a:path>
              <a:path w="2395854" h="805815">
                <a:moveTo>
                  <a:pt x="2089594" y="329412"/>
                </a:moveTo>
                <a:lnTo>
                  <a:pt x="2087854" y="326872"/>
                </a:lnTo>
                <a:lnTo>
                  <a:pt x="2087270" y="328142"/>
                </a:lnTo>
                <a:lnTo>
                  <a:pt x="2089594" y="329412"/>
                </a:lnTo>
                <a:close/>
              </a:path>
              <a:path w="2395854" h="805815">
                <a:moveTo>
                  <a:pt x="2097151" y="79222"/>
                </a:moveTo>
                <a:lnTo>
                  <a:pt x="2094242" y="79222"/>
                </a:lnTo>
                <a:lnTo>
                  <a:pt x="2096566" y="85572"/>
                </a:lnTo>
                <a:lnTo>
                  <a:pt x="2097151" y="79222"/>
                </a:lnTo>
                <a:close/>
              </a:path>
              <a:path w="2395854" h="805815">
                <a:moveTo>
                  <a:pt x="2118753" y="41122"/>
                </a:moveTo>
                <a:lnTo>
                  <a:pt x="2117509" y="38582"/>
                </a:lnTo>
                <a:lnTo>
                  <a:pt x="2116671" y="39852"/>
                </a:lnTo>
                <a:lnTo>
                  <a:pt x="2118753" y="41122"/>
                </a:lnTo>
                <a:close/>
              </a:path>
              <a:path w="2395854" h="805815">
                <a:moveTo>
                  <a:pt x="2131453" y="300202"/>
                </a:moveTo>
                <a:lnTo>
                  <a:pt x="2126221" y="295122"/>
                </a:lnTo>
                <a:lnTo>
                  <a:pt x="2129129" y="300202"/>
                </a:lnTo>
                <a:lnTo>
                  <a:pt x="2131453" y="300202"/>
                </a:lnTo>
                <a:close/>
              </a:path>
              <a:path w="2395854" h="805815">
                <a:moveTo>
                  <a:pt x="2139594" y="306552"/>
                </a:moveTo>
                <a:lnTo>
                  <a:pt x="2135530" y="300202"/>
                </a:lnTo>
                <a:lnTo>
                  <a:pt x="2131453" y="300202"/>
                </a:lnTo>
                <a:lnTo>
                  <a:pt x="2134362" y="306552"/>
                </a:lnTo>
                <a:lnTo>
                  <a:pt x="2139594" y="306552"/>
                </a:lnTo>
                <a:close/>
              </a:path>
              <a:path w="2395854" h="805815">
                <a:moveTo>
                  <a:pt x="2140762" y="300202"/>
                </a:moveTo>
                <a:lnTo>
                  <a:pt x="2138438" y="295122"/>
                </a:lnTo>
                <a:lnTo>
                  <a:pt x="2140178" y="300202"/>
                </a:lnTo>
                <a:lnTo>
                  <a:pt x="2140762" y="300202"/>
                </a:lnTo>
                <a:close/>
              </a:path>
              <a:path w="2395854" h="805815">
                <a:moveTo>
                  <a:pt x="2193086" y="254482"/>
                </a:moveTo>
                <a:lnTo>
                  <a:pt x="2187537" y="248132"/>
                </a:lnTo>
                <a:lnTo>
                  <a:pt x="2187257" y="248132"/>
                </a:lnTo>
                <a:lnTo>
                  <a:pt x="2193086" y="254482"/>
                </a:lnTo>
                <a:close/>
              </a:path>
              <a:path w="2395854" h="805815">
                <a:moveTo>
                  <a:pt x="2204720" y="248132"/>
                </a:moveTo>
                <a:lnTo>
                  <a:pt x="2198903" y="241782"/>
                </a:lnTo>
                <a:lnTo>
                  <a:pt x="2199081" y="244322"/>
                </a:lnTo>
                <a:lnTo>
                  <a:pt x="2202751" y="248132"/>
                </a:lnTo>
                <a:lnTo>
                  <a:pt x="2204720" y="248132"/>
                </a:lnTo>
                <a:close/>
              </a:path>
              <a:path w="2395854" h="805815">
                <a:moveTo>
                  <a:pt x="2206485" y="248132"/>
                </a:moveTo>
                <a:lnTo>
                  <a:pt x="2204720" y="248132"/>
                </a:lnTo>
                <a:lnTo>
                  <a:pt x="2206460" y="254482"/>
                </a:lnTo>
                <a:lnTo>
                  <a:pt x="2206485" y="248132"/>
                </a:lnTo>
                <a:close/>
              </a:path>
              <a:path w="2395854" h="805815">
                <a:moveTo>
                  <a:pt x="2209558" y="212572"/>
                </a:moveTo>
                <a:lnTo>
                  <a:pt x="2207628" y="207492"/>
                </a:lnTo>
                <a:lnTo>
                  <a:pt x="2208365" y="211302"/>
                </a:lnTo>
                <a:lnTo>
                  <a:pt x="2209558" y="212572"/>
                </a:lnTo>
                <a:close/>
              </a:path>
              <a:path w="2395854" h="805815">
                <a:moveTo>
                  <a:pt x="2301227" y="126212"/>
                </a:moveTo>
                <a:lnTo>
                  <a:pt x="2296579" y="126212"/>
                </a:lnTo>
                <a:lnTo>
                  <a:pt x="2294255" y="126212"/>
                </a:lnTo>
                <a:lnTo>
                  <a:pt x="2295410" y="131292"/>
                </a:lnTo>
                <a:lnTo>
                  <a:pt x="2301227" y="126212"/>
                </a:lnTo>
                <a:close/>
              </a:path>
              <a:path w="2395854" h="805815">
                <a:moveTo>
                  <a:pt x="2362276" y="33502"/>
                </a:moveTo>
                <a:lnTo>
                  <a:pt x="2354465" y="29692"/>
                </a:lnTo>
                <a:lnTo>
                  <a:pt x="2355888" y="33502"/>
                </a:lnTo>
                <a:lnTo>
                  <a:pt x="2362276" y="33502"/>
                </a:lnTo>
                <a:close/>
              </a:path>
              <a:path w="2395854" h="805815">
                <a:moveTo>
                  <a:pt x="2381186" y="20802"/>
                </a:moveTo>
                <a:lnTo>
                  <a:pt x="2380297" y="15722"/>
                </a:lnTo>
                <a:lnTo>
                  <a:pt x="2375065" y="15722"/>
                </a:lnTo>
                <a:lnTo>
                  <a:pt x="2375268" y="16281"/>
                </a:lnTo>
                <a:lnTo>
                  <a:pt x="2378265" y="20802"/>
                </a:lnTo>
                <a:lnTo>
                  <a:pt x="2381186" y="20802"/>
                </a:lnTo>
                <a:close/>
              </a:path>
              <a:path w="2395854" h="805815">
                <a:moveTo>
                  <a:pt x="2395664" y="482"/>
                </a:moveTo>
                <a:lnTo>
                  <a:pt x="2264016" y="482"/>
                </a:lnTo>
                <a:lnTo>
                  <a:pt x="2264016" y="137642"/>
                </a:lnTo>
                <a:lnTo>
                  <a:pt x="2262860" y="143992"/>
                </a:lnTo>
                <a:lnTo>
                  <a:pt x="2262263" y="143992"/>
                </a:lnTo>
                <a:lnTo>
                  <a:pt x="2256459" y="137642"/>
                </a:lnTo>
                <a:lnTo>
                  <a:pt x="2264016" y="137642"/>
                </a:lnTo>
                <a:lnTo>
                  <a:pt x="2264016" y="482"/>
                </a:lnTo>
                <a:lnTo>
                  <a:pt x="2163038" y="482"/>
                </a:lnTo>
                <a:lnTo>
                  <a:pt x="2163432" y="4292"/>
                </a:lnTo>
                <a:lnTo>
                  <a:pt x="2154720" y="4292"/>
                </a:lnTo>
                <a:lnTo>
                  <a:pt x="2156320" y="482"/>
                </a:lnTo>
                <a:lnTo>
                  <a:pt x="2147963" y="482"/>
                </a:lnTo>
                <a:lnTo>
                  <a:pt x="2147963" y="27152"/>
                </a:lnTo>
                <a:lnTo>
                  <a:pt x="2140762" y="27152"/>
                </a:lnTo>
                <a:lnTo>
                  <a:pt x="2140762" y="248132"/>
                </a:lnTo>
                <a:lnTo>
                  <a:pt x="2137270" y="254482"/>
                </a:lnTo>
                <a:lnTo>
                  <a:pt x="2130882" y="254482"/>
                </a:lnTo>
                <a:lnTo>
                  <a:pt x="2130298" y="248132"/>
                </a:lnTo>
                <a:lnTo>
                  <a:pt x="2140762" y="248132"/>
                </a:lnTo>
                <a:lnTo>
                  <a:pt x="2140762" y="27152"/>
                </a:lnTo>
                <a:lnTo>
                  <a:pt x="2140178" y="27152"/>
                </a:lnTo>
                <a:lnTo>
                  <a:pt x="2140178" y="149072"/>
                </a:lnTo>
                <a:lnTo>
                  <a:pt x="2140064" y="150342"/>
                </a:lnTo>
                <a:lnTo>
                  <a:pt x="2139950" y="151536"/>
                </a:lnTo>
                <a:lnTo>
                  <a:pt x="2139835" y="152882"/>
                </a:lnTo>
                <a:lnTo>
                  <a:pt x="2139708" y="154152"/>
                </a:lnTo>
                <a:lnTo>
                  <a:pt x="2139607" y="155371"/>
                </a:lnTo>
                <a:lnTo>
                  <a:pt x="2127262" y="155371"/>
                </a:lnTo>
                <a:lnTo>
                  <a:pt x="2125789" y="160502"/>
                </a:lnTo>
                <a:lnTo>
                  <a:pt x="2126729" y="166852"/>
                </a:lnTo>
                <a:lnTo>
                  <a:pt x="2133777" y="171932"/>
                </a:lnTo>
                <a:lnTo>
                  <a:pt x="2121700" y="171932"/>
                </a:lnTo>
                <a:lnTo>
                  <a:pt x="2119541" y="160502"/>
                </a:lnTo>
                <a:lnTo>
                  <a:pt x="2126094" y="149072"/>
                </a:lnTo>
                <a:lnTo>
                  <a:pt x="2140178" y="149072"/>
                </a:lnTo>
                <a:lnTo>
                  <a:pt x="2140178" y="27152"/>
                </a:lnTo>
                <a:lnTo>
                  <a:pt x="2137372" y="27152"/>
                </a:lnTo>
                <a:lnTo>
                  <a:pt x="2136114" y="33502"/>
                </a:lnTo>
                <a:lnTo>
                  <a:pt x="2135530" y="33502"/>
                </a:lnTo>
                <a:lnTo>
                  <a:pt x="2128545" y="20802"/>
                </a:lnTo>
                <a:lnTo>
                  <a:pt x="2129713" y="27152"/>
                </a:lnTo>
                <a:lnTo>
                  <a:pt x="2126221" y="27152"/>
                </a:lnTo>
                <a:lnTo>
                  <a:pt x="2125637" y="23952"/>
                </a:lnTo>
                <a:lnTo>
                  <a:pt x="2125637" y="38582"/>
                </a:lnTo>
                <a:lnTo>
                  <a:pt x="2125637" y="44932"/>
                </a:lnTo>
                <a:lnTo>
                  <a:pt x="2125065" y="44932"/>
                </a:lnTo>
                <a:lnTo>
                  <a:pt x="2125065" y="50012"/>
                </a:lnTo>
                <a:lnTo>
                  <a:pt x="2122741" y="44932"/>
                </a:lnTo>
                <a:lnTo>
                  <a:pt x="2118753" y="41122"/>
                </a:lnTo>
                <a:lnTo>
                  <a:pt x="2120404" y="44932"/>
                </a:lnTo>
                <a:lnTo>
                  <a:pt x="2112276" y="44932"/>
                </a:lnTo>
                <a:lnTo>
                  <a:pt x="2112276" y="85572"/>
                </a:lnTo>
                <a:lnTo>
                  <a:pt x="2100059" y="90652"/>
                </a:lnTo>
                <a:lnTo>
                  <a:pt x="2100059" y="102082"/>
                </a:lnTo>
                <a:lnTo>
                  <a:pt x="2097151" y="102082"/>
                </a:lnTo>
                <a:lnTo>
                  <a:pt x="2097151" y="119862"/>
                </a:lnTo>
                <a:lnTo>
                  <a:pt x="2094826" y="131292"/>
                </a:lnTo>
                <a:lnTo>
                  <a:pt x="2094242" y="137642"/>
                </a:lnTo>
                <a:lnTo>
                  <a:pt x="2084362" y="137642"/>
                </a:lnTo>
                <a:lnTo>
                  <a:pt x="2079713" y="131292"/>
                </a:lnTo>
                <a:lnTo>
                  <a:pt x="2084946" y="126212"/>
                </a:lnTo>
                <a:lnTo>
                  <a:pt x="2086686" y="119862"/>
                </a:lnTo>
                <a:lnTo>
                  <a:pt x="2092502" y="119862"/>
                </a:lnTo>
                <a:lnTo>
                  <a:pt x="2091918" y="126212"/>
                </a:lnTo>
                <a:lnTo>
                  <a:pt x="2097151" y="119862"/>
                </a:lnTo>
                <a:lnTo>
                  <a:pt x="2097151" y="102082"/>
                </a:lnTo>
                <a:lnTo>
                  <a:pt x="2097151" y="97002"/>
                </a:lnTo>
                <a:lnTo>
                  <a:pt x="2095995" y="97002"/>
                </a:lnTo>
                <a:lnTo>
                  <a:pt x="2092502" y="90652"/>
                </a:lnTo>
                <a:lnTo>
                  <a:pt x="2095995" y="90652"/>
                </a:lnTo>
                <a:lnTo>
                  <a:pt x="2098903" y="97002"/>
                </a:lnTo>
                <a:lnTo>
                  <a:pt x="2100059" y="102082"/>
                </a:lnTo>
                <a:lnTo>
                  <a:pt x="2100059" y="90652"/>
                </a:lnTo>
                <a:lnTo>
                  <a:pt x="2096566" y="85572"/>
                </a:lnTo>
                <a:lnTo>
                  <a:pt x="2092502" y="85572"/>
                </a:lnTo>
                <a:lnTo>
                  <a:pt x="2090762" y="81775"/>
                </a:lnTo>
                <a:lnTo>
                  <a:pt x="2090762" y="90652"/>
                </a:lnTo>
                <a:lnTo>
                  <a:pt x="2081453" y="90652"/>
                </a:lnTo>
                <a:lnTo>
                  <a:pt x="2077389" y="85572"/>
                </a:lnTo>
                <a:lnTo>
                  <a:pt x="2078545" y="85572"/>
                </a:lnTo>
                <a:lnTo>
                  <a:pt x="2071573" y="79222"/>
                </a:lnTo>
                <a:lnTo>
                  <a:pt x="2080298" y="79222"/>
                </a:lnTo>
                <a:lnTo>
                  <a:pt x="2080171" y="80492"/>
                </a:lnTo>
                <a:lnTo>
                  <a:pt x="2079713" y="85572"/>
                </a:lnTo>
                <a:lnTo>
                  <a:pt x="2083777" y="85572"/>
                </a:lnTo>
                <a:lnTo>
                  <a:pt x="2090762" y="90652"/>
                </a:lnTo>
                <a:lnTo>
                  <a:pt x="2090762" y="81775"/>
                </a:lnTo>
                <a:lnTo>
                  <a:pt x="2089594" y="79222"/>
                </a:lnTo>
                <a:lnTo>
                  <a:pt x="2087854" y="79222"/>
                </a:lnTo>
                <a:lnTo>
                  <a:pt x="2086102" y="74142"/>
                </a:lnTo>
                <a:lnTo>
                  <a:pt x="2089010" y="74142"/>
                </a:lnTo>
                <a:lnTo>
                  <a:pt x="2097747" y="79222"/>
                </a:lnTo>
                <a:lnTo>
                  <a:pt x="2107044" y="74142"/>
                </a:lnTo>
                <a:lnTo>
                  <a:pt x="2110524" y="79222"/>
                </a:lnTo>
                <a:lnTo>
                  <a:pt x="2112276" y="85572"/>
                </a:lnTo>
                <a:lnTo>
                  <a:pt x="2112276" y="44932"/>
                </a:lnTo>
                <a:lnTo>
                  <a:pt x="2111108" y="44932"/>
                </a:lnTo>
                <a:lnTo>
                  <a:pt x="2116671" y="39852"/>
                </a:lnTo>
                <a:lnTo>
                  <a:pt x="2115756" y="38582"/>
                </a:lnTo>
                <a:lnTo>
                  <a:pt x="2117509" y="38582"/>
                </a:lnTo>
                <a:lnTo>
                  <a:pt x="2125637" y="38582"/>
                </a:lnTo>
                <a:lnTo>
                  <a:pt x="2125637" y="23952"/>
                </a:lnTo>
                <a:lnTo>
                  <a:pt x="2125065" y="20802"/>
                </a:lnTo>
                <a:lnTo>
                  <a:pt x="2123897" y="20802"/>
                </a:lnTo>
                <a:lnTo>
                  <a:pt x="2123313" y="15722"/>
                </a:lnTo>
                <a:lnTo>
                  <a:pt x="2126805" y="20802"/>
                </a:lnTo>
                <a:lnTo>
                  <a:pt x="2128545" y="20802"/>
                </a:lnTo>
                <a:lnTo>
                  <a:pt x="2129713" y="20802"/>
                </a:lnTo>
                <a:lnTo>
                  <a:pt x="2133777" y="27152"/>
                </a:lnTo>
                <a:lnTo>
                  <a:pt x="2132622" y="20802"/>
                </a:lnTo>
                <a:lnTo>
                  <a:pt x="2143671" y="20802"/>
                </a:lnTo>
                <a:lnTo>
                  <a:pt x="2147963" y="27152"/>
                </a:lnTo>
                <a:lnTo>
                  <a:pt x="2147963" y="482"/>
                </a:lnTo>
                <a:lnTo>
                  <a:pt x="2145995" y="482"/>
                </a:lnTo>
                <a:lnTo>
                  <a:pt x="2145995" y="9372"/>
                </a:lnTo>
                <a:lnTo>
                  <a:pt x="2145995" y="15722"/>
                </a:lnTo>
                <a:lnTo>
                  <a:pt x="2145411" y="9372"/>
                </a:lnTo>
                <a:lnTo>
                  <a:pt x="2145995" y="9372"/>
                </a:lnTo>
                <a:lnTo>
                  <a:pt x="2145995" y="482"/>
                </a:lnTo>
                <a:lnTo>
                  <a:pt x="2144826" y="482"/>
                </a:lnTo>
                <a:lnTo>
                  <a:pt x="2144826" y="15722"/>
                </a:lnTo>
                <a:lnTo>
                  <a:pt x="2144826" y="20802"/>
                </a:lnTo>
                <a:lnTo>
                  <a:pt x="2144242" y="15722"/>
                </a:lnTo>
                <a:lnTo>
                  <a:pt x="2144826" y="15722"/>
                </a:lnTo>
                <a:lnTo>
                  <a:pt x="2144826" y="482"/>
                </a:lnTo>
                <a:lnTo>
                  <a:pt x="2120989" y="482"/>
                </a:lnTo>
                <a:lnTo>
                  <a:pt x="2120989" y="9372"/>
                </a:lnTo>
                <a:lnTo>
                  <a:pt x="2120989" y="15722"/>
                </a:lnTo>
                <a:lnTo>
                  <a:pt x="2120404" y="15722"/>
                </a:lnTo>
                <a:lnTo>
                  <a:pt x="2117509" y="9372"/>
                </a:lnTo>
                <a:lnTo>
                  <a:pt x="2120989" y="9372"/>
                </a:lnTo>
                <a:lnTo>
                  <a:pt x="2120989" y="482"/>
                </a:lnTo>
                <a:lnTo>
                  <a:pt x="2090762" y="482"/>
                </a:lnTo>
                <a:lnTo>
                  <a:pt x="2090762" y="56362"/>
                </a:lnTo>
                <a:lnTo>
                  <a:pt x="2090762" y="61442"/>
                </a:lnTo>
                <a:lnTo>
                  <a:pt x="2086686" y="61442"/>
                </a:lnTo>
                <a:lnTo>
                  <a:pt x="2086686" y="56362"/>
                </a:lnTo>
                <a:lnTo>
                  <a:pt x="2090762" y="56362"/>
                </a:lnTo>
                <a:lnTo>
                  <a:pt x="2090762" y="482"/>
                </a:lnTo>
                <a:lnTo>
                  <a:pt x="2059940" y="482"/>
                </a:lnTo>
                <a:lnTo>
                  <a:pt x="2059940" y="108432"/>
                </a:lnTo>
                <a:lnTo>
                  <a:pt x="2054428" y="114782"/>
                </a:lnTo>
                <a:lnTo>
                  <a:pt x="2049411" y="119862"/>
                </a:lnTo>
                <a:lnTo>
                  <a:pt x="2049068" y="126212"/>
                </a:lnTo>
                <a:lnTo>
                  <a:pt x="2057615" y="131292"/>
                </a:lnTo>
                <a:lnTo>
                  <a:pt x="2045716" y="137642"/>
                </a:lnTo>
                <a:lnTo>
                  <a:pt x="2045169" y="136347"/>
                </a:lnTo>
                <a:lnTo>
                  <a:pt x="2045169" y="345922"/>
                </a:lnTo>
                <a:lnTo>
                  <a:pt x="2039594" y="340842"/>
                </a:lnTo>
                <a:lnTo>
                  <a:pt x="2044242" y="340842"/>
                </a:lnTo>
                <a:lnTo>
                  <a:pt x="2045169" y="345922"/>
                </a:lnTo>
                <a:lnTo>
                  <a:pt x="2045169" y="136347"/>
                </a:lnTo>
                <a:lnTo>
                  <a:pt x="2040902" y="126212"/>
                </a:lnTo>
                <a:lnTo>
                  <a:pt x="2045030" y="108432"/>
                </a:lnTo>
                <a:lnTo>
                  <a:pt x="2059940" y="108432"/>
                </a:lnTo>
                <a:lnTo>
                  <a:pt x="2059940" y="482"/>
                </a:lnTo>
                <a:lnTo>
                  <a:pt x="2015172" y="482"/>
                </a:lnTo>
                <a:lnTo>
                  <a:pt x="2015172" y="265912"/>
                </a:lnTo>
                <a:lnTo>
                  <a:pt x="2013432" y="270992"/>
                </a:lnTo>
                <a:lnTo>
                  <a:pt x="2008200" y="265912"/>
                </a:lnTo>
                <a:lnTo>
                  <a:pt x="2004707" y="265912"/>
                </a:lnTo>
                <a:lnTo>
                  <a:pt x="2006460" y="259562"/>
                </a:lnTo>
                <a:lnTo>
                  <a:pt x="2011692" y="265912"/>
                </a:lnTo>
                <a:lnTo>
                  <a:pt x="2015172" y="265912"/>
                </a:lnTo>
                <a:lnTo>
                  <a:pt x="2015172" y="482"/>
                </a:lnTo>
                <a:lnTo>
                  <a:pt x="1987105" y="482"/>
                </a:lnTo>
                <a:lnTo>
                  <a:pt x="1987105" y="395452"/>
                </a:lnTo>
                <a:lnTo>
                  <a:pt x="1986102" y="392912"/>
                </a:lnTo>
                <a:lnTo>
                  <a:pt x="1984946" y="392912"/>
                </a:lnTo>
                <a:lnTo>
                  <a:pt x="1986686" y="387832"/>
                </a:lnTo>
                <a:lnTo>
                  <a:pt x="1987105" y="395452"/>
                </a:lnTo>
                <a:lnTo>
                  <a:pt x="1987105" y="482"/>
                </a:lnTo>
                <a:lnTo>
                  <a:pt x="1981885" y="482"/>
                </a:lnTo>
                <a:lnTo>
                  <a:pt x="1981885" y="56362"/>
                </a:lnTo>
                <a:lnTo>
                  <a:pt x="1980196" y="61442"/>
                </a:lnTo>
                <a:lnTo>
                  <a:pt x="1975637" y="61442"/>
                </a:lnTo>
                <a:lnTo>
                  <a:pt x="1975637" y="410692"/>
                </a:lnTo>
                <a:lnTo>
                  <a:pt x="1971573" y="410692"/>
                </a:lnTo>
                <a:lnTo>
                  <a:pt x="1969820" y="405612"/>
                </a:lnTo>
                <a:lnTo>
                  <a:pt x="1974481" y="405612"/>
                </a:lnTo>
                <a:lnTo>
                  <a:pt x="1975637" y="410692"/>
                </a:lnTo>
                <a:lnTo>
                  <a:pt x="1975637" y="61442"/>
                </a:lnTo>
                <a:lnTo>
                  <a:pt x="1974481" y="61442"/>
                </a:lnTo>
                <a:lnTo>
                  <a:pt x="1974481" y="56362"/>
                </a:lnTo>
                <a:lnTo>
                  <a:pt x="1981885" y="56362"/>
                </a:lnTo>
                <a:lnTo>
                  <a:pt x="1981885" y="482"/>
                </a:lnTo>
                <a:lnTo>
                  <a:pt x="1972729" y="482"/>
                </a:lnTo>
                <a:lnTo>
                  <a:pt x="1972729" y="79222"/>
                </a:lnTo>
                <a:lnTo>
                  <a:pt x="1971573" y="79222"/>
                </a:lnTo>
                <a:lnTo>
                  <a:pt x="1969820" y="85572"/>
                </a:lnTo>
                <a:lnTo>
                  <a:pt x="1959940" y="79222"/>
                </a:lnTo>
                <a:lnTo>
                  <a:pt x="1962264" y="85572"/>
                </a:lnTo>
                <a:lnTo>
                  <a:pt x="1955876" y="85572"/>
                </a:lnTo>
                <a:lnTo>
                  <a:pt x="1957031" y="90652"/>
                </a:lnTo>
                <a:lnTo>
                  <a:pt x="1960524" y="90652"/>
                </a:lnTo>
                <a:lnTo>
                  <a:pt x="1959940" y="97002"/>
                </a:lnTo>
                <a:lnTo>
                  <a:pt x="1950643" y="90652"/>
                </a:lnTo>
                <a:lnTo>
                  <a:pt x="1948307" y="102082"/>
                </a:lnTo>
                <a:lnTo>
                  <a:pt x="1943658" y="97002"/>
                </a:lnTo>
                <a:lnTo>
                  <a:pt x="1945411" y="90652"/>
                </a:lnTo>
                <a:lnTo>
                  <a:pt x="1944243" y="90652"/>
                </a:lnTo>
                <a:lnTo>
                  <a:pt x="1943950" y="85572"/>
                </a:lnTo>
                <a:lnTo>
                  <a:pt x="1943658" y="79222"/>
                </a:lnTo>
                <a:lnTo>
                  <a:pt x="1958340" y="79222"/>
                </a:lnTo>
                <a:lnTo>
                  <a:pt x="1964753" y="74142"/>
                </a:lnTo>
                <a:lnTo>
                  <a:pt x="1972144" y="74142"/>
                </a:lnTo>
                <a:lnTo>
                  <a:pt x="1972729" y="79222"/>
                </a:lnTo>
                <a:lnTo>
                  <a:pt x="1972729" y="482"/>
                </a:lnTo>
                <a:lnTo>
                  <a:pt x="1928761" y="482"/>
                </a:lnTo>
                <a:lnTo>
                  <a:pt x="1928761" y="9372"/>
                </a:lnTo>
                <a:lnTo>
                  <a:pt x="1925053" y="9372"/>
                </a:lnTo>
                <a:lnTo>
                  <a:pt x="1925053" y="317982"/>
                </a:lnTo>
                <a:lnTo>
                  <a:pt x="1923478" y="323062"/>
                </a:lnTo>
                <a:lnTo>
                  <a:pt x="1920265" y="329412"/>
                </a:lnTo>
                <a:lnTo>
                  <a:pt x="1916391" y="335762"/>
                </a:lnTo>
                <a:lnTo>
                  <a:pt x="1912848" y="340842"/>
                </a:lnTo>
                <a:lnTo>
                  <a:pt x="1914004" y="347192"/>
                </a:lnTo>
                <a:lnTo>
                  <a:pt x="1919820" y="352272"/>
                </a:lnTo>
                <a:lnTo>
                  <a:pt x="1917496" y="352272"/>
                </a:lnTo>
                <a:lnTo>
                  <a:pt x="1917496" y="451332"/>
                </a:lnTo>
                <a:lnTo>
                  <a:pt x="1916341" y="457682"/>
                </a:lnTo>
                <a:lnTo>
                  <a:pt x="1916925" y="457682"/>
                </a:lnTo>
                <a:lnTo>
                  <a:pt x="1905876" y="462762"/>
                </a:lnTo>
                <a:lnTo>
                  <a:pt x="1909940" y="451332"/>
                </a:lnTo>
                <a:lnTo>
                  <a:pt x="1910524" y="446252"/>
                </a:lnTo>
                <a:lnTo>
                  <a:pt x="1914004" y="446252"/>
                </a:lnTo>
                <a:lnTo>
                  <a:pt x="1914588" y="451332"/>
                </a:lnTo>
                <a:lnTo>
                  <a:pt x="1917496" y="451332"/>
                </a:lnTo>
                <a:lnTo>
                  <a:pt x="1917496" y="352272"/>
                </a:lnTo>
                <a:lnTo>
                  <a:pt x="1909610" y="352272"/>
                </a:lnTo>
                <a:lnTo>
                  <a:pt x="1904784" y="335762"/>
                </a:lnTo>
                <a:lnTo>
                  <a:pt x="1908327" y="323062"/>
                </a:lnTo>
                <a:lnTo>
                  <a:pt x="1910092" y="317982"/>
                </a:lnTo>
                <a:lnTo>
                  <a:pt x="1925053" y="317982"/>
                </a:lnTo>
                <a:lnTo>
                  <a:pt x="1925053" y="9372"/>
                </a:lnTo>
                <a:lnTo>
                  <a:pt x="1927428" y="4292"/>
                </a:lnTo>
                <a:lnTo>
                  <a:pt x="1928761" y="9372"/>
                </a:lnTo>
                <a:lnTo>
                  <a:pt x="1928761" y="482"/>
                </a:lnTo>
                <a:lnTo>
                  <a:pt x="1866912" y="482"/>
                </a:lnTo>
                <a:lnTo>
                  <a:pt x="1866912" y="491972"/>
                </a:lnTo>
                <a:lnTo>
                  <a:pt x="1866912" y="495782"/>
                </a:lnTo>
                <a:lnTo>
                  <a:pt x="1859940" y="491972"/>
                </a:lnTo>
                <a:lnTo>
                  <a:pt x="1866912" y="491972"/>
                </a:lnTo>
                <a:lnTo>
                  <a:pt x="1866912" y="482"/>
                </a:lnTo>
                <a:lnTo>
                  <a:pt x="1804416" y="482"/>
                </a:lnTo>
                <a:lnTo>
                  <a:pt x="1804416" y="15722"/>
                </a:lnTo>
                <a:lnTo>
                  <a:pt x="1801139" y="15722"/>
                </a:lnTo>
                <a:lnTo>
                  <a:pt x="1796567" y="9372"/>
                </a:lnTo>
                <a:lnTo>
                  <a:pt x="1803755" y="9372"/>
                </a:lnTo>
                <a:lnTo>
                  <a:pt x="1804416" y="15722"/>
                </a:lnTo>
                <a:lnTo>
                  <a:pt x="1804416" y="482"/>
                </a:lnTo>
                <a:lnTo>
                  <a:pt x="1788058" y="482"/>
                </a:lnTo>
                <a:lnTo>
                  <a:pt x="1787258" y="4292"/>
                </a:lnTo>
                <a:lnTo>
                  <a:pt x="1774469" y="4292"/>
                </a:lnTo>
                <a:lnTo>
                  <a:pt x="1774266" y="482"/>
                </a:lnTo>
                <a:lnTo>
                  <a:pt x="1752955" y="482"/>
                </a:lnTo>
                <a:lnTo>
                  <a:pt x="1752955" y="335762"/>
                </a:lnTo>
                <a:lnTo>
                  <a:pt x="1752955" y="340842"/>
                </a:lnTo>
                <a:lnTo>
                  <a:pt x="1752371" y="347192"/>
                </a:lnTo>
                <a:lnTo>
                  <a:pt x="1747139" y="347192"/>
                </a:lnTo>
                <a:lnTo>
                  <a:pt x="1747139" y="376402"/>
                </a:lnTo>
                <a:lnTo>
                  <a:pt x="1740166" y="376402"/>
                </a:lnTo>
                <a:lnTo>
                  <a:pt x="1736674" y="381482"/>
                </a:lnTo>
                <a:lnTo>
                  <a:pt x="1729117" y="376402"/>
                </a:lnTo>
                <a:lnTo>
                  <a:pt x="1732610" y="387832"/>
                </a:lnTo>
                <a:lnTo>
                  <a:pt x="1723885" y="387832"/>
                </a:lnTo>
                <a:lnTo>
                  <a:pt x="1716913" y="376402"/>
                </a:lnTo>
                <a:lnTo>
                  <a:pt x="1716328" y="376402"/>
                </a:lnTo>
                <a:lnTo>
                  <a:pt x="1714004" y="376402"/>
                </a:lnTo>
                <a:lnTo>
                  <a:pt x="1716252" y="381482"/>
                </a:lnTo>
                <a:lnTo>
                  <a:pt x="1714944" y="387832"/>
                </a:lnTo>
                <a:lnTo>
                  <a:pt x="1713763" y="387832"/>
                </a:lnTo>
                <a:lnTo>
                  <a:pt x="1716328" y="392912"/>
                </a:lnTo>
                <a:lnTo>
                  <a:pt x="1714588" y="392912"/>
                </a:lnTo>
                <a:lnTo>
                  <a:pt x="1709356" y="387832"/>
                </a:lnTo>
                <a:lnTo>
                  <a:pt x="1708188" y="387832"/>
                </a:lnTo>
                <a:lnTo>
                  <a:pt x="1714004" y="392912"/>
                </a:lnTo>
                <a:lnTo>
                  <a:pt x="1708772" y="392912"/>
                </a:lnTo>
                <a:lnTo>
                  <a:pt x="1704695" y="387832"/>
                </a:lnTo>
                <a:lnTo>
                  <a:pt x="1704352" y="392912"/>
                </a:lnTo>
                <a:lnTo>
                  <a:pt x="1708404" y="399262"/>
                </a:lnTo>
                <a:lnTo>
                  <a:pt x="1698307" y="399262"/>
                </a:lnTo>
                <a:lnTo>
                  <a:pt x="1700047" y="410692"/>
                </a:lnTo>
                <a:lnTo>
                  <a:pt x="1691906" y="417042"/>
                </a:lnTo>
                <a:lnTo>
                  <a:pt x="1687220" y="410692"/>
                </a:lnTo>
                <a:lnTo>
                  <a:pt x="1687118" y="405612"/>
                </a:lnTo>
                <a:lnTo>
                  <a:pt x="1687664" y="405612"/>
                </a:lnTo>
                <a:lnTo>
                  <a:pt x="1684934" y="399262"/>
                </a:lnTo>
                <a:lnTo>
                  <a:pt x="1684820" y="397992"/>
                </a:lnTo>
                <a:lnTo>
                  <a:pt x="1684350" y="392912"/>
                </a:lnTo>
                <a:lnTo>
                  <a:pt x="1684934" y="392912"/>
                </a:lnTo>
                <a:lnTo>
                  <a:pt x="1684934" y="387832"/>
                </a:lnTo>
                <a:lnTo>
                  <a:pt x="1687258" y="387832"/>
                </a:lnTo>
                <a:lnTo>
                  <a:pt x="1691335" y="392912"/>
                </a:lnTo>
                <a:lnTo>
                  <a:pt x="1694408" y="387832"/>
                </a:lnTo>
                <a:lnTo>
                  <a:pt x="1699399" y="376402"/>
                </a:lnTo>
                <a:lnTo>
                  <a:pt x="1706460" y="370052"/>
                </a:lnTo>
                <a:lnTo>
                  <a:pt x="1715744" y="370052"/>
                </a:lnTo>
                <a:lnTo>
                  <a:pt x="1716328" y="376402"/>
                </a:lnTo>
                <a:lnTo>
                  <a:pt x="1719186" y="370052"/>
                </a:lnTo>
                <a:lnTo>
                  <a:pt x="1717789" y="363702"/>
                </a:lnTo>
                <a:lnTo>
                  <a:pt x="1716824" y="352272"/>
                </a:lnTo>
                <a:lnTo>
                  <a:pt x="1720977" y="352272"/>
                </a:lnTo>
                <a:lnTo>
                  <a:pt x="1720977" y="358622"/>
                </a:lnTo>
                <a:lnTo>
                  <a:pt x="1726209" y="352272"/>
                </a:lnTo>
                <a:lnTo>
                  <a:pt x="1734350" y="347192"/>
                </a:lnTo>
                <a:lnTo>
                  <a:pt x="1734934" y="347192"/>
                </a:lnTo>
                <a:lnTo>
                  <a:pt x="1732026" y="352272"/>
                </a:lnTo>
                <a:lnTo>
                  <a:pt x="1736674" y="363702"/>
                </a:lnTo>
                <a:lnTo>
                  <a:pt x="1732610" y="363702"/>
                </a:lnTo>
                <a:lnTo>
                  <a:pt x="1735518" y="370052"/>
                </a:lnTo>
                <a:lnTo>
                  <a:pt x="1747139" y="376402"/>
                </a:lnTo>
                <a:lnTo>
                  <a:pt x="1747139" y="347192"/>
                </a:lnTo>
                <a:lnTo>
                  <a:pt x="1744814" y="347192"/>
                </a:lnTo>
                <a:lnTo>
                  <a:pt x="1743075" y="340842"/>
                </a:lnTo>
                <a:lnTo>
                  <a:pt x="1748891" y="340842"/>
                </a:lnTo>
                <a:lnTo>
                  <a:pt x="1752955" y="335762"/>
                </a:lnTo>
                <a:lnTo>
                  <a:pt x="1752955" y="482"/>
                </a:lnTo>
                <a:lnTo>
                  <a:pt x="1741335" y="482"/>
                </a:lnTo>
                <a:lnTo>
                  <a:pt x="1741335" y="9372"/>
                </a:lnTo>
                <a:lnTo>
                  <a:pt x="1740750" y="15722"/>
                </a:lnTo>
                <a:lnTo>
                  <a:pt x="1737842" y="15722"/>
                </a:lnTo>
                <a:lnTo>
                  <a:pt x="1739582" y="20802"/>
                </a:lnTo>
                <a:lnTo>
                  <a:pt x="1733194" y="20802"/>
                </a:lnTo>
                <a:lnTo>
                  <a:pt x="1734350" y="15722"/>
                </a:lnTo>
                <a:lnTo>
                  <a:pt x="1736674" y="15722"/>
                </a:lnTo>
                <a:lnTo>
                  <a:pt x="1741335" y="9372"/>
                </a:lnTo>
                <a:lnTo>
                  <a:pt x="1741335" y="482"/>
                </a:lnTo>
                <a:lnTo>
                  <a:pt x="1694815" y="482"/>
                </a:lnTo>
                <a:lnTo>
                  <a:pt x="1694815" y="212572"/>
                </a:lnTo>
                <a:lnTo>
                  <a:pt x="1694230" y="218922"/>
                </a:lnTo>
                <a:lnTo>
                  <a:pt x="1687258" y="225272"/>
                </a:lnTo>
                <a:lnTo>
                  <a:pt x="1687258" y="218922"/>
                </a:lnTo>
                <a:lnTo>
                  <a:pt x="1687842" y="212572"/>
                </a:lnTo>
                <a:lnTo>
                  <a:pt x="1694815" y="212572"/>
                </a:lnTo>
                <a:lnTo>
                  <a:pt x="1694815" y="482"/>
                </a:lnTo>
                <a:lnTo>
                  <a:pt x="1682610" y="482"/>
                </a:lnTo>
                <a:lnTo>
                  <a:pt x="1682610" y="405612"/>
                </a:lnTo>
                <a:lnTo>
                  <a:pt x="1680286" y="410692"/>
                </a:lnTo>
                <a:lnTo>
                  <a:pt x="1679702" y="410692"/>
                </a:lnTo>
                <a:lnTo>
                  <a:pt x="1677377" y="422122"/>
                </a:lnTo>
                <a:lnTo>
                  <a:pt x="1676793" y="423722"/>
                </a:lnTo>
                <a:lnTo>
                  <a:pt x="1676793" y="597382"/>
                </a:lnTo>
                <a:lnTo>
                  <a:pt x="1670977" y="597382"/>
                </a:lnTo>
                <a:lnTo>
                  <a:pt x="1672145" y="602462"/>
                </a:lnTo>
                <a:lnTo>
                  <a:pt x="1666913" y="602462"/>
                </a:lnTo>
                <a:lnTo>
                  <a:pt x="1666913" y="597382"/>
                </a:lnTo>
                <a:lnTo>
                  <a:pt x="1668068" y="597382"/>
                </a:lnTo>
                <a:lnTo>
                  <a:pt x="1669237" y="591032"/>
                </a:lnTo>
                <a:lnTo>
                  <a:pt x="1669821" y="591032"/>
                </a:lnTo>
                <a:lnTo>
                  <a:pt x="1676793" y="597382"/>
                </a:lnTo>
                <a:lnTo>
                  <a:pt x="1676793" y="423722"/>
                </a:lnTo>
                <a:lnTo>
                  <a:pt x="1675053" y="428472"/>
                </a:lnTo>
                <a:lnTo>
                  <a:pt x="1670392" y="433552"/>
                </a:lnTo>
                <a:lnTo>
                  <a:pt x="1672729" y="433552"/>
                </a:lnTo>
                <a:lnTo>
                  <a:pt x="1676006" y="439902"/>
                </a:lnTo>
                <a:lnTo>
                  <a:pt x="1671485" y="439902"/>
                </a:lnTo>
                <a:lnTo>
                  <a:pt x="1665122" y="433552"/>
                </a:lnTo>
                <a:lnTo>
                  <a:pt x="1662836" y="439902"/>
                </a:lnTo>
                <a:lnTo>
                  <a:pt x="1658188" y="431495"/>
                </a:lnTo>
                <a:lnTo>
                  <a:pt x="1658188" y="433552"/>
                </a:lnTo>
                <a:lnTo>
                  <a:pt x="1655864" y="433552"/>
                </a:lnTo>
                <a:lnTo>
                  <a:pt x="1654086" y="433552"/>
                </a:lnTo>
                <a:lnTo>
                  <a:pt x="1651508" y="439902"/>
                </a:lnTo>
                <a:lnTo>
                  <a:pt x="1649361" y="446252"/>
                </a:lnTo>
                <a:lnTo>
                  <a:pt x="1646555" y="457682"/>
                </a:lnTo>
                <a:lnTo>
                  <a:pt x="1644230" y="451332"/>
                </a:lnTo>
                <a:lnTo>
                  <a:pt x="1638998" y="451332"/>
                </a:lnTo>
                <a:lnTo>
                  <a:pt x="1635518" y="447459"/>
                </a:lnTo>
                <a:lnTo>
                  <a:pt x="1635518" y="469112"/>
                </a:lnTo>
                <a:lnTo>
                  <a:pt x="1628533" y="462762"/>
                </a:lnTo>
                <a:lnTo>
                  <a:pt x="1623885" y="462762"/>
                </a:lnTo>
                <a:lnTo>
                  <a:pt x="1623885" y="491972"/>
                </a:lnTo>
                <a:lnTo>
                  <a:pt x="1621561" y="498322"/>
                </a:lnTo>
                <a:lnTo>
                  <a:pt x="1620393" y="491972"/>
                </a:lnTo>
                <a:lnTo>
                  <a:pt x="1619821" y="491972"/>
                </a:lnTo>
                <a:lnTo>
                  <a:pt x="1619237" y="486892"/>
                </a:lnTo>
                <a:lnTo>
                  <a:pt x="1619821" y="486892"/>
                </a:lnTo>
                <a:lnTo>
                  <a:pt x="1619821" y="491972"/>
                </a:lnTo>
                <a:lnTo>
                  <a:pt x="1620393" y="486892"/>
                </a:lnTo>
                <a:lnTo>
                  <a:pt x="1621561" y="486892"/>
                </a:lnTo>
                <a:lnTo>
                  <a:pt x="1622717" y="491972"/>
                </a:lnTo>
                <a:lnTo>
                  <a:pt x="1623885" y="491972"/>
                </a:lnTo>
                <a:lnTo>
                  <a:pt x="1623885" y="462762"/>
                </a:lnTo>
                <a:lnTo>
                  <a:pt x="1617484" y="462762"/>
                </a:lnTo>
                <a:lnTo>
                  <a:pt x="1616329" y="451332"/>
                </a:lnTo>
                <a:lnTo>
                  <a:pt x="1623301" y="457682"/>
                </a:lnTo>
                <a:lnTo>
                  <a:pt x="1630286" y="457682"/>
                </a:lnTo>
                <a:lnTo>
                  <a:pt x="1632026" y="462762"/>
                </a:lnTo>
                <a:lnTo>
                  <a:pt x="1629702" y="462762"/>
                </a:lnTo>
                <a:lnTo>
                  <a:pt x="1635518" y="469112"/>
                </a:lnTo>
                <a:lnTo>
                  <a:pt x="1635518" y="447459"/>
                </a:lnTo>
                <a:lnTo>
                  <a:pt x="1634439" y="446252"/>
                </a:lnTo>
                <a:lnTo>
                  <a:pt x="1630794" y="439902"/>
                </a:lnTo>
                <a:lnTo>
                  <a:pt x="1634350" y="439902"/>
                </a:lnTo>
                <a:lnTo>
                  <a:pt x="1644815" y="446252"/>
                </a:lnTo>
                <a:lnTo>
                  <a:pt x="1645539" y="446252"/>
                </a:lnTo>
                <a:lnTo>
                  <a:pt x="1641906" y="439902"/>
                </a:lnTo>
                <a:lnTo>
                  <a:pt x="1639582" y="433552"/>
                </a:lnTo>
                <a:lnTo>
                  <a:pt x="1644230" y="428472"/>
                </a:lnTo>
                <a:lnTo>
                  <a:pt x="1647723" y="433552"/>
                </a:lnTo>
                <a:lnTo>
                  <a:pt x="1644230" y="439902"/>
                </a:lnTo>
                <a:lnTo>
                  <a:pt x="1651355" y="439902"/>
                </a:lnTo>
                <a:lnTo>
                  <a:pt x="1649615" y="433552"/>
                </a:lnTo>
                <a:lnTo>
                  <a:pt x="1646453" y="429742"/>
                </a:lnTo>
                <a:lnTo>
                  <a:pt x="1655864" y="433552"/>
                </a:lnTo>
                <a:lnTo>
                  <a:pt x="1657045" y="429742"/>
                </a:lnTo>
                <a:lnTo>
                  <a:pt x="1658188" y="433552"/>
                </a:lnTo>
                <a:lnTo>
                  <a:pt x="1658188" y="431495"/>
                </a:lnTo>
                <a:lnTo>
                  <a:pt x="1657223" y="429742"/>
                </a:lnTo>
                <a:lnTo>
                  <a:pt x="1657667" y="428472"/>
                </a:lnTo>
                <a:lnTo>
                  <a:pt x="1658480" y="417042"/>
                </a:lnTo>
                <a:lnTo>
                  <a:pt x="1659293" y="410692"/>
                </a:lnTo>
                <a:lnTo>
                  <a:pt x="1661096" y="399262"/>
                </a:lnTo>
                <a:lnTo>
                  <a:pt x="1664004" y="405612"/>
                </a:lnTo>
                <a:lnTo>
                  <a:pt x="1672145" y="405612"/>
                </a:lnTo>
                <a:lnTo>
                  <a:pt x="1672729" y="399262"/>
                </a:lnTo>
                <a:lnTo>
                  <a:pt x="1679117" y="399262"/>
                </a:lnTo>
                <a:lnTo>
                  <a:pt x="1680870" y="405612"/>
                </a:lnTo>
                <a:lnTo>
                  <a:pt x="1682610" y="405612"/>
                </a:lnTo>
                <a:lnTo>
                  <a:pt x="1682610" y="482"/>
                </a:lnTo>
                <a:lnTo>
                  <a:pt x="1657032" y="482"/>
                </a:lnTo>
                <a:lnTo>
                  <a:pt x="1657032" y="399262"/>
                </a:lnTo>
                <a:lnTo>
                  <a:pt x="1657032" y="405612"/>
                </a:lnTo>
                <a:lnTo>
                  <a:pt x="1656448" y="405612"/>
                </a:lnTo>
                <a:lnTo>
                  <a:pt x="1656448" y="399262"/>
                </a:lnTo>
                <a:lnTo>
                  <a:pt x="1657032" y="399262"/>
                </a:lnTo>
                <a:lnTo>
                  <a:pt x="1657032" y="482"/>
                </a:lnTo>
                <a:lnTo>
                  <a:pt x="1655864" y="482"/>
                </a:lnTo>
                <a:lnTo>
                  <a:pt x="1655864" y="392912"/>
                </a:lnTo>
                <a:lnTo>
                  <a:pt x="1653540" y="392912"/>
                </a:lnTo>
                <a:lnTo>
                  <a:pt x="1654124" y="387832"/>
                </a:lnTo>
                <a:lnTo>
                  <a:pt x="1655864" y="392912"/>
                </a:lnTo>
                <a:lnTo>
                  <a:pt x="1655864" y="482"/>
                </a:lnTo>
                <a:lnTo>
                  <a:pt x="1637842" y="482"/>
                </a:lnTo>
                <a:lnTo>
                  <a:pt x="1637842" y="38582"/>
                </a:lnTo>
                <a:lnTo>
                  <a:pt x="1629117" y="34328"/>
                </a:lnTo>
                <a:lnTo>
                  <a:pt x="1629117" y="85572"/>
                </a:lnTo>
                <a:lnTo>
                  <a:pt x="1629117" y="201142"/>
                </a:lnTo>
                <a:lnTo>
                  <a:pt x="1627378" y="201142"/>
                </a:lnTo>
                <a:lnTo>
                  <a:pt x="1627378" y="358622"/>
                </a:lnTo>
                <a:lnTo>
                  <a:pt x="1619237" y="352272"/>
                </a:lnTo>
                <a:lnTo>
                  <a:pt x="1619237" y="347192"/>
                </a:lnTo>
                <a:lnTo>
                  <a:pt x="1627378" y="358622"/>
                </a:lnTo>
                <a:lnTo>
                  <a:pt x="1627378" y="201142"/>
                </a:lnTo>
                <a:lnTo>
                  <a:pt x="1624101" y="201142"/>
                </a:lnTo>
                <a:lnTo>
                  <a:pt x="1626260" y="196062"/>
                </a:lnTo>
                <a:lnTo>
                  <a:pt x="1629117" y="201142"/>
                </a:lnTo>
                <a:lnTo>
                  <a:pt x="1629117" y="85572"/>
                </a:lnTo>
                <a:lnTo>
                  <a:pt x="1625053" y="90652"/>
                </a:lnTo>
                <a:lnTo>
                  <a:pt x="1623885" y="90652"/>
                </a:lnTo>
                <a:lnTo>
                  <a:pt x="1620977" y="89319"/>
                </a:lnTo>
                <a:lnTo>
                  <a:pt x="1620977" y="241782"/>
                </a:lnTo>
                <a:lnTo>
                  <a:pt x="1620393" y="248132"/>
                </a:lnTo>
                <a:lnTo>
                  <a:pt x="1612252" y="248132"/>
                </a:lnTo>
                <a:lnTo>
                  <a:pt x="1612252" y="480542"/>
                </a:lnTo>
                <a:lnTo>
                  <a:pt x="1609928" y="486892"/>
                </a:lnTo>
                <a:lnTo>
                  <a:pt x="1606448" y="486892"/>
                </a:lnTo>
                <a:lnTo>
                  <a:pt x="1604111" y="484771"/>
                </a:lnTo>
                <a:lnTo>
                  <a:pt x="1604111" y="498322"/>
                </a:lnTo>
                <a:lnTo>
                  <a:pt x="1603540" y="503402"/>
                </a:lnTo>
                <a:lnTo>
                  <a:pt x="1601787" y="503402"/>
                </a:lnTo>
                <a:lnTo>
                  <a:pt x="1599463" y="498322"/>
                </a:lnTo>
                <a:lnTo>
                  <a:pt x="1598307" y="498322"/>
                </a:lnTo>
                <a:lnTo>
                  <a:pt x="1598422" y="497052"/>
                </a:lnTo>
                <a:lnTo>
                  <a:pt x="1598536" y="495782"/>
                </a:lnTo>
                <a:lnTo>
                  <a:pt x="1598879" y="491972"/>
                </a:lnTo>
                <a:lnTo>
                  <a:pt x="1602371" y="491972"/>
                </a:lnTo>
                <a:lnTo>
                  <a:pt x="1604111" y="498322"/>
                </a:lnTo>
                <a:lnTo>
                  <a:pt x="1604111" y="484771"/>
                </a:lnTo>
                <a:lnTo>
                  <a:pt x="1599463" y="480542"/>
                </a:lnTo>
                <a:lnTo>
                  <a:pt x="1601216" y="480542"/>
                </a:lnTo>
                <a:lnTo>
                  <a:pt x="1601787" y="474192"/>
                </a:lnTo>
                <a:lnTo>
                  <a:pt x="1601216" y="472592"/>
                </a:lnTo>
                <a:lnTo>
                  <a:pt x="1601216" y="474192"/>
                </a:lnTo>
                <a:lnTo>
                  <a:pt x="1597139" y="474192"/>
                </a:lnTo>
                <a:lnTo>
                  <a:pt x="1597723" y="480542"/>
                </a:lnTo>
                <a:lnTo>
                  <a:pt x="1594231" y="480542"/>
                </a:lnTo>
                <a:lnTo>
                  <a:pt x="1594231" y="509752"/>
                </a:lnTo>
                <a:lnTo>
                  <a:pt x="1591322" y="509752"/>
                </a:lnTo>
                <a:lnTo>
                  <a:pt x="1590167" y="503402"/>
                </a:lnTo>
                <a:lnTo>
                  <a:pt x="1593075" y="503402"/>
                </a:lnTo>
                <a:lnTo>
                  <a:pt x="1594231" y="509752"/>
                </a:lnTo>
                <a:lnTo>
                  <a:pt x="1594231" y="480542"/>
                </a:lnTo>
                <a:lnTo>
                  <a:pt x="1593075" y="480542"/>
                </a:lnTo>
                <a:lnTo>
                  <a:pt x="1589582" y="474192"/>
                </a:lnTo>
                <a:lnTo>
                  <a:pt x="1586674" y="474192"/>
                </a:lnTo>
                <a:lnTo>
                  <a:pt x="1588414" y="469112"/>
                </a:lnTo>
                <a:lnTo>
                  <a:pt x="1583182" y="462762"/>
                </a:lnTo>
                <a:lnTo>
                  <a:pt x="1590751" y="469112"/>
                </a:lnTo>
                <a:lnTo>
                  <a:pt x="1591906" y="469112"/>
                </a:lnTo>
                <a:lnTo>
                  <a:pt x="1593646" y="474192"/>
                </a:lnTo>
                <a:lnTo>
                  <a:pt x="1592491" y="469112"/>
                </a:lnTo>
                <a:lnTo>
                  <a:pt x="1601216" y="474192"/>
                </a:lnTo>
                <a:lnTo>
                  <a:pt x="1601216" y="472592"/>
                </a:lnTo>
                <a:lnTo>
                  <a:pt x="1597723" y="462762"/>
                </a:lnTo>
                <a:lnTo>
                  <a:pt x="1607108" y="462762"/>
                </a:lnTo>
                <a:lnTo>
                  <a:pt x="1607121" y="474192"/>
                </a:lnTo>
                <a:lnTo>
                  <a:pt x="1604111" y="474192"/>
                </a:lnTo>
                <a:lnTo>
                  <a:pt x="1611096" y="480542"/>
                </a:lnTo>
                <a:lnTo>
                  <a:pt x="1612252" y="480542"/>
                </a:lnTo>
                <a:lnTo>
                  <a:pt x="1612252" y="248132"/>
                </a:lnTo>
                <a:lnTo>
                  <a:pt x="1611096" y="248132"/>
                </a:lnTo>
                <a:lnTo>
                  <a:pt x="1612836" y="241782"/>
                </a:lnTo>
                <a:lnTo>
                  <a:pt x="1620977" y="241782"/>
                </a:lnTo>
                <a:lnTo>
                  <a:pt x="1620977" y="89319"/>
                </a:lnTo>
                <a:lnTo>
                  <a:pt x="1612836" y="85572"/>
                </a:lnTo>
                <a:lnTo>
                  <a:pt x="1629117" y="85572"/>
                </a:lnTo>
                <a:lnTo>
                  <a:pt x="1629117" y="34328"/>
                </a:lnTo>
                <a:lnTo>
                  <a:pt x="1627441" y="33502"/>
                </a:lnTo>
                <a:lnTo>
                  <a:pt x="1623085" y="38582"/>
                </a:lnTo>
                <a:lnTo>
                  <a:pt x="1618830" y="38582"/>
                </a:lnTo>
                <a:lnTo>
                  <a:pt x="1618830" y="67792"/>
                </a:lnTo>
                <a:lnTo>
                  <a:pt x="1612252" y="67792"/>
                </a:lnTo>
                <a:lnTo>
                  <a:pt x="1612252" y="114782"/>
                </a:lnTo>
                <a:lnTo>
                  <a:pt x="1611096" y="114782"/>
                </a:lnTo>
                <a:lnTo>
                  <a:pt x="1611096" y="108432"/>
                </a:lnTo>
                <a:lnTo>
                  <a:pt x="1612252" y="114782"/>
                </a:lnTo>
                <a:lnTo>
                  <a:pt x="1612252" y="67792"/>
                </a:lnTo>
                <a:lnTo>
                  <a:pt x="1606448" y="67792"/>
                </a:lnTo>
                <a:lnTo>
                  <a:pt x="1606448" y="119862"/>
                </a:lnTo>
                <a:lnTo>
                  <a:pt x="1605280" y="126212"/>
                </a:lnTo>
                <a:lnTo>
                  <a:pt x="1602955" y="119862"/>
                </a:lnTo>
                <a:lnTo>
                  <a:pt x="1602371" y="119862"/>
                </a:lnTo>
                <a:lnTo>
                  <a:pt x="1602371" y="149072"/>
                </a:lnTo>
                <a:lnTo>
                  <a:pt x="1592491" y="149072"/>
                </a:lnTo>
                <a:lnTo>
                  <a:pt x="1592491" y="143992"/>
                </a:lnTo>
                <a:lnTo>
                  <a:pt x="1595386" y="143992"/>
                </a:lnTo>
                <a:lnTo>
                  <a:pt x="1602371" y="149072"/>
                </a:lnTo>
                <a:lnTo>
                  <a:pt x="1602371" y="119862"/>
                </a:lnTo>
                <a:lnTo>
                  <a:pt x="1601216" y="119862"/>
                </a:lnTo>
                <a:lnTo>
                  <a:pt x="1600631" y="114782"/>
                </a:lnTo>
                <a:lnTo>
                  <a:pt x="1604695" y="114782"/>
                </a:lnTo>
                <a:lnTo>
                  <a:pt x="1604695" y="119862"/>
                </a:lnTo>
                <a:lnTo>
                  <a:pt x="1606448" y="119862"/>
                </a:lnTo>
                <a:lnTo>
                  <a:pt x="1606448" y="67792"/>
                </a:lnTo>
                <a:lnTo>
                  <a:pt x="1605280" y="67792"/>
                </a:lnTo>
                <a:lnTo>
                  <a:pt x="1605165" y="66522"/>
                </a:lnTo>
                <a:lnTo>
                  <a:pt x="1604695" y="61442"/>
                </a:lnTo>
                <a:lnTo>
                  <a:pt x="1614004" y="61442"/>
                </a:lnTo>
                <a:lnTo>
                  <a:pt x="1613446" y="58902"/>
                </a:lnTo>
                <a:lnTo>
                  <a:pt x="1615821" y="61442"/>
                </a:lnTo>
                <a:lnTo>
                  <a:pt x="1618830" y="67792"/>
                </a:lnTo>
                <a:lnTo>
                  <a:pt x="1618830" y="38582"/>
                </a:lnTo>
                <a:lnTo>
                  <a:pt x="1617967" y="38582"/>
                </a:lnTo>
                <a:lnTo>
                  <a:pt x="1607540" y="33502"/>
                </a:lnTo>
                <a:lnTo>
                  <a:pt x="1609928" y="38582"/>
                </a:lnTo>
                <a:lnTo>
                  <a:pt x="1608772" y="38582"/>
                </a:lnTo>
                <a:lnTo>
                  <a:pt x="1615160" y="44932"/>
                </a:lnTo>
                <a:lnTo>
                  <a:pt x="1611096" y="44932"/>
                </a:lnTo>
                <a:lnTo>
                  <a:pt x="1617484" y="50012"/>
                </a:lnTo>
                <a:lnTo>
                  <a:pt x="1608772" y="50012"/>
                </a:lnTo>
                <a:lnTo>
                  <a:pt x="1611172" y="56362"/>
                </a:lnTo>
                <a:lnTo>
                  <a:pt x="1600263" y="56362"/>
                </a:lnTo>
                <a:lnTo>
                  <a:pt x="1601787" y="50012"/>
                </a:lnTo>
                <a:lnTo>
                  <a:pt x="1605280" y="50012"/>
                </a:lnTo>
                <a:lnTo>
                  <a:pt x="1605280" y="33502"/>
                </a:lnTo>
                <a:lnTo>
                  <a:pt x="1605864" y="33502"/>
                </a:lnTo>
                <a:lnTo>
                  <a:pt x="1607019" y="27152"/>
                </a:lnTo>
                <a:lnTo>
                  <a:pt x="1618869" y="27152"/>
                </a:lnTo>
                <a:lnTo>
                  <a:pt x="1626362" y="33502"/>
                </a:lnTo>
                <a:lnTo>
                  <a:pt x="1627441" y="33502"/>
                </a:lnTo>
                <a:lnTo>
                  <a:pt x="1632750" y="33502"/>
                </a:lnTo>
                <a:lnTo>
                  <a:pt x="1637842" y="38582"/>
                </a:lnTo>
                <a:lnTo>
                  <a:pt x="1637842" y="482"/>
                </a:lnTo>
                <a:lnTo>
                  <a:pt x="1619821" y="482"/>
                </a:lnTo>
                <a:lnTo>
                  <a:pt x="1619821" y="4292"/>
                </a:lnTo>
                <a:lnTo>
                  <a:pt x="1618068" y="9372"/>
                </a:lnTo>
                <a:lnTo>
                  <a:pt x="1613420" y="9372"/>
                </a:lnTo>
                <a:lnTo>
                  <a:pt x="1615160" y="4292"/>
                </a:lnTo>
                <a:lnTo>
                  <a:pt x="1619821" y="4292"/>
                </a:lnTo>
                <a:lnTo>
                  <a:pt x="1619821" y="482"/>
                </a:lnTo>
                <a:lnTo>
                  <a:pt x="1610512" y="482"/>
                </a:lnTo>
                <a:lnTo>
                  <a:pt x="1610512" y="9372"/>
                </a:lnTo>
                <a:lnTo>
                  <a:pt x="1609928" y="15722"/>
                </a:lnTo>
                <a:lnTo>
                  <a:pt x="1599463" y="15722"/>
                </a:lnTo>
                <a:lnTo>
                  <a:pt x="1604111" y="9372"/>
                </a:lnTo>
                <a:lnTo>
                  <a:pt x="1610512" y="9372"/>
                </a:lnTo>
                <a:lnTo>
                  <a:pt x="1610512" y="482"/>
                </a:lnTo>
                <a:lnTo>
                  <a:pt x="1579702" y="482"/>
                </a:lnTo>
                <a:lnTo>
                  <a:pt x="1579702" y="230352"/>
                </a:lnTo>
                <a:lnTo>
                  <a:pt x="1575041" y="225272"/>
                </a:lnTo>
                <a:lnTo>
                  <a:pt x="1579118" y="225272"/>
                </a:lnTo>
                <a:lnTo>
                  <a:pt x="1579702" y="230352"/>
                </a:lnTo>
                <a:lnTo>
                  <a:pt x="1579702" y="482"/>
                </a:lnTo>
                <a:lnTo>
                  <a:pt x="1574469" y="482"/>
                </a:lnTo>
                <a:lnTo>
                  <a:pt x="1574469" y="171932"/>
                </a:lnTo>
                <a:lnTo>
                  <a:pt x="1573885" y="178282"/>
                </a:lnTo>
                <a:lnTo>
                  <a:pt x="1573301" y="178282"/>
                </a:lnTo>
                <a:lnTo>
                  <a:pt x="1565160" y="171932"/>
                </a:lnTo>
                <a:lnTo>
                  <a:pt x="1574469" y="171932"/>
                </a:lnTo>
                <a:lnTo>
                  <a:pt x="1574469" y="482"/>
                </a:lnTo>
                <a:lnTo>
                  <a:pt x="1533766" y="482"/>
                </a:lnTo>
                <a:lnTo>
                  <a:pt x="1533766" y="399262"/>
                </a:lnTo>
                <a:lnTo>
                  <a:pt x="1525041" y="399262"/>
                </a:lnTo>
                <a:lnTo>
                  <a:pt x="1525168" y="397992"/>
                </a:lnTo>
                <a:lnTo>
                  <a:pt x="1525625" y="392912"/>
                </a:lnTo>
                <a:lnTo>
                  <a:pt x="1533766" y="399262"/>
                </a:lnTo>
                <a:lnTo>
                  <a:pt x="1533766" y="482"/>
                </a:lnTo>
                <a:lnTo>
                  <a:pt x="1521777" y="482"/>
                </a:lnTo>
                <a:lnTo>
                  <a:pt x="1521777" y="457682"/>
                </a:lnTo>
                <a:lnTo>
                  <a:pt x="1519567" y="462762"/>
                </a:lnTo>
                <a:lnTo>
                  <a:pt x="1514576" y="457682"/>
                </a:lnTo>
                <a:lnTo>
                  <a:pt x="1521777" y="457682"/>
                </a:lnTo>
                <a:lnTo>
                  <a:pt x="1521777" y="482"/>
                </a:lnTo>
                <a:lnTo>
                  <a:pt x="1512252" y="482"/>
                </a:lnTo>
                <a:lnTo>
                  <a:pt x="1512252" y="306552"/>
                </a:lnTo>
                <a:lnTo>
                  <a:pt x="1511096" y="311632"/>
                </a:lnTo>
                <a:lnTo>
                  <a:pt x="1506435" y="311632"/>
                </a:lnTo>
                <a:lnTo>
                  <a:pt x="1510512" y="317982"/>
                </a:lnTo>
                <a:lnTo>
                  <a:pt x="1502308" y="323062"/>
                </a:lnTo>
                <a:lnTo>
                  <a:pt x="1495463" y="317982"/>
                </a:lnTo>
                <a:lnTo>
                  <a:pt x="1490484" y="311632"/>
                </a:lnTo>
                <a:lnTo>
                  <a:pt x="1487830" y="306552"/>
                </a:lnTo>
                <a:lnTo>
                  <a:pt x="1493774" y="300202"/>
                </a:lnTo>
                <a:lnTo>
                  <a:pt x="1506969" y="300202"/>
                </a:lnTo>
                <a:lnTo>
                  <a:pt x="1512252" y="306552"/>
                </a:lnTo>
                <a:lnTo>
                  <a:pt x="1512252" y="482"/>
                </a:lnTo>
                <a:lnTo>
                  <a:pt x="1486674" y="482"/>
                </a:lnTo>
                <a:lnTo>
                  <a:pt x="1486674" y="230352"/>
                </a:lnTo>
                <a:lnTo>
                  <a:pt x="1468653" y="225272"/>
                </a:lnTo>
                <a:lnTo>
                  <a:pt x="1456804" y="212572"/>
                </a:lnTo>
                <a:lnTo>
                  <a:pt x="1451597" y="196062"/>
                </a:lnTo>
                <a:lnTo>
                  <a:pt x="1379105" y="196062"/>
                </a:lnTo>
                <a:lnTo>
                  <a:pt x="1379105" y="399262"/>
                </a:lnTo>
                <a:lnTo>
                  <a:pt x="1378534" y="405612"/>
                </a:lnTo>
                <a:lnTo>
                  <a:pt x="1378534" y="399262"/>
                </a:lnTo>
                <a:lnTo>
                  <a:pt x="1379105" y="399262"/>
                </a:lnTo>
                <a:lnTo>
                  <a:pt x="1379105" y="196062"/>
                </a:lnTo>
                <a:lnTo>
                  <a:pt x="1377950" y="196062"/>
                </a:lnTo>
                <a:lnTo>
                  <a:pt x="1377950" y="405612"/>
                </a:lnTo>
                <a:lnTo>
                  <a:pt x="1377950" y="417042"/>
                </a:lnTo>
                <a:lnTo>
                  <a:pt x="1377365" y="417042"/>
                </a:lnTo>
                <a:lnTo>
                  <a:pt x="1371536" y="422122"/>
                </a:lnTo>
                <a:lnTo>
                  <a:pt x="1364716" y="428472"/>
                </a:lnTo>
                <a:lnTo>
                  <a:pt x="1343063" y="428472"/>
                </a:lnTo>
                <a:lnTo>
                  <a:pt x="1347711" y="422122"/>
                </a:lnTo>
                <a:lnTo>
                  <a:pt x="1353527" y="422122"/>
                </a:lnTo>
                <a:lnTo>
                  <a:pt x="1352943" y="410692"/>
                </a:lnTo>
                <a:lnTo>
                  <a:pt x="1357604" y="417042"/>
                </a:lnTo>
                <a:lnTo>
                  <a:pt x="1358760" y="410692"/>
                </a:lnTo>
                <a:lnTo>
                  <a:pt x="1359928" y="405612"/>
                </a:lnTo>
                <a:lnTo>
                  <a:pt x="1363408" y="405612"/>
                </a:lnTo>
                <a:lnTo>
                  <a:pt x="1365161" y="410692"/>
                </a:lnTo>
                <a:lnTo>
                  <a:pt x="1368069" y="410692"/>
                </a:lnTo>
                <a:lnTo>
                  <a:pt x="1368640" y="417042"/>
                </a:lnTo>
                <a:lnTo>
                  <a:pt x="1372133" y="417042"/>
                </a:lnTo>
                <a:lnTo>
                  <a:pt x="1372717" y="410692"/>
                </a:lnTo>
                <a:lnTo>
                  <a:pt x="1376781" y="410692"/>
                </a:lnTo>
                <a:lnTo>
                  <a:pt x="1377365" y="405612"/>
                </a:lnTo>
                <a:lnTo>
                  <a:pt x="1377950" y="405612"/>
                </a:lnTo>
                <a:lnTo>
                  <a:pt x="1377950" y="196062"/>
                </a:lnTo>
                <a:lnTo>
                  <a:pt x="1337246" y="196062"/>
                </a:lnTo>
                <a:lnTo>
                  <a:pt x="1337246" y="620242"/>
                </a:lnTo>
                <a:lnTo>
                  <a:pt x="1336675" y="626592"/>
                </a:lnTo>
                <a:lnTo>
                  <a:pt x="1332014" y="626592"/>
                </a:lnTo>
                <a:lnTo>
                  <a:pt x="1327950" y="631672"/>
                </a:lnTo>
                <a:lnTo>
                  <a:pt x="1322717" y="631672"/>
                </a:lnTo>
                <a:lnTo>
                  <a:pt x="1320393" y="626592"/>
                </a:lnTo>
                <a:lnTo>
                  <a:pt x="1325626" y="626592"/>
                </a:lnTo>
                <a:lnTo>
                  <a:pt x="1326781" y="620242"/>
                </a:lnTo>
                <a:lnTo>
                  <a:pt x="1332014" y="626592"/>
                </a:lnTo>
                <a:lnTo>
                  <a:pt x="1329105" y="620242"/>
                </a:lnTo>
                <a:lnTo>
                  <a:pt x="1329690" y="613892"/>
                </a:lnTo>
                <a:lnTo>
                  <a:pt x="1334338" y="613892"/>
                </a:lnTo>
                <a:lnTo>
                  <a:pt x="1337246" y="620242"/>
                </a:lnTo>
                <a:lnTo>
                  <a:pt x="1337246" y="196062"/>
                </a:lnTo>
                <a:lnTo>
                  <a:pt x="1326197" y="196062"/>
                </a:lnTo>
                <a:lnTo>
                  <a:pt x="1326197" y="254482"/>
                </a:lnTo>
                <a:lnTo>
                  <a:pt x="1323301" y="259562"/>
                </a:lnTo>
                <a:lnTo>
                  <a:pt x="1316901" y="259562"/>
                </a:lnTo>
                <a:lnTo>
                  <a:pt x="1316316" y="254482"/>
                </a:lnTo>
                <a:lnTo>
                  <a:pt x="1326197" y="254482"/>
                </a:lnTo>
                <a:lnTo>
                  <a:pt x="1326197" y="196062"/>
                </a:lnTo>
                <a:lnTo>
                  <a:pt x="1312837" y="196062"/>
                </a:lnTo>
                <a:lnTo>
                  <a:pt x="1312837" y="288772"/>
                </a:lnTo>
                <a:lnTo>
                  <a:pt x="1304696" y="282422"/>
                </a:lnTo>
                <a:lnTo>
                  <a:pt x="1305267" y="277342"/>
                </a:lnTo>
                <a:lnTo>
                  <a:pt x="1312837" y="288772"/>
                </a:lnTo>
                <a:lnTo>
                  <a:pt x="1312837" y="196062"/>
                </a:lnTo>
                <a:lnTo>
                  <a:pt x="1202944" y="196062"/>
                </a:lnTo>
                <a:lnTo>
                  <a:pt x="1202944" y="335762"/>
                </a:lnTo>
                <a:lnTo>
                  <a:pt x="1194219" y="335762"/>
                </a:lnTo>
                <a:lnTo>
                  <a:pt x="1194333" y="334492"/>
                </a:lnTo>
                <a:lnTo>
                  <a:pt x="1194803" y="329412"/>
                </a:lnTo>
                <a:lnTo>
                  <a:pt x="1202944" y="335762"/>
                </a:lnTo>
                <a:lnTo>
                  <a:pt x="1202944" y="196062"/>
                </a:lnTo>
                <a:lnTo>
                  <a:pt x="1059916" y="196062"/>
                </a:lnTo>
                <a:lnTo>
                  <a:pt x="1059916" y="230352"/>
                </a:lnTo>
                <a:lnTo>
                  <a:pt x="1057592" y="236702"/>
                </a:lnTo>
                <a:lnTo>
                  <a:pt x="1058176" y="236702"/>
                </a:lnTo>
                <a:lnTo>
                  <a:pt x="1057008" y="241782"/>
                </a:lnTo>
                <a:lnTo>
                  <a:pt x="1056424" y="241782"/>
                </a:lnTo>
                <a:lnTo>
                  <a:pt x="1053515" y="236702"/>
                </a:lnTo>
                <a:lnTo>
                  <a:pt x="1056436" y="236702"/>
                </a:lnTo>
                <a:lnTo>
                  <a:pt x="1059332" y="230352"/>
                </a:lnTo>
                <a:lnTo>
                  <a:pt x="1059916" y="230352"/>
                </a:lnTo>
                <a:lnTo>
                  <a:pt x="1059916" y="196062"/>
                </a:lnTo>
                <a:lnTo>
                  <a:pt x="1014564" y="196062"/>
                </a:lnTo>
                <a:lnTo>
                  <a:pt x="1001191" y="201142"/>
                </a:lnTo>
                <a:lnTo>
                  <a:pt x="1011085" y="201142"/>
                </a:lnTo>
                <a:lnTo>
                  <a:pt x="1017790" y="201142"/>
                </a:lnTo>
                <a:lnTo>
                  <a:pt x="1019213" y="207492"/>
                </a:lnTo>
                <a:lnTo>
                  <a:pt x="1022705" y="207492"/>
                </a:lnTo>
                <a:lnTo>
                  <a:pt x="1012825" y="218922"/>
                </a:lnTo>
                <a:lnTo>
                  <a:pt x="1019594" y="218922"/>
                </a:lnTo>
                <a:lnTo>
                  <a:pt x="1027798" y="225272"/>
                </a:lnTo>
                <a:lnTo>
                  <a:pt x="1036205" y="230352"/>
                </a:lnTo>
                <a:lnTo>
                  <a:pt x="1043635" y="230352"/>
                </a:lnTo>
                <a:lnTo>
                  <a:pt x="1040155" y="236702"/>
                </a:lnTo>
                <a:lnTo>
                  <a:pt x="1036078" y="236702"/>
                </a:lnTo>
                <a:lnTo>
                  <a:pt x="1034338" y="241782"/>
                </a:lnTo>
                <a:lnTo>
                  <a:pt x="1043101" y="248132"/>
                </a:lnTo>
                <a:lnTo>
                  <a:pt x="1049083" y="259562"/>
                </a:lnTo>
                <a:lnTo>
                  <a:pt x="1053223" y="270992"/>
                </a:lnTo>
                <a:lnTo>
                  <a:pt x="1056424" y="282422"/>
                </a:lnTo>
                <a:lnTo>
                  <a:pt x="1068057" y="277342"/>
                </a:lnTo>
                <a:lnTo>
                  <a:pt x="1068641" y="277342"/>
                </a:lnTo>
                <a:lnTo>
                  <a:pt x="1076782" y="277342"/>
                </a:lnTo>
                <a:lnTo>
                  <a:pt x="1072121" y="282422"/>
                </a:lnTo>
                <a:lnTo>
                  <a:pt x="1068057" y="282422"/>
                </a:lnTo>
                <a:lnTo>
                  <a:pt x="1078865" y="288772"/>
                </a:lnTo>
                <a:lnTo>
                  <a:pt x="1089571" y="288772"/>
                </a:lnTo>
                <a:lnTo>
                  <a:pt x="1097648" y="295122"/>
                </a:lnTo>
                <a:lnTo>
                  <a:pt x="1100620" y="306552"/>
                </a:lnTo>
                <a:lnTo>
                  <a:pt x="1097127" y="306552"/>
                </a:lnTo>
                <a:lnTo>
                  <a:pt x="1101775" y="311632"/>
                </a:lnTo>
                <a:lnTo>
                  <a:pt x="1109052" y="306552"/>
                </a:lnTo>
                <a:lnTo>
                  <a:pt x="1115441" y="306552"/>
                </a:lnTo>
                <a:lnTo>
                  <a:pt x="1117473" y="311632"/>
                </a:lnTo>
                <a:lnTo>
                  <a:pt x="1115148" y="311632"/>
                </a:lnTo>
                <a:lnTo>
                  <a:pt x="1119136" y="317982"/>
                </a:lnTo>
                <a:lnTo>
                  <a:pt x="1123873" y="317982"/>
                </a:lnTo>
                <a:lnTo>
                  <a:pt x="1129055" y="323062"/>
                </a:lnTo>
                <a:lnTo>
                  <a:pt x="1134338" y="329412"/>
                </a:lnTo>
                <a:lnTo>
                  <a:pt x="1138859" y="329412"/>
                </a:lnTo>
                <a:lnTo>
                  <a:pt x="1142619" y="335762"/>
                </a:lnTo>
                <a:lnTo>
                  <a:pt x="1145298" y="340842"/>
                </a:lnTo>
                <a:lnTo>
                  <a:pt x="1146543" y="352272"/>
                </a:lnTo>
                <a:lnTo>
                  <a:pt x="1152359" y="347192"/>
                </a:lnTo>
                <a:lnTo>
                  <a:pt x="1154684" y="347192"/>
                </a:lnTo>
                <a:lnTo>
                  <a:pt x="1157592" y="352272"/>
                </a:lnTo>
                <a:lnTo>
                  <a:pt x="1160500" y="352272"/>
                </a:lnTo>
                <a:lnTo>
                  <a:pt x="1163993" y="358622"/>
                </a:lnTo>
                <a:lnTo>
                  <a:pt x="1170381" y="347192"/>
                </a:lnTo>
                <a:lnTo>
                  <a:pt x="1171549" y="358622"/>
                </a:lnTo>
                <a:lnTo>
                  <a:pt x="1170965" y="358622"/>
                </a:lnTo>
                <a:lnTo>
                  <a:pt x="1170965" y="370052"/>
                </a:lnTo>
                <a:lnTo>
                  <a:pt x="1172133" y="370052"/>
                </a:lnTo>
                <a:lnTo>
                  <a:pt x="1176782" y="381482"/>
                </a:lnTo>
                <a:lnTo>
                  <a:pt x="1179690" y="381482"/>
                </a:lnTo>
                <a:lnTo>
                  <a:pt x="1188986" y="370052"/>
                </a:lnTo>
                <a:lnTo>
                  <a:pt x="1194219" y="370052"/>
                </a:lnTo>
                <a:lnTo>
                  <a:pt x="1188986" y="381482"/>
                </a:lnTo>
                <a:lnTo>
                  <a:pt x="1193063" y="381482"/>
                </a:lnTo>
                <a:lnTo>
                  <a:pt x="1196543" y="376402"/>
                </a:lnTo>
                <a:lnTo>
                  <a:pt x="1200619" y="376402"/>
                </a:lnTo>
                <a:lnTo>
                  <a:pt x="1197127" y="387832"/>
                </a:lnTo>
                <a:lnTo>
                  <a:pt x="1201204" y="387832"/>
                </a:lnTo>
                <a:lnTo>
                  <a:pt x="1201204" y="381482"/>
                </a:lnTo>
                <a:lnTo>
                  <a:pt x="1202944" y="376402"/>
                </a:lnTo>
                <a:lnTo>
                  <a:pt x="1208252" y="381482"/>
                </a:lnTo>
                <a:lnTo>
                  <a:pt x="1211808" y="387832"/>
                </a:lnTo>
                <a:lnTo>
                  <a:pt x="1213408" y="392912"/>
                </a:lnTo>
                <a:lnTo>
                  <a:pt x="1213358" y="394182"/>
                </a:lnTo>
                <a:lnTo>
                  <a:pt x="1212824" y="399262"/>
                </a:lnTo>
                <a:lnTo>
                  <a:pt x="1226197" y="399262"/>
                </a:lnTo>
                <a:lnTo>
                  <a:pt x="1232598" y="392912"/>
                </a:lnTo>
                <a:lnTo>
                  <a:pt x="1230845" y="399262"/>
                </a:lnTo>
                <a:lnTo>
                  <a:pt x="1229741" y="399262"/>
                </a:lnTo>
                <a:lnTo>
                  <a:pt x="1229106" y="405612"/>
                </a:lnTo>
                <a:lnTo>
                  <a:pt x="1229004" y="408152"/>
                </a:lnTo>
                <a:lnTo>
                  <a:pt x="1228902" y="410692"/>
                </a:lnTo>
                <a:lnTo>
                  <a:pt x="1233182" y="405612"/>
                </a:lnTo>
                <a:lnTo>
                  <a:pt x="1236091" y="399262"/>
                </a:lnTo>
                <a:lnTo>
                  <a:pt x="1237246" y="399262"/>
                </a:lnTo>
                <a:lnTo>
                  <a:pt x="1238986" y="405612"/>
                </a:lnTo>
                <a:lnTo>
                  <a:pt x="1248295" y="410692"/>
                </a:lnTo>
                <a:lnTo>
                  <a:pt x="1255852" y="410692"/>
                </a:lnTo>
                <a:lnTo>
                  <a:pt x="1252359" y="417042"/>
                </a:lnTo>
                <a:lnTo>
                  <a:pt x="1258760" y="417042"/>
                </a:lnTo>
                <a:lnTo>
                  <a:pt x="1265732" y="422122"/>
                </a:lnTo>
                <a:lnTo>
                  <a:pt x="1295387" y="422122"/>
                </a:lnTo>
                <a:lnTo>
                  <a:pt x="1290739" y="417042"/>
                </a:lnTo>
                <a:lnTo>
                  <a:pt x="1293647" y="405612"/>
                </a:lnTo>
                <a:lnTo>
                  <a:pt x="1297419" y="405612"/>
                </a:lnTo>
                <a:lnTo>
                  <a:pt x="1300619" y="399262"/>
                </a:lnTo>
                <a:lnTo>
                  <a:pt x="1305852" y="405612"/>
                </a:lnTo>
                <a:lnTo>
                  <a:pt x="1302943" y="417042"/>
                </a:lnTo>
                <a:lnTo>
                  <a:pt x="1305852" y="417042"/>
                </a:lnTo>
                <a:lnTo>
                  <a:pt x="1304112" y="422122"/>
                </a:lnTo>
                <a:lnTo>
                  <a:pt x="1303997" y="423392"/>
                </a:lnTo>
                <a:lnTo>
                  <a:pt x="1303528" y="428472"/>
                </a:lnTo>
                <a:lnTo>
                  <a:pt x="1305267" y="422122"/>
                </a:lnTo>
                <a:lnTo>
                  <a:pt x="1313992" y="428472"/>
                </a:lnTo>
                <a:lnTo>
                  <a:pt x="1317485" y="433552"/>
                </a:lnTo>
                <a:lnTo>
                  <a:pt x="1319809" y="428472"/>
                </a:lnTo>
                <a:lnTo>
                  <a:pt x="1330998" y="428472"/>
                </a:lnTo>
                <a:lnTo>
                  <a:pt x="1321993" y="433552"/>
                </a:lnTo>
                <a:lnTo>
                  <a:pt x="1317485" y="433552"/>
                </a:lnTo>
                <a:lnTo>
                  <a:pt x="1313408" y="433552"/>
                </a:lnTo>
                <a:lnTo>
                  <a:pt x="1311097" y="439902"/>
                </a:lnTo>
                <a:lnTo>
                  <a:pt x="1312760" y="451332"/>
                </a:lnTo>
                <a:lnTo>
                  <a:pt x="1313002" y="457682"/>
                </a:lnTo>
                <a:lnTo>
                  <a:pt x="1306436" y="457682"/>
                </a:lnTo>
                <a:lnTo>
                  <a:pt x="1304696" y="439902"/>
                </a:lnTo>
                <a:lnTo>
                  <a:pt x="1302359" y="446252"/>
                </a:lnTo>
                <a:lnTo>
                  <a:pt x="1298879" y="451332"/>
                </a:lnTo>
                <a:lnTo>
                  <a:pt x="1294803" y="451332"/>
                </a:lnTo>
                <a:lnTo>
                  <a:pt x="1291323" y="457682"/>
                </a:lnTo>
                <a:lnTo>
                  <a:pt x="1266317" y="457682"/>
                </a:lnTo>
                <a:lnTo>
                  <a:pt x="1261719" y="465302"/>
                </a:lnTo>
                <a:lnTo>
                  <a:pt x="1263992" y="469112"/>
                </a:lnTo>
                <a:lnTo>
                  <a:pt x="1261071" y="466572"/>
                </a:lnTo>
                <a:lnTo>
                  <a:pt x="1259928" y="469112"/>
                </a:lnTo>
                <a:lnTo>
                  <a:pt x="1260195" y="466572"/>
                </a:lnTo>
                <a:lnTo>
                  <a:pt x="1255852" y="462762"/>
                </a:lnTo>
                <a:lnTo>
                  <a:pt x="1255852" y="457682"/>
                </a:lnTo>
                <a:lnTo>
                  <a:pt x="1253159" y="457682"/>
                </a:lnTo>
                <a:lnTo>
                  <a:pt x="1252943" y="458114"/>
                </a:lnTo>
                <a:lnTo>
                  <a:pt x="1252943" y="631672"/>
                </a:lnTo>
                <a:lnTo>
                  <a:pt x="1251788" y="631672"/>
                </a:lnTo>
                <a:lnTo>
                  <a:pt x="1250619" y="626592"/>
                </a:lnTo>
                <a:lnTo>
                  <a:pt x="1252943" y="631672"/>
                </a:lnTo>
                <a:lnTo>
                  <a:pt x="1252943" y="458114"/>
                </a:lnTo>
                <a:lnTo>
                  <a:pt x="1250543" y="462762"/>
                </a:lnTo>
                <a:lnTo>
                  <a:pt x="1250442" y="464032"/>
                </a:lnTo>
                <a:lnTo>
                  <a:pt x="1250340" y="465302"/>
                </a:lnTo>
                <a:lnTo>
                  <a:pt x="1250238" y="466572"/>
                </a:lnTo>
                <a:lnTo>
                  <a:pt x="1250137" y="467842"/>
                </a:lnTo>
                <a:lnTo>
                  <a:pt x="1250035" y="469112"/>
                </a:lnTo>
                <a:lnTo>
                  <a:pt x="1247711" y="469112"/>
                </a:lnTo>
                <a:lnTo>
                  <a:pt x="1247825" y="467842"/>
                </a:lnTo>
                <a:lnTo>
                  <a:pt x="1247940" y="466572"/>
                </a:lnTo>
                <a:lnTo>
                  <a:pt x="1248067" y="465302"/>
                </a:lnTo>
                <a:lnTo>
                  <a:pt x="1248181" y="464032"/>
                </a:lnTo>
                <a:lnTo>
                  <a:pt x="1248295" y="462762"/>
                </a:lnTo>
                <a:lnTo>
                  <a:pt x="1241171" y="462762"/>
                </a:lnTo>
                <a:lnTo>
                  <a:pt x="1238859" y="469112"/>
                </a:lnTo>
                <a:lnTo>
                  <a:pt x="1236662" y="462762"/>
                </a:lnTo>
                <a:lnTo>
                  <a:pt x="1227950" y="462762"/>
                </a:lnTo>
                <a:lnTo>
                  <a:pt x="1230845" y="469112"/>
                </a:lnTo>
                <a:lnTo>
                  <a:pt x="1214577" y="469112"/>
                </a:lnTo>
                <a:lnTo>
                  <a:pt x="1212824" y="474192"/>
                </a:lnTo>
                <a:lnTo>
                  <a:pt x="1205852" y="469112"/>
                </a:lnTo>
                <a:lnTo>
                  <a:pt x="1204112" y="469112"/>
                </a:lnTo>
                <a:lnTo>
                  <a:pt x="1202944" y="480542"/>
                </a:lnTo>
                <a:lnTo>
                  <a:pt x="1203236" y="474192"/>
                </a:lnTo>
                <a:lnTo>
                  <a:pt x="1203528" y="469112"/>
                </a:lnTo>
                <a:lnTo>
                  <a:pt x="1197711" y="469112"/>
                </a:lnTo>
                <a:lnTo>
                  <a:pt x="1196543" y="469112"/>
                </a:lnTo>
                <a:lnTo>
                  <a:pt x="1199451" y="462762"/>
                </a:lnTo>
                <a:lnTo>
                  <a:pt x="1196543" y="462762"/>
                </a:lnTo>
                <a:lnTo>
                  <a:pt x="1192479" y="474192"/>
                </a:lnTo>
                <a:lnTo>
                  <a:pt x="1193647" y="469112"/>
                </a:lnTo>
                <a:lnTo>
                  <a:pt x="1194219" y="462762"/>
                </a:lnTo>
                <a:lnTo>
                  <a:pt x="1191895" y="462762"/>
                </a:lnTo>
                <a:lnTo>
                  <a:pt x="1190739" y="469112"/>
                </a:lnTo>
                <a:lnTo>
                  <a:pt x="1179690" y="469112"/>
                </a:lnTo>
                <a:lnTo>
                  <a:pt x="1185506" y="457682"/>
                </a:lnTo>
                <a:lnTo>
                  <a:pt x="1173721" y="457682"/>
                </a:lnTo>
                <a:lnTo>
                  <a:pt x="1162824" y="451332"/>
                </a:lnTo>
                <a:lnTo>
                  <a:pt x="1152791" y="451332"/>
                </a:lnTo>
                <a:lnTo>
                  <a:pt x="1143635" y="446252"/>
                </a:lnTo>
                <a:lnTo>
                  <a:pt x="1150531" y="439902"/>
                </a:lnTo>
                <a:lnTo>
                  <a:pt x="1135507" y="439902"/>
                </a:lnTo>
                <a:lnTo>
                  <a:pt x="1132598" y="433552"/>
                </a:lnTo>
                <a:lnTo>
                  <a:pt x="1132014" y="428472"/>
                </a:lnTo>
                <a:lnTo>
                  <a:pt x="1141895" y="428472"/>
                </a:lnTo>
                <a:lnTo>
                  <a:pt x="1127937" y="417042"/>
                </a:lnTo>
                <a:lnTo>
                  <a:pt x="1123873" y="410692"/>
                </a:lnTo>
                <a:lnTo>
                  <a:pt x="1113409" y="410692"/>
                </a:lnTo>
                <a:lnTo>
                  <a:pt x="1114564" y="405612"/>
                </a:lnTo>
                <a:lnTo>
                  <a:pt x="1108151" y="410692"/>
                </a:lnTo>
                <a:lnTo>
                  <a:pt x="1099883" y="417042"/>
                </a:lnTo>
                <a:lnTo>
                  <a:pt x="1086078" y="417042"/>
                </a:lnTo>
                <a:lnTo>
                  <a:pt x="1094206" y="410692"/>
                </a:lnTo>
                <a:lnTo>
                  <a:pt x="1095235" y="405612"/>
                </a:lnTo>
                <a:lnTo>
                  <a:pt x="1097368" y="399262"/>
                </a:lnTo>
                <a:lnTo>
                  <a:pt x="1098867" y="397992"/>
                </a:lnTo>
                <a:lnTo>
                  <a:pt x="1098867" y="392912"/>
                </a:lnTo>
                <a:lnTo>
                  <a:pt x="1102944" y="392912"/>
                </a:lnTo>
                <a:lnTo>
                  <a:pt x="1099705" y="397992"/>
                </a:lnTo>
                <a:lnTo>
                  <a:pt x="1108760" y="392912"/>
                </a:lnTo>
                <a:lnTo>
                  <a:pt x="1106436" y="392912"/>
                </a:lnTo>
                <a:lnTo>
                  <a:pt x="1098296" y="387832"/>
                </a:lnTo>
                <a:lnTo>
                  <a:pt x="1093635" y="392912"/>
                </a:lnTo>
                <a:lnTo>
                  <a:pt x="1089571" y="387832"/>
                </a:lnTo>
                <a:lnTo>
                  <a:pt x="1082598" y="387832"/>
                </a:lnTo>
                <a:lnTo>
                  <a:pt x="1081430" y="381482"/>
                </a:lnTo>
                <a:lnTo>
                  <a:pt x="1083170" y="381482"/>
                </a:lnTo>
                <a:lnTo>
                  <a:pt x="1084148" y="378942"/>
                </a:lnTo>
                <a:lnTo>
                  <a:pt x="1082598" y="376402"/>
                </a:lnTo>
                <a:lnTo>
                  <a:pt x="1070965" y="376402"/>
                </a:lnTo>
                <a:lnTo>
                  <a:pt x="1065149" y="370052"/>
                </a:lnTo>
                <a:lnTo>
                  <a:pt x="1059916" y="370052"/>
                </a:lnTo>
                <a:lnTo>
                  <a:pt x="1059916" y="363702"/>
                </a:lnTo>
                <a:lnTo>
                  <a:pt x="1066838" y="358622"/>
                </a:lnTo>
                <a:lnTo>
                  <a:pt x="1068197" y="358622"/>
                </a:lnTo>
                <a:lnTo>
                  <a:pt x="1068908" y="352272"/>
                </a:lnTo>
                <a:lnTo>
                  <a:pt x="1073873" y="347192"/>
                </a:lnTo>
                <a:lnTo>
                  <a:pt x="1066888" y="347192"/>
                </a:lnTo>
                <a:lnTo>
                  <a:pt x="1062240" y="352272"/>
                </a:lnTo>
                <a:lnTo>
                  <a:pt x="1059332" y="347192"/>
                </a:lnTo>
                <a:lnTo>
                  <a:pt x="1048283" y="347192"/>
                </a:lnTo>
                <a:lnTo>
                  <a:pt x="1050036" y="340842"/>
                </a:lnTo>
                <a:lnTo>
                  <a:pt x="1057008" y="340842"/>
                </a:lnTo>
                <a:lnTo>
                  <a:pt x="1049451" y="335762"/>
                </a:lnTo>
                <a:lnTo>
                  <a:pt x="1047711" y="340842"/>
                </a:lnTo>
                <a:lnTo>
                  <a:pt x="1038402" y="340842"/>
                </a:lnTo>
                <a:lnTo>
                  <a:pt x="1032586" y="352272"/>
                </a:lnTo>
                <a:lnTo>
                  <a:pt x="1032586" y="347192"/>
                </a:lnTo>
                <a:lnTo>
                  <a:pt x="1034338" y="347192"/>
                </a:lnTo>
                <a:lnTo>
                  <a:pt x="1029677" y="340842"/>
                </a:lnTo>
                <a:lnTo>
                  <a:pt x="1035494" y="335762"/>
                </a:lnTo>
                <a:lnTo>
                  <a:pt x="1025029" y="335762"/>
                </a:lnTo>
                <a:lnTo>
                  <a:pt x="1026198" y="329412"/>
                </a:lnTo>
                <a:lnTo>
                  <a:pt x="1029677" y="323062"/>
                </a:lnTo>
                <a:lnTo>
                  <a:pt x="1040155" y="323062"/>
                </a:lnTo>
                <a:lnTo>
                  <a:pt x="1042479" y="317982"/>
                </a:lnTo>
                <a:lnTo>
                  <a:pt x="1032154" y="317982"/>
                </a:lnTo>
                <a:lnTo>
                  <a:pt x="1028090" y="311632"/>
                </a:lnTo>
                <a:lnTo>
                  <a:pt x="1023874" y="311632"/>
                </a:lnTo>
                <a:lnTo>
                  <a:pt x="1032014" y="306552"/>
                </a:lnTo>
                <a:lnTo>
                  <a:pt x="1022705" y="311632"/>
                </a:lnTo>
                <a:lnTo>
                  <a:pt x="1024445" y="306552"/>
                </a:lnTo>
                <a:lnTo>
                  <a:pt x="1030846" y="306552"/>
                </a:lnTo>
                <a:lnTo>
                  <a:pt x="1027874" y="300202"/>
                </a:lnTo>
                <a:lnTo>
                  <a:pt x="1023213" y="306552"/>
                </a:lnTo>
                <a:lnTo>
                  <a:pt x="1019314" y="306552"/>
                </a:lnTo>
                <a:lnTo>
                  <a:pt x="1018641" y="300202"/>
                </a:lnTo>
                <a:lnTo>
                  <a:pt x="1022705" y="300202"/>
                </a:lnTo>
                <a:lnTo>
                  <a:pt x="1020394" y="295122"/>
                </a:lnTo>
                <a:lnTo>
                  <a:pt x="1015949" y="288772"/>
                </a:lnTo>
                <a:lnTo>
                  <a:pt x="1011834" y="288772"/>
                </a:lnTo>
                <a:lnTo>
                  <a:pt x="1010500" y="282422"/>
                </a:lnTo>
                <a:lnTo>
                  <a:pt x="1016546" y="277342"/>
                </a:lnTo>
                <a:lnTo>
                  <a:pt x="1019213" y="277342"/>
                </a:lnTo>
                <a:lnTo>
                  <a:pt x="1021448" y="282422"/>
                </a:lnTo>
                <a:lnTo>
                  <a:pt x="1026198" y="277342"/>
                </a:lnTo>
                <a:lnTo>
                  <a:pt x="1022705" y="270992"/>
                </a:lnTo>
                <a:lnTo>
                  <a:pt x="1016317" y="270992"/>
                </a:lnTo>
                <a:lnTo>
                  <a:pt x="1008748" y="263563"/>
                </a:lnTo>
                <a:lnTo>
                  <a:pt x="1008748" y="568172"/>
                </a:lnTo>
                <a:lnTo>
                  <a:pt x="1008748" y="573252"/>
                </a:lnTo>
                <a:lnTo>
                  <a:pt x="1004684" y="573252"/>
                </a:lnTo>
                <a:lnTo>
                  <a:pt x="1004684" y="568172"/>
                </a:lnTo>
                <a:lnTo>
                  <a:pt x="1008748" y="568172"/>
                </a:lnTo>
                <a:lnTo>
                  <a:pt x="1008748" y="263563"/>
                </a:lnTo>
                <a:lnTo>
                  <a:pt x="1004684" y="259562"/>
                </a:lnTo>
                <a:lnTo>
                  <a:pt x="1000036" y="259562"/>
                </a:lnTo>
                <a:lnTo>
                  <a:pt x="999451" y="254482"/>
                </a:lnTo>
                <a:lnTo>
                  <a:pt x="991514" y="254482"/>
                </a:lnTo>
                <a:lnTo>
                  <a:pt x="993203" y="248132"/>
                </a:lnTo>
                <a:lnTo>
                  <a:pt x="996416" y="241782"/>
                </a:lnTo>
                <a:lnTo>
                  <a:pt x="995375" y="241782"/>
                </a:lnTo>
                <a:lnTo>
                  <a:pt x="1004697" y="236702"/>
                </a:lnTo>
                <a:lnTo>
                  <a:pt x="1002360" y="236702"/>
                </a:lnTo>
                <a:lnTo>
                  <a:pt x="1000569" y="230352"/>
                </a:lnTo>
                <a:lnTo>
                  <a:pt x="995883" y="230352"/>
                </a:lnTo>
                <a:lnTo>
                  <a:pt x="989355" y="225272"/>
                </a:lnTo>
                <a:lnTo>
                  <a:pt x="982002" y="218922"/>
                </a:lnTo>
                <a:lnTo>
                  <a:pt x="987247" y="212572"/>
                </a:lnTo>
                <a:lnTo>
                  <a:pt x="990142" y="207492"/>
                </a:lnTo>
                <a:lnTo>
                  <a:pt x="985494" y="201142"/>
                </a:lnTo>
                <a:lnTo>
                  <a:pt x="986078" y="196062"/>
                </a:lnTo>
                <a:lnTo>
                  <a:pt x="980846" y="196062"/>
                </a:lnTo>
                <a:lnTo>
                  <a:pt x="973874" y="201142"/>
                </a:lnTo>
                <a:lnTo>
                  <a:pt x="979246" y="189712"/>
                </a:lnTo>
                <a:lnTo>
                  <a:pt x="979830" y="184632"/>
                </a:lnTo>
                <a:lnTo>
                  <a:pt x="977138" y="178282"/>
                </a:lnTo>
                <a:lnTo>
                  <a:pt x="972705" y="178282"/>
                </a:lnTo>
                <a:lnTo>
                  <a:pt x="968070" y="171932"/>
                </a:lnTo>
                <a:lnTo>
                  <a:pt x="965733" y="168249"/>
                </a:lnTo>
                <a:lnTo>
                  <a:pt x="965733" y="591032"/>
                </a:lnTo>
                <a:lnTo>
                  <a:pt x="965733" y="597382"/>
                </a:lnTo>
                <a:lnTo>
                  <a:pt x="961072" y="602462"/>
                </a:lnTo>
                <a:lnTo>
                  <a:pt x="961136" y="601192"/>
                </a:lnTo>
                <a:lnTo>
                  <a:pt x="961656" y="591032"/>
                </a:lnTo>
                <a:lnTo>
                  <a:pt x="965733" y="591032"/>
                </a:lnTo>
                <a:lnTo>
                  <a:pt x="965733" y="168249"/>
                </a:lnTo>
                <a:lnTo>
                  <a:pt x="964857" y="166852"/>
                </a:lnTo>
                <a:lnTo>
                  <a:pt x="964692" y="160502"/>
                </a:lnTo>
                <a:lnTo>
                  <a:pt x="969276" y="155371"/>
                </a:lnTo>
                <a:lnTo>
                  <a:pt x="971562" y="155371"/>
                </a:lnTo>
                <a:lnTo>
                  <a:pt x="969797" y="160502"/>
                </a:lnTo>
                <a:lnTo>
                  <a:pt x="966304" y="160502"/>
                </a:lnTo>
                <a:lnTo>
                  <a:pt x="969149" y="166852"/>
                </a:lnTo>
                <a:lnTo>
                  <a:pt x="977430" y="171932"/>
                </a:lnTo>
                <a:lnTo>
                  <a:pt x="980262" y="178282"/>
                </a:lnTo>
                <a:lnTo>
                  <a:pt x="987247" y="178282"/>
                </a:lnTo>
                <a:lnTo>
                  <a:pt x="988402" y="171932"/>
                </a:lnTo>
                <a:lnTo>
                  <a:pt x="995375" y="166852"/>
                </a:lnTo>
                <a:lnTo>
                  <a:pt x="1000201" y="171932"/>
                </a:lnTo>
                <a:lnTo>
                  <a:pt x="994727" y="184632"/>
                </a:lnTo>
                <a:lnTo>
                  <a:pt x="989571" y="189712"/>
                </a:lnTo>
                <a:lnTo>
                  <a:pt x="1002461" y="189712"/>
                </a:lnTo>
                <a:lnTo>
                  <a:pt x="995375" y="196062"/>
                </a:lnTo>
                <a:lnTo>
                  <a:pt x="1014564" y="196062"/>
                </a:lnTo>
                <a:lnTo>
                  <a:pt x="1014018" y="189712"/>
                </a:lnTo>
                <a:lnTo>
                  <a:pt x="1452079" y="189712"/>
                </a:lnTo>
                <a:lnTo>
                  <a:pt x="1453527" y="171932"/>
                </a:lnTo>
                <a:lnTo>
                  <a:pt x="1459928" y="166852"/>
                </a:lnTo>
                <a:lnTo>
                  <a:pt x="1461668" y="171932"/>
                </a:lnTo>
                <a:lnTo>
                  <a:pt x="1472133" y="166852"/>
                </a:lnTo>
                <a:lnTo>
                  <a:pt x="1468907" y="184632"/>
                </a:lnTo>
                <a:lnTo>
                  <a:pt x="1469885" y="189712"/>
                </a:lnTo>
                <a:lnTo>
                  <a:pt x="1474012" y="201142"/>
                </a:lnTo>
                <a:lnTo>
                  <a:pt x="1480273" y="207492"/>
                </a:lnTo>
                <a:lnTo>
                  <a:pt x="1472133" y="207492"/>
                </a:lnTo>
                <a:lnTo>
                  <a:pt x="1472933" y="212572"/>
                </a:lnTo>
                <a:lnTo>
                  <a:pt x="1477657" y="212572"/>
                </a:lnTo>
                <a:lnTo>
                  <a:pt x="1483258" y="218922"/>
                </a:lnTo>
                <a:lnTo>
                  <a:pt x="1486674" y="230352"/>
                </a:lnTo>
                <a:lnTo>
                  <a:pt x="1486674" y="482"/>
                </a:lnTo>
                <a:lnTo>
                  <a:pt x="1472133" y="482"/>
                </a:lnTo>
                <a:lnTo>
                  <a:pt x="1472133" y="119862"/>
                </a:lnTo>
                <a:lnTo>
                  <a:pt x="1461096" y="143992"/>
                </a:lnTo>
                <a:lnTo>
                  <a:pt x="1447939" y="137642"/>
                </a:lnTo>
                <a:lnTo>
                  <a:pt x="1446872" y="126212"/>
                </a:lnTo>
                <a:lnTo>
                  <a:pt x="1472133" y="119862"/>
                </a:lnTo>
                <a:lnTo>
                  <a:pt x="1472133" y="482"/>
                </a:lnTo>
                <a:lnTo>
                  <a:pt x="1409052" y="482"/>
                </a:lnTo>
                <a:lnTo>
                  <a:pt x="1409700" y="4292"/>
                </a:lnTo>
                <a:lnTo>
                  <a:pt x="1406220" y="9372"/>
                </a:lnTo>
                <a:lnTo>
                  <a:pt x="1395387" y="9372"/>
                </a:lnTo>
                <a:lnTo>
                  <a:pt x="1405851" y="20802"/>
                </a:lnTo>
                <a:lnTo>
                  <a:pt x="1404696" y="20802"/>
                </a:lnTo>
                <a:lnTo>
                  <a:pt x="1397723" y="27152"/>
                </a:lnTo>
                <a:lnTo>
                  <a:pt x="1397723" y="33502"/>
                </a:lnTo>
                <a:lnTo>
                  <a:pt x="1392478" y="33502"/>
                </a:lnTo>
                <a:lnTo>
                  <a:pt x="1390738" y="44932"/>
                </a:lnTo>
                <a:lnTo>
                  <a:pt x="1396555" y="50012"/>
                </a:lnTo>
                <a:lnTo>
                  <a:pt x="1395971" y="56362"/>
                </a:lnTo>
                <a:lnTo>
                  <a:pt x="1402956" y="56362"/>
                </a:lnTo>
                <a:lnTo>
                  <a:pt x="1410512" y="61442"/>
                </a:lnTo>
                <a:lnTo>
                  <a:pt x="1407604" y="56362"/>
                </a:lnTo>
                <a:lnTo>
                  <a:pt x="1416900" y="61442"/>
                </a:lnTo>
                <a:lnTo>
                  <a:pt x="1419809" y="67792"/>
                </a:lnTo>
                <a:lnTo>
                  <a:pt x="1395247" y="67792"/>
                </a:lnTo>
                <a:lnTo>
                  <a:pt x="1393050" y="74142"/>
                </a:lnTo>
                <a:lnTo>
                  <a:pt x="1394231" y="74142"/>
                </a:lnTo>
                <a:lnTo>
                  <a:pt x="1393647" y="79222"/>
                </a:lnTo>
                <a:lnTo>
                  <a:pt x="1397711" y="85572"/>
                </a:lnTo>
                <a:lnTo>
                  <a:pt x="1397711" y="90652"/>
                </a:lnTo>
                <a:lnTo>
                  <a:pt x="1408188" y="90652"/>
                </a:lnTo>
                <a:lnTo>
                  <a:pt x="1405851" y="97002"/>
                </a:lnTo>
                <a:lnTo>
                  <a:pt x="1413992" y="97002"/>
                </a:lnTo>
                <a:lnTo>
                  <a:pt x="1409928" y="102082"/>
                </a:lnTo>
                <a:lnTo>
                  <a:pt x="1401787" y="108432"/>
                </a:lnTo>
                <a:lnTo>
                  <a:pt x="1406436" y="114782"/>
                </a:lnTo>
                <a:lnTo>
                  <a:pt x="1407020" y="119862"/>
                </a:lnTo>
                <a:lnTo>
                  <a:pt x="1400619" y="114782"/>
                </a:lnTo>
                <a:lnTo>
                  <a:pt x="1401203" y="126212"/>
                </a:lnTo>
                <a:lnTo>
                  <a:pt x="1407604" y="131292"/>
                </a:lnTo>
                <a:lnTo>
                  <a:pt x="1413421" y="131292"/>
                </a:lnTo>
                <a:lnTo>
                  <a:pt x="1416900" y="137642"/>
                </a:lnTo>
                <a:lnTo>
                  <a:pt x="1409344" y="137642"/>
                </a:lnTo>
                <a:lnTo>
                  <a:pt x="1408760" y="143992"/>
                </a:lnTo>
                <a:lnTo>
                  <a:pt x="1404112" y="143992"/>
                </a:lnTo>
                <a:lnTo>
                  <a:pt x="1400048" y="149072"/>
                </a:lnTo>
                <a:lnTo>
                  <a:pt x="1393063" y="149072"/>
                </a:lnTo>
                <a:lnTo>
                  <a:pt x="1395933" y="155371"/>
                </a:lnTo>
                <a:lnTo>
                  <a:pt x="1398270" y="155371"/>
                </a:lnTo>
                <a:lnTo>
                  <a:pt x="1400619" y="160502"/>
                </a:lnTo>
                <a:lnTo>
                  <a:pt x="1399463" y="160502"/>
                </a:lnTo>
                <a:lnTo>
                  <a:pt x="1395933" y="155371"/>
                </a:lnTo>
                <a:lnTo>
                  <a:pt x="1390116" y="155371"/>
                </a:lnTo>
                <a:lnTo>
                  <a:pt x="1393063" y="160502"/>
                </a:lnTo>
                <a:lnTo>
                  <a:pt x="1383766" y="150342"/>
                </a:lnTo>
                <a:lnTo>
                  <a:pt x="1383766" y="155371"/>
                </a:lnTo>
                <a:lnTo>
                  <a:pt x="1384338" y="155371"/>
                </a:lnTo>
                <a:lnTo>
                  <a:pt x="1384338" y="160502"/>
                </a:lnTo>
                <a:lnTo>
                  <a:pt x="1383385" y="157962"/>
                </a:lnTo>
                <a:lnTo>
                  <a:pt x="1383639" y="160502"/>
                </a:lnTo>
                <a:lnTo>
                  <a:pt x="1383182" y="160502"/>
                </a:lnTo>
                <a:lnTo>
                  <a:pt x="1384338" y="166852"/>
                </a:lnTo>
                <a:lnTo>
                  <a:pt x="1379105" y="166852"/>
                </a:lnTo>
                <a:lnTo>
                  <a:pt x="1377950" y="160502"/>
                </a:lnTo>
                <a:lnTo>
                  <a:pt x="1376781" y="149072"/>
                </a:lnTo>
                <a:lnTo>
                  <a:pt x="1377073" y="146532"/>
                </a:lnTo>
                <a:lnTo>
                  <a:pt x="1377111" y="145478"/>
                </a:lnTo>
                <a:lnTo>
                  <a:pt x="1369225" y="160502"/>
                </a:lnTo>
                <a:lnTo>
                  <a:pt x="1365745" y="166852"/>
                </a:lnTo>
                <a:lnTo>
                  <a:pt x="1368640" y="160502"/>
                </a:lnTo>
                <a:lnTo>
                  <a:pt x="1373301" y="149072"/>
                </a:lnTo>
                <a:lnTo>
                  <a:pt x="1368640" y="149072"/>
                </a:lnTo>
                <a:lnTo>
                  <a:pt x="1364576" y="143992"/>
                </a:lnTo>
                <a:lnTo>
                  <a:pt x="1352372" y="143992"/>
                </a:lnTo>
                <a:lnTo>
                  <a:pt x="1352486" y="143738"/>
                </a:lnTo>
                <a:lnTo>
                  <a:pt x="1355267" y="137642"/>
                </a:lnTo>
                <a:lnTo>
                  <a:pt x="1358760" y="137642"/>
                </a:lnTo>
                <a:lnTo>
                  <a:pt x="1363992" y="131292"/>
                </a:lnTo>
                <a:lnTo>
                  <a:pt x="1352943" y="131292"/>
                </a:lnTo>
                <a:lnTo>
                  <a:pt x="1347711" y="137642"/>
                </a:lnTo>
                <a:lnTo>
                  <a:pt x="1347139" y="131292"/>
                </a:lnTo>
                <a:lnTo>
                  <a:pt x="1352372" y="131292"/>
                </a:lnTo>
                <a:lnTo>
                  <a:pt x="1354696" y="126212"/>
                </a:lnTo>
                <a:lnTo>
                  <a:pt x="1347711" y="126212"/>
                </a:lnTo>
                <a:lnTo>
                  <a:pt x="1347825" y="124942"/>
                </a:lnTo>
                <a:lnTo>
                  <a:pt x="1348295" y="119862"/>
                </a:lnTo>
                <a:lnTo>
                  <a:pt x="1346555" y="119862"/>
                </a:lnTo>
                <a:lnTo>
                  <a:pt x="1346555" y="114782"/>
                </a:lnTo>
                <a:lnTo>
                  <a:pt x="1340154" y="126212"/>
                </a:lnTo>
                <a:lnTo>
                  <a:pt x="1341323" y="114782"/>
                </a:lnTo>
                <a:lnTo>
                  <a:pt x="1331429" y="119862"/>
                </a:lnTo>
                <a:lnTo>
                  <a:pt x="1333766" y="114782"/>
                </a:lnTo>
                <a:lnTo>
                  <a:pt x="1329131" y="114782"/>
                </a:lnTo>
                <a:lnTo>
                  <a:pt x="1328089" y="108432"/>
                </a:lnTo>
                <a:lnTo>
                  <a:pt x="1326565" y="108432"/>
                </a:lnTo>
                <a:lnTo>
                  <a:pt x="1327226" y="102082"/>
                </a:lnTo>
                <a:lnTo>
                  <a:pt x="1318069" y="102082"/>
                </a:lnTo>
                <a:lnTo>
                  <a:pt x="1322717" y="97002"/>
                </a:lnTo>
                <a:lnTo>
                  <a:pt x="1320965" y="97002"/>
                </a:lnTo>
                <a:lnTo>
                  <a:pt x="1327365" y="90652"/>
                </a:lnTo>
                <a:lnTo>
                  <a:pt x="1320965" y="90652"/>
                </a:lnTo>
                <a:lnTo>
                  <a:pt x="1313992" y="97002"/>
                </a:lnTo>
                <a:lnTo>
                  <a:pt x="1320965" y="85572"/>
                </a:lnTo>
                <a:lnTo>
                  <a:pt x="1303528" y="85572"/>
                </a:lnTo>
                <a:lnTo>
                  <a:pt x="1313408" y="79222"/>
                </a:lnTo>
                <a:lnTo>
                  <a:pt x="1304264" y="74142"/>
                </a:lnTo>
                <a:lnTo>
                  <a:pt x="1296047" y="74142"/>
                </a:lnTo>
                <a:lnTo>
                  <a:pt x="1288796" y="67792"/>
                </a:lnTo>
                <a:lnTo>
                  <a:pt x="1282598" y="61442"/>
                </a:lnTo>
                <a:lnTo>
                  <a:pt x="1296009" y="61442"/>
                </a:lnTo>
                <a:lnTo>
                  <a:pt x="1287754" y="56362"/>
                </a:lnTo>
                <a:lnTo>
                  <a:pt x="1281137" y="56362"/>
                </a:lnTo>
                <a:lnTo>
                  <a:pt x="1277950" y="50012"/>
                </a:lnTo>
                <a:lnTo>
                  <a:pt x="1287830" y="50012"/>
                </a:lnTo>
                <a:lnTo>
                  <a:pt x="1282230" y="44932"/>
                </a:lnTo>
                <a:lnTo>
                  <a:pt x="1279258" y="38582"/>
                </a:lnTo>
                <a:lnTo>
                  <a:pt x="1276057" y="33502"/>
                </a:lnTo>
                <a:lnTo>
                  <a:pt x="1274457" y="33502"/>
                </a:lnTo>
                <a:lnTo>
                  <a:pt x="1273289" y="27152"/>
                </a:lnTo>
                <a:lnTo>
                  <a:pt x="1268056" y="27152"/>
                </a:lnTo>
                <a:lnTo>
                  <a:pt x="1270393" y="33502"/>
                </a:lnTo>
                <a:lnTo>
                  <a:pt x="1262900" y="33502"/>
                </a:lnTo>
                <a:lnTo>
                  <a:pt x="1254544" y="38582"/>
                </a:lnTo>
                <a:lnTo>
                  <a:pt x="1241310" y="38582"/>
                </a:lnTo>
                <a:lnTo>
                  <a:pt x="1250835" y="33502"/>
                </a:lnTo>
                <a:lnTo>
                  <a:pt x="1253375" y="27152"/>
                </a:lnTo>
                <a:lnTo>
                  <a:pt x="1257020" y="27152"/>
                </a:lnTo>
                <a:lnTo>
                  <a:pt x="1269809" y="20802"/>
                </a:lnTo>
                <a:lnTo>
                  <a:pt x="1263408" y="20802"/>
                </a:lnTo>
                <a:lnTo>
                  <a:pt x="1269225" y="15722"/>
                </a:lnTo>
                <a:lnTo>
                  <a:pt x="1263408" y="15722"/>
                </a:lnTo>
                <a:lnTo>
                  <a:pt x="1256436" y="20802"/>
                </a:lnTo>
                <a:lnTo>
                  <a:pt x="1254683" y="15722"/>
                </a:lnTo>
                <a:lnTo>
                  <a:pt x="1248295" y="15722"/>
                </a:lnTo>
                <a:lnTo>
                  <a:pt x="1250035" y="9372"/>
                </a:lnTo>
                <a:lnTo>
                  <a:pt x="1252359" y="9372"/>
                </a:lnTo>
                <a:lnTo>
                  <a:pt x="1253261" y="6832"/>
                </a:lnTo>
                <a:lnTo>
                  <a:pt x="1250061" y="4292"/>
                </a:lnTo>
                <a:lnTo>
                  <a:pt x="1242847" y="4292"/>
                </a:lnTo>
                <a:lnTo>
                  <a:pt x="1238846" y="482"/>
                </a:lnTo>
                <a:lnTo>
                  <a:pt x="1209344" y="482"/>
                </a:lnTo>
                <a:lnTo>
                  <a:pt x="1209344" y="61442"/>
                </a:lnTo>
                <a:lnTo>
                  <a:pt x="1203528" y="61442"/>
                </a:lnTo>
                <a:lnTo>
                  <a:pt x="1204683" y="56362"/>
                </a:lnTo>
                <a:lnTo>
                  <a:pt x="1208760" y="56362"/>
                </a:lnTo>
                <a:lnTo>
                  <a:pt x="1209344" y="61442"/>
                </a:lnTo>
                <a:lnTo>
                  <a:pt x="1209344" y="482"/>
                </a:lnTo>
                <a:lnTo>
                  <a:pt x="1188415" y="482"/>
                </a:lnTo>
                <a:lnTo>
                  <a:pt x="1188415" y="67792"/>
                </a:lnTo>
                <a:lnTo>
                  <a:pt x="1180274" y="67792"/>
                </a:lnTo>
                <a:lnTo>
                  <a:pt x="1180274" y="61442"/>
                </a:lnTo>
                <a:lnTo>
                  <a:pt x="1188415" y="67792"/>
                </a:lnTo>
                <a:lnTo>
                  <a:pt x="1188415" y="482"/>
                </a:lnTo>
                <a:lnTo>
                  <a:pt x="1128522" y="482"/>
                </a:lnTo>
                <a:lnTo>
                  <a:pt x="1128522" y="61442"/>
                </a:lnTo>
                <a:lnTo>
                  <a:pt x="1125029" y="61442"/>
                </a:lnTo>
                <a:lnTo>
                  <a:pt x="1116317" y="67792"/>
                </a:lnTo>
                <a:lnTo>
                  <a:pt x="1115148" y="56362"/>
                </a:lnTo>
                <a:lnTo>
                  <a:pt x="1118641" y="50012"/>
                </a:lnTo>
                <a:lnTo>
                  <a:pt x="1122705" y="50012"/>
                </a:lnTo>
                <a:lnTo>
                  <a:pt x="1128522" y="61442"/>
                </a:lnTo>
                <a:lnTo>
                  <a:pt x="1128522" y="482"/>
                </a:lnTo>
                <a:lnTo>
                  <a:pt x="1002944" y="482"/>
                </a:lnTo>
                <a:lnTo>
                  <a:pt x="1002944" y="131292"/>
                </a:lnTo>
                <a:lnTo>
                  <a:pt x="995959" y="143992"/>
                </a:lnTo>
                <a:lnTo>
                  <a:pt x="995845" y="142722"/>
                </a:lnTo>
                <a:lnTo>
                  <a:pt x="995375" y="137642"/>
                </a:lnTo>
                <a:lnTo>
                  <a:pt x="991895" y="143992"/>
                </a:lnTo>
                <a:lnTo>
                  <a:pt x="994219" y="143992"/>
                </a:lnTo>
                <a:lnTo>
                  <a:pt x="989177" y="149072"/>
                </a:lnTo>
                <a:lnTo>
                  <a:pt x="1000036" y="149072"/>
                </a:lnTo>
                <a:lnTo>
                  <a:pt x="1000036" y="155371"/>
                </a:lnTo>
                <a:lnTo>
                  <a:pt x="987894" y="155371"/>
                </a:lnTo>
                <a:lnTo>
                  <a:pt x="984338" y="160502"/>
                </a:lnTo>
                <a:lnTo>
                  <a:pt x="984338" y="149072"/>
                </a:lnTo>
                <a:lnTo>
                  <a:pt x="975614" y="160502"/>
                </a:lnTo>
                <a:lnTo>
                  <a:pt x="977379" y="155371"/>
                </a:lnTo>
                <a:lnTo>
                  <a:pt x="972756" y="155371"/>
                </a:lnTo>
                <a:lnTo>
                  <a:pt x="977938" y="149072"/>
                </a:lnTo>
                <a:lnTo>
                  <a:pt x="977353" y="149072"/>
                </a:lnTo>
                <a:lnTo>
                  <a:pt x="963980" y="149072"/>
                </a:lnTo>
                <a:lnTo>
                  <a:pt x="962240" y="150990"/>
                </a:lnTo>
                <a:lnTo>
                  <a:pt x="962240" y="171932"/>
                </a:lnTo>
                <a:lnTo>
                  <a:pt x="959916" y="178282"/>
                </a:lnTo>
                <a:lnTo>
                  <a:pt x="952931" y="178282"/>
                </a:lnTo>
                <a:lnTo>
                  <a:pt x="952817" y="177012"/>
                </a:lnTo>
                <a:lnTo>
                  <a:pt x="952360" y="171932"/>
                </a:lnTo>
                <a:lnTo>
                  <a:pt x="962240" y="171932"/>
                </a:lnTo>
                <a:lnTo>
                  <a:pt x="962240" y="150990"/>
                </a:lnTo>
                <a:lnTo>
                  <a:pt x="958227" y="155371"/>
                </a:lnTo>
                <a:lnTo>
                  <a:pt x="951725" y="155371"/>
                </a:lnTo>
                <a:lnTo>
                  <a:pt x="947127" y="149072"/>
                </a:lnTo>
                <a:lnTo>
                  <a:pt x="953516" y="149072"/>
                </a:lnTo>
                <a:lnTo>
                  <a:pt x="959916" y="143992"/>
                </a:lnTo>
                <a:lnTo>
                  <a:pt x="955852" y="143992"/>
                </a:lnTo>
                <a:lnTo>
                  <a:pt x="955967" y="143738"/>
                </a:lnTo>
                <a:lnTo>
                  <a:pt x="958888" y="137642"/>
                </a:lnTo>
                <a:lnTo>
                  <a:pt x="951191" y="137642"/>
                </a:lnTo>
                <a:lnTo>
                  <a:pt x="948283" y="131292"/>
                </a:lnTo>
                <a:lnTo>
                  <a:pt x="958748" y="126212"/>
                </a:lnTo>
                <a:lnTo>
                  <a:pt x="959916" y="131292"/>
                </a:lnTo>
                <a:lnTo>
                  <a:pt x="955268" y="131292"/>
                </a:lnTo>
                <a:lnTo>
                  <a:pt x="962101" y="137642"/>
                </a:lnTo>
                <a:lnTo>
                  <a:pt x="966381" y="137642"/>
                </a:lnTo>
                <a:lnTo>
                  <a:pt x="971207" y="143992"/>
                </a:lnTo>
                <a:lnTo>
                  <a:pt x="977938" y="143992"/>
                </a:lnTo>
                <a:lnTo>
                  <a:pt x="977912" y="144233"/>
                </a:lnTo>
                <a:lnTo>
                  <a:pt x="977798" y="145262"/>
                </a:lnTo>
                <a:lnTo>
                  <a:pt x="977722" y="145935"/>
                </a:lnTo>
                <a:lnTo>
                  <a:pt x="977646" y="146532"/>
                </a:lnTo>
                <a:lnTo>
                  <a:pt x="977353" y="149072"/>
                </a:lnTo>
                <a:lnTo>
                  <a:pt x="982599" y="143992"/>
                </a:lnTo>
                <a:lnTo>
                  <a:pt x="988402" y="137642"/>
                </a:lnTo>
                <a:lnTo>
                  <a:pt x="994219" y="137642"/>
                </a:lnTo>
                <a:lnTo>
                  <a:pt x="1002944" y="131292"/>
                </a:lnTo>
                <a:lnTo>
                  <a:pt x="1002944" y="482"/>
                </a:lnTo>
                <a:lnTo>
                  <a:pt x="998283" y="482"/>
                </a:lnTo>
                <a:lnTo>
                  <a:pt x="998283" y="44932"/>
                </a:lnTo>
                <a:lnTo>
                  <a:pt x="996543" y="50012"/>
                </a:lnTo>
                <a:lnTo>
                  <a:pt x="989571" y="50012"/>
                </a:lnTo>
                <a:lnTo>
                  <a:pt x="990142" y="44932"/>
                </a:lnTo>
                <a:lnTo>
                  <a:pt x="998283" y="44932"/>
                </a:lnTo>
                <a:lnTo>
                  <a:pt x="998283" y="482"/>
                </a:lnTo>
                <a:lnTo>
                  <a:pt x="945375" y="482"/>
                </a:lnTo>
                <a:lnTo>
                  <a:pt x="945375" y="119862"/>
                </a:lnTo>
                <a:lnTo>
                  <a:pt x="943051" y="119862"/>
                </a:lnTo>
                <a:lnTo>
                  <a:pt x="943635" y="114782"/>
                </a:lnTo>
                <a:lnTo>
                  <a:pt x="945375" y="119862"/>
                </a:lnTo>
                <a:lnTo>
                  <a:pt x="945375" y="482"/>
                </a:lnTo>
                <a:lnTo>
                  <a:pt x="911656" y="482"/>
                </a:lnTo>
                <a:lnTo>
                  <a:pt x="911656" y="561822"/>
                </a:lnTo>
                <a:lnTo>
                  <a:pt x="911542" y="563092"/>
                </a:lnTo>
                <a:lnTo>
                  <a:pt x="911072" y="568172"/>
                </a:lnTo>
                <a:lnTo>
                  <a:pt x="908164" y="568172"/>
                </a:lnTo>
                <a:lnTo>
                  <a:pt x="905840" y="573252"/>
                </a:lnTo>
                <a:lnTo>
                  <a:pt x="905256" y="573252"/>
                </a:lnTo>
                <a:lnTo>
                  <a:pt x="908164" y="568172"/>
                </a:lnTo>
                <a:lnTo>
                  <a:pt x="909332" y="561822"/>
                </a:lnTo>
                <a:lnTo>
                  <a:pt x="911656" y="561822"/>
                </a:lnTo>
                <a:lnTo>
                  <a:pt x="911656" y="482"/>
                </a:lnTo>
                <a:lnTo>
                  <a:pt x="904100" y="482"/>
                </a:lnTo>
                <a:lnTo>
                  <a:pt x="904100" y="544042"/>
                </a:lnTo>
                <a:lnTo>
                  <a:pt x="902931" y="550392"/>
                </a:lnTo>
                <a:lnTo>
                  <a:pt x="900607" y="550392"/>
                </a:lnTo>
                <a:lnTo>
                  <a:pt x="901192" y="544042"/>
                </a:lnTo>
                <a:lnTo>
                  <a:pt x="897699" y="544042"/>
                </a:lnTo>
                <a:lnTo>
                  <a:pt x="894219" y="550392"/>
                </a:lnTo>
                <a:lnTo>
                  <a:pt x="891895" y="544042"/>
                </a:lnTo>
                <a:lnTo>
                  <a:pt x="885494" y="544042"/>
                </a:lnTo>
                <a:lnTo>
                  <a:pt x="897128" y="538962"/>
                </a:lnTo>
                <a:lnTo>
                  <a:pt x="901192" y="538962"/>
                </a:lnTo>
                <a:lnTo>
                  <a:pt x="896150" y="542772"/>
                </a:lnTo>
                <a:lnTo>
                  <a:pt x="903516" y="538962"/>
                </a:lnTo>
                <a:lnTo>
                  <a:pt x="901192" y="544042"/>
                </a:lnTo>
                <a:lnTo>
                  <a:pt x="904100" y="544042"/>
                </a:lnTo>
                <a:lnTo>
                  <a:pt x="904100" y="482"/>
                </a:lnTo>
                <a:lnTo>
                  <a:pt x="901331" y="482"/>
                </a:lnTo>
                <a:lnTo>
                  <a:pt x="901331" y="230352"/>
                </a:lnTo>
                <a:lnTo>
                  <a:pt x="900899" y="236702"/>
                </a:lnTo>
                <a:lnTo>
                  <a:pt x="898283" y="230352"/>
                </a:lnTo>
                <a:lnTo>
                  <a:pt x="901331" y="230352"/>
                </a:lnTo>
                <a:lnTo>
                  <a:pt x="901331" y="482"/>
                </a:lnTo>
                <a:lnTo>
                  <a:pt x="838987" y="482"/>
                </a:lnTo>
                <a:lnTo>
                  <a:pt x="838987" y="74142"/>
                </a:lnTo>
                <a:lnTo>
                  <a:pt x="831265" y="74142"/>
                </a:lnTo>
                <a:lnTo>
                  <a:pt x="828294" y="61442"/>
                </a:lnTo>
                <a:lnTo>
                  <a:pt x="827620" y="50012"/>
                </a:lnTo>
                <a:lnTo>
                  <a:pt x="827354" y="48425"/>
                </a:lnTo>
                <a:lnTo>
                  <a:pt x="827354" y="422122"/>
                </a:lnTo>
                <a:lnTo>
                  <a:pt x="827239" y="423392"/>
                </a:lnTo>
                <a:lnTo>
                  <a:pt x="826770" y="428472"/>
                </a:lnTo>
                <a:lnTo>
                  <a:pt x="823277" y="428472"/>
                </a:lnTo>
                <a:lnTo>
                  <a:pt x="825614" y="422122"/>
                </a:lnTo>
                <a:lnTo>
                  <a:pt x="827354" y="422122"/>
                </a:lnTo>
                <a:lnTo>
                  <a:pt x="827354" y="48425"/>
                </a:lnTo>
                <a:lnTo>
                  <a:pt x="826770" y="44932"/>
                </a:lnTo>
                <a:lnTo>
                  <a:pt x="834910" y="44932"/>
                </a:lnTo>
                <a:lnTo>
                  <a:pt x="832192" y="50012"/>
                </a:lnTo>
                <a:lnTo>
                  <a:pt x="834110" y="56362"/>
                </a:lnTo>
                <a:lnTo>
                  <a:pt x="837450" y="67792"/>
                </a:lnTo>
                <a:lnTo>
                  <a:pt x="838987" y="74142"/>
                </a:lnTo>
                <a:lnTo>
                  <a:pt x="838987" y="482"/>
                </a:lnTo>
                <a:lnTo>
                  <a:pt x="818629" y="482"/>
                </a:lnTo>
                <a:lnTo>
                  <a:pt x="818629" y="160502"/>
                </a:lnTo>
                <a:lnTo>
                  <a:pt x="818629" y="166852"/>
                </a:lnTo>
                <a:lnTo>
                  <a:pt x="812812" y="166852"/>
                </a:lnTo>
                <a:lnTo>
                  <a:pt x="811657" y="160502"/>
                </a:lnTo>
                <a:lnTo>
                  <a:pt x="818629" y="160502"/>
                </a:lnTo>
                <a:lnTo>
                  <a:pt x="818629" y="482"/>
                </a:lnTo>
                <a:lnTo>
                  <a:pt x="768045" y="482"/>
                </a:lnTo>
                <a:lnTo>
                  <a:pt x="768045" y="44932"/>
                </a:lnTo>
                <a:lnTo>
                  <a:pt x="767473" y="50012"/>
                </a:lnTo>
                <a:lnTo>
                  <a:pt x="761072" y="50012"/>
                </a:lnTo>
                <a:lnTo>
                  <a:pt x="761072" y="44932"/>
                </a:lnTo>
                <a:lnTo>
                  <a:pt x="768045" y="44932"/>
                </a:lnTo>
                <a:lnTo>
                  <a:pt x="768045" y="482"/>
                </a:lnTo>
                <a:lnTo>
                  <a:pt x="702754" y="482"/>
                </a:lnTo>
                <a:lnTo>
                  <a:pt x="705104" y="4292"/>
                </a:lnTo>
                <a:lnTo>
                  <a:pt x="712812" y="9372"/>
                </a:lnTo>
                <a:lnTo>
                  <a:pt x="701179" y="9372"/>
                </a:lnTo>
                <a:lnTo>
                  <a:pt x="693521" y="482"/>
                </a:lnTo>
                <a:lnTo>
                  <a:pt x="679716" y="482"/>
                </a:lnTo>
                <a:lnTo>
                  <a:pt x="683031" y="4292"/>
                </a:lnTo>
                <a:lnTo>
                  <a:pt x="683158" y="4292"/>
                </a:lnTo>
                <a:lnTo>
                  <a:pt x="680834" y="9372"/>
                </a:lnTo>
                <a:lnTo>
                  <a:pt x="675601" y="4292"/>
                </a:lnTo>
                <a:lnTo>
                  <a:pt x="672693" y="4292"/>
                </a:lnTo>
                <a:lnTo>
                  <a:pt x="675944" y="9372"/>
                </a:lnTo>
                <a:lnTo>
                  <a:pt x="676478" y="15722"/>
                </a:lnTo>
                <a:lnTo>
                  <a:pt x="677443" y="15722"/>
                </a:lnTo>
                <a:lnTo>
                  <a:pt x="681393" y="20802"/>
                </a:lnTo>
                <a:lnTo>
                  <a:pt x="688733" y="15722"/>
                </a:lnTo>
                <a:lnTo>
                  <a:pt x="697039" y="15722"/>
                </a:lnTo>
                <a:lnTo>
                  <a:pt x="704380" y="20802"/>
                </a:lnTo>
                <a:lnTo>
                  <a:pt x="690613" y="20802"/>
                </a:lnTo>
                <a:lnTo>
                  <a:pt x="676770" y="27152"/>
                </a:lnTo>
                <a:lnTo>
                  <a:pt x="681418" y="33502"/>
                </a:lnTo>
                <a:lnTo>
                  <a:pt x="689559" y="27152"/>
                </a:lnTo>
                <a:lnTo>
                  <a:pt x="689559" y="33502"/>
                </a:lnTo>
                <a:lnTo>
                  <a:pt x="688301" y="36042"/>
                </a:lnTo>
                <a:lnTo>
                  <a:pt x="690473" y="38582"/>
                </a:lnTo>
                <a:lnTo>
                  <a:pt x="696683" y="38582"/>
                </a:lnTo>
                <a:lnTo>
                  <a:pt x="701370" y="44932"/>
                </a:lnTo>
                <a:lnTo>
                  <a:pt x="692696" y="44932"/>
                </a:lnTo>
                <a:lnTo>
                  <a:pt x="690143" y="50012"/>
                </a:lnTo>
                <a:lnTo>
                  <a:pt x="692467" y="50012"/>
                </a:lnTo>
                <a:lnTo>
                  <a:pt x="702932" y="56362"/>
                </a:lnTo>
                <a:lnTo>
                  <a:pt x="709333" y="56362"/>
                </a:lnTo>
                <a:lnTo>
                  <a:pt x="719213" y="50012"/>
                </a:lnTo>
                <a:lnTo>
                  <a:pt x="715721" y="56362"/>
                </a:lnTo>
                <a:lnTo>
                  <a:pt x="707580" y="61442"/>
                </a:lnTo>
                <a:lnTo>
                  <a:pt x="713981" y="61442"/>
                </a:lnTo>
                <a:lnTo>
                  <a:pt x="709333" y="67792"/>
                </a:lnTo>
                <a:lnTo>
                  <a:pt x="705840" y="67792"/>
                </a:lnTo>
                <a:lnTo>
                  <a:pt x="712228" y="74142"/>
                </a:lnTo>
                <a:lnTo>
                  <a:pt x="707580" y="74142"/>
                </a:lnTo>
                <a:lnTo>
                  <a:pt x="704100" y="79222"/>
                </a:lnTo>
                <a:lnTo>
                  <a:pt x="714565" y="79222"/>
                </a:lnTo>
                <a:lnTo>
                  <a:pt x="710488" y="85572"/>
                </a:lnTo>
                <a:lnTo>
                  <a:pt x="695375" y="85572"/>
                </a:lnTo>
                <a:lnTo>
                  <a:pt x="699439" y="90652"/>
                </a:lnTo>
                <a:lnTo>
                  <a:pt x="713397" y="97002"/>
                </a:lnTo>
                <a:lnTo>
                  <a:pt x="716229" y="97002"/>
                </a:lnTo>
                <a:lnTo>
                  <a:pt x="711339" y="102082"/>
                </a:lnTo>
                <a:lnTo>
                  <a:pt x="704100" y="102082"/>
                </a:lnTo>
                <a:lnTo>
                  <a:pt x="703516" y="108432"/>
                </a:lnTo>
                <a:lnTo>
                  <a:pt x="708164" y="108432"/>
                </a:lnTo>
                <a:lnTo>
                  <a:pt x="712812" y="114782"/>
                </a:lnTo>
                <a:lnTo>
                  <a:pt x="711657" y="114782"/>
                </a:lnTo>
                <a:lnTo>
                  <a:pt x="707580" y="119862"/>
                </a:lnTo>
                <a:lnTo>
                  <a:pt x="713397" y="119862"/>
                </a:lnTo>
                <a:lnTo>
                  <a:pt x="712952" y="124942"/>
                </a:lnTo>
                <a:lnTo>
                  <a:pt x="710730" y="126212"/>
                </a:lnTo>
                <a:lnTo>
                  <a:pt x="715721" y="131292"/>
                </a:lnTo>
                <a:lnTo>
                  <a:pt x="721588" y="137642"/>
                </a:lnTo>
                <a:lnTo>
                  <a:pt x="715149" y="143992"/>
                </a:lnTo>
                <a:lnTo>
                  <a:pt x="721537" y="143992"/>
                </a:lnTo>
                <a:lnTo>
                  <a:pt x="727925" y="137642"/>
                </a:lnTo>
                <a:lnTo>
                  <a:pt x="732586" y="137642"/>
                </a:lnTo>
                <a:lnTo>
                  <a:pt x="730262" y="131292"/>
                </a:lnTo>
                <a:lnTo>
                  <a:pt x="739559" y="131292"/>
                </a:lnTo>
                <a:lnTo>
                  <a:pt x="732586" y="137642"/>
                </a:lnTo>
                <a:lnTo>
                  <a:pt x="737235" y="137642"/>
                </a:lnTo>
                <a:lnTo>
                  <a:pt x="737819" y="143992"/>
                </a:lnTo>
                <a:lnTo>
                  <a:pt x="736434" y="143992"/>
                </a:lnTo>
                <a:lnTo>
                  <a:pt x="736396" y="144233"/>
                </a:lnTo>
                <a:lnTo>
                  <a:pt x="735495" y="149072"/>
                </a:lnTo>
                <a:lnTo>
                  <a:pt x="738403" y="149072"/>
                </a:lnTo>
                <a:lnTo>
                  <a:pt x="728992" y="155371"/>
                </a:lnTo>
                <a:lnTo>
                  <a:pt x="718045" y="160502"/>
                </a:lnTo>
                <a:lnTo>
                  <a:pt x="717461" y="160502"/>
                </a:lnTo>
                <a:lnTo>
                  <a:pt x="714565" y="166852"/>
                </a:lnTo>
                <a:lnTo>
                  <a:pt x="720953" y="160502"/>
                </a:lnTo>
                <a:lnTo>
                  <a:pt x="732370" y="160502"/>
                </a:lnTo>
                <a:lnTo>
                  <a:pt x="733412" y="166852"/>
                </a:lnTo>
                <a:lnTo>
                  <a:pt x="725843" y="166852"/>
                </a:lnTo>
                <a:lnTo>
                  <a:pt x="720369" y="171932"/>
                </a:lnTo>
                <a:lnTo>
                  <a:pt x="714209" y="171932"/>
                </a:lnTo>
                <a:lnTo>
                  <a:pt x="713028" y="178282"/>
                </a:lnTo>
                <a:lnTo>
                  <a:pt x="709333" y="178282"/>
                </a:lnTo>
                <a:lnTo>
                  <a:pt x="712812" y="184632"/>
                </a:lnTo>
                <a:lnTo>
                  <a:pt x="715137" y="178282"/>
                </a:lnTo>
                <a:lnTo>
                  <a:pt x="723468" y="178282"/>
                </a:lnTo>
                <a:lnTo>
                  <a:pt x="720369" y="184632"/>
                </a:lnTo>
                <a:lnTo>
                  <a:pt x="718159" y="184632"/>
                </a:lnTo>
                <a:lnTo>
                  <a:pt x="724446" y="189712"/>
                </a:lnTo>
                <a:lnTo>
                  <a:pt x="737819" y="189712"/>
                </a:lnTo>
                <a:lnTo>
                  <a:pt x="733171" y="196062"/>
                </a:lnTo>
                <a:lnTo>
                  <a:pt x="736066" y="196062"/>
                </a:lnTo>
                <a:lnTo>
                  <a:pt x="733894" y="199872"/>
                </a:lnTo>
                <a:lnTo>
                  <a:pt x="740295" y="197332"/>
                </a:lnTo>
                <a:lnTo>
                  <a:pt x="739559" y="196062"/>
                </a:lnTo>
                <a:lnTo>
                  <a:pt x="743051" y="196062"/>
                </a:lnTo>
                <a:lnTo>
                  <a:pt x="752348" y="196062"/>
                </a:lnTo>
                <a:lnTo>
                  <a:pt x="754672" y="201142"/>
                </a:lnTo>
                <a:lnTo>
                  <a:pt x="756424" y="207492"/>
                </a:lnTo>
                <a:lnTo>
                  <a:pt x="758748" y="218922"/>
                </a:lnTo>
                <a:lnTo>
                  <a:pt x="746658" y="218922"/>
                </a:lnTo>
                <a:lnTo>
                  <a:pt x="735266" y="225272"/>
                </a:lnTo>
                <a:lnTo>
                  <a:pt x="725309" y="230352"/>
                </a:lnTo>
                <a:lnTo>
                  <a:pt x="717473" y="236702"/>
                </a:lnTo>
                <a:lnTo>
                  <a:pt x="722122" y="236702"/>
                </a:lnTo>
                <a:lnTo>
                  <a:pt x="729094" y="236702"/>
                </a:lnTo>
                <a:lnTo>
                  <a:pt x="723861" y="241782"/>
                </a:lnTo>
                <a:lnTo>
                  <a:pt x="722122" y="236702"/>
                </a:lnTo>
                <a:lnTo>
                  <a:pt x="715137" y="241782"/>
                </a:lnTo>
                <a:lnTo>
                  <a:pt x="723277" y="241782"/>
                </a:lnTo>
                <a:lnTo>
                  <a:pt x="720369" y="248132"/>
                </a:lnTo>
                <a:lnTo>
                  <a:pt x="722693" y="248132"/>
                </a:lnTo>
                <a:lnTo>
                  <a:pt x="720369" y="254482"/>
                </a:lnTo>
                <a:lnTo>
                  <a:pt x="728510" y="254482"/>
                </a:lnTo>
                <a:lnTo>
                  <a:pt x="734326" y="248132"/>
                </a:lnTo>
                <a:lnTo>
                  <a:pt x="740143" y="248132"/>
                </a:lnTo>
                <a:lnTo>
                  <a:pt x="733158" y="254482"/>
                </a:lnTo>
                <a:lnTo>
                  <a:pt x="734326" y="254482"/>
                </a:lnTo>
                <a:lnTo>
                  <a:pt x="730262" y="259562"/>
                </a:lnTo>
                <a:lnTo>
                  <a:pt x="730834" y="259562"/>
                </a:lnTo>
                <a:lnTo>
                  <a:pt x="729094" y="265912"/>
                </a:lnTo>
                <a:lnTo>
                  <a:pt x="738403" y="259562"/>
                </a:lnTo>
                <a:lnTo>
                  <a:pt x="735291" y="265912"/>
                </a:lnTo>
                <a:lnTo>
                  <a:pt x="735774" y="265912"/>
                </a:lnTo>
                <a:lnTo>
                  <a:pt x="734961" y="270992"/>
                </a:lnTo>
                <a:lnTo>
                  <a:pt x="741883" y="270992"/>
                </a:lnTo>
                <a:lnTo>
                  <a:pt x="743051" y="277342"/>
                </a:lnTo>
                <a:lnTo>
                  <a:pt x="734415" y="277342"/>
                </a:lnTo>
                <a:lnTo>
                  <a:pt x="733069" y="288772"/>
                </a:lnTo>
                <a:lnTo>
                  <a:pt x="734034" y="288772"/>
                </a:lnTo>
                <a:lnTo>
                  <a:pt x="738403" y="295122"/>
                </a:lnTo>
                <a:lnTo>
                  <a:pt x="741451" y="300202"/>
                </a:lnTo>
                <a:lnTo>
                  <a:pt x="743635" y="300202"/>
                </a:lnTo>
                <a:lnTo>
                  <a:pt x="743051" y="306552"/>
                </a:lnTo>
                <a:lnTo>
                  <a:pt x="738974" y="306552"/>
                </a:lnTo>
                <a:lnTo>
                  <a:pt x="736650" y="311632"/>
                </a:lnTo>
                <a:lnTo>
                  <a:pt x="745604" y="306552"/>
                </a:lnTo>
                <a:lnTo>
                  <a:pt x="765136" y="306552"/>
                </a:lnTo>
                <a:lnTo>
                  <a:pt x="761580" y="308902"/>
                </a:lnTo>
                <a:lnTo>
                  <a:pt x="761580" y="335762"/>
                </a:lnTo>
                <a:lnTo>
                  <a:pt x="754278" y="335762"/>
                </a:lnTo>
                <a:lnTo>
                  <a:pt x="760488" y="329412"/>
                </a:lnTo>
                <a:lnTo>
                  <a:pt x="761580" y="335762"/>
                </a:lnTo>
                <a:lnTo>
                  <a:pt x="761580" y="308902"/>
                </a:lnTo>
                <a:lnTo>
                  <a:pt x="758748" y="310756"/>
                </a:lnTo>
                <a:lnTo>
                  <a:pt x="758748" y="311632"/>
                </a:lnTo>
                <a:lnTo>
                  <a:pt x="755180" y="317982"/>
                </a:lnTo>
                <a:lnTo>
                  <a:pt x="752830" y="317982"/>
                </a:lnTo>
                <a:lnTo>
                  <a:pt x="758748" y="311632"/>
                </a:lnTo>
                <a:lnTo>
                  <a:pt x="758748" y="310756"/>
                </a:lnTo>
                <a:lnTo>
                  <a:pt x="757415" y="311632"/>
                </a:lnTo>
                <a:lnTo>
                  <a:pt x="744131" y="311632"/>
                </a:lnTo>
                <a:lnTo>
                  <a:pt x="736066" y="317982"/>
                </a:lnTo>
                <a:lnTo>
                  <a:pt x="750646" y="317982"/>
                </a:lnTo>
                <a:lnTo>
                  <a:pt x="744791" y="323062"/>
                </a:lnTo>
                <a:lnTo>
                  <a:pt x="760488" y="323062"/>
                </a:lnTo>
                <a:lnTo>
                  <a:pt x="753516" y="329412"/>
                </a:lnTo>
                <a:lnTo>
                  <a:pt x="744791" y="329412"/>
                </a:lnTo>
                <a:lnTo>
                  <a:pt x="751751" y="335762"/>
                </a:lnTo>
                <a:lnTo>
                  <a:pt x="751890" y="335762"/>
                </a:lnTo>
                <a:lnTo>
                  <a:pt x="746531" y="340842"/>
                </a:lnTo>
                <a:lnTo>
                  <a:pt x="764565" y="340842"/>
                </a:lnTo>
                <a:lnTo>
                  <a:pt x="762812" y="347192"/>
                </a:lnTo>
                <a:lnTo>
                  <a:pt x="768121" y="347192"/>
                </a:lnTo>
                <a:lnTo>
                  <a:pt x="771512" y="352272"/>
                </a:lnTo>
                <a:lnTo>
                  <a:pt x="782002" y="352272"/>
                </a:lnTo>
                <a:lnTo>
                  <a:pt x="788403" y="347192"/>
                </a:lnTo>
                <a:lnTo>
                  <a:pt x="802347" y="347192"/>
                </a:lnTo>
                <a:lnTo>
                  <a:pt x="794791" y="352272"/>
                </a:lnTo>
                <a:lnTo>
                  <a:pt x="783399" y="352272"/>
                </a:lnTo>
                <a:lnTo>
                  <a:pt x="779094" y="358622"/>
                </a:lnTo>
                <a:lnTo>
                  <a:pt x="781418" y="358622"/>
                </a:lnTo>
                <a:lnTo>
                  <a:pt x="796544" y="358622"/>
                </a:lnTo>
                <a:lnTo>
                  <a:pt x="794791" y="363702"/>
                </a:lnTo>
                <a:lnTo>
                  <a:pt x="779094" y="363702"/>
                </a:lnTo>
                <a:lnTo>
                  <a:pt x="781418" y="358622"/>
                </a:lnTo>
                <a:lnTo>
                  <a:pt x="774268" y="363702"/>
                </a:lnTo>
                <a:lnTo>
                  <a:pt x="771525" y="363702"/>
                </a:lnTo>
                <a:lnTo>
                  <a:pt x="763397" y="370052"/>
                </a:lnTo>
                <a:lnTo>
                  <a:pt x="763397" y="376402"/>
                </a:lnTo>
                <a:lnTo>
                  <a:pt x="772706" y="370052"/>
                </a:lnTo>
                <a:lnTo>
                  <a:pt x="772706" y="381482"/>
                </a:lnTo>
                <a:lnTo>
                  <a:pt x="779678" y="381482"/>
                </a:lnTo>
                <a:lnTo>
                  <a:pt x="782002" y="376402"/>
                </a:lnTo>
                <a:lnTo>
                  <a:pt x="791908" y="376402"/>
                </a:lnTo>
                <a:lnTo>
                  <a:pt x="784479" y="387832"/>
                </a:lnTo>
                <a:lnTo>
                  <a:pt x="777697" y="392912"/>
                </a:lnTo>
                <a:lnTo>
                  <a:pt x="789813" y="392912"/>
                </a:lnTo>
                <a:lnTo>
                  <a:pt x="796823" y="387832"/>
                </a:lnTo>
                <a:lnTo>
                  <a:pt x="801230" y="387832"/>
                </a:lnTo>
                <a:lnTo>
                  <a:pt x="800608" y="392912"/>
                </a:lnTo>
                <a:lnTo>
                  <a:pt x="787234" y="399262"/>
                </a:lnTo>
                <a:lnTo>
                  <a:pt x="794791" y="399262"/>
                </a:lnTo>
                <a:lnTo>
                  <a:pt x="793000" y="405612"/>
                </a:lnTo>
                <a:lnTo>
                  <a:pt x="796544" y="405612"/>
                </a:lnTo>
                <a:lnTo>
                  <a:pt x="795375" y="399262"/>
                </a:lnTo>
                <a:lnTo>
                  <a:pt x="802449" y="399262"/>
                </a:lnTo>
                <a:lnTo>
                  <a:pt x="802347" y="405612"/>
                </a:lnTo>
                <a:lnTo>
                  <a:pt x="805256" y="405612"/>
                </a:lnTo>
                <a:lnTo>
                  <a:pt x="794207" y="410692"/>
                </a:lnTo>
                <a:lnTo>
                  <a:pt x="799236" y="417042"/>
                </a:lnTo>
                <a:lnTo>
                  <a:pt x="805624" y="417042"/>
                </a:lnTo>
                <a:lnTo>
                  <a:pt x="812114" y="422122"/>
                </a:lnTo>
                <a:lnTo>
                  <a:pt x="813981" y="422122"/>
                </a:lnTo>
                <a:lnTo>
                  <a:pt x="809904" y="428472"/>
                </a:lnTo>
                <a:lnTo>
                  <a:pt x="807580" y="428472"/>
                </a:lnTo>
                <a:lnTo>
                  <a:pt x="813523" y="433552"/>
                </a:lnTo>
                <a:lnTo>
                  <a:pt x="816305" y="439902"/>
                </a:lnTo>
                <a:lnTo>
                  <a:pt x="816902" y="451332"/>
                </a:lnTo>
                <a:lnTo>
                  <a:pt x="816305" y="462762"/>
                </a:lnTo>
                <a:lnTo>
                  <a:pt x="827354" y="457682"/>
                </a:lnTo>
                <a:lnTo>
                  <a:pt x="823861" y="462762"/>
                </a:lnTo>
                <a:lnTo>
                  <a:pt x="827938" y="457682"/>
                </a:lnTo>
                <a:lnTo>
                  <a:pt x="833755" y="457682"/>
                </a:lnTo>
                <a:lnTo>
                  <a:pt x="828509" y="462762"/>
                </a:lnTo>
                <a:lnTo>
                  <a:pt x="834123" y="462762"/>
                </a:lnTo>
                <a:lnTo>
                  <a:pt x="842391" y="469112"/>
                </a:lnTo>
                <a:lnTo>
                  <a:pt x="847509" y="474192"/>
                </a:lnTo>
                <a:lnTo>
                  <a:pt x="847115" y="480542"/>
                </a:lnTo>
                <a:lnTo>
                  <a:pt x="843635" y="480542"/>
                </a:lnTo>
                <a:lnTo>
                  <a:pt x="847001" y="486892"/>
                </a:lnTo>
                <a:lnTo>
                  <a:pt x="854024" y="480542"/>
                </a:lnTo>
                <a:lnTo>
                  <a:pt x="860069" y="480542"/>
                </a:lnTo>
                <a:lnTo>
                  <a:pt x="860488" y="486892"/>
                </a:lnTo>
                <a:lnTo>
                  <a:pt x="858164" y="486892"/>
                </a:lnTo>
                <a:lnTo>
                  <a:pt x="859917" y="491972"/>
                </a:lnTo>
                <a:lnTo>
                  <a:pt x="864565" y="491972"/>
                </a:lnTo>
                <a:lnTo>
                  <a:pt x="868629" y="498322"/>
                </a:lnTo>
                <a:lnTo>
                  <a:pt x="872121" y="503402"/>
                </a:lnTo>
                <a:lnTo>
                  <a:pt x="874445" y="509752"/>
                </a:lnTo>
                <a:lnTo>
                  <a:pt x="870953" y="516102"/>
                </a:lnTo>
                <a:lnTo>
                  <a:pt x="877074" y="516102"/>
                </a:lnTo>
                <a:lnTo>
                  <a:pt x="879322" y="521182"/>
                </a:lnTo>
                <a:lnTo>
                  <a:pt x="882319" y="521182"/>
                </a:lnTo>
                <a:lnTo>
                  <a:pt x="890727" y="516102"/>
                </a:lnTo>
                <a:lnTo>
                  <a:pt x="888098" y="527532"/>
                </a:lnTo>
                <a:lnTo>
                  <a:pt x="885786" y="527532"/>
                </a:lnTo>
                <a:lnTo>
                  <a:pt x="884351" y="532612"/>
                </a:lnTo>
                <a:lnTo>
                  <a:pt x="884326" y="544042"/>
                </a:lnTo>
                <a:lnTo>
                  <a:pt x="882154" y="544042"/>
                </a:lnTo>
                <a:lnTo>
                  <a:pt x="875919" y="550392"/>
                </a:lnTo>
                <a:lnTo>
                  <a:pt x="871537" y="544042"/>
                </a:lnTo>
                <a:lnTo>
                  <a:pt x="875309" y="538962"/>
                </a:lnTo>
                <a:lnTo>
                  <a:pt x="875538" y="532612"/>
                </a:lnTo>
                <a:lnTo>
                  <a:pt x="875220" y="532612"/>
                </a:lnTo>
                <a:lnTo>
                  <a:pt x="877354" y="527532"/>
                </a:lnTo>
                <a:lnTo>
                  <a:pt x="872121" y="527532"/>
                </a:lnTo>
                <a:lnTo>
                  <a:pt x="870381" y="532612"/>
                </a:lnTo>
                <a:lnTo>
                  <a:pt x="867473" y="532612"/>
                </a:lnTo>
                <a:lnTo>
                  <a:pt x="859917" y="538962"/>
                </a:lnTo>
                <a:lnTo>
                  <a:pt x="858748" y="532612"/>
                </a:lnTo>
                <a:lnTo>
                  <a:pt x="856424" y="532612"/>
                </a:lnTo>
                <a:lnTo>
                  <a:pt x="857580" y="538962"/>
                </a:lnTo>
                <a:lnTo>
                  <a:pt x="851192" y="544042"/>
                </a:lnTo>
                <a:lnTo>
                  <a:pt x="850023" y="556742"/>
                </a:lnTo>
                <a:lnTo>
                  <a:pt x="847115" y="550392"/>
                </a:lnTo>
                <a:lnTo>
                  <a:pt x="848868" y="544042"/>
                </a:lnTo>
                <a:lnTo>
                  <a:pt x="843635" y="544042"/>
                </a:lnTo>
                <a:lnTo>
                  <a:pt x="845959" y="538962"/>
                </a:lnTo>
                <a:lnTo>
                  <a:pt x="842467" y="538962"/>
                </a:lnTo>
                <a:lnTo>
                  <a:pt x="838403" y="544042"/>
                </a:lnTo>
                <a:lnTo>
                  <a:pt x="837234" y="538962"/>
                </a:lnTo>
                <a:lnTo>
                  <a:pt x="838987" y="532612"/>
                </a:lnTo>
                <a:lnTo>
                  <a:pt x="845375" y="527532"/>
                </a:lnTo>
                <a:lnTo>
                  <a:pt x="845489" y="526262"/>
                </a:lnTo>
                <a:lnTo>
                  <a:pt x="845959" y="521182"/>
                </a:lnTo>
                <a:lnTo>
                  <a:pt x="841438" y="527532"/>
                </a:lnTo>
                <a:lnTo>
                  <a:pt x="833691" y="527532"/>
                </a:lnTo>
                <a:lnTo>
                  <a:pt x="828509" y="532612"/>
                </a:lnTo>
                <a:lnTo>
                  <a:pt x="830846" y="527532"/>
                </a:lnTo>
                <a:lnTo>
                  <a:pt x="833462" y="522452"/>
                </a:lnTo>
                <a:lnTo>
                  <a:pt x="830262" y="526262"/>
                </a:lnTo>
                <a:lnTo>
                  <a:pt x="832586" y="521182"/>
                </a:lnTo>
                <a:lnTo>
                  <a:pt x="829919" y="521182"/>
                </a:lnTo>
                <a:lnTo>
                  <a:pt x="827354" y="527532"/>
                </a:lnTo>
                <a:lnTo>
                  <a:pt x="824445" y="527532"/>
                </a:lnTo>
                <a:lnTo>
                  <a:pt x="824560" y="526262"/>
                </a:lnTo>
                <a:lnTo>
                  <a:pt x="825030" y="521182"/>
                </a:lnTo>
                <a:lnTo>
                  <a:pt x="826770" y="521182"/>
                </a:lnTo>
                <a:lnTo>
                  <a:pt x="823277" y="516102"/>
                </a:lnTo>
                <a:lnTo>
                  <a:pt x="813396" y="521182"/>
                </a:lnTo>
                <a:lnTo>
                  <a:pt x="811072" y="516102"/>
                </a:lnTo>
                <a:lnTo>
                  <a:pt x="814501" y="509752"/>
                </a:lnTo>
                <a:lnTo>
                  <a:pt x="818756" y="509752"/>
                </a:lnTo>
                <a:lnTo>
                  <a:pt x="821537" y="503402"/>
                </a:lnTo>
                <a:lnTo>
                  <a:pt x="794207" y="503402"/>
                </a:lnTo>
                <a:lnTo>
                  <a:pt x="789012" y="509752"/>
                </a:lnTo>
                <a:lnTo>
                  <a:pt x="788835" y="503402"/>
                </a:lnTo>
                <a:lnTo>
                  <a:pt x="789305" y="498322"/>
                </a:lnTo>
                <a:lnTo>
                  <a:pt x="787819" y="498322"/>
                </a:lnTo>
                <a:lnTo>
                  <a:pt x="793635" y="491972"/>
                </a:lnTo>
                <a:lnTo>
                  <a:pt x="791883" y="491972"/>
                </a:lnTo>
                <a:lnTo>
                  <a:pt x="789559" y="486892"/>
                </a:lnTo>
                <a:lnTo>
                  <a:pt x="780262" y="491972"/>
                </a:lnTo>
                <a:lnTo>
                  <a:pt x="769797" y="491972"/>
                </a:lnTo>
                <a:lnTo>
                  <a:pt x="773861" y="486892"/>
                </a:lnTo>
                <a:lnTo>
                  <a:pt x="773861" y="480542"/>
                </a:lnTo>
                <a:lnTo>
                  <a:pt x="768629" y="480542"/>
                </a:lnTo>
                <a:lnTo>
                  <a:pt x="767473" y="474192"/>
                </a:lnTo>
                <a:lnTo>
                  <a:pt x="763397" y="480542"/>
                </a:lnTo>
                <a:lnTo>
                  <a:pt x="762241" y="474192"/>
                </a:lnTo>
                <a:lnTo>
                  <a:pt x="763981" y="469112"/>
                </a:lnTo>
                <a:lnTo>
                  <a:pt x="742467" y="469112"/>
                </a:lnTo>
                <a:lnTo>
                  <a:pt x="742467" y="474192"/>
                </a:lnTo>
                <a:lnTo>
                  <a:pt x="741299" y="480542"/>
                </a:lnTo>
                <a:lnTo>
                  <a:pt x="738974" y="480542"/>
                </a:lnTo>
                <a:lnTo>
                  <a:pt x="736650" y="486892"/>
                </a:lnTo>
                <a:lnTo>
                  <a:pt x="736066" y="480542"/>
                </a:lnTo>
                <a:lnTo>
                  <a:pt x="736650" y="480542"/>
                </a:lnTo>
                <a:lnTo>
                  <a:pt x="739559" y="474192"/>
                </a:lnTo>
                <a:lnTo>
                  <a:pt x="742467" y="474192"/>
                </a:lnTo>
                <a:lnTo>
                  <a:pt x="742467" y="469112"/>
                </a:lnTo>
                <a:lnTo>
                  <a:pt x="736650" y="469112"/>
                </a:lnTo>
                <a:lnTo>
                  <a:pt x="738974" y="462762"/>
                </a:lnTo>
                <a:lnTo>
                  <a:pt x="741299" y="457682"/>
                </a:lnTo>
                <a:lnTo>
                  <a:pt x="739559" y="457682"/>
                </a:lnTo>
                <a:lnTo>
                  <a:pt x="736066" y="451332"/>
                </a:lnTo>
                <a:lnTo>
                  <a:pt x="733107" y="457784"/>
                </a:lnTo>
                <a:lnTo>
                  <a:pt x="730262" y="462762"/>
                </a:lnTo>
                <a:lnTo>
                  <a:pt x="727087" y="467842"/>
                </a:lnTo>
                <a:lnTo>
                  <a:pt x="728218" y="462762"/>
                </a:lnTo>
                <a:lnTo>
                  <a:pt x="729678" y="457682"/>
                </a:lnTo>
                <a:lnTo>
                  <a:pt x="723277" y="457682"/>
                </a:lnTo>
                <a:lnTo>
                  <a:pt x="718172" y="462762"/>
                </a:lnTo>
                <a:lnTo>
                  <a:pt x="716889" y="457682"/>
                </a:lnTo>
                <a:lnTo>
                  <a:pt x="715721" y="457682"/>
                </a:lnTo>
                <a:lnTo>
                  <a:pt x="710488" y="457682"/>
                </a:lnTo>
                <a:lnTo>
                  <a:pt x="716889" y="451332"/>
                </a:lnTo>
                <a:lnTo>
                  <a:pt x="716305" y="451332"/>
                </a:lnTo>
                <a:lnTo>
                  <a:pt x="722122" y="439902"/>
                </a:lnTo>
                <a:lnTo>
                  <a:pt x="719797" y="439902"/>
                </a:lnTo>
                <a:lnTo>
                  <a:pt x="720369" y="433552"/>
                </a:lnTo>
                <a:lnTo>
                  <a:pt x="719797" y="433552"/>
                </a:lnTo>
                <a:lnTo>
                  <a:pt x="719797" y="428472"/>
                </a:lnTo>
                <a:lnTo>
                  <a:pt x="718629" y="433552"/>
                </a:lnTo>
                <a:lnTo>
                  <a:pt x="707847" y="439902"/>
                </a:lnTo>
                <a:lnTo>
                  <a:pt x="693051" y="439902"/>
                </a:lnTo>
                <a:lnTo>
                  <a:pt x="700989" y="433552"/>
                </a:lnTo>
                <a:lnTo>
                  <a:pt x="703808" y="433552"/>
                </a:lnTo>
                <a:lnTo>
                  <a:pt x="705307" y="428472"/>
                </a:lnTo>
                <a:lnTo>
                  <a:pt x="709333" y="428472"/>
                </a:lnTo>
                <a:lnTo>
                  <a:pt x="711657" y="417042"/>
                </a:lnTo>
                <a:lnTo>
                  <a:pt x="704672" y="417042"/>
                </a:lnTo>
                <a:lnTo>
                  <a:pt x="707580" y="410692"/>
                </a:lnTo>
                <a:lnTo>
                  <a:pt x="706424" y="410692"/>
                </a:lnTo>
                <a:lnTo>
                  <a:pt x="702348" y="417042"/>
                </a:lnTo>
                <a:lnTo>
                  <a:pt x="695960" y="417042"/>
                </a:lnTo>
                <a:lnTo>
                  <a:pt x="697115" y="410692"/>
                </a:lnTo>
                <a:lnTo>
                  <a:pt x="697699" y="405612"/>
                </a:lnTo>
                <a:lnTo>
                  <a:pt x="697115" y="399262"/>
                </a:lnTo>
                <a:lnTo>
                  <a:pt x="688390" y="399262"/>
                </a:lnTo>
                <a:lnTo>
                  <a:pt x="681774" y="405612"/>
                </a:lnTo>
                <a:lnTo>
                  <a:pt x="679678" y="405612"/>
                </a:lnTo>
                <a:lnTo>
                  <a:pt x="679678" y="410692"/>
                </a:lnTo>
                <a:lnTo>
                  <a:pt x="673862" y="422122"/>
                </a:lnTo>
                <a:lnTo>
                  <a:pt x="673277" y="417042"/>
                </a:lnTo>
                <a:lnTo>
                  <a:pt x="676186" y="417042"/>
                </a:lnTo>
                <a:lnTo>
                  <a:pt x="679678" y="410692"/>
                </a:lnTo>
                <a:lnTo>
                  <a:pt x="679678" y="405612"/>
                </a:lnTo>
                <a:lnTo>
                  <a:pt x="661073" y="405612"/>
                </a:lnTo>
                <a:lnTo>
                  <a:pt x="665137" y="399262"/>
                </a:lnTo>
                <a:lnTo>
                  <a:pt x="671537" y="399262"/>
                </a:lnTo>
                <a:lnTo>
                  <a:pt x="673862" y="392912"/>
                </a:lnTo>
                <a:lnTo>
                  <a:pt x="669213" y="392912"/>
                </a:lnTo>
                <a:lnTo>
                  <a:pt x="670814" y="387832"/>
                </a:lnTo>
                <a:lnTo>
                  <a:pt x="666305" y="390613"/>
                </a:lnTo>
                <a:lnTo>
                  <a:pt x="666305" y="392912"/>
                </a:lnTo>
                <a:lnTo>
                  <a:pt x="661657" y="399262"/>
                </a:lnTo>
                <a:lnTo>
                  <a:pt x="656412" y="399262"/>
                </a:lnTo>
                <a:lnTo>
                  <a:pt x="666305" y="392912"/>
                </a:lnTo>
                <a:lnTo>
                  <a:pt x="666305" y="390613"/>
                </a:lnTo>
                <a:lnTo>
                  <a:pt x="664629" y="391642"/>
                </a:lnTo>
                <a:lnTo>
                  <a:pt x="665721" y="392912"/>
                </a:lnTo>
                <a:lnTo>
                  <a:pt x="654672" y="399262"/>
                </a:lnTo>
                <a:lnTo>
                  <a:pt x="649109" y="387832"/>
                </a:lnTo>
                <a:lnTo>
                  <a:pt x="643699" y="381482"/>
                </a:lnTo>
                <a:lnTo>
                  <a:pt x="638403" y="376402"/>
                </a:lnTo>
                <a:lnTo>
                  <a:pt x="633158" y="363702"/>
                </a:lnTo>
                <a:lnTo>
                  <a:pt x="643623" y="358622"/>
                </a:lnTo>
                <a:lnTo>
                  <a:pt x="653580" y="352272"/>
                </a:lnTo>
                <a:lnTo>
                  <a:pt x="662355" y="347192"/>
                </a:lnTo>
                <a:lnTo>
                  <a:pt x="669213" y="340842"/>
                </a:lnTo>
                <a:lnTo>
                  <a:pt x="666305" y="340842"/>
                </a:lnTo>
                <a:lnTo>
                  <a:pt x="661073" y="340842"/>
                </a:lnTo>
                <a:lnTo>
                  <a:pt x="658164" y="340842"/>
                </a:lnTo>
                <a:lnTo>
                  <a:pt x="664552" y="335762"/>
                </a:lnTo>
                <a:lnTo>
                  <a:pt x="661073" y="340842"/>
                </a:lnTo>
                <a:lnTo>
                  <a:pt x="664870" y="335762"/>
                </a:lnTo>
                <a:lnTo>
                  <a:pt x="666305" y="340842"/>
                </a:lnTo>
                <a:lnTo>
                  <a:pt x="672122" y="335762"/>
                </a:lnTo>
                <a:lnTo>
                  <a:pt x="667461" y="335762"/>
                </a:lnTo>
                <a:lnTo>
                  <a:pt x="667575" y="334492"/>
                </a:lnTo>
                <a:lnTo>
                  <a:pt x="668045" y="329412"/>
                </a:lnTo>
                <a:lnTo>
                  <a:pt x="661339" y="331952"/>
                </a:lnTo>
                <a:lnTo>
                  <a:pt x="663981" y="329412"/>
                </a:lnTo>
                <a:lnTo>
                  <a:pt x="658749" y="329412"/>
                </a:lnTo>
                <a:lnTo>
                  <a:pt x="655027" y="334492"/>
                </a:lnTo>
                <a:lnTo>
                  <a:pt x="651764" y="335762"/>
                </a:lnTo>
                <a:lnTo>
                  <a:pt x="648284" y="335762"/>
                </a:lnTo>
                <a:lnTo>
                  <a:pt x="654088" y="329412"/>
                </a:lnTo>
                <a:lnTo>
                  <a:pt x="656424" y="329412"/>
                </a:lnTo>
                <a:lnTo>
                  <a:pt x="658164" y="323062"/>
                </a:lnTo>
                <a:lnTo>
                  <a:pt x="649439" y="329412"/>
                </a:lnTo>
                <a:lnTo>
                  <a:pt x="652043" y="323062"/>
                </a:lnTo>
                <a:lnTo>
                  <a:pt x="652221" y="323062"/>
                </a:lnTo>
                <a:lnTo>
                  <a:pt x="658749" y="317982"/>
                </a:lnTo>
                <a:lnTo>
                  <a:pt x="652665" y="317982"/>
                </a:lnTo>
                <a:lnTo>
                  <a:pt x="654024" y="311632"/>
                </a:lnTo>
                <a:lnTo>
                  <a:pt x="662228" y="306552"/>
                </a:lnTo>
                <a:lnTo>
                  <a:pt x="646620" y="306552"/>
                </a:lnTo>
                <a:lnTo>
                  <a:pt x="641299" y="300202"/>
                </a:lnTo>
                <a:lnTo>
                  <a:pt x="645375" y="300202"/>
                </a:lnTo>
                <a:lnTo>
                  <a:pt x="649439" y="295122"/>
                </a:lnTo>
                <a:lnTo>
                  <a:pt x="646125" y="295122"/>
                </a:lnTo>
                <a:lnTo>
                  <a:pt x="654088" y="288772"/>
                </a:lnTo>
                <a:lnTo>
                  <a:pt x="642683" y="288772"/>
                </a:lnTo>
                <a:lnTo>
                  <a:pt x="638149" y="295122"/>
                </a:lnTo>
                <a:lnTo>
                  <a:pt x="643750" y="295122"/>
                </a:lnTo>
                <a:lnTo>
                  <a:pt x="637235" y="300202"/>
                </a:lnTo>
                <a:lnTo>
                  <a:pt x="625602" y="300202"/>
                </a:lnTo>
                <a:lnTo>
                  <a:pt x="633247" y="295122"/>
                </a:lnTo>
                <a:lnTo>
                  <a:pt x="632587" y="295122"/>
                </a:lnTo>
                <a:lnTo>
                  <a:pt x="638035" y="288772"/>
                </a:lnTo>
                <a:lnTo>
                  <a:pt x="632002" y="288772"/>
                </a:lnTo>
                <a:lnTo>
                  <a:pt x="638975" y="282422"/>
                </a:lnTo>
                <a:lnTo>
                  <a:pt x="647700" y="277342"/>
                </a:lnTo>
                <a:lnTo>
                  <a:pt x="652348" y="277342"/>
                </a:lnTo>
                <a:lnTo>
                  <a:pt x="651179" y="270992"/>
                </a:lnTo>
                <a:lnTo>
                  <a:pt x="642416" y="276072"/>
                </a:lnTo>
                <a:lnTo>
                  <a:pt x="646531" y="270992"/>
                </a:lnTo>
                <a:lnTo>
                  <a:pt x="642467" y="270992"/>
                </a:lnTo>
                <a:lnTo>
                  <a:pt x="639559" y="272440"/>
                </a:lnTo>
                <a:lnTo>
                  <a:pt x="639559" y="277342"/>
                </a:lnTo>
                <a:lnTo>
                  <a:pt x="632002" y="282422"/>
                </a:lnTo>
                <a:lnTo>
                  <a:pt x="631240" y="282422"/>
                </a:lnTo>
                <a:lnTo>
                  <a:pt x="635127" y="277342"/>
                </a:lnTo>
                <a:lnTo>
                  <a:pt x="639559" y="277342"/>
                </a:lnTo>
                <a:lnTo>
                  <a:pt x="639559" y="272440"/>
                </a:lnTo>
                <a:lnTo>
                  <a:pt x="629678" y="277342"/>
                </a:lnTo>
                <a:lnTo>
                  <a:pt x="629678" y="270992"/>
                </a:lnTo>
                <a:lnTo>
                  <a:pt x="627278" y="270992"/>
                </a:lnTo>
                <a:lnTo>
                  <a:pt x="624522" y="265912"/>
                </a:lnTo>
                <a:lnTo>
                  <a:pt x="620369" y="265912"/>
                </a:lnTo>
                <a:lnTo>
                  <a:pt x="607580" y="270992"/>
                </a:lnTo>
                <a:lnTo>
                  <a:pt x="605256" y="270992"/>
                </a:lnTo>
                <a:lnTo>
                  <a:pt x="608164" y="265912"/>
                </a:lnTo>
                <a:lnTo>
                  <a:pt x="601764" y="265912"/>
                </a:lnTo>
                <a:lnTo>
                  <a:pt x="604088" y="259562"/>
                </a:lnTo>
                <a:lnTo>
                  <a:pt x="626364" y="259562"/>
                </a:lnTo>
                <a:lnTo>
                  <a:pt x="634911" y="254482"/>
                </a:lnTo>
                <a:lnTo>
                  <a:pt x="636651" y="248132"/>
                </a:lnTo>
                <a:lnTo>
                  <a:pt x="626770" y="254482"/>
                </a:lnTo>
                <a:lnTo>
                  <a:pt x="629094" y="248132"/>
                </a:lnTo>
                <a:lnTo>
                  <a:pt x="619213" y="248132"/>
                </a:lnTo>
                <a:lnTo>
                  <a:pt x="612228" y="254482"/>
                </a:lnTo>
                <a:lnTo>
                  <a:pt x="610273" y="248132"/>
                </a:lnTo>
                <a:lnTo>
                  <a:pt x="618769" y="241782"/>
                </a:lnTo>
                <a:lnTo>
                  <a:pt x="626630" y="236702"/>
                </a:lnTo>
                <a:lnTo>
                  <a:pt x="622706" y="236702"/>
                </a:lnTo>
                <a:lnTo>
                  <a:pt x="615403" y="241782"/>
                </a:lnTo>
                <a:lnTo>
                  <a:pt x="604304" y="241782"/>
                </a:lnTo>
                <a:lnTo>
                  <a:pt x="605713" y="236702"/>
                </a:lnTo>
                <a:lnTo>
                  <a:pt x="606996" y="230352"/>
                </a:lnTo>
                <a:lnTo>
                  <a:pt x="604672" y="230352"/>
                </a:lnTo>
                <a:lnTo>
                  <a:pt x="616877" y="225272"/>
                </a:lnTo>
                <a:lnTo>
                  <a:pt x="613397" y="225272"/>
                </a:lnTo>
                <a:lnTo>
                  <a:pt x="602932" y="218922"/>
                </a:lnTo>
                <a:lnTo>
                  <a:pt x="599440" y="212572"/>
                </a:lnTo>
                <a:lnTo>
                  <a:pt x="610489" y="212572"/>
                </a:lnTo>
                <a:lnTo>
                  <a:pt x="606767" y="207492"/>
                </a:lnTo>
                <a:lnTo>
                  <a:pt x="606793" y="206222"/>
                </a:lnTo>
                <a:lnTo>
                  <a:pt x="606920" y="201142"/>
                </a:lnTo>
                <a:lnTo>
                  <a:pt x="609587" y="196062"/>
                </a:lnTo>
                <a:lnTo>
                  <a:pt x="613397" y="189712"/>
                </a:lnTo>
                <a:lnTo>
                  <a:pt x="609320" y="189712"/>
                </a:lnTo>
                <a:lnTo>
                  <a:pt x="612813" y="184632"/>
                </a:lnTo>
                <a:lnTo>
                  <a:pt x="602348" y="189712"/>
                </a:lnTo>
                <a:lnTo>
                  <a:pt x="596531" y="189712"/>
                </a:lnTo>
                <a:lnTo>
                  <a:pt x="603504" y="184632"/>
                </a:lnTo>
                <a:lnTo>
                  <a:pt x="593039" y="184632"/>
                </a:lnTo>
                <a:lnTo>
                  <a:pt x="590804" y="178282"/>
                </a:lnTo>
                <a:lnTo>
                  <a:pt x="594791" y="171932"/>
                </a:lnTo>
                <a:lnTo>
                  <a:pt x="583069" y="171932"/>
                </a:lnTo>
                <a:lnTo>
                  <a:pt x="584327" y="166852"/>
                </a:lnTo>
                <a:lnTo>
                  <a:pt x="586651" y="166852"/>
                </a:lnTo>
                <a:lnTo>
                  <a:pt x="586752" y="160502"/>
                </a:lnTo>
                <a:lnTo>
                  <a:pt x="585343" y="155371"/>
                </a:lnTo>
                <a:lnTo>
                  <a:pt x="585393" y="154152"/>
                </a:lnTo>
                <a:lnTo>
                  <a:pt x="585508" y="153555"/>
                </a:lnTo>
                <a:lnTo>
                  <a:pt x="585635" y="152882"/>
                </a:lnTo>
                <a:lnTo>
                  <a:pt x="585736" y="152298"/>
                </a:lnTo>
                <a:lnTo>
                  <a:pt x="585825" y="151828"/>
                </a:lnTo>
                <a:lnTo>
                  <a:pt x="585914" y="151295"/>
                </a:lnTo>
                <a:lnTo>
                  <a:pt x="586320" y="149072"/>
                </a:lnTo>
                <a:lnTo>
                  <a:pt x="593636" y="143992"/>
                </a:lnTo>
                <a:lnTo>
                  <a:pt x="587565" y="143992"/>
                </a:lnTo>
                <a:lnTo>
                  <a:pt x="587629" y="142722"/>
                </a:lnTo>
                <a:lnTo>
                  <a:pt x="587883" y="137642"/>
                </a:lnTo>
                <a:lnTo>
                  <a:pt x="577342" y="137642"/>
                </a:lnTo>
                <a:lnTo>
                  <a:pt x="587235" y="131292"/>
                </a:lnTo>
                <a:lnTo>
                  <a:pt x="591299" y="131292"/>
                </a:lnTo>
                <a:lnTo>
                  <a:pt x="597700" y="126212"/>
                </a:lnTo>
                <a:lnTo>
                  <a:pt x="597814" y="124942"/>
                </a:lnTo>
                <a:lnTo>
                  <a:pt x="598271" y="119862"/>
                </a:lnTo>
                <a:lnTo>
                  <a:pt x="583742" y="126212"/>
                </a:lnTo>
                <a:lnTo>
                  <a:pt x="580834" y="119862"/>
                </a:lnTo>
                <a:lnTo>
                  <a:pt x="581850" y="119862"/>
                </a:lnTo>
                <a:lnTo>
                  <a:pt x="580720" y="114782"/>
                </a:lnTo>
                <a:lnTo>
                  <a:pt x="584034" y="114782"/>
                </a:lnTo>
                <a:lnTo>
                  <a:pt x="589521" y="108432"/>
                </a:lnTo>
                <a:lnTo>
                  <a:pt x="594791" y="108432"/>
                </a:lnTo>
                <a:lnTo>
                  <a:pt x="584327" y="102082"/>
                </a:lnTo>
                <a:lnTo>
                  <a:pt x="594639" y="102082"/>
                </a:lnTo>
                <a:lnTo>
                  <a:pt x="597763" y="97002"/>
                </a:lnTo>
                <a:lnTo>
                  <a:pt x="592467" y="97002"/>
                </a:lnTo>
                <a:lnTo>
                  <a:pt x="591883" y="90652"/>
                </a:lnTo>
                <a:lnTo>
                  <a:pt x="596531" y="90652"/>
                </a:lnTo>
                <a:lnTo>
                  <a:pt x="597700" y="85572"/>
                </a:lnTo>
                <a:lnTo>
                  <a:pt x="591299" y="79222"/>
                </a:lnTo>
                <a:lnTo>
                  <a:pt x="590715" y="74142"/>
                </a:lnTo>
                <a:lnTo>
                  <a:pt x="587806" y="74142"/>
                </a:lnTo>
                <a:lnTo>
                  <a:pt x="569785" y="74142"/>
                </a:lnTo>
                <a:lnTo>
                  <a:pt x="570953" y="67792"/>
                </a:lnTo>
                <a:lnTo>
                  <a:pt x="583158" y="67792"/>
                </a:lnTo>
                <a:lnTo>
                  <a:pt x="587806" y="74142"/>
                </a:lnTo>
                <a:lnTo>
                  <a:pt x="583742" y="67792"/>
                </a:lnTo>
                <a:lnTo>
                  <a:pt x="592137" y="67792"/>
                </a:lnTo>
                <a:lnTo>
                  <a:pt x="595223" y="61442"/>
                </a:lnTo>
                <a:lnTo>
                  <a:pt x="595947" y="61442"/>
                </a:lnTo>
                <a:lnTo>
                  <a:pt x="595376" y="56362"/>
                </a:lnTo>
                <a:lnTo>
                  <a:pt x="591299" y="50012"/>
                </a:lnTo>
                <a:lnTo>
                  <a:pt x="579666" y="50012"/>
                </a:lnTo>
                <a:lnTo>
                  <a:pt x="582002" y="44932"/>
                </a:lnTo>
                <a:lnTo>
                  <a:pt x="573278" y="44932"/>
                </a:lnTo>
                <a:lnTo>
                  <a:pt x="576186" y="38582"/>
                </a:lnTo>
                <a:lnTo>
                  <a:pt x="584327" y="38582"/>
                </a:lnTo>
                <a:lnTo>
                  <a:pt x="583158" y="33502"/>
                </a:lnTo>
                <a:lnTo>
                  <a:pt x="577926" y="27152"/>
                </a:lnTo>
                <a:lnTo>
                  <a:pt x="577024" y="28422"/>
                </a:lnTo>
                <a:lnTo>
                  <a:pt x="576770" y="27152"/>
                </a:lnTo>
                <a:lnTo>
                  <a:pt x="577926" y="27152"/>
                </a:lnTo>
                <a:lnTo>
                  <a:pt x="583742" y="27152"/>
                </a:lnTo>
                <a:lnTo>
                  <a:pt x="582002" y="20802"/>
                </a:lnTo>
                <a:lnTo>
                  <a:pt x="581418" y="20802"/>
                </a:lnTo>
                <a:lnTo>
                  <a:pt x="573278" y="15722"/>
                </a:lnTo>
                <a:lnTo>
                  <a:pt x="574433" y="15722"/>
                </a:lnTo>
                <a:lnTo>
                  <a:pt x="566877" y="9372"/>
                </a:lnTo>
                <a:lnTo>
                  <a:pt x="573862" y="4292"/>
                </a:lnTo>
                <a:lnTo>
                  <a:pt x="580250" y="4292"/>
                </a:lnTo>
                <a:lnTo>
                  <a:pt x="584250" y="482"/>
                </a:lnTo>
                <a:lnTo>
                  <a:pt x="374751" y="482"/>
                </a:lnTo>
                <a:lnTo>
                  <a:pt x="383159" y="4292"/>
                </a:lnTo>
                <a:lnTo>
                  <a:pt x="380834" y="4292"/>
                </a:lnTo>
                <a:lnTo>
                  <a:pt x="381673" y="9372"/>
                </a:lnTo>
                <a:lnTo>
                  <a:pt x="377990" y="9372"/>
                </a:lnTo>
                <a:lnTo>
                  <a:pt x="372249" y="15722"/>
                </a:lnTo>
                <a:lnTo>
                  <a:pt x="366877" y="15722"/>
                </a:lnTo>
                <a:lnTo>
                  <a:pt x="376758" y="27152"/>
                </a:lnTo>
                <a:lnTo>
                  <a:pt x="375018" y="27152"/>
                </a:lnTo>
                <a:lnTo>
                  <a:pt x="368033" y="33502"/>
                </a:lnTo>
                <a:lnTo>
                  <a:pt x="368033" y="38582"/>
                </a:lnTo>
                <a:lnTo>
                  <a:pt x="371525" y="44932"/>
                </a:lnTo>
                <a:lnTo>
                  <a:pt x="363385" y="38582"/>
                </a:lnTo>
                <a:lnTo>
                  <a:pt x="363385" y="44932"/>
                </a:lnTo>
                <a:lnTo>
                  <a:pt x="365137" y="56362"/>
                </a:lnTo>
                <a:lnTo>
                  <a:pt x="367309" y="61442"/>
                </a:lnTo>
                <a:lnTo>
                  <a:pt x="368617" y="67792"/>
                </a:lnTo>
                <a:lnTo>
                  <a:pt x="372110" y="61442"/>
                </a:lnTo>
                <a:lnTo>
                  <a:pt x="380250" y="61442"/>
                </a:lnTo>
                <a:lnTo>
                  <a:pt x="386067" y="61442"/>
                </a:lnTo>
                <a:lnTo>
                  <a:pt x="387400" y="66522"/>
                </a:lnTo>
                <a:lnTo>
                  <a:pt x="389547" y="67792"/>
                </a:lnTo>
                <a:lnTo>
                  <a:pt x="388391" y="74142"/>
                </a:lnTo>
                <a:lnTo>
                  <a:pt x="375602" y="67792"/>
                </a:lnTo>
                <a:lnTo>
                  <a:pt x="371525" y="67792"/>
                </a:lnTo>
                <a:lnTo>
                  <a:pt x="376174" y="74142"/>
                </a:lnTo>
                <a:lnTo>
                  <a:pt x="367296" y="74142"/>
                </a:lnTo>
                <a:lnTo>
                  <a:pt x="364401" y="79222"/>
                </a:lnTo>
                <a:lnTo>
                  <a:pt x="367461" y="79222"/>
                </a:lnTo>
                <a:lnTo>
                  <a:pt x="363969" y="85572"/>
                </a:lnTo>
                <a:lnTo>
                  <a:pt x="364553" y="90652"/>
                </a:lnTo>
                <a:lnTo>
                  <a:pt x="369201" y="97002"/>
                </a:lnTo>
                <a:lnTo>
                  <a:pt x="370370" y="102082"/>
                </a:lnTo>
                <a:lnTo>
                  <a:pt x="379082" y="102082"/>
                </a:lnTo>
                <a:lnTo>
                  <a:pt x="387807" y="108432"/>
                </a:lnTo>
                <a:lnTo>
                  <a:pt x="384898" y="114782"/>
                </a:lnTo>
                <a:lnTo>
                  <a:pt x="377342" y="119862"/>
                </a:lnTo>
                <a:lnTo>
                  <a:pt x="379082" y="126212"/>
                </a:lnTo>
                <a:lnTo>
                  <a:pt x="385483" y="126212"/>
                </a:lnTo>
                <a:lnTo>
                  <a:pt x="386638" y="131292"/>
                </a:lnTo>
                <a:lnTo>
                  <a:pt x="386067" y="131292"/>
                </a:lnTo>
                <a:lnTo>
                  <a:pt x="390715" y="137642"/>
                </a:lnTo>
                <a:lnTo>
                  <a:pt x="394208" y="137642"/>
                </a:lnTo>
                <a:lnTo>
                  <a:pt x="394208" y="143992"/>
                </a:lnTo>
                <a:lnTo>
                  <a:pt x="384898" y="143992"/>
                </a:lnTo>
                <a:lnTo>
                  <a:pt x="380453" y="137642"/>
                </a:lnTo>
                <a:lnTo>
                  <a:pt x="377863" y="137642"/>
                </a:lnTo>
                <a:lnTo>
                  <a:pt x="382574" y="143992"/>
                </a:lnTo>
                <a:lnTo>
                  <a:pt x="379653" y="143992"/>
                </a:lnTo>
                <a:lnTo>
                  <a:pt x="385064" y="146532"/>
                </a:lnTo>
                <a:lnTo>
                  <a:pt x="383590" y="144018"/>
                </a:lnTo>
                <a:lnTo>
                  <a:pt x="390715" y="149072"/>
                </a:lnTo>
                <a:lnTo>
                  <a:pt x="395312" y="155371"/>
                </a:lnTo>
                <a:lnTo>
                  <a:pt x="392404" y="155371"/>
                </a:lnTo>
                <a:lnTo>
                  <a:pt x="389445" y="151828"/>
                </a:lnTo>
                <a:lnTo>
                  <a:pt x="389280" y="151536"/>
                </a:lnTo>
                <a:lnTo>
                  <a:pt x="389178" y="152882"/>
                </a:lnTo>
                <a:lnTo>
                  <a:pt x="389077" y="154152"/>
                </a:lnTo>
                <a:lnTo>
                  <a:pt x="388975" y="155371"/>
                </a:lnTo>
                <a:lnTo>
                  <a:pt x="387769" y="155371"/>
                </a:lnTo>
                <a:lnTo>
                  <a:pt x="391299" y="160502"/>
                </a:lnTo>
                <a:lnTo>
                  <a:pt x="385699" y="155371"/>
                </a:lnTo>
                <a:lnTo>
                  <a:pt x="384632" y="154152"/>
                </a:lnTo>
                <a:lnTo>
                  <a:pt x="384022" y="153555"/>
                </a:lnTo>
                <a:lnTo>
                  <a:pt x="384340" y="154152"/>
                </a:lnTo>
                <a:lnTo>
                  <a:pt x="383908" y="153555"/>
                </a:lnTo>
                <a:lnTo>
                  <a:pt x="383489" y="152882"/>
                </a:lnTo>
                <a:lnTo>
                  <a:pt x="384467" y="155371"/>
                </a:lnTo>
                <a:lnTo>
                  <a:pt x="383159" y="152298"/>
                </a:lnTo>
                <a:lnTo>
                  <a:pt x="383095" y="151828"/>
                </a:lnTo>
                <a:lnTo>
                  <a:pt x="382981" y="151536"/>
                </a:lnTo>
                <a:lnTo>
                  <a:pt x="382892" y="151295"/>
                </a:lnTo>
                <a:lnTo>
                  <a:pt x="382066" y="149072"/>
                </a:lnTo>
                <a:lnTo>
                  <a:pt x="381406" y="149072"/>
                </a:lnTo>
                <a:lnTo>
                  <a:pt x="382689" y="151295"/>
                </a:lnTo>
                <a:lnTo>
                  <a:pt x="380250" y="149072"/>
                </a:lnTo>
                <a:lnTo>
                  <a:pt x="379666" y="149072"/>
                </a:lnTo>
                <a:lnTo>
                  <a:pt x="387807" y="160502"/>
                </a:lnTo>
                <a:lnTo>
                  <a:pt x="390131" y="160502"/>
                </a:lnTo>
                <a:lnTo>
                  <a:pt x="390715" y="166852"/>
                </a:lnTo>
                <a:lnTo>
                  <a:pt x="390131" y="166852"/>
                </a:lnTo>
                <a:lnTo>
                  <a:pt x="387807" y="160502"/>
                </a:lnTo>
                <a:lnTo>
                  <a:pt x="384898" y="160502"/>
                </a:lnTo>
                <a:lnTo>
                  <a:pt x="381368" y="155371"/>
                </a:lnTo>
                <a:lnTo>
                  <a:pt x="376682" y="149072"/>
                </a:lnTo>
                <a:lnTo>
                  <a:pt x="372402" y="143992"/>
                </a:lnTo>
                <a:lnTo>
                  <a:pt x="372275" y="143738"/>
                </a:lnTo>
                <a:lnTo>
                  <a:pt x="371792" y="142722"/>
                </a:lnTo>
                <a:lnTo>
                  <a:pt x="373418" y="149072"/>
                </a:lnTo>
                <a:lnTo>
                  <a:pt x="376047" y="155371"/>
                </a:lnTo>
                <a:lnTo>
                  <a:pt x="378802" y="160502"/>
                </a:lnTo>
                <a:lnTo>
                  <a:pt x="380174" y="166852"/>
                </a:lnTo>
                <a:lnTo>
                  <a:pt x="379691" y="166852"/>
                </a:lnTo>
                <a:lnTo>
                  <a:pt x="376758" y="160502"/>
                </a:lnTo>
                <a:lnTo>
                  <a:pt x="374992" y="155371"/>
                </a:lnTo>
                <a:lnTo>
                  <a:pt x="370916" y="145262"/>
                </a:lnTo>
                <a:lnTo>
                  <a:pt x="370471" y="144233"/>
                </a:lnTo>
                <a:lnTo>
                  <a:pt x="373824" y="155371"/>
                </a:lnTo>
                <a:lnTo>
                  <a:pt x="371525" y="149072"/>
                </a:lnTo>
                <a:lnTo>
                  <a:pt x="368033" y="149072"/>
                </a:lnTo>
                <a:lnTo>
                  <a:pt x="366890" y="155371"/>
                </a:lnTo>
                <a:lnTo>
                  <a:pt x="366877" y="149072"/>
                </a:lnTo>
                <a:lnTo>
                  <a:pt x="367461" y="149072"/>
                </a:lnTo>
                <a:lnTo>
                  <a:pt x="366877" y="143992"/>
                </a:lnTo>
                <a:lnTo>
                  <a:pt x="366293" y="143992"/>
                </a:lnTo>
                <a:lnTo>
                  <a:pt x="366268" y="144233"/>
                </a:lnTo>
                <a:lnTo>
                  <a:pt x="366141" y="145478"/>
                </a:lnTo>
                <a:lnTo>
                  <a:pt x="366039" y="146532"/>
                </a:lnTo>
                <a:lnTo>
                  <a:pt x="365137" y="155371"/>
                </a:lnTo>
                <a:lnTo>
                  <a:pt x="364553" y="155371"/>
                </a:lnTo>
                <a:lnTo>
                  <a:pt x="364655" y="153555"/>
                </a:lnTo>
                <a:lnTo>
                  <a:pt x="364718" y="152882"/>
                </a:lnTo>
                <a:lnTo>
                  <a:pt x="364782" y="152298"/>
                </a:lnTo>
                <a:lnTo>
                  <a:pt x="364896" y="151295"/>
                </a:lnTo>
                <a:lnTo>
                  <a:pt x="364998" y="150342"/>
                </a:lnTo>
                <a:lnTo>
                  <a:pt x="365137" y="149072"/>
                </a:lnTo>
                <a:lnTo>
                  <a:pt x="365544" y="145478"/>
                </a:lnTo>
                <a:lnTo>
                  <a:pt x="365658" y="144233"/>
                </a:lnTo>
                <a:lnTo>
                  <a:pt x="364553" y="149072"/>
                </a:lnTo>
                <a:lnTo>
                  <a:pt x="363385" y="149072"/>
                </a:lnTo>
                <a:lnTo>
                  <a:pt x="364553" y="143992"/>
                </a:lnTo>
                <a:lnTo>
                  <a:pt x="364667" y="142722"/>
                </a:lnTo>
                <a:lnTo>
                  <a:pt x="365137" y="137642"/>
                </a:lnTo>
                <a:lnTo>
                  <a:pt x="362229" y="149072"/>
                </a:lnTo>
                <a:lnTo>
                  <a:pt x="362623" y="145478"/>
                </a:lnTo>
                <a:lnTo>
                  <a:pt x="362724" y="144233"/>
                </a:lnTo>
                <a:lnTo>
                  <a:pt x="361645" y="149072"/>
                </a:lnTo>
                <a:lnTo>
                  <a:pt x="359321" y="149072"/>
                </a:lnTo>
                <a:lnTo>
                  <a:pt x="360083" y="145262"/>
                </a:lnTo>
                <a:lnTo>
                  <a:pt x="360210" y="144233"/>
                </a:lnTo>
                <a:lnTo>
                  <a:pt x="357568" y="149072"/>
                </a:lnTo>
                <a:lnTo>
                  <a:pt x="357466" y="144411"/>
                </a:lnTo>
                <a:lnTo>
                  <a:pt x="357568" y="144233"/>
                </a:lnTo>
                <a:lnTo>
                  <a:pt x="357568" y="143992"/>
                </a:lnTo>
                <a:lnTo>
                  <a:pt x="357251" y="143992"/>
                </a:lnTo>
                <a:lnTo>
                  <a:pt x="357085" y="143992"/>
                </a:lnTo>
                <a:lnTo>
                  <a:pt x="357085" y="145072"/>
                </a:lnTo>
                <a:lnTo>
                  <a:pt x="356895" y="145478"/>
                </a:lnTo>
                <a:lnTo>
                  <a:pt x="356971" y="145262"/>
                </a:lnTo>
                <a:lnTo>
                  <a:pt x="357085" y="145072"/>
                </a:lnTo>
                <a:lnTo>
                  <a:pt x="357085" y="143992"/>
                </a:lnTo>
                <a:lnTo>
                  <a:pt x="355244" y="143992"/>
                </a:lnTo>
                <a:lnTo>
                  <a:pt x="355155" y="143738"/>
                </a:lnTo>
                <a:lnTo>
                  <a:pt x="352920" y="137642"/>
                </a:lnTo>
                <a:lnTo>
                  <a:pt x="358736" y="131292"/>
                </a:lnTo>
                <a:lnTo>
                  <a:pt x="352336" y="131292"/>
                </a:lnTo>
                <a:lnTo>
                  <a:pt x="346532" y="137642"/>
                </a:lnTo>
                <a:lnTo>
                  <a:pt x="351764" y="131292"/>
                </a:lnTo>
                <a:lnTo>
                  <a:pt x="334899" y="131292"/>
                </a:lnTo>
                <a:lnTo>
                  <a:pt x="338963" y="126212"/>
                </a:lnTo>
                <a:lnTo>
                  <a:pt x="343039" y="119862"/>
                </a:lnTo>
                <a:lnTo>
                  <a:pt x="325310" y="119862"/>
                </a:lnTo>
                <a:lnTo>
                  <a:pt x="317690" y="114782"/>
                </a:lnTo>
                <a:lnTo>
                  <a:pt x="311061" y="114782"/>
                </a:lnTo>
                <a:lnTo>
                  <a:pt x="318096" y="108432"/>
                </a:lnTo>
                <a:lnTo>
                  <a:pt x="308686" y="108432"/>
                </a:lnTo>
                <a:lnTo>
                  <a:pt x="305244" y="102082"/>
                </a:lnTo>
                <a:lnTo>
                  <a:pt x="305828" y="102082"/>
                </a:lnTo>
                <a:lnTo>
                  <a:pt x="311645" y="97002"/>
                </a:lnTo>
                <a:lnTo>
                  <a:pt x="308686" y="97002"/>
                </a:lnTo>
                <a:lnTo>
                  <a:pt x="305104" y="90652"/>
                </a:lnTo>
                <a:lnTo>
                  <a:pt x="301307" y="85572"/>
                </a:lnTo>
                <a:lnTo>
                  <a:pt x="299427" y="85572"/>
                </a:lnTo>
                <a:lnTo>
                  <a:pt x="298450" y="80492"/>
                </a:lnTo>
                <a:lnTo>
                  <a:pt x="293039" y="85572"/>
                </a:lnTo>
                <a:lnTo>
                  <a:pt x="288302" y="85572"/>
                </a:lnTo>
                <a:lnTo>
                  <a:pt x="280314" y="90652"/>
                </a:lnTo>
                <a:lnTo>
                  <a:pt x="276288" y="90652"/>
                </a:lnTo>
                <a:lnTo>
                  <a:pt x="278358" y="85572"/>
                </a:lnTo>
                <a:lnTo>
                  <a:pt x="281520" y="79222"/>
                </a:lnTo>
                <a:lnTo>
                  <a:pt x="283845" y="77952"/>
                </a:lnTo>
                <a:lnTo>
                  <a:pt x="284314" y="74142"/>
                </a:lnTo>
                <a:lnTo>
                  <a:pt x="288391" y="74142"/>
                </a:lnTo>
                <a:lnTo>
                  <a:pt x="285115" y="77952"/>
                </a:lnTo>
                <a:lnTo>
                  <a:pt x="293624" y="74142"/>
                </a:lnTo>
                <a:lnTo>
                  <a:pt x="292455" y="74142"/>
                </a:lnTo>
                <a:lnTo>
                  <a:pt x="286054" y="67792"/>
                </a:lnTo>
                <a:lnTo>
                  <a:pt x="280250" y="74142"/>
                </a:lnTo>
                <a:lnTo>
                  <a:pt x="277914" y="74142"/>
                </a:lnTo>
                <a:lnTo>
                  <a:pt x="280822" y="67792"/>
                </a:lnTo>
                <a:lnTo>
                  <a:pt x="279082" y="67792"/>
                </a:lnTo>
                <a:lnTo>
                  <a:pt x="271526" y="74142"/>
                </a:lnTo>
                <a:lnTo>
                  <a:pt x="272110" y="67792"/>
                </a:lnTo>
                <a:lnTo>
                  <a:pt x="274434" y="61442"/>
                </a:lnTo>
                <a:lnTo>
                  <a:pt x="263677" y="61442"/>
                </a:lnTo>
                <a:lnTo>
                  <a:pt x="257467" y="56362"/>
                </a:lnTo>
                <a:lnTo>
                  <a:pt x="255828" y="56362"/>
                </a:lnTo>
                <a:lnTo>
                  <a:pt x="262928" y="50012"/>
                </a:lnTo>
                <a:lnTo>
                  <a:pt x="264693" y="50012"/>
                </a:lnTo>
                <a:lnTo>
                  <a:pt x="265798" y="44932"/>
                </a:lnTo>
                <a:lnTo>
                  <a:pt x="270941" y="38582"/>
                </a:lnTo>
                <a:lnTo>
                  <a:pt x="265125" y="38582"/>
                </a:lnTo>
                <a:lnTo>
                  <a:pt x="259892" y="44932"/>
                </a:lnTo>
                <a:lnTo>
                  <a:pt x="258152" y="38582"/>
                </a:lnTo>
                <a:lnTo>
                  <a:pt x="247688" y="44932"/>
                </a:lnTo>
                <a:lnTo>
                  <a:pt x="250012" y="38582"/>
                </a:lnTo>
                <a:lnTo>
                  <a:pt x="256413" y="38582"/>
                </a:lnTo>
                <a:lnTo>
                  <a:pt x="250596" y="33502"/>
                </a:lnTo>
                <a:lnTo>
                  <a:pt x="247688" y="38582"/>
                </a:lnTo>
                <a:lnTo>
                  <a:pt x="239547" y="38582"/>
                </a:lnTo>
                <a:lnTo>
                  <a:pt x="231990" y="44932"/>
                </a:lnTo>
                <a:lnTo>
                  <a:pt x="233146" y="38582"/>
                </a:lnTo>
                <a:lnTo>
                  <a:pt x="231406" y="38582"/>
                </a:lnTo>
                <a:lnTo>
                  <a:pt x="237807" y="33502"/>
                </a:lnTo>
                <a:lnTo>
                  <a:pt x="227914" y="33502"/>
                </a:lnTo>
                <a:lnTo>
                  <a:pt x="229666" y="27152"/>
                </a:lnTo>
                <a:lnTo>
                  <a:pt x="233146" y="27152"/>
                </a:lnTo>
                <a:lnTo>
                  <a:pt x="243611" y="20802"/>
                </a:lnTo>
                <a:lnTo>
                  <a:pt x="236791" y="20802"/>
                </a:lnTo>
                <a:lnTo>
                  <a:pt x="233349" y="15722"/>
                </a:lnTo>
                <a:lnTo>
                  <a:pt x="230238" y="15722"/>
                </a:lnTo>
                <a:lnTo>
                  <a:pt x="231406" y="9372"/>
                </a:lnTo>
                <a:lnTo>
                  <a:pt x="230238" y="9372"/>
                </a:lnTo>
                <a:lnTo>
                  <a:pt x="231406" y="4292"/>
                </a:lnTo>
                <a:lnTo>
                  <a:pt x="229971" y="4292"/>
                </a:lnTo>
                <a:lnTo>
                  <a:pt x="233730" y="0"/>
                </a:lnTo>
                <a:lnTo>
                  <a:pt x="229958" y="1346"/>
                </a:lnTo>
                <a:lnTo>
                  <a:pt x="229958" y="9372"/>
                </a:lnTo>
                <a:lnTo>
                  <a:pt x="226098" y="15722"/>
                </a:lnTo>
                <a:lnTo>
                  <a:pt x="226174" y="9372"/>
                </a:lnTo>
                <a:lnTo>
                  <a:pt x="229958" y="9372"/>
                </a:lnTo>
                <a:lnTo>
                  <a:pt x="229958" y="1346"/>
                </a:lnTo>
                <a:lnTo>
                  <a:pt x="225590" y="2895"/>
                </a:lnTo>
                <a:lnTo>
                  <a:pt x="228828" y="4292"/>
                </a:lnTo>
                <a:lnTo>
                  <a:pt x="219202" y="4292"/>
                </a:lnTo>
                <a:lnTo>
                  <a:pt x="220002" y="482"/>
                </a:lnTo>
                <a:lnTo>
                  <a:pt x="159893" y="482"/>
                </a:lnTo>
                <a:lnTo>
                  <a:pt x="159893" y="215112"/>
                </a:lnTo>
                <a:lnTo>
                  <a:pt x="159893" y="218922"/>
                </a:lnTo>
                <a:lnTo>
                  <a:pt x="155829" y="218922"/>
                </a:lnTo>
                <a:lnTo>
                  <a:pt x="159893" y="215112"/>
                </a:lnTo>
                <a:lnTo>
                  <a:pt x="159893" y="482"/>
                </a:lnTo>
                <a:lnTo>
                  <a:pt x="95935" y="482"/>
                </a:lnTo>
                <a:lnTo>
                  <a:pt x="95935" y="44932"/>
                </a:lnTo>
                <a:lnTo>
                  <a:pt x="93091" y="50012"/>
                </a:lnTo>
                <a:lnTo>
                  <a:pt x="79095" y="50012"/>
                </a:lnTo>
                <a:lnTo>
                  <a:pt x="75590" y="38582"/>
                </a:lnTo>
                <a:lnTo>
                  <a:pt x="83731" y="38582"/>
                </a:lnTo>
                <a:lnTo>
                  <a:pt x="86639" y="44932"/>
                </a:lnTo>
                <a:lnTo>
                  <a:pt x="95935" y="44932"/>
                </a:lnTo>
                <a:lnTo>
                  <a:pt x="95935" y="482"/>
                </a:lnTo>
                <a:lnTo>
                  <a:pt x="12014" y="482"/>
                </a:lnTo>
                <a:lnTo>
                  <a:pt x="13970" y="4292"/>
                </a:lnTo>
                <a:lnTo>
                  <a:pt x="0" y="4292"/>
                </a:lnTo>
                <a:lnTo>
                  <a:pt x="2908" y="9372"/>
                </a:lnTo>
                <a:lnTo>
                  <a:pt x="6400" y="9372"/>
                </a:lnTo>
                <a:lnTo>
                  <a:pt x="5981" y="15722"/>
                </a:lnTo>
                <a:lnTo>
                  <a:pt x="25590" y="15722"/>
                </a:lnTo>
                <a:lnTo>
                  <a:pt x="31407" y="15722"/>
                </a:lnTo>
                <a:lnTo>
                  <a:pt x="31280" y="16281"/>
                </a:lnTo>
                <a:lnTo>
                  <a:pt x="30238" y="20802"/>
                </a:lnTo>
                <a:lnTo>
                  <a:pt x="33147" y="20802"/>
                </a:lnTo>
                <a:lnTo>
                  <a:pt x="30822" y="27152"/>
                </a:lnTo>
                <a:lnTo>
                  <a:pt x="13373" y="27152"/>
                </a:lnTo>
                <a:lnTo>
                  <a:pt x="11633" y="33502"/>
                </a:lnTo>
                <a:lnTo>
                  <a:pt x="12128" y="33502"/>
                </a:lnTo>
                <a:lnTo>
                  <a:pt x="15417" y="38582"/>
                </a:lnTo>
                <a:lnTo>
                  <a:pt x="20358" y="38582"/>
                </a:lnTo>
                <a:lnTo>
                  <a:pt x="15252" y="44932"/>
                </a:lnTo>
                <a:lnTo>
                  <a:pt x="32562" y="44932"/>
                </a:lnTo>
                <a:lnTo>
                  <a:pt x="29006" y="50012"/>
                </a:lnTo>
                <a:lnTo>
                  <a:pt x="32804" y="50012"/>
                </a:lnTo>
                <a:lnTo>
                  <a:pt x="25006" y="56362"/>
                </a:lnTo>
                <a:lnTo>
                  <a:pt x="31623" y="56362"/>
                </a:lnTo>
                <a:lnTo>
                  <a:pt x="25234" y="61442"/>
                </a:lnTo>
                <a:lnTo>
                  <a:pt x="18605" y="61442"/>
                </a:lnTo>
                <a:lnTo>
                  <a:pt x="17449" y="67792"/>
                </a:lnTo>
                <a:lnTo>
                  <a:pt x="58140" y="67792"/>
                </a:lnTo>
                <a:lnTo>
                  <a:pt x="47675" y="74142"/>
                </a:lnTo>
                <a:lnTo>
                  <a:pt x="62801" y="74142"/>
                </a:lnTo>
                <a:lnTo>
                  <a:pt x="54610" y="79222"/>
                </a:lnTo>
                <a:lnTo>
                  <a:pt x="54368" y="79222"/>
                </a:lnTo>
                <a:lnTo>
                  <a:pt x="54330" y="80492"/>
                </a:lnTo>
                <a:lnTo>
                  <a:pt x="54127" y="85572"/>
                </a:lnTo>
                <a:lnTo>
                  <a:pt x="45935" y="90652"/>
                </a:lnTo>
                <a:lnTo>
                  <a:pt x="60032" y="90652"/>
                </a:lnTo>
                <a:lnTo>
                  <a:pt x="63601" y="97002"/>
                </a:lnTo>
                <a:lnTo>
                  <a:pt x="68618" y="97002"/>
                </a:lnTo>
                <a:lnTo>
                  <a:pt x="66281" y="102082"/>
                </a:lnTo>
                <a:lnTo>
                  <a:pt x="62217" y="108432"/>
                </a:lnTo>
                <a:lnTo>
                  <a:pt x="68580" y="108432"/>
                </a:lnTo>
                <a:lnTo>
                  <a:pt x="75374" y="102082"/>
                </a:lnTo>
                <a:lnTo>
                  <a:pt x="87795" y="102082"/>
                </a:lnTo>
                <a:lnTo>
                  <a:pt x="80416" y="108432"/>
                </a:lnTo>
                <a:lnTo>
                  <a:pt x="74066" y="114782"/>
                </a:lnTo>
                <a:lnTo>
                  <a:pt x="78765" y="114782"/>
                </a:lnTo>
                <a:lnTo>
                  <a:pt x="77114" y="119862"/>
                </a:lnTo>
                <a:lnTo>
                  <a:pt x="84315" y="119862"/>
                </a:lnTo>
                <a:lnTo>
                  <a:pt x="78498" y="131292"/>
                </a:lnTo>
                <a:lnTo>
                  <a:pt x="76746" y="131292"/>
                </a:lnTo>
                <a:lnTo>
                  <a:pt x="72682" y="137642"/>
                </a:lnTo>
                <a:lnTo>
                  <a:pt x="73329" y="137642"/>
                </a:lnTo>
                <a:lnTo>
                  <a:pt x="85471" y="126212"/>
                </a:lnTo>
                <a:lnTo>
                  <a:pt x="86906" y="131292"/>
                </a:lnTo>
                <a:lnTo>
                  <a:pt x="83439" y="131292"/>
                </a:lnTo>
                <a:lnTo>
                  <a:pt x="77787" y="137642"/>
                </a:lnTo>
                <a:lnTo>
                  <a:pt x="72682" y="143992"/>
                </a:lnTo>
                <a:lnTo>
                  <a:pt x="77927" y="143992"/>
                </a:lnTo>
                <a:lnTo>
                  <a:pt x="90119" y="137642"/>
                </a:lnTo>
                <a:lnTo>
                  <a:pt x="91287" y="143992"/>
                </a:lnTo>
                <a:lnTo>
                  <a:pt x="92176" y="143992"/>
                </a:lnTo>
                <a:lnTo>
                  <a:pt x="95351" y="149072"/>
                </a:lnTo>
                <a:lnTo>
                  <a:pt x="106400" y="149072"/>
                </a:lnTo>
                <a:lnTo>
                  <a:pt x="105359" y="152298"/>
                </a:lnTo>
                <a:lnTo>
                  <a:pt x="105321" y="152742"/>
                </a:lnTo>
                <a:lnTo>
                  <a:pt x="115125" y="143992"/>
                </a:lnTo>
                <a:lnTo>
                  <a:pt x="121526" y="143992"/>
                </a:lnTo>
                <a:lnTo>
                  <a:pt x="129082" y="143992"/>
                </a:lnTo>
                <a:lnTo>
                  <a:pt x="122097" y="149072"/>
                </a:lnTo>
                <a:lnTo>
                  <a:pt x="121526" y="143992"/>
                </a:lnTo>
                <a:lnTo>
                  <a:pt x="118618" y="149072"/>
                </a:lnTo>
                <a:lnTo>
                  <a:pt x="110794" y="149072"/>
                </a:lnTo>
                <a:lnTo>
                  <a:pt x="106451" y="155371"/>
                </a:lnTo>
                <a:lnTo>
                  <a:pt x="109397" y="155371"/>
                </a:lnTo>
                <a:lnTo>
                  <a:pt x="122758" y="155371"/>
                </a:lnTo>
                <a:lnTo>
                  <a:pt x="116967" y="160502"/>
                </a:lnTo>
                <a:lnTo>
                  <a:pt x="107569" y="160502"/>
                </a:lnTo>
                <a:lnTo>
                  <a:pt x="108432" y="157962"/>
                </a:lnTo>
                <a:lnTo>
                  <a:pt x="109397" y="155371"/>
                </a:lnTo>
                <a:lnTo>
                  <a:pt x="102590" y="160502"/>
                </a:lnTo>
                <a:lnTo>
                  <a:pt x="99822" y="160502"/>
                </a:lnTo>
                <a:lnTo>
                  <a:pt x="92456" y="166852"/>
                </a:lnTo>
                <a:lnTo>
                  <a:pt x="93027" y="171932"/>
                </a:lnTo>
                <a:lnTo>
                  <a:pt x="102336" y="171932"/>
                </a:lnTo>
                <a:lnTo>
                  <a:pt x="102920" y="178282"/>
                </a:lnTo>
                <a:lnTo>
                  <a:pt x="109893" y="178282"/>
                </a:lnTo>
                <a:lnTo>
                  <a:pt x="111633" y="171932"/>
                </a:lnTo>
                <a:lnTo>
                  <a:pt x="118618" y="166852"/>
                </a:lnTo>
                <a:lnTo>
                  <a:pt x="121970" y="171932"/>
                </a:lnTo>
                <a:lnTo>
                  <a:pt x="115417" y="178282"/>
                </a:lnTo>
                <a:lnTo>
                  <a:pt x="109296" y="189712"/>
                </a:lnTo>
                <a:lnTo>
                  <a:pt x="120789" y="189712"/>
                </a:lnTo>
                <a:lnTo>
                  <a:pt x="127558" y="184632"/>
                </a:lnTo>
                <a:lnTo>
                  <a:pt x="132029" y="184632"/>
                </a:lnTo>
                <a:lnTo>
                  <a:pt x="131991" y="189712"/>
                </a:lnTo>
                <a:lnTo>
                  <a:pt x="119189" y="196062"/>
                </a:lnTo>
                <a:lnTo>
                  <a:pt x="126758" y="196062"/>
                </a:lnTo>
                <a:lnTo>
                  <a:pt x="125196" y="201142"/>
                </a:lnTo>
                <a:lnTo>
                  <a:pt x="128981" y="201142"/>
                </a:lnTo>
                <a:lnTo>
                  <a:pt x="127330" y="196062"/>
                </a:lnTo>
                <a:lnTo>
                  <a:pt x="129374" y="196062"/>
                </a:lnTo>
                <a:lnTo>
                  <a:pt x="134073" y="189712"/>
                </a:lnTo>
                <a:lnTo>
                  <a:pt x="134315" y="196062"/>
                </a:lnTo>
                <a:lnTo>
                  <a:pt x="137223" y="196062"/>
                </a:lnTo>
                <a:lnTo>
                  <a:pt x="127330" y="207492"/>
                </a:lnTo>
                <a:lnTo>
                  <a:pt x="132702" y="207492"/>
                </a:lnTo>
                <a:lnTo>
                  <a:pt x="139331" y="212572"/>
                </a:lnTo>
                <a:lnTo>
                  <a:pt x="151752" y="212572"/>
                </a:lnTo>
                <a:lnTo>
                  <a:pt x="148259" y="218922"/>
                </a:lnTo>
                <a:lnTo>
                  <a:pt x="144195" y="218922"/>
                </a:lnTo>
                <a:lnTo>
                  <a:pt x="142455" y="225272"/>
                </a:lnTo>
                <a:lnTo>
                  <a:pt x="148945" y="225272"/>
                </a:lnTo>
                <a:lnTo>
                  <a:pt x="152552" y="236702"/>
                </a:lnTo>
                <a:lnTo>
                  <a:pt x="154305" y="241782"/>
                </a:lnTo>
                <a:lnTo>
                  <a:pt x="155244" y="254482"/>
                </a:lnTo>
                <a:lnTo>
                  <a:pt x="166293" y="248132"/>
                </a:lnTo>
                <a:lnTo>
                  <a:pt x="163385" y="254482"/>
                </a:lnTo>
                <a:lnTo>
                  <a:pt x="166865" y="248132"/>
                </a:lnTo>
                <a:lnTo>
                  <a:pt x="172681" y="248132"/>
                </a:lnTo>
                <a:lnTo>
                  <a:pt x="168033" y="254482"/>
                </a:lnTo>
                <a:lnTo>
                  <a:pt x="173748" y="254482"/>
                </a:lnTo>
                <a:lnTo>
                  <a:pt x="182346" y="259562"/>
                </a:lnTo>
                <a:lnTo>
                  <a:pt x="188010" y="259562"/>
                </a:lnTo>
                <a:lnTo>
                  <a:pt x="188379" y="270992"/>
                </a:lnTo>
                <a:lnTo>
                  <a:pt x="195072" y="270992"/>
                </a:lnTo>
                <a:lnTo>
                  <a:pt x="200914" y="265912"/>
                </a:lnTo>
                <a:lnTo>
                  <a:pt x="201752" y="270992"/>
                </a:lnTo>
                <a:lnTo>
                  <a:pt x="199428" y="270992"/>
                </a:lnTo>
                <a:lnTo>
                  <a:pt x="201752" y="277342"/>
                </a:lnTo>
                <a:lnTo>
                  <a:pt x="207568" y="282422"/>
                </a:lnTo>
                <a:lnTo>
                  <a:pt x="215709" y="288772"/>
                </a:lnTo>
                <a:lnTo>
                  <a:pt x="218617" y="295122"/>
                </a:lnTo>
                <a:lnTo>
                  <a:pt x="216293" y="300202"/>
                </a:lnTo>
                <a:lnTo>
                  <a:pt x="222402" y="300202"/>
                </a:lnTo>
                <a:lnTo>
                  <a:pt x="225082" y="306552"/>
                </a:lnTo>
                <a:lnTo>
                  <a:pt x="228307" y="306552"/>
                </a:lnTo>
                <a:lnTo>
                  <a:pt x="236054" y="300202"/>
                </a:lnTo>
                <a:lnTo>
                  <a:pt x="234454" y="306552"/>
                </a:lnTo>
                <a:lnTo>
                  <a:pt x="232791" y="311632"/>
                </a:lnTo>
                <a:lnTo>
                  <a:pt x="231889" y="317982"/>
                </a:lnTo>
                <a:lnTo>
                  <a:pt x="232575" y="329412"/>
                </a:lnTo>
                <a:lnTo>
                  <a:pt x="233730" y="329412"/>
                </a:lnTo>
                <a:lnTo>
                  <a:pt x="244195" y="317982"/>
                </a:lnTo>
                <a:lnTo>
                  <a:pt x="248272" y="317982"/>
                </a:lnTo>
                <a:lnTo>
                  <a:pt x="241287" y="329412"/>
                </a:lnTo>
                <a:lnTo>
                  <a:pt x="252336" y="323062"/>
                </a:lnTo>
                <a:lnTo>
                  <a:pt x="245948" y="335762"/>
                </a:lnTo>
                <a:lnTo>
                  <a:pt x="250012" y="335762"/>
                </a:lnTo>
                <a:lnTo>
                  <a:pt x="249897" y="334492"/>
                </a:lnTo>
                <a:lnTo>
                  <a:pt x="249428" y="329412"/>
                </a:lnTo>
                <a:lnTo>
                  <a:pt x="251180" y="329412"/>
                </a:lnTo>
                <a:lnTo>
                  <a:pt x="253504" y="323062"/>
                </a:lnTo>
                <a:lnTo>
                  <a:pt x="260477" y="323062"/>
                </a:lnTo>
                <a:lnTo>
                  <a:pt x="257568" y="335762"/>
                </a:lnTo>
                <a:lnTo>
                  <a:pt x="254660" y="340842"/>
                </a:lnTo>
                <a:lnTo>
                  <a:pt x="269786" y="340842"/>
                </a:lnTo>
                <a:lnTo>
                  <a:pt x="267449" y="347192"/>
                </a:lnTo>
                <a:lnTo>
                  <a:pt x="272110" y="347192"/>
                </a:lnTo>
                <a:lnTo>
                  <a:pt x="270357" y="352272"/>
                </a:lnTo>
                <a:lnTo>
                  <a:pt x="281406" y="352272"/>
                </a:lnTo>
                <a:lnTo>
                  <a:pt x="276174" y="363702"/>
                </a:lnTo>
                <a:lnTo>
                  <a:pt x="281482" y="363702"/>
                </a:lnTo>
                <a:lnTo>
                  <a:pt x="288099" y="370052"/>
                </a:lnTo>
                <a:lnTo>
                  <a:pt x="300596" y="370052"/>
                </a:lnTo>
                <a:lnTo>
                  <a:pt x="308152" y="358622"/>
                </a:lnTo>
                <a:lnTo>
                  <a:pt x="311061" y="358622"/>
                </a:lnTo>
                <a:lnTo>
                  <a:pt x="309829" y="361162"/>
                </a:lnTo>
                <a:lnTo>
                  <a:pt x="313385" y="358622"/>
                </a:lnTo>
                <a:lnTo>
                  <a:pt x="315709" y="358622"/>
                </a:lnTo>
                <a:lnTo>
                  <a:pt x="308737" y="370052"/>
                </a:lnTo>
                <a:lnTo>
                  <a:pt x="311061" y="370052"/>
                </a:lnTo>
                <a:lnTo>
                  <a:pt x="309321" y="376402"/>
                </a:lnTo>
                <a:lnTo>
                  <a:pt x="307682" y="376402"/>
                </a:lnTo>
                <a:lnTo>
                  <a:pt x="308584" y="381482"/>
                </a:lnTo>
                <a:lnTo>
                  <a:pt x="310146" y="387832"/>
                </a:lnTo>
                <a:lnTo>
                  <a:pt x="314553" y="381482"/>
                </a:lnTo>
                <a:lnTo>
                  <a:pt x="313385" y="387832"/>
                </a:lnTo>
                <a:lnTo>
                  <a:pt x="327926" y="387832"/>
                </a:lnTo>
                <a:lnTo>
                  <a:pt x="334899" y="392912"/>
                </a:lnTo>
                <a:lnTo>
                  <a:pt x="339547" y="381482"/>
                </a:lnTo>
                <a:lnTo>
                  <a:pt x="341299" y="387832"/>
                </a:lnTo>
                <a:lnTo>
                  <a:pt x="343916" y="381482"/>
                </a:lnTo>
                <a:lnTo>
                  <a:pt x="346532" y="376402"/>
                </a:lnTo>
                <a:lnTo>
                  <a:pt x="350012" y="381482"/>
                </a:lnTo>
                <a:lnTo>
                  <a:pt x="352920" y="392912"/>
                </a:lnTo>
                <a:lnTo>
                  <a:pt x="365391" y="392912"/>
                </a:lnTo>
                <a:lnTo>
                  <a:pt x="363969" y="387832"/>
                </a:lnTo>
                <a:lnTo>
                  <a:pt x="368033" y="381482"/>
                </a:lnTo>
                <a:lnTo>
                  <a:pt x="365391" y="392912"/>
                </a:lnTo>
                <a:lnTo>
                  <a:pt x="371525" y="392912"/>
                </a:lnTo>
                <a:lnTo>
                  <a:pt x="365709" y="399262"/>
                </a:lnTo>
                <a:lnTo>
                  <a:pt x="376174" y="399262"/>
                </a:lnTo>
                <a:lnTo>
                  <a:pt x="388391" y="392912"/>
                </a:lnTo>
                <a:lnTo>
                  <a:pt x="387807" y="387832"/>
                </a:lnTo>
                <a:lnTo>
                  <a:pt x="391871" y="387832"/>
                </a:lnTo>
                <a:lnTo>
                  <a:pt x="392455" y="392912"/>
                </a:lnTo>
                <a:lnTo>
                  <a:pt x="390715" y="392912"/>
                </a:lnTo>
                <a:lnTo>
                  <a:pt x="390664" y="394182"/>
                </a:lnTo>
                <a:lnTo>
                  <a:pt x="390131" y="399262"/>
                </a:lnTo>
                <a:lnTo>
                  <a:pt x="395211" y="392912"/>
                </a:lnTo>
                <a:lnTo>
                  <a:pt x="399364" y="399262"/>
                </a:lnTo>
                <a:lnTo>
                  <a:pt x="402971" y="399262"/>
                </a:lnTo>
                <a:lnTo>
                  <a:pt x="406412" y="405612"/>
                </a:lnTo>
                <a:lnTo>
                  <a:pt x="409930" y="410692"/>
                </a:lnTo>
                <a:lnTo>
                  <a:pt x="413677" y="417042"/>
                </a:lnTo>
                <a:lnTo>
                  <a:pt x="417855" y="417042"/>
                </a:lnTo>
                <a:lnTo>
                  <a:pt x="422694" y="410692"/>
                </a:lnTo>
                <a:lnTo>
                  <a:pt x="422109" y="417042"/>
                </a:lnTo>
                <a:lnTo>
                  <a:pt x="426173" y="410692"/>
                </a:lnTo>
                <a:lnTo>
                  <a:pt x="429666" y="410692"/>
                </a:lnTo>
                <a:lnTo>
                  <a:pt x="433743" y="405612"/>
                </a:lnTo>
                <a:lnTo>
                  <a:pt x="437807" y="410692"/>
                </a:lnTo>
                <a:lnTo>
                  <a:pt x="429666" y="410692"/>
                </a:lnTo>
                <a:lnTo>
                  <a:pt x="431990" y="417042"/>
                </a:lnTo>
                <a:lnTo>
                  <a:pt x="438975" y="410692"/>
                </a:lnTo>
                <a:lnTo>
                  <a:pt x="442455" y="410692"/>
                </a:lnTo>
                <a:lnTo>
                  <a:pt x="446532" y="417042"/>
                </a:lnTo>
                <a:lnTo>
                  <a:pt x="450011" y="417042"/>
                </a:lnTo>
                <a:lnTo>
                  <a:pt x="453504" y="422122"/>
                </a:lnTo>
                <a:lnTo>
                  <a:pt x="458736" y="417042"/>
                </a:lnTo>
                <a:lnTo>
                  <a:pt x="459320" y="422122"/>
                </a:lnTo>
                <a:lnTo>
                  <a:pt x="461060" y="428472"/>
                </a:lnTo>
                <a:lnTo>
                  <a:pt x="470369" y="428472"/>
                </a:lnTo>
                <a:lnTo>
                  <a:pt x="473278" y="422122"/>
                </a:lnTo>
                <a:lnTo>
                  <a:pt x="471525" y="428472"/>
                </a:lnTo>
                <a:lnTo>
                  <a:pt x="469785" y="433552"/>
                </a:lnTo>
                <a:lnTo>
                  <a:pt x="471233" y="431012"/>
                </a:lnTo>
                <a:lnTo>
                  <a:pt x="470954" y="433552"/>
                </a:lnTo>
                <a:lnTo>
                  <a:pt x="474433" y="425932"/>
                </a:lnTo>
                <a:lnTo>
                  <a:pt x="476186" y="422122"/>
                </a:lnTo>
                <a:lnTo>
                  <a:pt x="475018" y="423392"/>
                </a:lnTo>
                <a:lnTo>
                  <a:pt x="475602" y="422122"/>
                </a:lnTo>
                <a:lnTo>
                  <a:pt x="476186" y="422122"/>
                </a:lnTo>
                <a:lnTo>
                  <a:pt x="480834" y="422122"/>
                </a:lnTo>
                <a:lnTo>
                  <a:pt x="480720" y="423392"/>
                </a:lnTo>
                <a:lnTo>
                  <a:pt x="480250" y="428472"/>
                </a:lnTo>
                <a:lnTo>
                  <a:pt x="478510" y="433552"/>
                </a:lnTo>
                <a:lnTo>
                  <a:pt x="476186" y="439902"/>
                </a:lnTo>
                <a:lnTo>
                  <a:pt x="473849" y="439902"/>
                </a:lnTo>
                <a:lnTo>
                  <a:pt x="473849" y="446252"/>
                </a:lnTo>
                <a:lnTo>
                  <a:pt x="474433" y="446252"/>
                </a:lnTo>
                <a:lnTo>
                  <a:pt x="475018" y="451332"/>
                </a:lnTo>
                <a:lnTo>
                  <a:pt x="480847" y="451332"/>
                </a:lnTo>
                <a:lnTo>
                  <a:pt x="490715" y="446252"/>
                </a:lnTo>
                <a:lnTo>
                  <a:pt x="498398" y="446252"/>
                </a:lnTo>
                <a:lnTo>
                  <a:pt x="497687" y="451332"/>
                </a:lnTo>
                <a:lnTo>
                  <a:pt x="486067" y="457682"/>
                </a:lnTo>
                <a:lnTo>
                  <a:pt x="496531" y="457682"/>
                </a:lnTo>
                <a:lnTo>
                  <a:pt x="503504" y="469112"/>
                </a:lnTo>
                <a:lnTo>
                  <a:pt x="507580" y="474192"/>
                </a:lnTo>
                <a:lnTo>
                  <a:pt x="511060" y="480542"/>
                </a:lnTo>
                <a:lnTo>
                  <a:pt x="520369" y="486892"/>
                </a:lnTo>
                <a:lnTo>
                  <a:pt x="513969" y="486892"/>
                </a:lnTo>
                <a:lnTo>
                  <a:pt x="512533" y="491972"/>
                </a:lnTo>
                <a:lnTo>
                  <a:pt x="526757" y="491972"/>
                </a:lnTo>
                <a:lnTo>
                  <a:pt x="520954" y="498322"/>
                </a:lnTo>
                <a:lnTo>
                  <a:pt x="518629" y="498322"/>
                </a:lnTo>
                <a:lnTo>
                  <a:pt x="519722" y="503402"/>
                </a:lnTo>
                <a:lnTo>
                  <a:pt x="527342" y="503402"/>
                </a:lnTo>
                <a:lnTo>
                  <a:pt x="527926" y="516102"/>
                </a:lnTo>
                <a:lnTo>
                  <a:pt x="534327" y="503402"/>
                </a:lnTo>
                <a:lnTo>
                  <a:pt x="533742" y="516102"/>
                </a:lnTo>
                <a:lnTo>
                  <a:pt x="544207" y="509752"/>
                </a:lnTo>
                <a:lnTo>
                  <a:pt x="541883" y="516102"/>
                </a:lnTo>
                <a:lnTo>
                  <a:pt x="546684" y="516102"/>
                </a:lnTo>
                <a:lnTo>
                  <a:pt x="548055" y="521182"/>
                </a:lnTo>
                <a:lnTo>
                  <a:pt x="556412" y="521182"/>
                </a:lnTo>
                <a:lnTo>
                  <a:pt x="550189" y="527532"/>
                </a:lnTo>
                <a:lnTo>
                  <a:pt x="550164" y="532612"/>
                </a:lnTo>
                <a:lnTo>
                  <a:pt x="555828" y="532612"/>
                </a:lnTo>
                <a:lnTo>
                  <a:pt x="558165" y="538962"/>
                </a:lnTo>
                <a:lnTo>
                  <a:pt x="552348" y="538962"/>
                </a:lnTo>
                <a:lnTo>
                  <a:pt x="555256" y="544042"/>
                </a:lnTo>
                <a:lnTo>
                  <a:pt x="559904" y="544042"/>
                </a:lnTo>
                <a:lnTo>
                  <a:pt x="565721" y="538962"/>
                </a:lnTo>
                <a:lnTo>
                  <a:pt x="564400" y="544042"/>
                </a:lnTo>
                <a:lnTo>
                  <a:pt x="570445" y="544042"/>
                </a:lnTo>
                <a:lnTo>
                  <a:pt x="575284" y="550392"/>
                </a:lnTo>
                <a:lnTo>
                  <a:pt x="570369" y="556742"/>
                </a:lnTo>
                <a:lnTo>
                  <a:pt x="580745" y="556742"/>
                </a:lnTo>
                <a:lnTo>
                  <a:pt x="590143" y="561822"/>
                </a:lnTo>
                <a:lnTo>
                  <a:pt x="598652" y="561822"/>
                </a:lnTo>
                <a:lnTo>
                  <a:pt x="606412" y="568172"/>
                </a:lnTo>
                <a:lnTo>
                  <a:pt x="591947" y="568172"/>
                </a:lnTo>
                <a:lnTo>
                  <a:pt x="584898" y="573252"/>
                </a:lnTo>
                <a:lnTo>
                  <a:pt x="609841" y="573252"/>
                </a:lnTo>
                <a:lnTo>
                  <a:pt x="614553" y="579602"/>
                </a:lnTo>
                <a:lnTo>
                  <a:pt x="608736" y="579602"/>
                </a:lnTo>
                <a:lnTo>
                  <a:pt x="605840" y="584682"/>
                </a:lnTo>
                <a:lnTo>
                  <a:pt x="612927" y="584682"/>
                </a:lnTo>
                <a:lnTo>
                  <a:pt x="618121" y="591032"/>
                </a:lnTo>
                <a:lnTo>
                  <a:pt x="623417" y="591032"/>
                </a:lnTo>
                <a:lnTo>
                  <a:pt x="630834" y="597382"/>
                </a:lnTo>
                <a:lnTo>
                  <a:pt x="636282" y="591032"/>
                </a:lnTo>
                <a:lnTo>
                  <a:pt x="643483" y="584682"/>
                </a:lnTo>
                <a:lnTo>
                  <a:pt x="650455" y="579602"/>
                </a:lnTo>
                <a:lnTo>
                  <a:pt x="655256" y="579602"/>
                </a:lnTo>
                <a:lnTo>
                  <a:pt x="648500" y="584682"/>
                </a:lnTo>
                <a:lnTo>
                  <a:pt x="647915" y="591032"/>
                </a:lnTo>
                <a:lnTo>
                  <a:pt x="646341" y="597382"/>
                </a:lnTo>
                <a:lnTo>
                  <a:pt x="644791" y="598652"/>
                </a:lnTo>
                <a:lnTo>
                  <a:pt x="644791" y="602462"/>
                </a:lnTo>
                <a:lnTo>
                  <a:pt x="643623" y="602462"/>
                </a:lnTo>
                <a:lnTo>
                  <a:pt x="638390" y="608812"/>
                </a:lnTo>
                <a:lnTo>
                  <a:pt x="645947" y="608812"/>
                </a:lnTo>
                <a:lnTo>
                  <a:pt x="649439" y="602462"/>
                </a:lnTo>
                <a:lnTo>
                  <a:pt x="653516" y="602462"/>
                </a:lnTo>
                <a:lnTo>
                  <a:pt x="651179" y="608812"/>
                </a:lnTo>
                <a:lnTo>
                  <a:pt x="652932" y="608812"/>
                </a:lnTo>
                <a:lnTo>
                  <a:pt x="659320" y="602462"/>
                </a:lnTo>
                <a:lnTo>
                  <a:pt x="661073" y="608812"/>
                </a:lnTo>
                <a:lnTo>
                  <a:pt x="657580" y="608812"/>
                </a:lnTo>
                <a:lnTo>
                  <a:pt x="661073" y="613892"/>
                </a:lnTo>
                <a:lnTo>
                  <a:pt x="666305" y="608812"/>
                </a:lnTo>
                <a:lnTo>
                  <a:pt x="680250" y="608812"/>
                </a:lnTo>
                <a:lnTo>
                  <a:pt x="681418" y="613892"/>
                </a:lnTo>
                <a:lnTo>
                  <a:pt x="676211" y="620242"/>
                </a:lnTo>
                <a:lnTo>
                  <a:pt x="675538" y="620242"/>
                </a:lnTo>
                <a:lnTo>
                  <a:pt x="675614" y="626592"/>
                </a:lnTo>
                <a:lnTo>
                  <a:pt x="672693" y="631672"/>
                </a:lnTo>
                <a:lnTo>
                  <a:pt x="679094" y="631672"/>
                </a:lnTo>
                <a:lnTo>
                  <a:pt x="681418" y="626592"/>
                </a:lnTo>
                <a:lnTo>
                  <a:pt x="684326" y="626592"/>
                </a:lnTo>
                <a:lnTo>
                  <a:pt x="693051" y="620242"/>
                </a:lnTo>
                <a:lnTo>
                  <a:pt x="693623" y="626592"/>
                </a:lnTo>
                <a:lnTo>
                  <a:pt x="687819" y="631672"/>
                </a:lnTo>
                <a:lnTo>
                  <a:pt x="695375" y="631672"/>
                </a:lnTo>
                <a:lnTo>
                  <a:pt x="694791" y="626592"/>
                </a:lnTo>
                <a:lnTo>
                  <a:pt x="702348" y="620242"/>
                </a:lnTo>
                <a:lnTo>
                  <a:pt x="704672" y="608812"/>
                </a:lnTo>
                <a:lnTo>
                  <a:pt x="706424" y="613892"/>
                </a:lnTo>
                <a:lnTo>
                  <a:pt x="704672" y="613892"/>
                </a:lnTo>
                <a:lnTo>
                  <a:pt x="709320" y="620242"/>
                </a:lnTo>
                <a:lnTo>
                  <a:pt x="706424" y="626592"/>
                </a:lnTo>
                <a:lnTo>
                  <a:pt x="710488" y="626592"/>
                </a:lnTo>
                <a:lnTo>
                  <a:pt x="715137" y="620242"/>
                </a:lnTo>
                <a:lnTo>
                  <a:pt x="715137" y="626592"/>
                </a:lnTo>
                <a:lnTo>
                  <a:pt x="713397" y="631672"/>
                </a:lnTo>
                <a:lnTo>
                  <a:pt x="705840" y="638022"/>
                </a:lnTo>
                <a:lnTo>
                  <a:pt x="717588" y="638022"/>
                </a:lnTo>
                <a:lnTo>
                  <a:pt x="723277" y="631672"/>
                </a:lnTo>
                <a:lnTo>
                  <a:pt x="720953" y="638022"/>
                </a:lnTo>
                <a:lnTo>
                  <a:pt x="722693" y="638022"/>
                </a:lnTo>
                <a:lnTo>
                  <a:pt x="726478" y="638022"/>
                </a:lnTo>
                <a:lnTo>
                  <a:pt x="724738" y="641832"/>
                </a:lnTo>
                <a:lnTo>
                  <a:pt x="727494" y="641832"/>
                </a:lnTo>
                <a:lnTo>
                  <a:pt x="727925" y="638022"/>
                </a:lnTo>
                <a:lnTo>
                  <a:pt x="1712836" y="638022"/>
                </a:lnTo>
                <a:lnTo>
                  <a:pt x="1719529" y="638022"/>
                </a:lnTo>
                <a:lnTo>
                  <a:pt x="1719237" y="631672"/>
                </a:lnTo>
                <a:lnTo>
                  <a:pt x="1726209" y="631672"/>
                </a:lnTo>
                <a:lnTo>
                  <a:pt x="1726260" y="626592"/>
                </a:lnTo>
                <a:lnTo>
                  <a:pt x="1731365" y="626592"/>
                </a:lnTo>
                <a:lnTo>
                  <a:pt x="1729117" y="620242"/>
                </a:lnTo>
                <a:lnTo>
                  <a:pt x="1734896" y="626592"/>
                </a:lnTo>
                <a:lnTo>
                  <a:pt x="1742528" y="626592"/>
                </a:lnTo>
                <a:lnTo>
                  <a:pt x="1743075" y="620242"/>
                </a:lnTo>
                <a:lnTo>
                  <a:pt x="1748307" y="620242"/>
                </a:lnTo>
                <a:lnTo>
                  <a:pt x="1750631" y="626592"/>
                </a:lnTo>
                <a:lnTo>
                  <a:pt x="1754124" y="626592"/>
                </a:lnTo>
                <a:lnTo>
                  <a:pt x="1755279" y="620242"/>
                </a:lnTo>
                <a:lnTo>
                  <a:pt x="1750047" y="613892"/>
                </a:lnTo>
                <a:lnTo>
                  <a:pt x="1758188" y="620242"/>
                </a:lnTo>
                <a:lnTo>
                  <a:pt x="1759356" y="613892"/>
                </a:lnTo>
                <a:lnTo>
                  <a:pt x="1761680" y="608812"/>
                </a:lnTo>
                <a:lnTo>
                  <a:pt x="1762264" y="602462"/>
                </a:lnTo>
                <a:lnTo>
                  <a:pt x="1770976" y="613892"/>
                </a:lnTo>
                <a:lnTo>
                  <a:pt x="1774685" y="602462"/>
                </a:lnTo>
                <a:lnTo>
                  <a:pt x="1778762" y="591032"/>
                </a:lnTo>
                <a:lnTo>
                  <a:pt x="1783168" y="584682"/>
                </a:lnTo>
                <a:lnTo>
                  <a:pt x="1787842" y="579602"/>
                </a:lnTo>
                <a:lnTo>
                  <a:pt x="1790319" y="584682"/>
                </a:lnTo>
                <a:lnTo>
                  <a:pt x="1787994" y="591032"/>
                </a:lnTo>
                <a:lnTo>
                  <a:pt x="1785886" y="591032"/>
                </a:lnTo>
                <a:lnTo>
                  <a:pt x="1789010" y="602462"/>
                </a:lnTo>
                <a:lnTo>
                  <a:pt x="1791309" y="591032"/>
                </a:lnTo>
                <a:lnTo>
                  <a:pt x="1795056" y="573252"/>
                </a:lnTo>
                <a:lnTo>
                  <a:pt x="1804123" y="573252"/>
                </a:lnTo>
                <a:lnTo>
                  <a:pt x="1803539" y="579602"/>
                </a:lnTo>
                <a:lnTo>
                  <a:pt x="1804123" y="584682"/>
                </a:lnTo>
                <a:lnTo>
                  <a:pt x="1808416" y="573252"/>
                </a:lnTo>
                <a:lnTo>
                  <a:pt x="1814080" y="573252"/>
                </a:lnTo>
                <a:lnTo>
                  <a:pt x="1819414" y="568172"/>
                </a:lnTo>
                <a:lnTo>
                  <a:pt x="1822729" y="561822"/>
                </a:lnTo>
                <a:lnTo>
                  <a:pt x="1823897" y="561822"/>
                </a:lnTo>
                <a:lnTo>
                  <a:pt x="1818982" y="556742"/>
                </a:lnTo>
                <a:lnTo>
                  <a:pt x="1817687" y="550392"/>
                </a:lnTo>
                <a:lnTo>
                  <a:pt x="1816404" y="544042"/>
                </a:lnTo>
                <a:lnTo>
                  <a:pt x="1814817" y="538962"/>
                </a:lnTo>
                <a:lnTo>
                  <a:pt x="1812848" y="532612"/>
                </a:lnTo>
                <a:lnTo>
                  <a:pt x="1818995" y="544042"/>
                </a:lnTo>
                <a:lnTo>
                  <a:pt x="1827809" y="544042"/>
                </a:lnTo>
                <a:lnTo>
                  <a:pt x="1834934" y="561822"/>
                </a:lnTo>
                <a:lnTo>
                  <a:pt x="1834934" y="556742"/>
                </a:lnTo>
                <a:lnTo>
                  <a:pt x="1834362" y="556742"/>
                </a:lnTo>
                <a:lnTo>
                  <a:pt x="1830870" y="550392"/>
                </a:lnTo>
                <a:lnTo>
                  <a:pt x="1835518" y="550392"/>
                </a:lnTo>
                <a:lnTo>
                  <a:pt x="1837258" y="556742"/>
                </a:lnTo>
                <a:lnTo>
                  <a:pt x="1840166" y="550392"/>
                </a:lnTo>
                <a:lnTo>
                  <a:pt x="1833194" y="544042"/>
                </a:lnTo>
                <a:lnTo>
                  <a:pt x="1840166" y="544042"/>
                </a:lnTo>
                <a:lnTo>
                  <a:pt x="1837842" y="538962"/>
                </a:lnTo>
                <a:lnTo>
                  <a:pt x="1845983" y="538962"/>
                </a:lnTo>
                <a:lnTo>
                  <a:pt x="1848269" y="532612"/>
                </a:lnTo>
                <a:lnTo>
                  <a:pt x="1849043" y="527532"/>
                </a:lnTo>
                <a:lnTo>
                  <a:pt x="1850885" y="521182"/>
                </a:lnTo>
                <a:lnTo>
                  <a:pt x="1856447" y="516102"/>
                </a:lnTo>
                <a:lnTo>
                  <a:pt x="1860677" y="527532"/>
                </a:lnTo>
                <a:lnTo>
                  <a:pt x="1865858" y="527532"/>
                </a:lnTo>
                <a:lnTo>
                  <a:pt x="1870405" y="532612"/>
                </a:lnTo>
                <a:lnTo>
                  <a:pt x="1871560" y="527532"/>
                </a:lnTo>
                <a:lnTo>
                  <a:pt x="1865757" y="521182"/>
                </a:lnTo>
                <a:lnTo>
                  <a:pt x="1869236" y="521182"/>
                </a:lnTo>
                <a:lnTo>
                  <a:pt x="1865757" y="509752"/>
                </a:lnTo>
                <a:lnTo>
                  <a:pt x="1870989" y="509752"/>
                </a:lnTo>
                <a:lnTo>
                  <a:pt x="1869821" y="498322"/>
                </a:lnTo>
                <a:lnTo>
                  <a:pt x="1867674" y="497052"/>
                </a:lnTo>
                <a:lnTo>
                  <a:pt x="1870405" y="491972"/>
                </a:lnTo>
                <a:lnTo>
                  <a:pt x="1876806" y="498322"/>
                </a:lnTo>
                <a:lnTo>
                  <a:pt x="1874469" y="486892"/>
                </a:lnTo>
                <a:lnTo>
                  <a:pt x="1879130" y="486892"/>
                </a:lnTo>
                <a:lnTo>
                  <a:pt x="1882609" y="491972"/>
                </a:lnTo>
                <a:lnTo>
                  <a:pt x="1887842" y="498322"/>
                </a:lnTo>
                <a:lnTo>
                  <a:pt x="1890166" y="503402"/>
                </a:lnTo>
                <a:lnTo>
                  <a:pt x="1888782" y="498322"/>
                </a:lnTo>
                <a:lnTo>
                  <a:pt x="1890395" y="491972"/>
                </a:lnTo>
                <a:lnTo>
                  <a:pt x="1891893" y="491972"/>
                </a:lnTo>
                <a:lnTo>
                  <a:pt x="1890166" y="480542"/>
                </a:lnTo>
                <a:lnTo>
                  <a:pt x="1891334" y="486892"/>
                </a:lnTo>
                <a:lnTo>
                  <a:pt x="1895983" y="491972"/>
                </a:lnTo>
                <a:lnTo>
                  <a:pt x="1897151" y="491972"/>
                </a:lnTo>
                <a:lnTo>
                  <a:pt x="1892503" y="486892"/>
                </a:lnTo>
                <a:lnTo>
                  <a:pt x="1897151" y="486892"/>
                </a:lnTo>
                <a:lnTo>
                  <a:pt x="1900059" y="491972"/>
                </a:lnTo>
                <a:lnTo>
                  <a:pt x="1900758" y="486892"/>
                </a:lnTo>
                <a:lnTo>
                  <a:pt x="1898891" y="486892"/>
                </a:lnTo>
                <a:lnTo>
                  <a:pt x="1897367" y="486892"/>
                </a:lnTo>
                <a:lnTo>
                  <a:pt x="1894738" y="480542"/>
                </a:lnTo>
                <a:lnTo>
                  <a:pt x="1898891" y="480542"/>
                </a:lnTo>
                <a:lnTo>
                  <a:pt x="1898891" y="486892"/>
                </a:lnTo>
                <a:lnTo>
                  <a:pt x="1906447" y="480542"/>
                </a:lnTo>
                <a:lnTo>
                  <a:pt x="1905292" y="469112"/>
                </a:lnTo>
                <a:lnTo>
                  <a:pt x="1913432" y="469112"/>
                </a:lnTo>
                <a:lnTo>
                  <a:pt x="1917623" y="474192"/>
                </a:lnTo>
                <a:lnTo>
                  <a:pt x="1917357" y="480542"/>
                </a:lnTo>
                <a:lnTo>
                  <a:pt x="1916861" y="480542"/>
                </a:lnTo>
                <a:lnTo>
                  <a:pt x="1920405" y="486892"/>
                </a:lnTo>
                <a:lnTo>
                  <a:pt x="1923630" y="480542"/>
                </a:lnTo>
                <a:lnTo>
                  <a:pt x="1925713" y="469112"/>
                </a:lnTo>
                <a:lnTo>
                  <a:pt x="1928342" y="462762"/>
                </a:lnTo>
                <a:lnTo>
                  <a:pt x="1933194" y="457682"/>
                </a:lnTo>
                <a:lnTo>
                  <a:pt x="1930869" y="457682"/>
                </a:lnTo>
                <a:lnTo>
                  <a:pt x="1927656" y="451332"/>
                </a:lnTo>
                <a:lnTo>
                  <a:pt x="1939594" y="451332"/>
                </a:lnTo>
                <a:lnTo>
                  <a:pt x="1945411" y="462762"/>
                </a:lnTo>
                <a:lnTo>
                  <a:pt x="1944243" y="457682"/>
                </a:lnTo>
                <a:lnTo>
                  <a:pt x="1950643" y="457682"/>
                </a:lnTo>
                <a:lnTo>
                  <a:pt x="1950643" y="446252"/>
                </a:lnTo>
                <a:lnTo>
                  <a:pt x="1952091" y="439902"/>
                </a:lnTo>
                <a:lnTo>
                  <a:pt x="1953552" y="433552"/>
                </a:lnTo>
                <a:lnTo>
                  <a:pt x="1955876" y="439902"/>
                </a:lnTo>
                <a:lnTo>
                  <a:pt x="1964588" y="439902"/>
                </a:lnTo>
                <a:lnTo>
                  <a:pt x="1969249" y="433552"/>
                </a:lnTo>
                <a:lnTo>
                  <a:pt x="1963432" y="428472"/>
                </a:lnTo>
                <a:lnTo>
                  <a:pt x="1976577" y="428472"/>
                </a:lnTo>
                <a:lnTo>
                  <a:pt x="1980069" y="422122"/>
                </a:lnTo>
                <a:lnTo>
                  <a:pt x="1981441" y="417042"/>
                </a:lnTo>
                <a:lnTo>
                  <a:pt x="1982812" y="410692"/>
                </a:lnTo>
                <a:lnTo>
                  <a:pt x="1992503" y="410692"/>
                </a:lnTo>
                <a:lnTo>
                  <a:pt x="1994242" y="417042"/>
                </a:lnTo>
                <a:lnTo>
                  <a:pt x="1995411" y="417042"/>
                </a:lnTo>
                <a:lnTo>
                  <a:pt x="1998891" y="405612"/>
                </a:lnTo>
                <a:lnTo>
                  <a:pt x="1992503" y="399262"/>
                </a:lnTo>
                <a:lnTo>
                  <a:pt x="1994827" y="405612"/>
                </a:lnTo>
                <a:lnTo>
                  <a:pt x="1988426" y="399262"/>
                </a:lnTo>
                <a:lnTo>
                  <a:pt x="1992503" y="399262"/>
                </a:lnTo>
                <a:lnTo>
                  <a:pt x="1995995" y="399262"/>
                </a:lnTo>
                <a:lnTo>
                  <a:pt x="2000643" y="405612"/>
                </a:lnTo>
                <a:lnTo>
                  <a:pt x="1998891" y="399262"/>
                </a:lnTo>
                <a:lnTo>
                  <a:pt x="1997151" y="399262"/>
                </a:lnTo>
                <a:lnTo>
                  <a:pt x="1995411" y="392912"/>
                </a:lnTo>
                <a:lnTo>
                  <a:pt x="1999754" y="399262"/>
                </a:lnTo>
                <a:lnTo>
                  <a:pt x="1996567" y="392912"/>
                </a:lnTo>
                <a:lnTo>
                  <a:pt x="1992960" y="387832"/>
                </a:lnTo>
                <a:lnTo>
                  <a:pt x="1998891" y="387832"/>
                </a:lnTo>
                <a:lnTo>
                  <a:pt x="1996567" y="381482"/>
                </a:lnTo>
                <a:lnTo>
                  <a:pt x="1999475" y="381482"/>
                </a:lnTo>
                <a:lnTo>
                  <a:pt x="2005469" y="386562"/>
                </a:lnTo>
                <a:lnTo>
                  <a:pt x="2004123" y="381482"/>
                </a:lnTo>
                <a:lnTo>
                  <a:pt x="2003742" y="376402"/>
                </a:lnTo>
                <a:lnTo>
                  <a:pt x="2007616" y="376402"/>
                </a:lnTo>
                <a:lnTo>
                  <a:pt x="2008200" y="381482"/>
                </a:lnTo>
                <a:lnTo>
                  <a:pt x="2007031" y="381482"/>
                </a:lnTo>
                <a:lnTo>
                  <a:pt x="2007616" y="387832"/>
                </a:lnTo>
                <a:lnTo>
                  <a:pt x="2018080" y="392912"/>
                </a:lnTo>
                <a:lnTo>
                  <a:pt x="2016340" y="387832"/>
                </a:lnTo>
                <a:lnTo>
                  <a:pt x="2023897" y="387832"/>
                </a:lnTo>
                <a:lnTo>
                  <a:pt x="2018195" y="376402"/>
                </a:lnTo>
                <a:lnTo>
                  <a:pt x="2019312" y="370052"/>
                </a:lnTo>
                <a:lnTo>
                  <a:pt x="2021852" y="370052"/>
                </a:lnTo>
                <a:lnTo>
                  <a:pt x="2020404" y="363702"/>
                </a:lnTo>
                <a:lnTo>
                  <a:pt x="2024367" y="370052"/>
                </a:lnTo>
                <a:lnTo>
                  <a:pt x="2026805" y="370052"/>
                </a:lnTo>
                <a:lnTo>
                  <a:pt x="2029244" y="376402"/>
                </a:lnTo>
                <a:lnTo>
                  <a:pt x="2033193" y="376402"/>
                </a:lnTo>
                <a:lnTo>
                  <a:pt x="2036686" y="381482"/>
                </a:lnTo>
                <a:lnTo>
                  <a:pt x="2044534" y="381482"/>
                </a:lnTo>
                <a:lnTo>
                  <a:pt x="2046592" y="376402"/>
                </a:lnTo>
                <a:lnTo>
                  <a:pt x="2044827" y="370052"/>
                </a:lnTo>
                <a:lnTo>
                  <a:pt x="2045957" y="363702"/>
                </a:lnTo>
                <a:lnTo>
                  <a:pt x="2058885" y="363702"/>
                </a:lnTo>
                <a:lnTo>
                  <a:pt x="2059000" y="361162"/>
                </a:lnTo>
                <a:lnTo>
                  <a:pt x="2059101" y="358622"/>
                </a:lnTo>
                <a:lnTo>
                  <a:pt x="2059368" y="352272"/>
                </a:lnTo>
                <a:lnTo>
                  <a:pt x="2058352" y="347192"/>
                </a:lnTo>
                <a:lnTo>
                  <a:pt x="2056091" y="340842"/>
                </a:lnTo>
                <a:lnTo>
                  <a:pt x="2053717" y="335762"/>
                </a:lnTo>
                <a:lnTo>
                  <a:pt x="2052383" y="329412"/>
                </a:lnTo>
                <a:lnTo>
                  <a:pt x="2053551" y="323062"/>
                </a:lnTo>
                <a:lnTo>
                  <a:pt x="2058200" y="329412"/>
                </a:lnTo>
                <a:lnTo>
                  <a:pt x="2059940" y="335762"/>
                </a:lnTo>
                <a:lnTo>
                  <a:pt x="2067509" y="335762"/>
                </a:lnTo>
                <a:lnTo>
                  <a:pt x="2067382" y="334492"/>
                </a:lnTo>
                <a:lnTo>
                  <a:pt x="2066925" y="329412"/>
                </a:lnTo>
                <a:lnTo>
                  <a:pt x="2068664" y="335762"/>
                </a:lnTo>
                <a:lnTo>
                  <a:pt x="2075637" y="335762"/>
                </a:lnTo>
                <a:lnTo>
                  <a:pt x="2069058" y="326872"/>
                </a:lnTo>
                <a:lnTo>
                  <a:pt x="2068664" y="329412"/>
                </a:lnTo>
                <a:lnTo>
                  <a:pt x="2065756" y="324535"/>
                </a:lnTo>
                <a:lnTo>
                  <a:pt x="2065756" y="329412"/>
                </a:lnTo>
                <a:lnTo>
                  <a:pt x="2060524" y="329412"/>
                </a:lnTo>
                <a:lnTo>
                  <a:pt x="2058200" y="323062"/>
                </a:lnTo>
                <a:lnTo>
                  <a:pt x="2061692" y="323062"/>
                </a:lnTo>
                <a:lnTo>
                  <a:pt x="2065756" y="329412"/>
                </a:lnTo>
                <a:lnTo>
                  <a:pt x="2065756" y="324535"/>
                </a:lnTo>
                <a:lnTo>
                  <a:pt x="2064880" y="323062"/>
                </a:lnTo>
                <a:lnTo>
                  <a:pt x="2061108" y="317982"/>
                </a:lnTo>
                <a:lnTo>
                  <a:pt x="2078901" y="300202"/>
                </a:lnTo>
                <a:lnTo>
                  <a:pt x="2090762" y="288772"/>
                </a:lnTo>
                <a:lnTo>
                  <a:pt x="2099068" y="300202"/>
                </a:lnTo>
                <a:lnTo>
                  <a:pt x="2107552" y="306552"/>
                </a:lnTo>
                <a:lnTo>
                  <a:pt x="2116353" y="311632"/>
                </a:lnTo>
                <a:lnTo>
                  <a:pt x="2125649" y="317982"/>
                </a:lnTo>
                <a:lnTo>
                  <a:pt x="2121573" y="306552"/>
                </a:lnTo>
                <a:lnTo>
                  <a:pt x="2128545" y="311632"/>
                </a:lnTo>
                <a:lnTo>
                  <a:pt x="2125649" y="311632"/>
                </a:lnTo>
                <a:lnTo>
                  <a:pt x="2133206" y="317982"/>
                </a:lnTo>
                <a:lnTo>
                  <a:pt x="2129129" y="311632"/>
                </a:lnTo>
                <a:lnTo>
                  <a:pt x="2126805" y="306552"/>
                </a:lnTo>
                <a:lnTo>
                  <a:pt x="2130298" y="311632"/>
                </a:lnTo>
                <a:lnTo>
                  <a:pt x="2134946" y="311632"/>
                </a:lnTo>
                <a:lnTo>
                  <a:pt x="2132038" y="306552"/>
                </a:lnTo>
                <a:lnTo>
                  <a:pt x="2129129" y="300202"/>
                </a:lnTo>
                <a:lnTo>
                  <a:pt x="2126805" y="300202"/>
                </a:lnTo>
                <a:lnTo>
                  <a:pt x="2126221" y="295122"/>
                </a:lnTo>
                <a:lnTo>
                  <a:pt x="2133777" y="295122"/>
                </a:lnTo>
                <a:lnTo>
                  <a:pt x="2137854" y="300202"/>
                </a:lnTo>
                <a:lnTo>
                  <a:pt x="2134946" y="295122"/>
                </a:lnTo>
                <a:lnTo>
                  <a:pt x="2138438" y="295122"/>
                </a:lnTo>
                <a:lnTo>
                  <a:pt x="2143671" y="295122"/>
                </a:lnTo>
                <a:lnTo>
                  <a:pt x="2137854" y="288772"/>
                </a:lnTo>
                <a:lnTo>
                  <a:pt x="2151811" y="288772"/>
                </a:lnTo>
                <a:lnTo>
                  <a:pt x="2147735" y="277342"/>
                </a:lnTo>
                <a:lnTo>
                  <a:pt x="2148903" y="277342"/>
                </a:lnTo>
                <a:lnTo>
                  <a:pt x="2155126" y="282422"/>
                </a:lnTo>
                <a:lnTo>
                  <a:pt x="2162797" y="282422"/>
                </a:lnTo>
                <a:lnTo>
                  <a:pt x="2170988" y="288772"/>
                </a:lnTo>
                <a:lnTo>
                  <a:pt x="2166645" y="277342"/>
                </a:lnTo>
                <a:lnTo>
                  <a:pt x="2167572" y="270992"/>
                </a:lnTo>
                <a:lnTo>
                  <a:pt x="2169934" y="265912"/>
                </a:lnTo>
                <a:lnTo>
                  <a:pt x="2169833" y="259562"/>
                </a:lnTo>
                <a:lnTo>
                  <a:pt x="2170417" y="259562"/>
                </a:lnTo>
                <a:lnTo>
                  <a:pt x="2172157" y="265912"/>
                </a:lnTo>
                <a:lnTo>
                  <a:pt x="2183206" y="265912"/>
                </a:lnTo>
                <a:lnTo>
                  <a:pt x="2177173" y="259562"/>
                </a:lnTo>
                <a:lnTo>
                  <a:pt x="2173757" y="254482"/>
                </a:lnTo>
                <a:lnTo>
                  <a:pt x="2171433" y="248132"/>
                </a:lnTo>
                <a:lnTo>
                  <a:pt x="2168664" y="241782"/>
                </a:lnTo>
                <a:lnTo>
                  <a:pt x="2176208" y="248132"/>
                </a:lnTo>
                <a:lnTo>
                  <a:pt x="2180590" y="254482"/>
                </a:lnTo>
                <a:lnTo>
                  <a:pt x="2184527" y="259562"/>
                </a:lnTo>
                <a:lnTo>
                  <a:pt x="2190762" y="265912"/>
                </a:lnTo>
                <a:lnTo>
                  <a:pt x="2186305" y="259562"/>
                </a:lnTo>
                <a:lnTo>
                  <a:pt x="2182418" y="248132"/>
                </a:lnTo>
                <a:lnTo>
                  <a:pt x="2186978" y="248132"/>
                </a:lnTo>
                <a:lnTo>
                  <a:pt x="2188019" y="241782"/>
                </a:lnTo>
                <a:lnTo>
                  <a:pt x="2195995" y="241782"/>
                </a:lnTo>
                <a:lnTo>
                  <a:pt x="2199487" y="248132"/>
                </a:lnTo>
                <a:lnTo>
                  <a:pt x="2199081" y="244322"/>
                </a:lnTo>
                <a:lnTo>
                  <a:pt x="2197379" y="241782"/>
                </a:lnTo>
                <a:lnTo>
                  <a:pt x="2192502" y="236702"/>
                </a:lnTo>
                <a:lnTo>
                  <a:pt x="2198459" y="236702"/>
                </a:lnTo>
                <a:lnTo>
                  <a:pt x="2203462" y="241782"/>
                </a:lnTo>
                <a:lnTo>
                  <a:pt x="2208784" y="241782"/>
                </a:lnTo>
                <a:lnTo>
                  <a:pt x="2208199" y="236702"/>
                </a:lnTo>
                <a:lnTo>
                  <a:pt x="2200643" y="230352"/>
                </a:lnTo>
                <a:lnTo>
                  <a:pt x="2202967" y="225272"/>
                </a:lnTo>
                <a:lnTo>
                  <a:pt x="2204720" y="230352"/>
                </a:lnTo>
                <a:lnTo>
                  <a:pt x="2207628" y="230352"/>
                </a:lnTo>
                <a:lnTo>
                  <a:pt x="2206231" y="225272"/>
                </a:lnTo>
                <a:lnTo>
                  <a:pt x="2208276" y="218922"/>
                </a:lnTo>
                <a:lnTo>
                  <a:pt x="2209990" y="218922"/>
                </a:lnTo>
                <a:lnTo>
                  <a:pt x="2208365" y="211302"/>
                </a:lnTo>
                <a:lnTo>
                  <a:pt x="2204720" y="207492"/>
                </a:lnTo>
                <a:lnTo>
                  <a:pt x="2199487" y="201142"/>
                </a:lnTo>
                <a:lnTo>
                  <a:pt x="2195411" y="201142"/>
                </a:lnTo>
                <a:lnTo>
                  <a:pt x="2196579" y="196062"/>
                </a:lnTo>
                <a:lnTo>
                  <a:pt x="2191347" y="189712"/>
                </a:lnTo>
                <a:lnTo>
                  <a:pt x="2198903" y="196062"/>
                </a:lnTo>
                <a:lnTo>
                  <a:pt x="2197735" y="196062"/>
                </a:lnTo>
                <a:lnTo>
                  <a:pt x="2200643" y="201142"/>
                </a:lnTo>
                <a:lnTo>
                  <a:pt x="2202396" y="201142"/>
                </a:lnTo>
                <a:lnTo>
                  <a:pt x="2200643" y="196062"/>
                </a:lnTo>
                <a:lnTo>
                  <a:pt x="2205609" y="201142"/>
                </a:lnTo>
                <a:lnTo>
                  <a:pt x="2206320" y="201142"/>
                </a:lnTo>
                <a:lnTo>
                  <a:pt x="2206371" y="207492"/>
                </a:lnTo>
                <a:lnTo>
                  <a:pt x="2207628" y="207492"/>
                </a:lnTo>
                <a:lnTo>
                  <a:pt x="2209368" y="207492"/>
                </a:lnTo>
                <a:lnTo>
                  <a:pt x="2209368" y="201142"/>
                </a:lnTo>
                <a:lnTo>
                  <a:pt x="2204135" y="189712"/>
                </a:lnTo>
                <a:lnTo>
                  <a:pt x="2209368" y="189712"/>
                </a:lnTo>
                <a:lnTo>
                  <a:pt x="2213610" y="196062"/>
                </a:lnTo>
                <a:lnTo>
                  <a:pt x="2213660" y="201142"/>
                </a:lnTo>
                <a:lnTo>
                  <a:pt x="2219248" y="201142"/>
                </a:lnTo>
                <a:lnTo>
                  <a:pt x="2212276" y="207492"/>
                </a:lnTo>
                <a:lnTo>
                  <a:pt x="2219629" y="207492"/>
                </a:lnTo>
                <a:lnTo>
                  <a:pt x="2219680" y="212572"/>
                </a:lnTo>
                <a:lnTo>
                  <a:pt x="2219960" y="212572"/>
                </a:lnTo>
                <a:lnTo>
                  <a:pt x="2227973" y="218922"/>
                </a:lnTo>
                <a:lnTo>
                  <a:pt x="2235530" y="212572"/>
                </a:lnTo>
                <a:lnTo>
                  <a:pt x="2228558" y="207492"/>
                </a:lnTo>
                <a:lnTo>
                  <a:pt x="2235530" y="201142"/>
                </a:lnTo>
                <a:lnTo>
                  <a:pt x="2230882" y="196062"/>
                </a:lnTo>
                <a:lnTo>
                  <a:pt x="2227389" y="196062"/>
                </a:lnTo>
                <a:lnTo>
                  <a:pt x="2222741" y="189712"/>
                </a:lnTo>
                <a:lnTo>
                  <a:pt x="2235238" y="189712"/>
                </a:lnTo>
                <a:lnTo>
                  <a:pt x="2243836" y="196062"/>
                </a:lnTo>
                <a:lnTo>
                  <a:pt x="2244255" y="189712"/>
                </a:lnTo>
                <a:lnTo>
                  <a:pt x="2239467" y="184632"/>
                </a:lnTo>
                <a:lnTo>
                  <a:pt x="2234806" y="178282"/>
                </a:lnTo>
                <a:lnTo>
                  <a:pt x="2232964" y="171932"/>
                </a:lnTo>
                <a:lnTo>
                  <a:pt x="2236698" y="171932"/>
                </a:lnTo>
                <a:lnTo>
                  <a:pt x="2246579" y="184632"/>
                </a:lnTo>
                <a:lnTo>
                  <a:pt x="2246871" y="178282"/>
                </a:lnTo>
                <a:lnTo>
                  <a:pt x="2251468" y="178282"/>
                </a:lnTo>
                <a:lnTo>
                  <a:pt x="2249779" y="171932"/>
                </a:lnTo>
                <a:lnTo>
                  <a:pt x="2248319" y="169456"/>
                </a:lnTo>
                <a:lnTo>
                  <a:pt x="2248319" y="171932"/>
                </a:lnTo>
                <a:lnTo>
                  <a:pt x="2245842" y="177012"/>
                </a:lnTo>
                <a:lnTo>
                  <a:pt x="2243302" y="171932"/>
                </a:lnTo>
                <a:lnTo>
                  <a:pt x="2240940" y="171932"/>
                </a:lnTo>
                <a:lnTo>
                  <a:pt x="2244839" y="166852"/>
                </a:lnTo>
                <a:lnTo>
                  <a:pt x="2248319" y="171932"/>
                </a:lnTo>
                <a:lnTo>
                  <a:pt x="2248319" y="169456"/>
                </a:lnTo>
                <a:lnTo>
                  <a:pt x="2246795" y="166852"/>
                </a:lnTo>
                <a:lnTo>
                  <a:pt x="2255875" y="171932"/>
                </a:lnTo>
                <a:lnTo>
                  <a:pt x="2257336" y="166852"/>
                </a:lnTo>
                <a:lnTo>
                  <a:pt x="2258504" y="155371"/>
                </a:lnTo>
                <a:lnTo>
                  <a:pt x="2258580" y="154152"/>
                </a:lnTo>
                <a:lnTo>
                  <a:pt x="2259952" y="149072"/>
                </a:lnTo>
                <a:lnTo>
                  <a:pt x="2262860" y="149072"/>
                </a:lnTo>
                <a:lnTo>
                  <a:pt x="2264587" y="155371"/>
                </a:lnTo>
                <a:lnTo>
                  <a:pt x="2269248" y="155371"/>
                </a:lnTo>
                <a:lnTo>
                  <a:pt x="2269350" y="153555"/>
                </a:lnTo>
                <a:lnTo>
                  <a:pt x="2269426" y="152882"/>
                </a:lnTo>
                <a:lnTo>
                  <a:pt x="2269490" y="152298"/>
                </a:lnTo>
                <a:lnTo>
                  <a:pt x="2269591" y="151295"/>
                </a:lnTo>
                <a:lnTo>
                  <a:pt x="2269693" y="150342"/>
                </a:lnTo>
                <a:lnTo>
                  <a:pt x="2269833" y="149072"/>
                </a:lnTo>
                <a:lnTo>
                  <a:pt x="2273909" y="143992"/>
                </a:lnTo>
                <a:lnTo>
                  <a:pt x="2278557" y="143992"/>
                </a:lnTo>
                <a:lnTo>
                  <a:pt x="2283790" y="137642"/>
                </a:lnTo>
                <a:lnTo>
                  <a:pt x="2295995" y="137642"/>
                </a:lnTo>
                <a:lnTo>
                  <a:pt x="2289606" y="126212"/>
                </a:lnTo>
                <a:lnTo>
                  <a:pt x="2290178" y="126212"/>
                </a:lnTo>
                <a:lnTo>
                  <a:pt x="2287854" y="119862"/>
                </a:lnTo>
                <a:lnTo>
                  <a:pt x="2294839" y="119862"/>
                </a:lnTo>
                <a:lnTo>
                  <a:pt x="2296579" y="126212"/>
                </a:lnTo>
                <a:lnTo>
                  <a:pt x="2295588" y="119862"/>
                </a:lnTo>
                <a:lnTo>
                  <a:pt x="2294598" y="114782"/>
                </a:lnTo>
                <a:lnTo>
                  <a:pt x="2294686" y="108432"/>
                </a:lnTo>
                <a:lnTo>
                  <a:pt x="2298052" y="102082"/>
                </a:lnTo>
                <a:lnTo>
                  <a:pt x="2305875" y="97002"/>
                </a:lnTo>
                <a:lnTo>
                  <a:pt x="2307628" y="102082"/>
                </a:lnTo>
                <a:lnTo>
                  <a:pt x="2308479" y="97002"/>
                </a:lnTo>
                <a:lnTo>
                  <a:pt x="2304427" y="90652"/>
                </a:lnTo>
                <a:lnTo>
                  <a:pt x="2301252" y="85572"/>
                </a:lnTo>
                <a:lnTo>
                  <a:pt x="2305875" y="85572"/>
                </a:lnTo>
                <a:lnTo>
                  <a:pt x="2324608" y="67792"/>
                </a:lnTo>
                <a:lnTo>
                  <a:pt x="2335530" y="67792"/>
                </a:lnTo>
                <a:lnTo>
                  <a:pt x="2332342" y="61442"/>
                </a:lnTo>
                <a:lnTo>
                  <a:pt x="2335314" y="56362"/>
                </a:lnTo>
                <a:lnTo>
                  <a:pt x="2337092" y="56362"/>
                </a:lnTo>
                <a:lnTo>
                  <a:pt x="2330297" y="44932"/>
                </a:lnTo>
                <a:lnTo>
                  <a:pt x="2338235" y="50012"/>
                </a:lnTo>
                <a:lnTo>
                  <a:pt x="2357043" y="50012"/>
                </a:lnTo>
                <a:lnTo>
                  <a:pt x="2359368" y="44932"/>
                </a:lnTo>
                <a:lnTo>
                  <a:pt x="2347747" y="38582"/>
                </a:lnTo>
                <a:lnTo>
                  <a:pt x="2347747" y="33502"/>
                </a:lnTo>
                <a:lnTo>
                  <a:pt x="2357043" y="38582"/>
                </a:lnTo>
                <a:lnTo>
                  <a:pt x="2349487" y="27152"/>
                </a:lnTo>
                <a:lnTo>
                  <a:pt x="2354465" y="29692"/>
                </a:lnTo>
                <a:lnTo>
                  <a:pt x="2353551" y="27152"/>
                </a:lnTo>
                <a:lnTo>
                  <a:pt x="2351811" y="20802"/>
                </a:lnTo>
                <a:lnTo>
                  <a:pt x="2366924" y="20802"/>
                </a:lnTo>
                <a:lnTo>
                  <a:pt x="2371585" y="27152"/>
                </a:lnTo>
                <a:lnTo>
                  <a:pt x="2369832" y="15722"/>
                </a:lnTo>
                <a:lnTo>
                  <a:pt x="2373325" y="15722"/>
                </a:lnTo>
                <a:lnTo>
                  <a:pt x="2373452" y="16281"/>
                </a:lnTo>
                <a:lnTo>
                  <a:pt x="2374493" y="20802"/>
                </a:lnTo>
                <a:lnTo>
                  <a:pt x="2374900" y="15722"/>
                </a:lnTo>
                <a:lnTo>
                  <a:pt x="2375268" y="16281"/>
                </a:lnTo>
                <a:lnTo>
                  <a:pt x="2372741" y="9372"/>
                </a:lnTo>
                <a:lnTo>
                  <a:pt x="2380297" y="15722"/>
                </a:lnTo>
                <a:lnTo>
                  <a:pt x="2383205" y="9372"/>
                </a:lnTo>
                <a:lnTo>
                  <a:pt x="2383790" y="4292"/>
                </a:lnTo>
                <a:lnTo>
                  <a:pt x="2390190" y="9372"/>
                </a:lnTo>
                <a:lnTo>
                  <a:pt x="2393962" y="4292"/>
                </a:lnTo>
                <a:lnTo>
                  <a:pt x="2395664" y="48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17591346" y="3339441"/>
            <a:ext cx="697230" cy="1814830"/>
          </a:xfrm>
          <a:custGeom>
            <a:avLst/>
            <a:gdLst/>
            <a:ahLst/>
            <a:cxnLst/>
            <a:rect l="l" t="t" r="r" b="b"/>
            <a:pathLst>
              <a:path w="697230" h="1814829">
                <a:moveTo>
                  <a:pt x="696653" y="197403"/>
                </a:moveTo>
                <a:lnTo>
                  <a:pt x="665804" y="170010"/>
                </a:lnTo>
                <a:lnTo>
                  <a:pt x="645725" y="127105"/>
                </a:lnTo>
                <a:lnTo>
                  <a:pt x="642161" y="84199"/>
                </a:lnTo>
                <a:lnTo>
                  <a:pt x="656899" y="41294"/>
                </a:lnTo>
                <a:lnTo>
                  <a:pt x="686251" y="5539"/>
                </a:lnTo>
                <a:lnTo>
                  <a:pt x="696653" y="0"/>
                </a:lnTo>
                <a:lnTo>
                  <a:pt x="696653" y="197403"/>
                </a:lnTo>
                <a:close/>
              </a:path>
              <a:path w="697230" h="1814829">
                <a:moveTo>
                  <a:pt x="215241" y="706327"/>
                </a:moveTo>
                <a:lnTo>
                  <a:pt x="182347" y="706327"/>
                </a:lnTo>
                <a:lnTo>
                  <a:pt x="141252" y="699176"/>
                </a:lnTo>
                <a:lnTo>
                  <a:pt x="106727" y="677723"/>
                </a:lnTo>
                <a:lnTo>
                  <a:pt x="81587" y="649120"/>
                </a:lnTo>
                <a:lnTo>
                  <a:pt x="68648" y="606214"/>
                </a:lnTo>
                <a:lnTo>
                  <a:pt x="70648" y="570460"/>
                </a:lnTo>
                <a:lnTo>
                  <a:pt x="86257" y="527555"/>
                </a:lnTo>
                <a:lnTo>
                  <a:pt x="113799" y="498951"/>
                </a:lnTo>
                <a:lnTo>
                  <a:pt x="151598" y="477498"/>
                </a:lnTo>
                <a:lnTo>
                  <a:pt x="696653" y="360615"/>
                </a:lnTo>
                <a:lnTo>
                  <a:pt x="696653" y="477498"/>
                </a:lnTo>
                <a:lnTo>
                  <a:pt x="184493" y="477498"/>
                </a:lnTo>
                <a:lnTo>
                  <a:pt x="215241" y="706327"/>
                </a:lnTo>
                <a:close/>
              </a:path>
              <a:path w="697230" h="1814829">
                <a:moveTo>
                  <a:pt x="215241" y="706327"/>
                </a:moveTo>
                <a:lnTo>
                  <a:pt x="184493" y="477498"/>
                </a:lnTo>
                <a:lnTo>
                  <a:pt x="696653" y="477498"/>
                </a:lnTo>
                <a:lnTo>
                  <a:pt x="696653" y="602532"/>
                </a:lnTo>
                <a:lnTo>
                  <a:pt x="215241" y="706327"/>
                </a:lnTo>
                <a:close/>
              </a:path>
              <a:path w="697230" h="1814829">
                <a:moveTo>
                  <a:pt x="696653" y="713478"/>
                </a:moveTo>
                <a:lnTo>
                  <a:pt x="486707" y="713478"/>
                </a:lnTo>
                <a:lnTo>
                  <a:pt x="385254" y="706327"/>
                </a:lnTo>
                <a:lnTo>
                  <a:pt x="215241" y="706327"/>
                </a:lnTo>
                <a:lnTo>
                  <a:pt x="696653" y="602532"/>
                </a:lnTo>
                <a:lnTo>
                  <a:pt x="696653" y="713478"/>
                </a:lnTo>
                <a:close/>
              </a:path>
              <a:path w="697230" h="1814829">
                <a:moveTo>
                  <a:pt x="696653" y="1337439"/>
                </a:moveTo>
                <a:lnTo>
                  <a:pt x="234429" y="1271248"/>
                </a:lnTo>
                <a:lnTo>
                  <a:pt x="184638" y="1256946"/>
                </a:lnTo>
                <a:lnTo>
                  <a:pt x="85095" y="1242644"/>
                </a:lnTo>
                <a:lnTo>
                  <a:pt x="50681" y="1228342"/>
                </a:lnTo>
                <a:lnTo>
                  <a:pt x="24313" y="1199739"/>
                </a:lnTo>
                <a:lnTo>
                  <a:pt x="7061" y="1171135"/>
                </a:lnTo>
                <a:lnTo>
                  <a:pt x="0" y="1128230"/>
                </a:lnTo>
                <a:lnTo>
                  <a:pt x="5754" y="1092475"/>
                </a:lnTo>
                <a:lnTo>
                  <a:pt x="51586" y="1035268"/>
                </a:lnTo>
                <a:lnTo>
                  <a:pt x="237000" y="978061"/>
                </a:lnTo>
                <a:lnTo>
                  <a:pt x="287730" y="970910"/>
                </a:lnTo>
                <a:lnTo>
                  <a:pt x="389342" y="942306"/>
                </a:lnTo>
                <a:lnTo>
                  <a:pt x="440226" y="935156"/>
                </a:lnTo>
                <a:lnTo>
                  <a:pt x="542162" y="906552"/>
                </a:lnTo>
                <a:lnTo>
                  <a:pt x="593215" y="899401"/>
                </a:lnTo>
                <a:lnTo>
                  <a:pt x="644328" y="885099"/>
                </a:lnTo>
                <a:lnTo>
                  <a:pt x="695502" y="877948"/>
                </a:lnTo>
                <a:lnTo>
                  <a:pt x="696653" y="877627"/>
                </a:lnTo>
                <a:lnTo>
                  <a:pt x="696653" y="1020966"/>
                </a:lnTo>
                <a:lnTo>
                  <a:pt x="147308" y="1020966"/>
                </a:lnTo>
                <a:lnTo>
                  <a:pt x="147308" y="1242644"/>
                </a:lnTo>
                <a:lnTo>
                  <a:pt x="696653" y="1242644"/>
                </a:lnTo>
                <a:lnTo>
                  <a:pt x="696653" y="1337439"/>
                </a:lnTo>
                <a:close/>
              </a:path>
              <a:path w="697230" h="1814829">
                <a:moveTo>
                  <a:pt x="147308" y="1242644"/>
                </a:moveTo>
                <a:lnTo>
                  <a:pt x="147308" y="1020966"/>
                </a:lnTo>
                <a:lnTo>
                  <a:pt x="396517" y="1056721"/>
                </a:lnTo>
                <a:lnTo>
                  <a:pt x="446393" y="1071023"/>
                </a:lnTo>
                <a:lnTo>
                  <a:pt x="696653" y="1106911"/>
                </a:lnTo>
                <a:lnTo>
                  <a:pt x="696653" y="1113928"/>
                </a:lnTo>
                <a:lnTo>
                  <a:pt x="646406" y="1121079"/>
                </a:lnTo>
                <a:lnTo>
                  <a:pt x="596242" y="1135381"/>
                </a:lnTo>
                <a:lnTo>
                  <a:pt x="546130" y="1142531"/>
                </a:lnTo>
                <a:lnTo>
                  <a:pt x="496070" y="1156833"/>
                </a:lnTo>
                <a:lnTo>
                  <a:pt x="446066" y="1163984"/>
                </a:lnTo>
                <a:lnTo>
                  <a:pt x="346231" y="1192588"/>
                </a:lnTo>
                <a:lnTo>
                  <a:pt x="296404" y="1199739"/>
                </a:lnTo>
                <a:lnTo>
                  <a:pt x="147308" y="1242644"/>
                </a:lnTo>
                <a:close/>
              </a:path>
              <a:path w="697230" h="1814829">
                <a:moveTo>
                  <a:pt x="696653" y="1106911"/>
                </a:moveTo>
                <a:lnTo>
                  <a:pt x="446393" y="1071023"/>
                </a:lnTo>
                <a:lnTo>
                  <a:pt x="396517" y="1056721"/>
                </a:lnTo>
                <a:lnTo>
                  <a:pt x="147308" y="1020966"/>
                </a:lnTo>
                <a:lnTo>
                  <a:pt x="696653" y="1020966"/>
                </a:lnTo>
                <a:lnTo>
                  <a:pt x="696653" y="1106911"/>
                </a:lnTo>
                <a:close/>
              </a:path>
              <a:path w="697230" h="1814829">
                <a:moveTo>
                  <a:pt x="696653" y="1242644"/>
                </a:moveTo>
                <a:lnTo>
                  <a:pt x="147308" y="1242644"/>
                </a:lnTo>
                <a:lnTo>
                  <a:pt x="296404" y="1199739"/>
                </a:lnTo>
                <a:lnTo>
                  <a:pt x="346231" y="1192588"/>
                </a:lnTo>
                <a:lnTo>
                  <a:pt x="446066" y="1163984"/>
                </a:lnTo>
                <a:lnTo>
                  <a:pt x="496070" y="1156833"/>
                </a:lnTo>
                <a:lnTo>
                  <a:pt x="546130" y="1142531"/>
                </a:lnTo>
                <a:lnTo>
                  <a:pt x="596242" y="1135381"/>
                </a:lnTo>
                <a:lnTo>
                  <a:pt x="646406" y="1121079"/>
                </a:lnTo>
                <a:lnTo>
                  <a:pt x="696653" y="1113928"/>
                </a:lnTo>
                <a:lnTo>
                  <a:pt x="696653" y="1242644"/>
                </a:lnTo>
                <a:close/>
              </a:path>
              <a:path w="697230" h="1814829">
                <a:moveTo>
                  <a:pt x="643580" y="1814715"/>
                </a:moveTo>
                <a:lnTo>
                  <a:pt x="597412" y="1814715"/>
                </a:lnTo>
                <a:lnTo>
                  <a:pt x="556339" y="1807565"/>
                </a:lnTo>
                <a:lnTo>
                  <a:pt x="523311" y="1778961"/>
                </a:lnTo>
                <a:lnTo>
                  <a:pt x="501277" y="1736056"/>
                </a:lnTo>
                <a:lnTo>
                  <a:pt x="497713" y="1693150"/>
                </a:lnTo>
                <a:lnTo>
                  <a:pt x="512450" y="1650245"/>
                </a:lnTo>
                <a:lnTo>
                  <a:pt x="541803" y="1614490"/>
                </a:lnTo>
                <a:lnTo>
                  <a:pt x="582082" y="1593038"/>
                </a:lnTo>
                <a:lnTo>
                  <a:pt x="632260" y="1585887"/>
                </a:lnTo>
                <a:lnTo>
                  <a:pt x="682496" y="1571585"/>
                </a:lnTo>
                <a:lnTo>
                  <a:pt x="696653" y="1569573"/>
                </a:lnTo>
                <a:lnTo>
                  <a:pt x="696653" y="1806526"/>
                </a:lnTo>
                <a:lnTo>
                  <a:pt x="693058" y="1807565"/>
                </a:lnTo>
                <a:lnTo>
                  <a:pt x="643580" y="181471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bg object 1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9294" y="9522150"/>
            <a:ext cx="1746309" cy="764849"/>
          </a:xfrm>
          <a:prstGeom prst="rect">
            <a:avLst/>
          </a:prstGeom>
        </p:spPr>
      </p:pic>
      <p:sp>
        <p:nvSpPr>
          <p:cNvPr id="113" name="bg object 113"/>
          <p:cNvSpPr/>
          <p:nvPr/>
        </p:nvSpPr>
        <p:spPr>
          <a:xfrm>
            <a:off x="17281059" y="0"/>
            <a:ext cx="1007110" cy="2357755"/>
          </a:xfrm>
          <a:custGeom>
            <a:avLst/>
            <a:gdLst/>
            <a:ahLst/>
            <a:cxnLst/>
            <a:rect l="l" t="t" r="r" b="b"/>
            <a:pathLst>
              <a:path w="1007109" h="2357755">
                <a:moveTo>
                  <a:pt x="843662" y="292897"/>
                </a:moveTo>
                <a:lnTo>
                  <a:pt x="818630" y="253199"/>
                </a:lnTo>
                <a:lnTo>
                  <a:pt x="791613" y="213501"/>
                </a:lnTo>
                <a:lnTo>
                  <a:pt x="763273" y="173802"/>
                </a:lnTo>
                <a:lnTo>
                  <a:pt x="705269" y="94406"/>
                </a:lnTo>
                <a:lnTo>
                  <a:pt x="676929" y="46768"/>
                </a:lnTo>
                <a:lnTo>
                  <a:pt x="641853" y="0"/>
                </a:lnTo>
                <a:lnTo>
                  <a:pt x="781791" y="0"/>
                </a:lnTo>
                <a:lnTo>
                  <a:pt x="786099" y="7070"/>
                </a:lnTo>
                <a:lnTo>
                  <a:pt x="804708" y="22949"/>
                </a:lnTo>
                <a:lnTo>
                  <a:pt x="827782" y="30889"/>
                </a:lnTo>
                <a:lnTo>
                  <a:pt x="929592" y="30889"/>
                </a:lnTo>
                <a:lnTo>
                  <a:pt x="935960" y="46768"/>
                </a:lnTo>
                <a:lnTo>
                  <a:pt x="935671" y="54707"/>
                </a:lnTo>
                <a:lnTo>
                  <a:pt x="843662" y="54707"/>
                </a:lnTo>
                <a:lnTo>
                  <a:pt x="915119" y="189682"/>
                </a:lnTo>
                <a:lnTo>
                  <a:pt x="1006939" y="189682"/>
                </a:lnTo>
                <a:lnTo>
                  <a:pt x="1006939" y="261139"/>
                </a:lnTo>
                <a:lnTo>
                  <a:pt x="907179" y="261139"/>
                </a:lnTo>
                <a:lnTo>
                  <a:pt x="843662" y="292897"/>
                </a:lnTo>
                <a:close/>
              </a:path>
              <a:path w="1007109" h="2357755">
                <a:moveTo>
                  <a:pt x="929592" y="30889"/>
                </a:moveTo>
                <a:lnTo>
                  <a:pt x="827782" y="30889"/>
                </a:lnTo>
                <a:lnTo>
                  <a:pt x="877205" y="0"/>
                </a:lnTo>
                <a:lnTo>
                  <a:pt x="907881" y="0"/>
                </a:lnTo>
                <a:lnTo>
                  <a:pt x="926408" y="22949"/>
                </a:lnTo>
                <a:lnTo>
                  <a:pt x="929592" y="30889"/>
                </a:lnTo>
                <a:close/>
              </a:path>
              <a:path w="1007109" h="2357755">
                <a:moveTo>
                  <a:pt x="923058" y="94406"/>
                </a:moveTo>
                <a:lnTo>
                  <a:pt x="843662" y="54707"/>
                </a:lnTo>
                <a:lnTo>
                  <a:pt x="935671" y="54707"/>
                </a:lnTo>
                <a:lnTo>
                  <a:pt x="935092" y="70587"/>
                </a:lnTo>
                <a:lnTo>
                  <a:pt x="923058" y="94406"/>
                </a:lnTo>
                <a:close/>
              </a:path>
              <a:path w="1007109" h="2357755">
                <a:moveTo>
                  <a:pt x="1006939" y="189682"/>
                </a:moveTo>
                <a:lnTo>
                  <a:pt x="915119" y="189682"/>
                </a:lnTo>
                <a:lnTo>
                  <a:pt x="954817" y="134104"/>
                </a:lnTo>
                <a:lnTo>
                  <a:pt x="989305" y="157923"/>
                </a:lnTo>
                <a:lnTo>
                  <a:pt x="1006939" y="168706"/>
                </a:lnTo>
                <a:lnTo>
                  <a:pt x="1006939" y="189682"/>
                </a:lnTo>
                <a:close/>
              </a:path>
              <a:path w="1007109" h="2357755">
                <a:moveTo>
                  <a:pt x="1006939" y="402325"/>
                </a:moveTo>
                <a:lnTo>
                  <a:pt x="883360" y="340535"/>
                </a:lnTo>
                <a:lnTo>
                  <a:pt x="907179" y="261139"/>
                </a:lnTo>
                <a:lnTo>
                  <a:pt x="1006939" y="261139"/>
                </a:lnTo>
                <a:lnTo>
                  <a:pt x="1006939" y="402325"/>
                </a:lnTo>
                <a:close/>
              </a:path>
              <a:path w="1007109" h="2357755">
                <a:moveTo>
                  <a:pt x="1006939" y="491856"/>
                </a:moveTo>
                <a:lnTo>
                  <a:pt x="994515" y="475509"/>
                </a:lnTo>
                <a:lnTo>
                  <a:pt x="1006939" y="461015"/>
                </a:lnTo>
                <a:lnTo>
                  <a:pt x="1006939" y="491856"/>
                </a:lnTo>
                <a:close/>
              </a:path>
              <a:path w="1007109" h="2357755">
                <a:moveTo>
                  <a:pt x="430799" y="999527"/>
                </a:moveTo>
                <a:lnTo>
                  <a:pt x="269029" y="999527"/>
                </a:lnTo>
                <a:lnTo>
                  <a:pt x="216723" y="991587"/>
                </a:lnTo>
                <a:lnTo>
                  <a:pt x="113213" y="959828"/>
                </a:lnTo>
                <a:lnTo>
                  <a:pt x="89270" y="959828"/>
                </a:lnTo>
                <a:lnTo>
                  <a:pt x="64583" y="951889"/>
                </a:lnTo>
                <a:lnTo>
                  <a:pt x="9998" y="951889"/>
                </a:lnTo>
                <a:lnTo>
                  <a:pt x="0" y="904251"/>
                </a:lnTo>
                <a:lnTo>
                  <a:pt x="1470" y="864553"/>
                </a:lnTo>
                <a:lnTo>
                  <a:pt x="13967" y="824854"/>
                </a:lnTo>
                <a:lnTo>
                  <a:pt x="70280" y="785156"/>
                </a:lnTo>
                <a:lnTo>
                  <a:pt x="113213" y="777216"/>
                </a:lnTo>
                <a:lnTo>
                  <a:pt x="756325" y="777216"/>
                </a:lnTo>
                <a:lnTo>
                  <a:pt x="776299" y="729578"/>
                </a:lnTo>
                <a:lnTo>
                  <a:pt x="808926" y="705759"/>
                </a:lnTo>
                <a:lnTo>
                  <a:pt x="848996" y="697820"/>
                </a:lnTo>
                <a:lnTo>
                  <a:pt x="1006939" y="697820"/>
                </a:lnTo>
                <a:lnTo>
                  <a:pt x="1006939" y="745458"/>
                </a:lnTo>
                <a:lnTo>
                  <a:pt x="819843" y="745458"/>
                </a:lnTo>
                <a:lnTo>
                  <a:pt x="843662" y="824854"/>
                </a:lnTo>
                <a:lnTo>
                  <a:pt x="1006939" y="824854"/>
                </a:lnTo>
                <a:lnTo>
                  <a:pt x="1006939" y="856613"/>
                </a:lnTo>
                <a:lnTo>
                  <a:pt x="954817" y="856613"/>
                </a:lnTo>
                <a:lnTo>
                  <a:pt x="946877" y="872492"/>
                </a:lnTo>
                <a:lnTo>
                  <a:pt x="1002455" y="896311"/>
                </a:lnTo>
                <a:lnTo>
                  <a:pt x="1006939" y="896311"/>
                </a:lnTo>
                <a:lnTo>
                  <a:pt x="1006939" y="975708"/>
                </a:lnTo>
                <a:lnTo>
                  <a:pt x="877773" y="975708"/>
                </a:lnTo>
                <a:lnTo>
                  <a:pt x="681487" y="991587"/>
                </a:lnTo>
                <a:lnTo>
                  <a:pt x="481819" y="991587"/>
                </a:lnTo>
                <a:lnTo>
                  <a:pt x="430799" y="999527"/>
                </a:lnTo>
                <a:close/>
              </a:path>
              <a:path w="1007109" h="2357755">
                <a:moveTo>
                  <a:pt x="756325" y="777216"/>
                </a:moveTo>
                <a:lnTo>
                  <a:pt x="213720" y="777216"/>
                </a:lnTo>
                <a:lnTo>
                  <a:pt x="362051" y="753397"/>
                </a:lnTo>
                <a:lnTo>
                  <a:pt x="411957" y="753397"/>
                </a:lnTo>
                <a:lnTo>
                  <a:pt x="462558" y="745458"/>
                </a:lnTo>
                <a:lnTo>
                  <a:pt x="510260" y="745458"/>
                </a:lnTo>
                <a:lnTo>
                  <a:pt x="558342" y="737518"/>
                </a:lnTo>
                <a:lnTo>
                  <a:pt x="607187" y="737518"/>
                </a:lnTo>
                <a:lnTo>
                  <a:pt x="708687" y="721639"/>
                </a:lnTo>
                <a:lnTo>
                  <a:pt x="756325" y="777216"/>
                </a:lnTo>
                <a:close/>
              </a:path>
              <a:path w="1007109" h="2357755">
                <a:moveTo>
                  <a:pt x="1006939" y="824854"/>
                </a:moveTo>
                <a:lnTo>
                  <a:pt x="843662" y="824854"/>
                </a:lnTo>
                <a:lnTo>
                  <a:pt x="891300" y="785156"/>
                </a:lnTo>
                <a:lnTo>
                  <a:pt x="819843" y="745458"/>
                </a:lnTo>
                <a:lnTo>
                  <a:pt x="1006939" y="745458"/>
                </a:lnTo>
                <a:lnTo>
                  <a:pt x="1006939" y="824854"/>
                </a:lnTo>
                <a:close/>
              </a:path>
              <a:path w="1007109" h="2357755">
                <a:moveTo>
                  <a:pt x="1006939" y="878951"/>
                </a:moveTo>
                <a:lnTo>
                  <a:pt x="954817" y="856613"/>
                </a:lnTo>
                <a:lnTo>
                  <a:pt x="1006939" y="856613"/>
                </a:lnTo>
                <a:lnTo>
                  <a:pt x="1006939" y="878951"/>
                </a:lnTo>
                <a:close/>
              </a:path>
              <a:path w="1007109" h="2357755">
                <a:moveTo>
                  <a:pt x="1006939" y="896311"/>
                </a:moveTo>
                <a:lnTo>
                  <a:pt x="1002455" y="896311"/>
                </a:lnTo>
                <a:lnTo>
                  <a:pt x="1006939" y="887343"/>
                </a:lnTo>
                <a:lnTo>
                  <a:pt x="1006939" y="896311"/>
                </a:lnTo>
                <a:close/>
              </a:path>
              <a:path w="1007109" h="2357755">
                <a:moveTo>
                  <a:pt x="454618" y="2333389"/>
                </a:moveTo>
                <a:lnTo>
                  <a:pt x="433901" y="2325449"/>
                </a:lnTo>
                <a:lnTo>
                  <a:pt x="419882" y="2309570"/>
                </a:lnTo>
                <a:lnTo>
                  <a:pt x="413307" y="2285751"/>
                </a:lnTo>
                <a:lnTo>
                  <a:pt x="414383" y="2269872"/>
                </a:lnTo>
                <a:lnTo>
                  <a:pt x="414920" y="2253992"/>
                </a:lnTo>
                <a:lnTo>
                  <a:pt x="440024" y="2214294"/>
                </a:lnTo>
                <a:lnTo>
                  <a:pt x="462841" y="2166656"/>
                </a:lnTo>
                <a:lnTo>
                  <a:pt x="484025" y="2126958"/>
                </a:lnTo>
                <a:lnTo>
                  <a:pt x="504228" y="2079320"/>
                </a:lnTo>
                <a:lnTo>
                  <a:pt x="524104" y="2031682"/>
                </a:lnTo>
                <a:lnTo>
                  <a:pt x="544307" y="1991984"/>
                </a:lnTo>
                <a:lnTo>
                  <a:pt x="565490" y="1944346"/>
                </a:lnTo>
                <a:lnTo>
                  <a:pt x="633757" y="1825251"/>
                </a:lnTo>
                <a:lnTo>
                  <a:pt x="680402" y="1761734"/>
                </a:lnTo>
                <a:lnTo>
                  <a:pt x="700748" y="1722035"/>
                </a:lnTo>
                <a:lnTo>
                  <a:pt x="715263" y="1698216"/>
                </a:lnTo>
                <a:lnTo>
                  <a:pt x="733499" y="1666458"/>
                </a:lnTo>
                <a:lnTo>
                  <a:pt x="753224" y="1634699"/>
                </a:lnTo>
                <a:lnTo>
                  <a:pt x="772205" y="1610880"/>
                </a:lnTo>
                <a:lnTo>
                  <a:pt x="799125" y="1579122"/>
                </a:lnTo>
                <a:lnTo>
                  <a:pt x="814880" y="1547363"/>
                </a:lnTo>
                <a:lnTo>
                  <a:pt x="829147" y="1507665"/>
                </a:lnTo>
                <a:lnTo>
                  <a:pt x="851601" y="1467966"/>
                </a:lnTo>
                <a:lnTo>
                  <a:pt x="878522" y="1444147"/>
                </a:lnTo>
                <a:lnTo>
                  <a:pt x="900232" y="1420328"/>
                </a:lnTo>
                <a:lnTo>
                  <a:pt x="917476" y="1388570"/>
                </a:lnTo>
                <a:lnTo>
                  <a:pt x="930998" y="1356811"/>
                </a:lnTo>
                <a:lnTo>
                  <a:pt x="947001" y="1332992"/>
                </a:lnTo>
                <a:lnTo>
                  <a:pt x="969704" y="1325053"/>
                </a:lnTo>
                <a:lnTo>
                  <a:pt x="996872" y="1340932"/>
                </a:lnTo>
                <a:lnTo>
                  <a:pt x="1006939" y="1351805"/>
                </a:lnTo>
                <a:lnTo>
                  <a:pt x="1006939" y="1652249"/>
                </a:lnTo>
                <a:lnTo>
                  <a:pt x="994515" y="1690277"/>
                </a:lnTo>
                <a:lnTo>
                  <a:pt x="974418" y="1737915"/>
                </a:lnTo>
                <a:lnTo>
                  <a:pt x="946877" y="1777613"/>
                </a:lnTo>
                <a:lnTo>
                  <a:pt x="907427" y="1801432"/>
                </a:lnTo>
                <a:lnTo>
                  <a:pt x="851602" y="1817311"/>
                </a:lnTo>
                <a:lnTo>
                  <a:pt x="867977" y="1857010"/>
                </a:lnTo>
                <a:lnTo>
                  <a:pt x="869466" y="1896708"/>
                </a:lnTo>
                <a:lnTo>
                  <a:pt x="856068" y="1936406"/>
                </a:lnTo>
                <a:lnTo>
                  <a:pt x="827783" y="1968165"/>
                </a:lnTo>
                <a:lnTo>
                  <a:pt x="819843" y="1968165"/>
                </a:lnTo>
                <a:lnTo>
                  <a:pt x="790317" y="2015803"/>
                </a:lnTo>
                <a:lnTo>
                  <a:pt x="762280" y="2055501"/>
                </a:lnTo>
                <a:lnTo>
                  <a:pt x="737221" y="2095199"/>
                </a:lnTo>
                <a:lnTo>
                  <a:pt x="716627" y="2142837"/>
                </a:lnTo>
                <a:lnTo>
                  <a:pt x="701120" y="2206355"/>
                </a:lnTo>
                <a:lnTo>
                  <a:pt x="681891" y="2238113"/>
                </a:lnTo>
                <a:lnTo>
                  <a:pt x="646287" y="2246053"/>
                </a:lnTo>
                <a:lnTo>
                  <a:pt x="581653" y="2253992"/>
                </a:lnTo>
                <a:lnTo>
                  <a:pt x="573713" y="2253992"/>
                </a:lnTo>
                <a:lnTo>
                  <a:pt x="573713" y="2261932"/>
                </a:lnTo>
                <a:lnTo>
                  <a:pt x="565774" y="2261932"/>
                </a:lnTo>
                <a:lnTo>
                  <a:pt x="569992" y="2285751"/>
                </a:lnTo>
                <a:lnTo>
                  <a:pt x="587608" y="2293691"/>
                </a:lnTo>
                <a:lnTo>
                  <a:pt x="478437" y="2293691"/>
                </a:lnTo>
                <a:lnTo>
                  <a:pt x="454618" y="2333389"/>
                </a:lnTo>
                <a:close/>
              </a:path>
              <a:path w="1007109" h="2357755">
                <a:moveTo>
                  <a:pt x="537613" y="2357208"/>
                </a:moveTo>
                <a:lnTo>
                  <a:pt x="494317" y="2357208"/>
                </a:lnTo>
                <a:lnTo>
                  <a:pt x="494317" y="2293691"/>
                </a:lnTo>
                <a:lnTo>
                  <a:pt x="608201" y="2293691"/>
                </a:lnTo>
                <a:lnTo>
                  <a:pt x="621351" y="2301630"/>
                </a:lnTo>
                <a:lnTo>
                  <a:pt x="609318" y="2325449"/>
                </a:lnTo>
                <a:lnTo>
                  <a:pt x="578676" y="2341329"/>
                </a:lnTo>
                <a:lnTo>
                  <a:pt x="537613" y="235720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4805" y="254018"/>
            <a:ext cx="12554585" cy="2463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26920" y="3573080"/>
            <a:ext cx="11875770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b="1" spc="-4625" dirty="0">
                <a:solidFill>
                  <a:schemeClr val="tx1"/>
                </a:solidFill>
                <a:latin typeface="Tahoma"/>
                <a:cs typeface="Tahoma"/>
              </a:rPr>
              <a:t>P</a:t>
            </a:r>
            <a:r>
              <a:rPr sz="11100" b="1" spc="-682" baseline="-2627" dirty="0">
                <a:solidFill>
                  <a:schemeClr val="tx1"/>
                </a:solidFill>
                <a:latin typeface="Tahoma"/>
                <a:cs typeface="Tahoma"/>
              </a:rPr>
              <a:t>P</a:t>
            </a:r>
            <a:r>
              <a:rPr sz="7400" b="1" spc="-1970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11100" b="1" spc="-727" baseline="-2627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7400" b="1" spc="-4205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sz="11100" b="1" spc="-660" baseline="-2627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sz="7400" b="1" spc="-2860" dirty="0">
                <a:solidFill>
                  <a:schemeClr val="tx1"/>
                </a:solidFill>
                <a:latin typeface="Tahoma"/>
                <a:cs typeface="Tahoma"/>
              </a:rPr>
              <a:t>t</a:t>
            </a:r>
            <a:r>
              <a:rPr sz="11100" b="1" spc="-637" baseline="-2627" dirty="0">
                <a:solidFill>
                  <a:schemeClr val="tx1"/>
                </a:solidFill>
                <a:latin typeface="Tahoma"/>
                <a:cs typeface="Tahoma"/>
              </a:rPr>
              <a:t>t</a:t>
            </a:r>
            <a:r>
              <a:rPr sz="7400" b="1" spc="-4205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sz="11100" b="1" spc="-660" baseline="-2627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sz="7400" b="1" spc="-2575" dirty="0">
                <a:solidFill>
                  <a:schemeClr val="tx1"/>
                </a:solidFill>
                <a:latin typeface="Tahoma"/>
                <a:cs typeface="Tahoma"/>
              </a:rPr>
              <a:t>f</a:t>
            </a:r>
            <a:r>
              <a:rPr sz="11100" b="1" spc="-675" baseline="-2627" dirty="0">
                <a:solidFill>
                  <a:schemeClr val="tx1"/>
                </a:solidFill>
                <a:latin typeface="Tahoma"/>
                <a:cs typeface="Tahoma"/>
              </a:rPr>
              <a:t>f</a:t>
            </a:r>
            <a:r>
              <a:rPr sz="7400" b="1" spc="-4340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1100" b="1" spc="-652" baseline="-2627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7400" b="1" spc="-2960" dirty="0">
                <a:solidFill>
                  <a:schemeClr val="tx1"/>
                </a:solidFill>
                <a:latin typeface="Tahoma"/>
                <a:cs typeface="Tahoma"/>
              </a:rPr>
              <a:t>r</a:t>
            </a:r>
            <a:r>
              <a:rPr sz="11100" b="1" spc="-690" baseline="-2627" dirty="0">
                <a:solidFill>
                  <a:schemeClr val="tx1"/>
                </a:solidFill>
                <a:latin typeface="Tahoma"/>
                <a:cs typeface="Tahoma"/>
              </a:rPr>
              <a:t>r</a:t>
            </a:r>
            <a:r>
              <a:rPr sz="7400" b="1" spc="-6840" dirty="0">
                <a:solidFill>
                  <a:schemeClr val="tx1"/>
                </a:solidFill>
                <a:latin typeface="Tahoma"/>
                <a:cs typeface="Tahoma"/>
              </a:rPr>
              <a:t>m</a:t>
            </a:r>
            <a:r>
              <a:rPr sz="11100" b="1" spc="-652" baseline="-2627" dirty="0">
                <a:solidFill>
                  <a:schemeClr val="tx1"/>
                </a:solidFill>
                <a:latin typeface="Tahoma"/>
                <a:cs typeface="Tahoma"/>
              </a:rPr>
              <a:t>m</a:t>
            </a:r>
            <a:r>
              <a:rPr sz="7400" b="1" spc="-4205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sz="11100" b="1" spc="-142" baseline="-2627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sz="11100" b="1" spc="-1095" baseline="-2627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7400" b="1" spc="-4335" dirty="0">
                <a:solidFill>
                  <a:schemeClr val="tx1"/>
                </a:solidFill>
                <a:latin typeface="Tahoma"/>
                <a:cs typeface="Tahoma"/>
              </a:rPr>
              <a:t>d</a:t>
            </a:r>
            <a:r>
              <a:rPr sz="11100" b="1" spc="-434" baseline="-2627" dirty="0">
                <a:solidFill>
                  <a:schemeClr val="tx1"/>
                </a:solidFill>
                <a:latin typeface="Tahoma"/>
                <a:cs typeface="Tahoma"/>
              </a:rPr>
              <a:t>d</a:t>
            </a:r>
            <a:r>
              <a:rPr sz="7400" b="1" spc="-406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1100" b="1" spc="52" baseline="-2627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1100" b="1" spc="-1087" baseline="-2627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7400" b="1" spc="-5270" dirty="0">
                <a:solidFill>
                  <a:schemeClr val="tx1"/>
                </a:solidFill>
                <a:latin typeface="Tahoma"/>
                <a:cs typeface="Tahoma"/>
              </a:rPr>
              <a:t>G</a:t>
            </a:r>
            <a:r>
              <a:rPr sz="11100" b="1" spc="-532" baseline="-2627" dirty="0">
                <a:solidFill>
                  <a:schemeClr val="tx1"/>
                </a:solidFill>
                <a:latin typeface="Tahoma"/>
                <a:cs typeface="Tahoma"/>
              </a:rPr>
              <a:t>G</a:t>
            </a:r>
            <a:r>
              <a:rPr sz="7400" b="1" spc="-4130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1100" b="1" spc="-540" baseline="-2627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7400" b="1" spc="-3554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r>
              <a:rPr sz="11100" b="1" spc="-540" baseline="-2627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r>
              <a:rPr sz="7400" b="1" spc="-2795" dirty="0">
                <a:solidFill>
                  <a:schemeClr val="tx1"/>
                </a:solidFill>
                <a:latin typeface="Tahoma"/>
                <a:cs typeface="Tahoma"/>
              </a:rPr>
              <a:t>t</a:t>
            </a:r>
            <a:r>
              <a:rPr sz="11100" b="1" spc="-540" baseline="-2627" dirty="0">
                <a:solidFill>
                  <a:schemeClr val="tx1"/>
                </a:solidFill>
                <a:latin typeface="Tahoma"/>
                <a:cs typeface="Tahoma"/>
              </a:rPr>
              <a:t>t</a:t>
            </a:r>
            <a:r>
              <a:rPr sz="7400" b="1" spc="-1905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11100" b="1" spc="-607" baseline="-2627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7400" b="1" spc="-4275" dirty="0">
                <a:solidFill>
                  <a:schemeClr val="tx1"/>
                </a:solidFill>
                <a:latin typeface="Tahoma"/>
                <a:cs typeface="Tahoma"/>
              </a:rPr>
              <a:t>ó</a:t>
            </a:r>
            <a:r>
              <a:rPr sz="11100" b="1" spc="-555" baseline="-2627" dirty="0">
                <a:solidFill>
                  <a:schemeClr val="tx1"/>
                </a:solidFill>
                <a:latin typeface="Tahoma"/>
                <a:cs typeface="Tahoma"/>
              </a:rPr>
              <a:t>ó</a:t>
            </a:r>
            <a:r>
              <a:rPr sz="7400" b="1" spc="-4475" dirty="0">
                <a:solidFill>
                  <a:schemeClr val="tx1"/>
                </a:solidFill>
                <a:latin typeface="Tahoma"/>
                <a:cs typeface="Tahoma"/>
              </a:rPr>
              <a:t>n</a:t>
            </a:r>
            <a:r>
              <a:rPr sz="11100" b="1" spc="-44" baseline="-2627" dirty="0">
                <a:solidFill>
                  <a:schemeClr val="tx1"/>
                </a:solidFill>
                <a:latin typeface="Tahoma"/>
                <a:cs typeface="Tahoma"/>
              </a:rPr>
              <a:t>n</a:t>
            </a:r>
            <a:r>
              <a:rPr sz="11100" b="1" spc="1567" baseline="-2627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7400" b="1" spc="-4355" dirty="0">
                <a:solidFill>
                  <a:schemeClr val="tx1"/>
                </a:solidFill>
                <a:latin typeface="Tahoma"/>
                <a:cs typeface="Tahoma"/>
              </a:rPr>
              <a:t>d</a:t>
            </a:r>
            <a:r>
              <a:rPr sz="11100" b="1" spc="-465" baseline="-2627" dirty="0">
                <a:solidFill>
                  <a:schemeClr val="tx1"/>
                </a:solidFill>
                <a:latin typeface="Tahoma"/>
                <a:cs typeface="Tahoma"/>
              </a:rPr>
              <a:t>d</a:t>
            </a:r>
            <a:r>
              <a:rPr sz="7400" b="1" spc="-408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1100" b="1" spc="22" baseline="-2627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endParaRPr sz="11100" baseline="-2627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18139" y="4449380"/>
            <a:ext cx="11893550" cy="288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400" b="1" spc="-4740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sz="11100" b="1" spc="-540" baseline="-2627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sz="7400" b="1" spc="-413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1100" b="1" spc="-547" baseline="-2627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7400" b="1" spc="-4480" dirty="0">
                <a:solidFill>
                  <a:schemeClr val="tx1"/>
                </a:solidFill>
                <a:latin typeface="Tahoma"/>
                <a:cs typeface="Tahoma"/>
              </a:rPr>
              <a:t>h</a:t>
            </a:r>
            <a:r>
              <a:rPr sz="11100" b="1" spc="-585" baseline="-2627" dirty="0">
                <a:solidFill>
                  <a:schemeClr val="tx1"/>
                </a:solidFill>
                <a:latin typeface="Tahoma"/>
                <a:cs typeface="Tahoma"/>
              </a:rPr>
              <a:t>h</a:t>
            </a:r>
            <a:r>
              <a:rPr sz="7400" b="1" spc="-1910" dirty="0">
                <a:solidFill>
                  <a:schemeClr val="tx1"/>
                </a:solidFill>
                <a:latin typeface="Tahoma"/>
                <a:cs typeface="Tahoma"/>
              </a:rPr>
              <a:t>í</a:t>
            </a:r>
            <a:r>
              <a:rPr sz="11100" b="1" spc="-637" baseline="-2627" dirty="0">
                <a:solidFill>
                  <a:schemeClr val="tx1"/>
                </a:solidFill>
                <a:latin typeface="Tahoma"/>
                <a:cs typeface="Tahoma"/>
              </a:rPr>
              <a:t>í</a:t>
            </a:r>
            <a:r>
              <a:rPr sz="7400" b="1" spc="-3679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11100" b="1" spc="-494" baseline="-2627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7400" b="1" spc="-4480" dirty="0">
                <a:solidFill>
                  <a:schemeClr val="tx1"/>
                </a:solidFill>
                <a:latin typeface="Tahoma"/>
                <a:cs typeface="Tahoma"/>
              </a:rPr>
              <a:t>u</a:t>
            </a:r>
            <a:r>
              <a:rPr sz="11100" b="1" spc="-585" baseline="-2627" dirty="0">
                <a:solidFill>
                  <a:schemeClr val="tx1"/>
                </a:solidFill>
                <a:latin typeface="Tahoma"/>
                <a:cs typeface="Tahoma"/>
              </a:rPr>
              <a:t>u</a:t>
            </a:r>
            <a:r>
              <a:rPr sz="7400" b="1" spc="-1910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11100" b="1" spc="-637" baseline="-2627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7400" b="1" spc="-4280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1100" b="1" spc="-562" baseline="-2627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7400" b="1" spc="-3560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r>
              <a:rPr sz="11100" b="1" spc="-52" baseline="-2627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r>
              <a:rPr sz="11100" b="1" spc="-982" baseline="-2627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7400" b="1" spc="-4405" dirty="0">
                <a:solidFill>
                  <a:schemeClr val="tx1"/>
                </a:solidFill>
                <a:latin typeface="Tahoma"/>
                <a:cs typeface="Tahoma"/>
              </a:rPr>
              <a:t>–</a:t>
            </a:r>
            <a:r>
              <a:rPr sz="11100" b="1" spc="37" baseline="-2627" dirty="0">
                <a:solidFill>
                  <a:schemeClr val="tx1"/>
                </a:solidFill>
                <a:latin typeface="Tahoma"/>
                <a:cs typeface="Tahoma"/>
              </a:rPr>
              <a:t>–</a:t>
            </a:r>
            <a:r>
              <a:rPr sz="11100" b="1" spc="-982" baseline="-2627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7400" b="1" spc="-4535" dirty="0">
                <a:solidFill>
                  <a:schemeClr val="tx1"/>
                </a:solidFill>
                <a:latin typeface="Tahoma"/>
                <a:cs typeface="Tahoma"/>
              </a:rPr>
              <a:t>P</a:t>
            </a:r>
            <a:r>
              <a:rPr sz="11100" b="1" spc="-547" baseline="-2627" dirty="0">
                <a:solidFill>
                  <a:schemeClr val="tx1"/>
                </a:solidFill>
                <a:latin typeface="Tahoma"/>
                <a:cs typeface="Tahoma"/>
              </a:rPr>
              <a:t>P</a:t>
            </a:r>
            <a:r>
              <a:rPr sz="7400" b="1" spc="-410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1100" b="1" spc="-502" baseline="-2627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7400" b="1" spc="-4375" dirty="0">
                <a:solidFill>
                  <a:schemeClr val="tx1"/>
                </a:solidFill>
                <a:latin typeface="Tahoma"/>
                <a:cs typeface="Tahoma"/>
              </a:rPr>
              <a:t>p</a:t>
            </a:r>
            <a:r>
              <a:rPr sz="11100" b="1" spc="-494" baseline="-2627" dirty="0">
                <a:solidFill>
                  <a:schemeClr val="tx1"/>
                </a:solidFill>
                <a:latin typeface="Tahoma"/>
                <a:cs typeface="Tahoma"/>
              </a:rPr>
              <a:t>p</a:t>
            </a:r>
            <a:r>
              <a:rPr sz="7400" b="1" spc="-3529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r>
              <a:rPr sz="11100" b="1" spc="-502" baseline="-2627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r>
              <a:rPr sz="7400" b="1" spc="-1880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11100" b="1" spc="-569" baseline="-2627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7400" b="1" spc="-4670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11100" b="1" spc="-457" baseline="-2627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7400" b="1" spc="-4250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1100" b="1" spc="-7" baseline="-2627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1100" b="1" spc="-982" baseline="-2627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7400" b="1" spc="-4710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11100" b="1" spc="-517" baseline="-2627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7400" b="1" spc="-4490" dirty="0">
                <a:solidFill>
                  <a:schemeClr val="tx1"/>
                </a:solidFill>
                <a:latin typeface="Tahoma"/>
                <a:cs typeface="Tahoma"/>
              </a:rPr>
              <a:t>h</a:t>
            </a:r>
            <a:r>
              <a:rPr sz="11100" b="1" spc="-600" baseline="-2627" dirty="0">
                <a:solidFill>
                  <a:schemeClr val="tx1"/>
                </a:solidFill>
                <a:latin typeface="Tahoma"/>
                <a:cs typeface="Tahoma"/>
              </a:rPr>
              <a:t>h</a:t>
            </a:r>
            <a:r>
              <a:rPr sz="7400" b="1" spc="-1920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11100" b="1" spc="-630" baseline="-2627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7400" b="1" spc="-1920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11100" b="1" spc="-652" baseline="-2627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7400" b="1" spc="-414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1100" b="1" spc="-67" baseline="-2627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endParaRPr sz="11100" baseline="-2627" dirty="0">
              <a:solidFill>
                <a:schemeClr val="tx1"/>
              </a:solidFill>
              <a:latin typeface="Tahoma"/>
              <a:cs typeface="Tahoma"/>
            </a:endParaRPr>
          </a:p>
          <a:p>
            <a:pPr marL="3489960" marR="4046220" indent="671830">
              <a:lnSpc>
                <a:spcPts val="4350"/>
              </a:lnSpc>
              <a:spcBef>
                <a:spcPts val="4685"/>
              </a:spcBef>
            </a:pPr>
            <a:r>
              <a:rPr sz="4350" b="1" spc="-10" dirty="0">
                <a:latin typeface="Tahoma"/>
                <a:cs typeface="Tahoma"/>
              </a:rPr>
              <a:t>CAPSTONE </a:t>
            </a:r>
            <a:r>
              <a:rPr sz="4350" b="1" dirty="0">
                <a:latin typeface="Tahoma"/>
                <a:cs typeface="Tahoma"/>
              </a:rPr>
              <a:t>003D</a:t>
            </a:r>
            <a:r>
              <a:rPr sz="4350" b="1" spc="-390" dirty="0">
                <a:latin typeface="Tahoma"/>
                <a:cs typeface="Tahoma"/>
              </a:rPr>
              <a:t> </a:t>
            </a:r>
            <a:r>
              <a:rPr sz="4350" b="1" spc="430" dirty="0">
                <a:latin typeface="Tahoma"/>
                <a:cs typeface="Tahoma"/>
              </a:rPr>
              <a:t>-</a:t>
            </a:r>
            <a:r>
              <a:rPr sz="4350" b="1" spc="-385" dirty="0">
                <a:latin typeface="Tahoma"/>
                <a:cs typeface="Tahoma"/>
              </a:rPr>
              <a:t> </a:t>
            </a:r>
            <a:r>
              <a:rPr sz="4350" b="1" spc="-220" dirty="0">
                <a:latin typeface="Tahoma"/>
                <a:cs typeface="Tahoma"/>
              </a:rPr>
              <a:t>GRUPO</a:t>
            </a:r>
            <a:r>
              <a:rPr sz="4350" b="1" spc="-385" dirty="0">
                <a:latin typeface="Tahoma"/>
                <a:cs typeface="Tahoma"/>
              </a:rPr>
              <a:t> </a:t>
            </a:r>
            <a:r>
              <a:rPr sz="4350" b="1" spc="-50" dirty="0">
                <a:latin typeface="Tahoma"/>
                <a:cs typeface="Tahoma"/>
              </a:rPr>
              <a:t>6</a:t>
            </a:r>
            <a:endParaRPr sz="435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53450" y="2578896"/>
            <a:ext cx="723900" cy="918210"/>
          </a:xfrm>
          <a:custGeom>
            <a:avLst/>
            <a:gdLst/>
            <a:ahLst/>
            <a:cxnLst/>
            <a:rect l="l" t="t" r="r" b="b"/>
            <a:pathLst>
              <a:path w="723900" h="918210">
                <a:moveTo>
                  <a:pt x="350779" y="917824"/>
                </a:moveTo>
                <a:lnTo>
                  <a:pt x="331945" y="917301"/>
                </a:lnTo>
                <a:lnTo>
                  <a:pt x="324359" y="909454"/>
                </a:lnTo>
                <a:lnTo>
                  <a:pt x="324359" y="881465"/>
                </a:lnTo>
                <a:lnTo>
                  <a:pt x="321466" y="858597"/>
                </a:lnTo>
                <a:lnTo>
                  <a:pt x="314207" y="812861"/>
                </a:lnTo>
                <a:lnTo>
                  <a:pt x="293777" y="741280"/>
                </a:lnTo>
                <a:lnTo>
                  <a:pt x="277773" y="694148"/>
                </a:lnTo>
                <a:lnTo>
                  <a:pt x="258906" y="648861"/>
                </a:lnTo>
                <a:lnTo>
                  <a:pt x="235430" y="605244"/>
                </a:lnTo>
                <a:lnTo>
                  <a:pt x="205602" y="563121"/>
                </a:lnTo>
                <a:lnTo>
                  <a:pt x="174592" y="532263"/>
                </a:lnTo>
                <a:lnTo>
                  <a:pt x="138997" y="508908"/>
                </a:lnTo>
                <a:lnTo>
                  <a:pt x="99625" y="492126"/>
                </a:lnTo>
                <a:lnTo>
                  <a:pt x="57286" y="480985"/>
                </a:lnTo>
                <a:lnTo>
                  <a:pt x="44472" y="478218"/>
                </a:lnTo>
                <a:lnTo>
                  <a:pt x="30310" y="474936"/>
                </a:lnTo>
                <a:lnTo>
                  <a:pt x="6801" y="469214"/>
                </a:lnTo>
                <a:lnTo>
                  <a:pt x="1569" y="463197"/>
                </a:lnTo>
                <a:lnTo>
                  <a:pt x="163" y="449813"/>
                </a:lnTo>
                <a:lnTo>
                  <a:pt x="112" y="449334"/>
                </a:lnTo>
                <a:lnTo>
                  <a:pt x="0" y="448287"/>
                </a:lnTo>
                <a:lnTo>
                  <a:pt x="4185" y="441225"/>
                </a:lnTo>
                <a:lnTo>
                  <a:pt x="10986" y="438086"/>
                </a:lnTo>
                <a:lnTo>
                  <a:pt x="15694" y="435731"/>
                </a:lnTo>
                <a:lnTo>
                  <a:pt x="25070" y="430655"/>
                </a:lnTo>
                <a:lnTo>
                  <a:pt x="34986" y="426314"/>
                </a:lnTo>
                <a:lnTo>
                  <a:pt x="45196" y="422562"/>
                </a:lnTo>
                <a:lnTo>
                  <a:pt x="55455" y="419252"/>
                </a:lnTo>
                <a:lnTo>
                  <a:pt x="97952" y="403300"/>
                </a:lnTo>
                <a:lnTo>
                  <a:pt x="140424" y="382225"/>
                </a:lnTo>
                <a:lnTo>
                  <a:pt x="181528" y="357119"/>
                </a:lnTo>
                <a:lnTo>
                  <a:pt x="219920" y="329076"/>
                </a:lnTo>
                <a:lnTo>
                  <a:pt x="254256" y="299186"/>
                </a:lnTo>
                <a:lnTo>
                  <a:pt x="286026" y="266813"/>
                </a:lnTo>
                <a:lnTo>
                  <a:pt x="316190" y="230108"/>
                </a:lnTo>
                <a:lnTo>
                  <a:pt x="341193" y="189762"/>
                </a:lnTo>
                <a:lnTo>
                  <a:pt x="357482" y="146465"/>
                </a:lnTo>
                <a:lnTo>
                  <a:pt x="361504" y="100908"/>
                </a:lnTo>
                <a:lnTo>
                  <a:pt x="360437" y="89248"/>
                </a:lnTo>
                <a:lnTo>
                  <a:pt x="358855" y="76287"/>
                </a:lnTo>
                <a:lnTo>
                  <a:pt x="357421" y="62689"/>
                </a:lnTo>
                <a:lnTo>
                  <a:pt x="356795" y="49115"/>
                </a:lnTo>
                <a:lnTo>
                  <a:pt x="357265" y="37961"/>
                </a:lnTo>
                <a:lnTo>
                  <a:pt x="358790" y="27371"/>
                </a:lnTo>
                <a:lnTo>
                  <a:pt x="383162" y="0"/>
                </a:lnTo>
                <a:lnTo>
                  <a:pt x="389754" y="2292"/>
                </a:lnTo>
                <a:lnTo>
                  <a:pt x="392109" y="3600"/>
                </a:lnTo>
                <a:lnTo>
                  <a:pt x="394201" y="5693"/>
                </a:lnTo>
                <a:lnTo>
                  <a:pt x="395509" y="7786"/>
                </a:lnTo>
                <a:lnTo>
                  <a:pt x="402833" y="9878"/>
                </a:lnTo>
                <a:lnTo>
                  <a:pt x="408065" y="16679"/>
                </a:lnTo>
                <a:lnTo>
                  <a:pt x="408065" y="24527"/>
                </a:lnTo>
                <a:lnTo>
                  <a:pt x="413301" y="71264"/>
                </a:lnTo>
                <a:lnTo>
                  <a:pt x="426408" y="127295"/>
                </a:lnTo>
                <a:lnTo>
                  <a:pt x="430759" y="141453"/>
                </a:lnTo>
                <a:lnTo>
                  <a:pt x="394201" y="141453"/>
                </a:lnTo>
                <a:lnTo>
                  <a:pt x="377681" y="193459"/>
                </a:lnTo>
                <a:lnTo>
                  <a:pt x="350199" y="241900"/>
                </a:lnTo>
                <a:lnTo>
                  <a:pt x="350125" y="242031"/>
                </a:lnTo>
                <a:lnTo>
                  <a:pt x="315703" y="286091"/>
                </a:lnTo>
                <a:lnTo>
                  <a:pt x="278583" y="324560"/>
                </a:lnTo>
                <a:lnTo>
                  <a:pt x="243669" y="355089"/>
                </a:lnTo>
                <a:lnTo>
                  <a:pt x="204750" y="383848"/>
                </a:lnTo>
                <a:lnTo>
                  <a:pt x="163094" y="409820"/>
                </a:lnTo>
                <a:lnTo>
                  <a:pt x="119969" y="431988"/>
                </a:lnTo>
                <a:lnTo>
                  <a:pt x="76643" y="449334"/>
                </a:lnTo>
                <a:lnTo>
                  <a:pt x="121050" y="462609"/>
                </a:lnTo>
                <a:lnTo>
                  <a:pt x="162343" y="481770"/>
                </a:lnTo>
                <a:lnTo>
                  <a:pt x="199761" y="507601"/>
                </a:lnTo>
                <a:lnTo>
                  <a:pt x="232545" y="540887"/>
                </a:lnTo>
                <a:lnTo>
                  <a:pt x="262001" y="581844"/>
                </a:lnTo>
                <a:lnTo>
                  <a:pt x="285694" y="624145"/>
                </a:lnTo>
                <a:lnTo>
                  <a:pt x="305017" y="667940"/>
                </a:lnTo>
                <a:lnTo>
                  <a:pt x="321365" y="713379"/>
                </a:lnTo>
                <a:lnTo>
                  <a:pt x="336131" y="760614"/>
                </a:lnTo>
                <a:lnTo>
                  <a:pt x="373716" y="760614"/>
                </a:lnTo>
                <a:lnTo>
                  <a:pt x="360981" y="830980"/>
                </a:lnTo>
                <a:lnTo>
                  <a:pt x="359411" y="879895"/>
                </a:lnTo>
                <a:lnTo>
                  <a:pt x="360196" y="887743"/>
                </a:lnTo>
                <a:lnTo>
                  <a:pt x="359411" y="901083"/>
                </a:lnTo>
                <a:lnTo>
                  <a:pt x="358946" y="909454"/>
                </a:lnTo>
                <a:lnTo>
                  <a:pt x="358888" y="910500"/>
                </a:lnTo>
                <a:lnTo>
                  <a:pt x="350779" y="917824"/>
                </a:lnTo>
                <a:close/>
              </a:path>
              <a:path w="723900" h="918210">
                <a:moveTo>
                  <a:pt x="373716" y="760614"/>
                </a:moveTo>
                <a:lnTo>
                  <a:pt x="336131" y="760614"/>
                </a:lnTo>
                <a:lnTo>
                  <a:pt x="352120" y="710669"/>
                </a:lnTo>
                <a:lnTo>
                  <a:pt x="374190" y="662979"/>
                </a:lnTo>
                <a:lnTo>
                  <a:pt x="401755" y="617742"/>
                </a:lnTo>
                <a:lnTo>
                  <a:pt x="434223" y="575154"/>
                </a:lnTo>
                <a:lnTo>
                  <a:pt x="468126" y="538482"/>
                </a:lnTo>
                <a:lnTo>
                  <a:pt x="506562" y="504272"/>
                </a:lnTo>
                <a:lnTo>
                  <a:pt x="548789" y="474167"/>
                </a:lnTo>
                <a:lnTo>
                  <a:pt x="594068" y="449813"/>
                </a:lnTo>
                <a:lnTo>
                  <a:pt x="641657" y="432854"/>
                </a:lnTo>
                <a:lnTo>
                  <a:pt x="611166" y="417613"/>
                </a:lnTo>
                <a:lnTo>
                  <a:pt x="552932" y="381245"/>
                </a:lnTo>
                <a:lnTo>
                  <a:pt x="497840" y="336363"/>
                </a:lnTo>
                <a:lnTo>
                  <a:pt x="470419" y="307361"/>
                </a:lnTo>
                <a:lnTo>
                  <a:pt x="446481" y="275513"/>
                </a:lnTo>
                <a:lnTo>
                  <a:pt x="428278" y="242031"/>
                </a:lnTo>
                <a:lnTo>
                  <a:pt x="411302" y="196778"/>
                </a:lnTo>
                <a:lnTo>
                  <a:pt x="394201" y="141453"/>
                </a:lnTo>
                <a:lnTo>
                  <a:pt x="430759" y="141453"/>
                </a:lnTo>
                <a:lnTo>
                  <a:pt x="443489" y="182885"/>
                </a:lnTo>
                <a:lnTo>
                  <a:pt x="460643" y="228298"/>
                </a:lnTo>
                <a:lnTo>
                  <a:pt x="498409" y="286369"/>
                </a:lnTo>
                <a:lnTo>
                  <a:pt x="548534" y="334238"/>
                </a:lnTo>
                <a:lnTo>
                  <a:pt x="611869" y="377955"/>
                </a:lnTo>
                <a:lnTo>
                  <a:pt x="646271" y="396588"/>
                </a:lnTo>
                <a:lnTo>
                  <a:pt x="719084" y="425530"/>
                </a:lnTo>
                <a:lnTo>
                  <a:pt x="723793" y="433116"/>
                </a:lnTo>
                <a:lnTo>
                  <a:pt x="723706" y="435731"/>
                </a:lnTo>
                <a:lnTo>
                  <a:pt x="723627" y="438086"/>
                </a:lnTo>
                <a:lnTo>
                  <a:pt x="723506" y="441225"/>
                </a:lnTo>
                <a:lnTo>
                  <a:pt x="722823" y="448287"/>
                </a:lnTo>
                <a:lnTo>
                  <a:pt x="722747" y="449072"/>
                </a:lnTo>
                <a:lnTo>
                  <a:pt x="716992" y="455350"/>
                </a:lnTo>
                <a:lnTo>
                  <a:pt x="709144" y="456919"/>
                </a:lnTo>
                <a:lnTo>
                  <a:pt x="697798" y="458914"/>
                </a:lnTo>
                <a:lnTo>
                  <a:pt x="687846" y="460561"/>
                </a:lnTo>
                <a:lnTo>
                  <a:pt x="678801" y="461889"/>
                </a:lnTo>
                <a:lnTo>
                  <a:pt x="628822" y="474002"/>
                </a:lnTo>
                <a:lnTo>
                  <a:pt x="581192" y="495945"/>
                </a:lnTo>
                <a:lnTo>
                  <a:pt x="536813" y="525435"/>
                </a:lnTo>
                <a:lnTo>
                  <a:pt x="496590" y="560185"/>
                </a:lnTo>
                <a:lnTo>
                  <a:pt x="461428" y="597911"/>
                </a:lnTo>
                <a:lnTo>
                  <a:pt x="429912" y="639402"/>
                </a:lnTo>
                <a:lnTo>
                  <a:pt x="403357" y="683680"/>
                </a:lnTo>
                <a:lnTo>
                  <a:pt x="382514" y="730520"/>
                </a:lnTo>
                <a:lnTo>
                  <a:pt x="373716" y="7606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676" y="6366626"/>
            <a:ext cx="4400014" cy="22097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3964" y="722415"/>
            <a:ext cx="12820649" cy="8620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6608" y="7701332"/>
            <a:ext cx="8890" cy="17780"/>
          </a:xfrm>
          <a:custGeom>
            <a:avLst/>
            <a:gdLst/>
            <a:ahLst/>
            <a:cxnLst/>
            <a:rect l="l" t="t" r="r" b="b"/>
            <a:pathLst>
              <a:path w="8890" h="17779">
                <a:moveTo>
                  <a:pt x="0" y="17763"/>
                </a:moveTo>
                <a:lnTo>
                  <a:pt x="5920" y="845"/>
                </a:lnTo>
                <a:lnTo>
                  <a:pt x="8458" y="0"/>
                </a:lnTo>
                <a:lnTo>
                  <a:pt x="6766" y="10150"/>
                </a:lnTo>
                <a:lnTo>
                  <a:pt x="5075" y="14379"/>
                </a:lnTo>
                <a:lnTo>
                  <a:pt x="0" y="1776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44829" y="7323228"/>
            <a:ext cx="8890" cy="12065"/>
          </a:xfrm>
          <a:custGeom>
            <a:avLst/>
            <a:gdLst/>
            <a:ahLst/>
            <a:cxnLst/>
            <a:rect l="l" t="t" r="r" b="b"/>
            <a:pathLst>
              <a:path w="8890" h="12065">
                <a:moveTo>
                  <a:pt x="8458" y="11842"/>
                </a:moveTo>
                <a:lnTo>
                  <a:pt x="0" y="6766"/>
                </a:lnTo>
                <a:lnTo>
                  <a:pt x="1691" y="0"/>
                </a:lnTo>
                <a:lnTo>
                  <a:pt x="8458" y="1184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02065" y="7540616"/>
            <a:ext cx="7620" cy="1905"/>
          </a:xfrm>
          <a:custGeom>
            <a:avLst/>
            <a:gdLst/>
            <a:ahLst/>
            <a:cxnLst/>
            <a:rect l="l" t="t" r="r" b="b"/>
            <a:pathLst>
              <a:path w="7620" h="1904">
                <a:moveTo>
                  <a:pt x="1691" y="1691"/>
                </a:moveTo>
                <a:lnTo>
                  <a:pt x="0" y="1691"/>
                </a:lnTo>
                <a:lnTo>
                  <a:pt x="7612" y="0"/>
                </a:lnTo>
                <a:lnTo>
                  <a:pt x="5075" y="845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02161" y="7193810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70">
                <a:moveTo>
                  <a:pt x="6766" y="845"/>
                </a:moveTo>
                <a:lnTo>
                  <a:pt x="0" y="0"/>
                </a:lnTo>
                <a:lnTo>
                  <a:pt x="3383" y="0"/>
                </a:lnTo>
                <a:lnTo>
                  <a:pt x="6766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56383" y="7774922"/>
            <a:ext cx="8890" cy="5080"/>
          </a:xfrm>
          <a:custGeom>
            <a:avLst/>
            <a:gdLst/>
            <a:ahLst/>
            <a:cxnLst/>
            <a:rect l="l" t="t" r="r" b="b"/>
            <a:pathLst>
              <a:path w="8890" h="5079">
                <a:moveTo>
                  <a:pt x="0" y="5075"/>
                </a:moveTo>
                <a:lnTo>
                  <a:pt x="7612" y="1691"/>
                </a:lnTo>
                <a:lnTo>
                  <a:pt x="7612" y="0"/>
                </a:lnTo>
                <a:lnTo>
                  <a:pt x="8458" y="4229"/>
                </a:lnTo>
                <a:lnTo>
                  <a:pt x="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74245" y="7176896"/>
            <a:ext cx="52069" cy="39370"/>
          </a:xfrm>
          <a:custGeom>
            <a:avLst/>
            <a:gdLst/>
            <a:ahLst/>
            <a:cxnLst/>
            <a:rect l="l" t="t" r="r" b="b"/>
            <a:pathLst>
              <a:path w="52070" h="39370">
                <a:moveTo>
                  <a:pt x="3378" y="38912"/>
                </a:moveTo>
                <a:lnTo>
                  <a:pt x="2540" y="37223"/>
                </a:lnTo>
                <a:lnTo>
                  <a:pt x="1689" y="37223"/>
                </a:lnTo>
                <a:lnTo>
                  <a:pt x="0" y="36372"/>
                </a:lnTo>
                <a:lnTo>
                  <a:pt x="838" y="37223"/>
                </a:lnTo>
                <a:lnTo>
                  <a:pt x="2540" y="38061"/>
                </a:lnTo>
                <a:lnTo>
                  <a:pt x="3378" y="38912"/>
                </a:lnTo>
                <a:close/>
              </a:path>
              <a:path w="52070" h="39370">
                <a:moveTo>
                  <a:pt x="51600" y="5080"/>
                </a:moveTo>
                <a:lnTo>
                  <a:pt x="49898" y="2540"/>
                </a:lnTo>
                <a:lnTo>
                  <a:pt x="47371" y="0"/>
                </a:lnTo>
                <a:lnTo>
                  <a:pt x="51600" y="508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88430" y="7109231"/>
            <a:ext cx="24765" cy="15240"/>
          </a:xfrm>
          <a:custGeom>
            <a:avLst/>
            <a:gdLst/>
            <a:ahLst/>
            <a:cxnLst/>
            <a:rect l="l" t="t" r="r" b="b"/>
            <a:pathLst>
              <a:path w="24765" h="15240">
                <a:moveTo>
                  <a:pt x="4229" y="14376"/>
                </a:moveTo>
                <a:lnTo>
                  <a:pt x="0" y="10147"/>
                </a:lnTo>
                <a:lnTo>
                  <a:pt x="2540" y="13538"/>
                </a:lnTo>
                <a:lnTo>
                  <a:pt x="3390" y="15227"/>
                </a:lnTo>
                <a:lnTo>
                  <a:pt x="4229" y="15227"/>
                </a:lnTo>
                <a:lnTo>
                  <a:pt x="4229" y="14376"/>
                </a:lnTo>
                <a:close/>
              </a:path>
              <a:path w="24765" h="15240">
                <a:moveTo>
                  <a:pt x="24536" y="1689"/>
                </a:moveTo>
                <a:lnTo>
                  <a:pt x="23685" y="838"/>
                </a:lnTo>
                <a:lnTo>
                  <a:pt x="23685" y="0"/>
                </a:lnTo>
                <a:lnTo>
                  <a:pt x="22847" y="0"/>
                </a:lnTo>
                <a:lnTo>
                  <a:pt x="22847" y="1689"/>
                </a:lnTo>
                <a:lnTo>
                  <a:pt x="24536" y="16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74151" y="7549075"/>
            <a:ext cx="9525" cy="6985"/>
          </a:xfrm>
          <a:custGeom>
            <a:avLst/>
            <a:gdLst/>
            <a:ahLst/>
            <a:cxnLst/>
            <a:rect l="l" t="t" r="r" b="b"/>
            <a:pathLst>
              <a:path w="9525" h="6984">
                <a:moveTo>
                  <a:pt x="9304" y="6766"/>
                </a:moveTo>
                <a:lnTo>
                  <a:pt x="845" y="4229"/>
                </a:lnTo>
                <a:lnTo>
                  <a:pt x="845" y="2537"/>
                </a:lnTo>
                <a:lnTo>
                  <a:pt x="0" y="845"/>
                </a:lnTo>
                <a:lnTo>
                  <a:pt x="0" y="0"/>
                </a:lnTo>
                <a:lnTo>
                  <a:pt x="2537" y="845"/>
                </a:lnTo>
                <a:lnTo>
                  <a:pt x="5075" y="2537"/>
                </a:lnTo>
                <a:lnTo>
                  <a:pt x="9304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82512" y="7120228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5" h="12700">
                <a:moveTo>
                  <a:pt x="2247" y="12115"/>
                </a:moveTo>
                <a:lnTo>
                  <a:pt x="1689" y="10998"/>
                </a:lnTo>
                <a:lnTo>
                  <a:pt x="0" y="9296"/>
                </a:lnTo>
                <a:lnTo>
                  <a:pt x="2247" y="12115"/>
                </a:lnTo>
                <a:close/>
              </a:path>
              <a:path w="12065" h="12700">
                <a:moveTo>
                  <a:pt x="11849" y="3378"/>
                </a:moveTo>
                <a:lnTo>
                  <a:pt x="10147" y="0"/>
                </a:lnTo>
                <a:lnTo>
                  <a:pt x="10147" y="4229"/>
                </a:lnTo>
                <a:lnTo>
                  <a:pt x="10998" y="4229"/>
                </a:lnTo>
                <a:lnTo>
                  <a:pt x="11849" y="5067"/>
                </a:lnTo>
                <a:lnTo>
                  <a:pt x="11849" y="337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27994" y="7692884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90" h="24765">
                <a:moveTo>
                  <a:pt x="10998" y="4229"/>
                </a:moveTo>
                <a:lnTo>
                  <a:pt x="8458" y="1689"/>
                </a:lnTo>
                <a:lnTo>
                  <a:pt x="7607" y="0"/>
                </a:lnTo>
                <a:lnTo>
                  <a:pt x="5232" y="5372"/>
                </a:lnTo>
                <a:lnTo>
                  <a:pt x="3175" y="11303"/>
                </a:lnTo>
                <a:lnTo>
                  <a:pt x="1422" y="17716"/>
                </a:lnTo>
                <a:lnTo>
                  <a:pt x="0" y="24523"/>
                </a:lnTo>
                <a:lnTo>
                  <a:pt x="3619" y="16954"/>
                </a:lnTo>
                <a:lnTo>
                  <a:pt x="6134" y="12788"/>
                </a:lnTo>
                <a:lnTo>
                  <a:pt x="8331" y="9423"/>
                </a:lnTo>
                <a:lnTo>
                  <a:pt x="10998" y="4229"/>
                </a:lnTo>
                <a:close/>
              </a:path>
              <a:path w="21590" h="24765">
                <a:moveTo>
                  <a:pt x="16065" y="9296"/>
                </a:moveTo>
                <a:lnTo>
                  <a:pt x="16014" y="8166"/>
                </a:lnTo>
                <a:lnTo>
                  <a:pt x="15900" y="8458"/>
                </a:lnTo>
                <a:lnTo>
                  <a:pt x="15227" y="10147"/>
                </a:lnTo>
                <a:lnTo>
                  <a:pt x="16065" y="9296"/>
                </a:lnTo>
                <a:close/>
              </a:path>
              <a:path w="21590" h="24765">
                <a:moveTo>
                  <a:pt x="17195" y="8166"/>
                </a:moveTo>
                <a:lnTo>
                  <a:pt x="17132" y="7607"/>
                </a:lnTo>
                <a:lnTo>
                  <a:pt x="17018" y="6756"/>
                </a:lnTo>
                <a:lnTo>
                  <a:pt x="16916" y="5918"/>
                </a:lnTo>
                <a:lnTo>
                  <a:pt x="16243" y="7607"/>
                </a:lnTo>
                <a:lnTo>
                  <a:pt x="16065" y="7607"/>
                </a:lnTo>
                <a:lnTo>
                  <a:pt x="16065" y="8026"/>
                </a:lnTo>
                <a:lnTo>
                  <a:pt x="16205" y="7683"/>
                </a:lnTo>
                <a:lnTo>
                  <a:pt x="17195" y="8166"/>
                </a:lnTo>
                <a:close/>
              </a:path>
              <a:path w="21590" h="24765">
                <a:moveTo>
                  <a:pt x="21145" y="6756"/>
                </a:moveTo>
                <a:lnTo>
                  <a:pt x="17767" y="8458"/>
                </a:lnTo>
                <a:lnTo>
                  <a:pt x="17195" y="8166"/>
                </a:lnTo>
                <a:lnTo>
                  <a:pt x="17233" y="8458"/>
                </a:lnTo>
                <a:lnTo>
                  <a:pt x="17335" y="9296"/>
                </a:lnTo>
                <a:lnTo>
                  <a:pt x="17449" y="10147"/>
                </a:lnTo>
                <a:lnTo>
                  <a:pt x="17767" y="12687"/>
                </a:lnTo>
                <a:lnTo>
                  <a:pt x="20180" y="8458"/>
                </a:lnTo>
                <a:lnTo>
                  <a:pt x="21145" y="675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88440" y="7084693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0" y="845"/>
                </a:moveTo>
                <a:lnTo>
                  <a:pt x="1691" y="845"/>
                </a:lnTo>
                <a:lnTo>
                  <a:pt x="845" y="845"/>
                </a:lnTo>
                <a:lnTo>
                  <a:pt x="0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598125" y="6161850"/>
            <a:ext cx="12065" cy="2540"/>
          </a:xfrm>
          <a:custGeom>
            <a:avLst/>
            <a:gdLst/>
            <a:ahLst/>
            <a:cxnLst/>
            <a:rect l="l" t="t" r="r" b="b"/>
            <a:pathLst>
              <a:path w="12065" h="2539">
                <a:moveTo>
                  <a:pt x="3383" y="2537"/>
                </a:moveTo>
                <a:lnTo>
                  <a:pt x="1691" y="1691"/>
                </a:lnTo>
                <a:lnTo>
                  <a:pt x="0" y="0"/>
                </a:lnTo>
                <a:lnTo>
                  <a:pt x="5920" y="0"/>
                </a:lnTo>
                <a:lnTo>
                  <a:pt x="11842" y="845"/>
                </a:lnTo>
                <a:lnTo>
                  <a:pt x="3383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082144" y="6933283"/>
            <a:ext cx="12065" cy="10795"/>
          </a:xfrm>
          <a:custGeom>
            <a:avLst/>
            <a:gdLst/>
            <a:ahLst/>
            <a:cxnLst/>
            <a:rect l="l" t="t" r="r" b="b"/>
            <a:pathLst>
              <a:path w="12065" h="10795">
                <a:moveTo>
                  <a:pt x="9040" y="10229"/>
                </a:moveTo>
                <a:lnTo>
                  <a:pt x="7189" y="8881"/>
                </a:lnTo>
                <a:lnTo>
                  <a:pt x="4705" y="4996"/>
                </a:lnTo>
                <a:lnTo>
                  <a:pt x="0" y="0"/>
                </a:lnTo>
                <a:lnTo>
                  <a:pt x="4229" y="2537"/>
                </a:lnTo>
                <a:lnTo>
                  <a:pt x="7612" y="5920"/>
                </a:lnTo>
                <a:lnTo>
                  <a:pt x="11842" y="7612"/>
                </a:lnTo>
                <a:lnTo>
                  <a:pt x="9040" y="10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14662" y="7068622"/>
            <a:ext cx="12065" cy="17780"/>
          </a:xfrm>
          <a:custGeom>
            <a:avLst/>
            <a:gdLst/>
            <a:ahLst/>
            <a:cxnLst/>
            <a:rect l="l" t="t" r="r" b="b"/>
            <a:pathLst>
              <a:path w="12065" h="17779">
                <a:moveTo>
                  <a:pt x="11842" y="17763"/>
                </a:moveTo>
                <a:lnTo>
                  <a:pt x="0" y="3383"/>
                </a:lnTo>
                <a:lnTo>
                  <a:pt x="0" y="0"/>
                </a:lnTo>
                <a:lnTo>
                  <a:pt x="8458" y="7612"/>
                </a:lnTo>
                <a:lnTo>
                  <a:pt x="10996" y="10996"/>
                </a:lnTo>
                <a:lnTo>
                  <a:pt x="11842" y="1776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95303" y="6686288"/>
            <a:ext cx="3810" cy="2540"/>
          </a:xfrm>
          <a:custGeom>
            <a:avLst/>
            <a:gdLst/>
            <a:ahLst/>
            <a:cxnLst/>
            <a:rect l="l" t="t" r="r" b="b"/>
            <a:pathLst>
              <a:path w="3809" h="2540">
                <a:moveTo>
                  <a:pt x="1691" y="2537"/>
                </a:moveTo>
                <a:lnTo>
                  <a:pt x="0" y="0"/>
                </a:lnTo>
                <a:lnTo>
                  <a:pt x="3383" y="1691"/>
                </a:lnTo>
                <a:lnTo>
                  <a:pt x="169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12494" y="7757159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40">
                <a:moveTo>
                  <a:pt x="0" y="2537"/>
                </a:moveTo>
                <a:lnTo>
                  <a:pt x="1691" y="0"/>
                </a:lnTo>
                <a:lnTo>
                  <a:pt x="845" y="1691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17579" y="6135628"/>
            <a:ext cx="5080" cy="6350"/>
          </a:xfrm>
          <a:custGeom>
            <a:avLst/>
            <a:gdLst/>
            <a:ahLst/>
            <a:cxnLst/>
            <a:rect l="l" t="t" r="r" b="b"/>
            <a:pathLst>
              <a:path w="5080" h="6350">
                <a:moveTo>
                  <a:pt x="0" y="5921"/>
                </a:moveTo>
                <a:lnTo>
                  <a:pt x="5075" y="0"/>
                </a:lnTo>
                <a:lnTo>
                  <a:pt x="3383" y="2537"/>
                </a:lnTo>
                <a:lnTo>
                  <a:pt x="0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15412" y="7450954"/>
            <a:ext cx="1270" cy="5080"/>
          </a:xfrm>
          <a:custGeom>
            <a:avLst/>
            <a:gdLst/>
            <a:ahLst/>
            <a:cxnLst/>
            <a:rect l="l" t="t" r="r" b="b"/>
            <a:pathLst>
              <a:path w="1270" h="5079">
                <a:moveTo>
                  <a:pt x="0" y="5075"/>
                </a:moveTo>
                <a:lnTo>
                  <a:pt x="0" y="845"/>
                </a:lnTo>
                <a:lnTo>
                  <a:pt x="845" y="845"/>
                </a:lnTo>
                <a:lnTo>
                  <a:pt x="845" y="0"/>
                </a:lnTo>
                <a:lnTo>
                  <a:pt x="845" y="2537"/>
                </a:lnTo>
                <a:lnTo>
                  <a:pt x="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91539" y="735875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3383" y="4229"/>
                </a:moveTo>
                <a:lnTo>
                  <a:pt x="0" y="3383"/>
                </a:lnTo>
                <a:lnTo>
                  <a:pt x="0" y="0"/>
                </a:lnTo>
                <a:lnTo>
                  <a:pt x="5075" y="0"/>
                </a:lnTo>
                <a:lnTo>
                  <a:pt x="4229" y="3383"/>
                </a:lnTo>
                <a:lnTo>
                  <a:pt x="3383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09678" y="753977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845" y="845"/>
                </a:moveTo>
                <a:lnTo>
                  <a:pt x="845" y="0"/>
                </a:lnTo>
                <a:lnTo>
                  <a:pt x="845" y="845"/>
                </a:lnTo>
                <a:lnTo>
                  <a:pt x="0" y="845"/>
                </a:lnTo>
                <a:lnTo>
                  <a:pt x="84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94923" y="7350296"/>
            <a:ext cx="5080" cy="8890"/>
          </a:xfrm>
          <a:custGeom>
            <a:avLst/>
            <a:gdLst/>
            <a:ahLst/>
            <a:cxnLst/>
            <a:rect l="l" t="t" r="r" b="b"/>
            <a:pathLst>
              <a:path w="5079" h="8890">
                <a:moveTo>
                  <a:pt x="3383" y="8458"/>
                </a:moveTo>
                <a:lnTo>
                  <a:pt x="845" y="8458"/>
                </a:lnTo>
                <a:lnTo>
                  <a:pt x="1691" y="5921"/>
                </a:lnTo>
                <a:lnTo>
                  <a:pt x="845" y="3383"/>
                </a:lnTo>
                <a:lnTo>
                  <a:pt x="0" y="0"/>
                </a:lnTo>
                <a:lnTo>
                  <a:pt x="5075" y="7612"/>
                </a:lnTo>
                <a:lnTo>
                  <a:pt x="3383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88430" y="7067257"/>
            <a:ext cx="25400" cy="41275"/>
          </a:xfrm>
          <a:custGeom>
            <a:avLst/>
            <a:gdLst/>
            <a:ahLst/>
            <a:cxnLst/>
            <a:rect l="l" t="t" r="r" b="b"/>
            <a:pathLst>
              <a:path w="25400" h="41275">
                <a:moveTo>
                  <a:pt x="24536" y="37744"/>
                </a:moveTo>
                <a:lnTo>
                  <a:pt x="21996" y="34353"/>
                </a:lnTo>
                <a:lnTo>
                  <a:pt x="22720" y="38709"/>
                </a:lnTo>
                <a:lnTo>
                  <a:pt x="21996" y="39433"/>
                </a:lnTo>
                <a:lnTo>
                  <a:pt x="22847" y="41122"/>
                </a:lnTo>
                <a:lnTo>
                  <a:pt x="22847" y="39433"/>
                </a:lnTo>
                <a:lnTo>
                  <a:pt x="22847" y="38582"/>
                </a:lnTo>
                <a:lnTo>
                  <a:pt x="22847" y="37744"/>
                </a:lnTo>
                <a:lnTo>
                  <a:pt x="24536" y="37744"/>
                </a:lnTo>
                <a:close/>
              </a:path>
              <a:path w="25400" h="41275">
                <a:moveTo>
                  <a:pt x="25374" y="34353"/>
                </a:moveTo>
                <a:lnTo>
                  <a:pt x="20243" y="26441"/>
                </a:lnTo>
                <a:lnTo>
                  <a:pt x="17868" y="21780"/>
                </a:lnTo>
                <a:lnTo>
                  <a:pt x="15036" y="16637"/>
                </a:lnTo>
                <a:lnTo>
                  <a:pt x="8458" y="7289"/>
                </a:lnTo>
                <a:lnTo>
                  <a:pt x="10160" y="3911"/>
                </a:lnTo>
                <a:lnTo>
                  <a:pt x="16916" y="8140"/>
                </a:lnTo>
                <a:lnTo>
                  <a:pt x="21145" y="13208"/>
                </a:lnTo>
                <a:lnTo>
                  <a:pt x="20891" y="11277"/>
                </a:lnTo>
                <a:lnTo>
                  <a:pt x="22212" y="10464"/>
                </a:lnTo>
                <a:lnTo>
                  <a:pt x="22580" y="8686"/>
                </a:lnTo>
                <a:lnTo>
                  <a:pt x="19456" y="3911"/>
                </a:lnTo>
                <a:lnTo>
                  <a:pt x="11671" y="88"/>
                </a:lnTo>
                <a:lnTo>
                  <a:pt x="7302" y="0"/>
                </a:lnTo>
                <a:lnTo>
                  <a:pt x="6261" y="3556"/>
                </a:lnTo>
                <a:lnTo>
                  <a:pt x="8458" y="10680"/>
                </a:lnTo>
                <a:lnTo>
                  <a:pt x="5080" y="8140"/>
                </a:lnTo>
                <a:lnTo>
                  <a:pt x="2540" y="4749"/>
                </a:lnTo>
                <a:lnTo>
                  <a:pt x="0" y="2209"/>
                </a:lnTo>
                <a:lnTo>
                  <a:pt x="3975" y="9385"/>
                </a:lnTo>
                <a:lnTo>
                  <a:pt x="9525" y="17653"/>
                </a:lnTo>
                <a:lnTo>
                  <a:pt x="16662" y="26238"/>
                </a:lnTo>
                <a:lnTo>
                  <a:pt x="25374" y="3435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39841" y="7678493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4">
                <a:moveTo>
                  <a:pt x="845" y="6766"/>
                </a:moveTo>
                <a:lnTo>
                  <a:pt x="0" y="5921"/>
                </a:lnTo>
                <a:lnTo>
                  <a:pt x="845" y="3383"/>
                </a:lnTo>
                <a:lnTo>
                  <a:pt x="2537" y="1691"/>
                </a:lnTo>
                <a:lnTo>
                  <a:pt x="3383" y="0"/>
                </a:lnTo>
                <a:lnTo>
                  <a:pt x="2537" y="2537"/>
                </a:lnTo>
                <a:lnTo>
                  <a:pt x="1691" y="4229"/>
                </a:lnTo>
                <a:lnTo>
                  <a:pt x="845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48857" y="5926698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3383" y="845"/>
                </a:moveTo>
                <a:lnTo>
                  <a:pt x="0" y="845"/>
                </a:lnTo>
                <a:lnTo>
                  <a:pt x="4229" y="0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60699" y="5301601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5">
                <a:moveTo>
                  <a:pt x="6766" y="4229"/>
                </a:moveTo>
                <a:lnTo>
                  <a:pt x="5075" y="3383"/>
                </a:lnTo>
                <a:lnTo>
                  <a:pt x="0" y="0"/>
                </a:lnTo>
                <a:lnTo>
                  <a:pt x="8458" y="1691"/>
                </a:lnTo>
                <a:lnTo>
                  <a:pt x="7612" y="3383"/>
                </a:lnTo>
                <a:lnTo>
                  <a:pt x="6766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64929" y="5508839"/>
            <a:ext cx="11430" cy="2540"/>
          </a:xfrm>
          <a:custGeom>
            <a:avLst/>
            <a:gdLst/>
            <a:ahLst/>
            <a:cxnLst/>
            <a:rect l="l" t="t" r="r" b="b"/>
            <a:pathLst>
              <a:path w="11429" h="2539">
                <a:moveTo>
                  <a:pt x="4229" y="2537"/>
                </a:moveTo>
                <a:lnTo>
                  <a:pt x="1691" y="2537"/>
                </a:lnTo>
                <a:lnTo>
                  <a:pt x="845" y="1691"/>
                </a:lnTo>
                <a:lnTo>
                  <a:pt x="0" y="1691"/>
                </a:lnTo>
                <a:lnTo>
                  <a:pt x="5075" y="0"/>
                </a:lnTo>
                <a:lnTo>
                  <a:pt x="10996" y="0"/>
                </a:lnTo>
                <a:lnTo>
                  <a:pt x="4229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94365" y="549361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3383" y="3383"/>
                </a:moveTo>
                <a:lnTo>
                  <a:pt x="0" y="0"/>
                </a:lnTo>
                <a:lnTo>
                  <a:pt x="4229" y="1691"/>
                </a:lnTo>
                <a:lnTo>
                  <a:pt x="3383" y="2537"/>
                </a:lnTo>
                <a:lnTo>
                  <a:pt x="3383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64083" y="530498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1691" y="4229"/>
                </a:moveTo>
                <a:lnTo>
                  <a:pt x="0" y="2537"/>
                </a:lnTo>
                <a:lnTo>
                  <a:pt x="1691" y="1691"/>
                </a:lnTo>
                <a:lnTo>
                  <a:pt x="2537" y="0"/>
                </a:lnTo>
                <a:lnTo>
                  <a:pt x="5075" y="1691"/>
                </a:lnTo>
                <a:lnTo>
                  <a:pt x="5075" y="3383"/>
                </a:lnTo>
                <a:lnTo>
                  <a:pt x="169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75079" y="5488538"/>
            <a:ext cx="3810" cy="5080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0" y="5075"/>
                </a:moveTo>
                <a:lnTo>
                  <a:pt x="3383" y="0"/>
                </a:lnTo>
                <a:lnTo>
                  <a:pt x="3383" y="1691"/>
                </a:lnTo>
                <a:lnTo>
                  <a:pt x="2537" y="3383"/>
                </a:lnTo>
                <a:lnTo>
                  <a:pt x="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86752" y="5532523"/>
            <a:ext cx="4445" cy="1905"/>
          </a:xfrm>
          <a:custGeom>
            <a:avLst/>
            <a:gdLst/>
            <a:ahLst/>
            <a:cxnLst/>
            <a:rect l="l" t="t" r="r" b="b"/>
            <a:pathLst>
              <a:path w="4444" h="1904">
                <a:moveTo>
                  <a:pt x="2114" y="845"/>
                </a:moveTo>
                <a:lnTo>
                  <a:pt x="1691" y="845"/>
                </a:lnTo>
                <a:lnTo>
                  <a:pt x="0" y="0"/>
                </a:lnTo>
                <a:lnTo>
                  <a:pt x="2114" y="845"/>
                </a:lnTo>
                <a:close/>
              </a:path>
              <a:path w="4444" h="1904">
                <a:moveTo>
                  <a:pt x="4229" y="1691"/>
                </a:moveTo>
                <a:lnTo>
                  <a:pt x="2114" y="845"/>
                </a:lnTo>
                <a:lnTo>
                  <a:pt x="3383" y="845"/>
                </a:lnTo>
                <a:lnTo>
                  <a:pt x="4229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44620" y="5916548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40" y="850"/>
                </a:moveTo>
                <a:lnTo>
                  <a:pt x="1689" y="0"/>
                </a:lnTo>
                <a:lnTo>
                  <a:pt x="0" y="0"/>
                </a:lnTo>
                <a:lnTo>
                  <a:pt x="1689" y="850"/>
                </a:lnTo>
                <a:lnTo>
                  <a:pt x="2540" y="8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58837" y="5464009"/>
            <a:ext cx="41910" cy="78740"/>
          </a:xfrm>
          <a:custGeom>
            <a:avLst/>
            <a:gdLst/>
            <a:ahLst/>
            <a:cxnLst/>
            <a:rect l="l" t="t" r="r" b="b"/>
            <a:pathLst>
              <a:path w="41909" h="78739">
                <a:moveTo>
                  <a:pt x="38900" y="75285"/>
                </a:moveTo>
                <a:lnTo>
                  <a:pt x="36372" y="71056"/>
                </a:lnTo>
                <a:lnTo>
                  <a:pt x="32143" y="69367"/>
                </a:lnTo>
                <a:lnTo>
                  <a:pt x="33235" y="72009"/>
                </a:lnTo>
                <a:lnTo>
                  <a:pt x="28867" y="74015"/>
                </a:lnTo>
                <a:lnTo>
                  <a:pt x="24650" y="76022"/>
                </a:lnTo>
                <a:lnTo>
                  <a:pt x="26212" y="78676"/>
                </a:lnTo>
                <a:lnTo>
                  <a:pt x="27914" y="76974"/>
                </a:lnTo>
                <a:lnTo>
                  <a:pt x="38900" y="75285"/>
                </a:lnTo>
                <a:close/>
              </a:path>
              <a:path w="41909" h="78739">
                <a:moveTo>
                  <a:pt x="38900" y="27076"/>
                </a:moveTo>
                <a:lnTo>
                  <a:pt x="30365" y="23177"/>
                </a:lnTo>
                <a:lnTo>
                  <a:pt x="25793" y="20624"/>
                </a:lnTo>
                <a:lnTo>
                  <a:pt x="20586" y="17919"/>
                </a:lnTo>
                <a:lnTo>
                  <a:pt x="10147" y="13538"/>
                </a:lnTo>
                <a:lnTo>
                  <a:pt x="8458" y="10160"/>
                </a:lnTo>
                <a:lnTo>
                  <a:pt x="16916" y="10160"/>
                </a:lnTo>
                <a:lnTo>
                  <a:pt x="23685" y="11849"/>
                </a:lnTo>
                <a:lnTo>
                  <a:pt x="22517" y="10553"/>
                </a:lnTo>
                <a:lnTo>
                  <a:pt x="23253" y="9093"/>
                </a:lnTo>
                <a:lnTo>
                  <a:pt x="22733" y="7327"/>
                </a:lnTo>
                <a:lnTo>
                  <a:pt x="17754" y="5080"/>
                </a:lnTo>
                <a:lnTo>
                  <a:pt x="9334" y="6223"/>
                </a:lnTo>
                <a:lnTo>
                  <a:pt x="5600" y="8458"/>
                </a:lnTo>
                <a:lnTo>
                  <a:pt x="6464" y="11976"/>
                </a:lnTo>
                <a:lnTo>
                  <a:pt x="11836" y="16916"/>
                </a:lnTo>
                <a:lnTo>
                  <a:pt x="7607" y="16916"/>
                </a:lnTo>
                <a:lnTo>
                  <a:pt x="3378" y="15227"/>
                </a:lnTo>
                <a:lnTo>
                  <a:pt x="0" y="14389"/>
                </a:lnTo>
                <a:lnTo>
                  <a:pt x="6908" y="17919"/>
                </a:lnTo>
                <a:lnTo>
                  <a:pt x="15963" y="21678"/>
                </a:lnTo>
                <a:lnTo>
                  <a:pt x="26758" y="24968"/>
                </a:lnTo>
                <a:lnTo>
                  <a:pt x="38900" y="27076"/>
                </a:lnTo>
                <a:close/>
              </a:path>
              <a:path w="41909" h="78739">
                <a:moveTo>
                  <a:pt x="41440" y="8458"/>
                </a:moveTo>
                <a:lnTo>
                  <a:pt x="37211" y="3390"/>
                </a:lnTo>
                <a:lnTo>
                  <a:pt x="32981" y="1701"/>
                </a:lnTo>
                <a:lnTo>
                  <a:pt x="21983" y="0"/>
                </a:lnTo>
                <a:lnTo>
                  <a:pt x="23685" y="2540"/>
                </a:lnTo>
                <a:lnTo>
                  <a:pt x="41440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76771" y="5392109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383" y="3383"/>
                </a:moveTo>
                <a:lnTo>
                  <a:pt x="0" y="0"/>
                </a:lnTo>
                <a:lnTo>
                  <a:pt x="2537" y="1691"/>
                </a:lnTo>
                <a:lnTo>
                  <a:pt x="3383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53739" y="5052922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79">
                <a:moveTo>
                  <a:pt x="5918" y="4229"/>
                </a:moveTo>
                <a:lnTo>
                  <a:pt x="5080" y="3378"/>
                </a:lnTo>
                <a:lnTo>
                  <a:pt x="5080" y="5080"/>
                </a:lnTo>
                <a:lnTo>
                  <a:pt x="5918" y="4229"/>
                </a:lnTo>
                <a:close/>
              </a:path>
              <a:path w="6984" h="5079">
                <a:moveTo>
                  <a:pt x="6769" y="2540"/>
                </a:moveTo>
                <a:lnTo>
                  <a:pt x="5918" y="1689"/>
                </a:lnTo>
                <a:lnTo>
                  <a:pt x="3378" y="0"/>
                </a:lnTo>
                <a:lnTo>
                  <a:pt x="4229" y="850"/>
                </a:lnTo>
                <a:lnTo>
                  <a:pt x="4229" y="1270"/>
                </a:lnTo>
                <a:lnTo>
                  <a:pt x="3378" y="850"/>
                </a:lnTo>
                <a:lnTo>
                  <a:pt x="850" y="0"/>
                </a:lnTo>
                <a:lnTo>
                  <a:pt x="0" y="0"/>
                </a:lnTo>
                <a:lnTo>
                  <a:pt x="4229" y="2120"/>
                </a:lnTo>
                <a:lnTo>
                  <a:pt x="4229" y="2540"/>
                </a:lnTo>
                <a:lnTo>
                  <a:pt x="5080" y="2540"/>
                </a:lnTo>
                <a:lnTo>
                  <a:pt x="6769" y="254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112298" y="5148498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37" y="845"/>
                </a:moveTo>
                <a:lnTo>
                  <a:pt x="845" y="845"/>
                </a:lnTo>
                <a:lnTo>
                  <a:pt x="0" y="0"/>
                </a:lnTo>
                <a:lnTo>
                  <a:pt x="1691" y="0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351967" y="3768051"/>
            <a:ext cx="45085" cy="33020"/>
          </a:xfrm>
          <a:custGeom>
            <a:avLst/>
            <a:gdLst/>
            <a:ahLst/>
            <a:cxnLst/>
            <a:rect l="l" t="t" r="r" b="b"/>
            <a:pathLst>
              <a:path w="45084" h="33020">
                <a:moveTo>
                  <a:pt x="5080" y="1689"/>
                </a:moveTo>
                <a:lnTo>
                  <a:pt x="4229" y="1689"/>
                </a:lnTo>
                <a:lnTo>
                  <a:pt x="3390" y="0"/>
                </a:lnTo>
                <a:lnTo>
                  <a:pt x="0" y="3378"/>
                </a:lnTo>
                <a:lnTo>
                  <a:pt x="5080" y="1689"/>
                </a:lnTo>
                <a:close/>
              </a:path>
              <a:path w="45084" h="33020">
                <a:moveTo>
                  <a:pt x="35242" y="24244"/>
                </a:moveTo>
                <a:lnTo>
                  <a:pt x="32994" y="27063"/>
                </a:lnTo>
                <a:lnTo>
                  <a:pt x="34683" y="25374"/>
                </a:lnTo>
                <a:lnTo>
                  <a:pt x="35242" y="24244"/>
                </a:lnTo>
                <a:close/>
              </a:path>
              <a:path w="45084" h="33020">
                <a:moveTo>
                  <a:pt x="36372" y="22834"/>
                </a:moveTo>
                <a:lnTo>
                  <a:pt x="35534" y="23685"/>
                </a:lnTo>
                <a:lnTo>
                  <a:pt x="35242" y="24244"/>
                </a:lnTo>
                <a:lnTo>
                  <a:pt x="36372" y="22834"/>
                </a:lnTo>
                <a:close/>
              </a:path>
              <a:path w="45084" h="33020">
                <a:moveTo>
                  <a:pt x="44831" y="18605"/>
                </a:moveTo>
                <a:lnTo>
                  <a:pt x="39763" y="19456"/>
                </a:lnTo>
                <a:lnTo>
                  <a:pt x="36372" y="22834"/>
                </a:lnTo>
                <a:lnTo>
                  <a:pt x="39090" y="22974"/>
                </a:lnTo>
                <a:lnTo>
                  <a:pt x="39014" y="27800"/>
                </a:lnTo>
                <a:lnTo>
                  <a:pt x="39116" y="32473"/>
                </a:lnTo>
                <a:lnTo>
                  <a:pt x="42291" y="32143"/>
                </a:lnTo>
                <a:lnTo>
                  <a:pt x="41452" y="29603"/>
                </a:lnTo>
                <a:lnTo>
                  <a:pt x="44831" y="1860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96898" y="549700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1689" y="1689"/>
                </a:moveTo>
                <a:lnTo>
                  <a:pt x="0" y="0"/>
                </a:lnTo>
                <a:lnTo>
                  <a:pt x="0" y="1689"/>
                </a:lnTo>
                <a:lnTo>
                  <a:pt x="1689" y="1689"/>
                </a:lnTo>
                <a:close/>
              </a:path>
              <a:path w="4444" h="3810">
                <a:moveTo>
                  <a:pt x="4229" y="2540"/>
                </a:moveTo>
                <a:lnTo>
                  <a:pt x="3378" y="2540"/>
                </a:lnTo>
                <a:lnTo>
                  <a:pt x="2540" y="1689"/>
                </a:lnTo>
                <a:lnTo>
                  <a:pt x="1689" y="1689"/>
                </a:lnTo>
                <a:lnTo>
                  <a:pt x="3378" y="3378"/>
                </a:lnTo>
                <a:lnTo>
                  <a:pt x="4229" y="254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21595" y="5109590"/>
            <a:ext cx="13970" cy="17780"/>
          </a:xfrm>
          <a:custGeom>
            <a:avLst/>
            <a:gdLst/>
            <a:ahLst/>
            <a:cxnLst/>
            <a:rect l="l" t="t" r="r" b="b"/>
            <a:pathLst>
              <a:path w="13970" h="17779">
                <a:moveTo>
                  <a:pt x="2959" y="16916"/>
                </a:moveTo>
                <a:lnTo>
                  <a:pt x="1689" y="16916"/>
                </a:lnTo>
                <a:lnTo>
                  <a:pt x="0" y="17767"/>
                </a:lnTo>
                <a:lnTo>
                  <a:pt x="2959" y="16916"/>
                </a:lnTo>
                <a:close/>
              </a:path>
              <a:path w="13970" h="17779">
                <a:moveTo>
                  <a:pt x="5918" y="16078"/>
                </a:moveTo>
                <a:lnTo>
                  <a:pt x="2959" y="16916"/>
                </a:lnTo>
                <a:lnTo>
                  <a:pt x="3390" y="16916"/>
                </a:lnTo>
                <a:lnTo>
                  <a:pt x="5918" y="16078"/>
                </a:lnTo>
                <a:close/>
              </a:path>
              <a:path w="13970" h="17779">
                <a:moveTo>
                  <a:pt x="13538" y="2540"/>
                </a:moveTo>
                <a:lnTo>
                  <a:pt x="7620" y="0"/>
                </a:lnTo>
                <a:lnTo>
                  <a:pt x="10998" y="1701"/>
                </a:lnTo>
                <a:lnTo>
                  <a:pt x="13538" y="254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833276" y="5328669"/>
            <a:ext cx="32384" cy="12065"/>
          </a:xfrm>
          <a:custGeom>
            <a:avLst/>
            <a:gdLst/>
            <a:ahLst/>
            <a:cxnLst/>
            <a:rect l="l" t="t" r="r" b="b"/>
            <a:pathLst>
              <a:path w="32384" h="12064">
                <a:moveTo>
                  <a:pt x="32142" y="11842"/>
                </a:moveTo>
                <a:lnTo>
                  <a:pt x="21886" y="10401"/>
                </a:lnTo>
                <a:lnTo>
                  <a:pt x="14168" y="7929"/>
                </a:lnTo>
                <a:lnTo>
                  <a:pt x="7401" y="5299"/>
                </a:lnTo>
                <a:lnTo>
                  <a:pt x="0" y="3383"/>
                </a:lnTo>
                <a:lnTo>
                  <a:pt x="3383" y="2537"/>
                </a:lnTo>
                <a:lnTo>
                  <a:pt x="5921" y="1691"/>
                </a:lnTo>
                <a:lnTo>
                  <a:pt x="8458" y="0"/>
                </a:lnTo>
                <a:lnTo>
                  <a:pt x="13348" y="2682"/>
                </a:lnTo>
                <a:lnTo>
                  <a:pt x="17763" y="6238"/>
                </a:lnTo>
                <a:lnTo>
                  <a:pt x="23446" y="9634"/>
                </a:lnTo>
                <a:lnTo>
                  <a:pt x="32142" y="1184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696244" y="5824348"/>
            <a:ext cx="11430" cy="6350"/>
          </a:xfrm>
          <a:custGeom>
            <a:avLst/>
            <a:gdLst/>
            <a:ahLst/>
            <a:cxnLst/>
            <a:rect l="l" t="t" r="r" b="b"/>
            <a:pathLst>
              <a:path w="11430" h="6350">
                <a:moveTo>
                  <a:pt x="1691" y="5921"/>
                </a:moveTo>
                <a:lnTo>
                  <a:pt x="0" y="0"/>
                </a:lnTo>
                <a:lnTo>
                  <a:pt x="10996" y="5075"/>
                </a:lnTo>
                <a:lnTo>
                  <a:pt x="1691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98201" y="6622849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4229" y="845"/>
                </a:moveTo>
                <a:lnTo>
                  <a:pt x="0" y="845"/>
                </a:lnTo>
                <a:lnTo>
                  <a:pt x="845" y="0"/>
                </a:lnTo>
                <a:lnTo>
                  <a:pt x="4229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48107" y="6177075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0" y="0"/>
                </a:moveTo>
                <a:lnTo>
                  <a:pt x="1691" y="0"/>
                </a:lnTo>
                <a:lnTo>
                  <a:pt x="2537" y="845"/>
                </a:lnTo>
                <a:lnTo>
                  <a:pt x="8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81284" y="6829241"/>
            <a:ext cx="5080" cy="10160"/>
          </a:xfrm>
          <a:custGeom>
            <a:avLst/>
            <a:gdLst/>
            <a:ahLst/>
            <a:cxnLst/>
            <a:rect l="l" t="t" r="r" b="b"/>
            <a:pathLst>
              <a:path w="5079" h="10159">
                <a:moveTo>
                  <a:pt x="0" y="10150"/>
                </a:moveTo>
                <a:lnTo>
                  <a:pt x="845" y="7612"/>
                </a:lnTo>
                <a:lnTo>
                  <a:pt x="2537" y="5075"/>
                </a:lnTo>
                <a:lnTo>
                  <a:pt x="5075" y="0"/>
                </a:lnTo>
                <a:lnTo>
                  <a:pt x="4229" y="2537"/>
                </a:lnTo>
                <a:lnTo>
                  <a:pt x="3383" y="4229"/>
                </a:lnTo>
                <a:lnTo>
                  <a:pt x="1691" y="6767"/>
                </a:lnTo>
                <a:lnTo>
                  <a:pt x="1691" y="7612"/>
                </a:lnTo>
                <a:lnTo>
                  <a:pt x="845" y="9304"/>
                </a:lnTo>
                <a:lnTo>
                  <a:pt x="0" y="101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52337" y="6061191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845" y="1691"/>
                </a:moveTo>
                <a:lnTo>
                  <a:pt x="845" y="845"/>
                </a:lnTo>
                <a:lnTo>
                  <a:pt x="0" y="845"/>
                </a:lnTo>
                <a:lnTo>
                  <a:pt x="0" y="0"/>
                </a:lnTo>
                <a:lnTo>
                  <a:pt x="1691" y="0"/>
                </a:lnTo>
                <a:lnTo>
                  <a:pt x="3383" y="845"/>
                </a:lnTo>
                <a:lnTo>
                  <a:pt x="845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97350" y="6637235"/>
            <a:ext cx="8890" cy="25400"/>
          </a:xfrm>
          <a:custGeom>
            <a:avLst/>
            <a:gdLst/>
            <a:ahLst/>
            <a:cxnLst/>
            <a:rect l="l" t="t" r="r" b="b"/>
            <a:pathLst>
              <a:path w="8890" h="25400">
                <a:moveTo>
                  <a:pt x="1689" y="24523"/>
                </a:moveTo>
                <a:lnTo>
                  <a:pt x="0" y="23685"/>
                </a:lnTo>
                <a:lnTo>
                  <a:pt x="850" y="24523"/>
                </a:lnTo>
                <a:lnTo>
                  <a:pt x="1689" y="24523"/>
                </a:lnTo>
                <a:close/>
              </a:path>
              <a:path w="8890" h="25400">
                <a:moveTo>
                  <a:pt x="3378" y="25374"/>
                </a:moveTo>
                <a:lnTo>
                  <a:pt x="2540" y="24523"/>
                </a:lnTo>
                <a:lnTo>
                  <a:pt x="1689" y="24523"/>
                </a:lnTo>
                <a:lnTo>
                  <a:pt x="3378" y="25374"/>
                </a:lnTo>
                <a:close/>
              </a:path>
              <a:path w="8890" h="25400">
                <a:moveTo>
                  <a:pt x="8458" y="1689"/>
                </a:moveTo>
                <a:lnTo>
                  <a:pt x="6769" y="0"/>
                </a:lnTo>
                <a:lnTo>
                  <a:pt x="6769" y="1689"/>
                </a:lnTo>
                <a:lnTo>
                  <a:pt x="8458" y="16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260317" y="4849062"/>
            <a:ext cx="13970" cy="44450"/>
          </a:xfrm>
          <a:custGeom>
            <a:avLst/>
            <a:gdLst/>
            <a:ahLst/>
            <a:cxnLst/>
            <a:rect l="l" t="t" r="r" b="b"/>
            <a:pathLst>
              <a:path w="13970" h="44450">
                <a:moveTo>
                  <a:pt x="11849" y="43992"/>
                </a:moveTo>
                <a:lnTo>
                  <a:pt x="10998" y="41452"/>
                </a:lnTo>
                <a:lnTo>
                  <a:pt x="8458" y="38912"/>
                </a:lnTo>
                <a:lnTo>
                  <a:pt x="5918" y="35534"/>
                </a:lnTo>
                <a:lnTo>
                  <a:pt x="5918" y="37223"/>
                </a:lnTo>
                <a:lnTo>
                  <a:pt x="6769" y="38912"/>
                </a:lnTo>
                <a:lnTo>
                  <a:pt x="6769" y="40601"/>
                </a:lnTo>
                <a:lnTo>
                  <a:pt x="3390" y="40601"/>
                </a:lnTo>
                <a:lnTo>
                  <a:pt x="6769" y="42303"/>
                </a:lnTo>
                <a:lnTo>
                  <a:pt x="11849" y="43992"/>
                </a:lnTo>
                <a:close/>
              </a:path>
              <a:path w="13970" h="44450">
                <a:moveTo>
                  <a:pt x="13538" y="5080"/>
                </a:moveTo>
                <a:lnTo>
                  <a:pt x="5080" y="1701"/>
                </a:lnTo>
                <a:lnTo>
                  <a:pt x="0" y="0"/>
                </a:lnTo>
                <a:lnTo>
                  <a:pt x="10147" y="4229"/>
                </a:lnTo>
                <a:lnTo>
                  <a:pt x="10147" y="11849"/>
                </a:lnTo>
                <a:lnTo>
                  <a:pt x="13538" y="508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47449" y="4839756"/>
            <a:ext cx="10160" cy="7620"/>
          </a:xfrm>
          <a:custGeom>
            <a:avLst/>
            <a:gdLst/>
            <a:ahLst/>
            <a:cxnLst/>
            <a:rect l="l" t="t" r="r" b="b"/>
            <a:pathLst>
              <a:path w="10159" h="7620">
                <a:moveTo>
                  <a:pt x="10150" y="7612"/>
                </a:moveTo>
                <a:lnTo>
                  <a:pt x="0" y="0"/>
                </a:lnTo>
                <a:lnTo>
                  <a:pt x="9304" y="845"/>
                </a:lnTo>
                <a:lnTo>
                  <a:pt x="10150" y="761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07319" y="5810814"/>
            <a:ext cx="16510" cy="3810"/>
          </a:xfrm>
          <a:custGeom>
            <a:avLst/>
            <a:gdLst/>
            <a:ahLst/>
            <a:cxnLst/>
            <a:rect l="l" t="t" r="r" b="b"/>
            <a:pathLst>
              <a:path w="16509" h="3810">
                <a:moveTo>
                  <a:pt x="16071" y="3383"/>
                </a:moveTo>
                <a:lnTo>
                  <a:pt x="9304" y="2537"/>
                </a:lnTo>
                <a:lnTo>
                  <a:pt x="7612" y="3383"/>
                </a:lnTo>
                <a:lnTo>
                  <a:pt x="0" y="0"/>
                </a:lnTo>
                <a:lnTo>
                  <a:pt x="5921" y="845"/>
                </a:lnTo>
                <a:lnTo>
                  <a:pt x="14379" y="2537"/>
                </a:lnTo>
                <a:lnTo>
                  <a:pt x="16071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132599" y="5299063"/>
            <a:ext cx="13970" cy="8890"/>
          </a:xfrm>
          <a:custGeom>
            <a:avLst/>
            <a:gdLst/>
            <a:ahLst/>
            <a:cxnLst/>
            <a:rect l="l" t="t" r="r" b="b"/>
            <a:pathLst>
              <a:path w="13970" h="8889">
                <a:moveTo>
                  <a:pt x="13533" y="8458"/>
                </a:moveTo>
                <a:lnTo>
                  <a:pt x="9304" y="7612"/>
                </a:lnTo>
                <a:lnTo>
                  <a:pt x="4229" y="6766"/>
                </a:lnTo>
                <a:lnTo>
                  <a:pt x="0" y="6766"/>
                </a:lnTo>
                <a:lnTo>
                  <a:pt x="845" y="0"/>
                </a:lnTo>
                <a:lnTo>
                  <a:pt x="3383" y="5920"/>
                </a:lnTo>
                <a:lnTo>
                  <a:pt x="13533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64077" y="6335254"/>
            <a:ext cx="37465" cy="15240"/>
          </a:xfrm>
          <a:custGeom>
            <a:avLst/>
            <a:gdLst/>
            <a:ahLst/>
            <a:cxnLst/>
            <a:rect l="l" t="t" r="r" b="b"/>
            <a:pathLst>
              <a:path w="37465" h="15239">
                <a:moveTo>
                  <a:pt x="1689" y="0"/>
                </a:moveTo>
                <a:lnTo>
                  <a:pt x="0" y="0"/>
                </a:lnTo>
                <a:lnTo>
                  <a:pt x="850" y="850"/>
                </a:lnTo>
                <a:lnTo>
                  <a:pt x="1689" y="0"/>
                </a:lnTo>
                <a:close/>
              </a:path>
              <a:path w="37465" h="15239">
                <a:moveTo>
                  <a:pt x="36372" y="13538"/>
                </a:moveTo>
                <a:lnTo>
                  <a:pt x="35521" y="13538"/>
                </a:lnTo>
                <a:lnTo>
                  <a:pt x="32994" y="14389"/>
                </a:lnTo>
                <a:lnTo>
                  <a:pt x="31292" y="14389"/>
                </a:lnTo>
                <a:lnTo>
                  <a:pt x="29603" y="15227"/>
                </a:lnTo>
                <a:lnTo>
                  <a:pt x="33832" y="14389"/>
                </a:lnTo>
                <a:lnTo>
                  <a:pt x="36372" y="14389"/>
                </a:lnTo>
                <a:lnTo>
                  <a:pt x="36372" y="13538"/>
                </a:lnTo>
                <a:close/>
              </a:path>
              <a:path w="37465" h="15239">
                <a:moveTo>
                  <a:pt x="37223" y="15227"/>
                </a:moveTo>
                <a:lnTo>
                  <a:pt x="36372" y="14389"/>
                </a:lnTo>
                <a:lnTo>
                  <a:pt x="36372" y="15227"/>
                </a:lnTo>
                <a:lnTo>
                  <a:pt x="37223" y="1522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13988" y="6427456"/>
            <a:ext cx="10160" cy="24130"/>
          </a:xfrm>
          <a:custGeom>
            <a:avLst/>
            <a:gdLst/>
            <a:ahLst/>
            <a:cxnLst/>
            <a:rect l="l" t="t" r="r" b="b"/>
            <a:pathLst>
              <a:path w="10159" h="24129">
                <a:moveTo>
                  <a:pt x="3403" y="0"/>
                </a:moveTo>
                <a:lnTo>
                  <a:pt x="2527" y="0"/>
                </a:lnTo>
                <a:lnTo>
                  <a:pt x="0" y="850"/>
                </a:lnTo>
                <a:lnTo>
                  <a:pt x="3403" y="0"/>
                </a:lnTo>
                <a:close/>
              </a:path>
              <a:path w="10159" h="24129">
                <a:moveTo>
                  <a:pt x="10147" y="17767"/>
                </a:moveTo>
                <a:lnTo>
                  <a:pt x="6756" y="23685"/>
                </a:lnTo>
                <a:lnTo>
                  <a:pt x="7607" y="22834"/>
                </a:lnTo>
                <a:lnTo>
                  <a:pt x="10147" y="1776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97072" y="6347095"/>
            <a:ext cx="5080" cy="1905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4229" y="1691"/>
                </a:moveTo>
                <a:lnTo>
                  <a:pt x="2537" y="1691"/>
                </a:lnTo>
                <a:lnTo>
                  <a:pt x="1691" y="845"/>
                </a:lnTo>
                <a:lnTo>
                  <a:pt x="845" y="845"/>
                </a:lnTo>
                <a:lnTo>
                  <a:pt x="0" y="0"/>
                </a:lnTo>
                <a:lnTo>
                  <a:pt x="4229" y="0"/>
                </a:lnTo>
                <a:lnTo>
                  <a:pt x="5075" y="845"/>
                </a:lnTo>
                <a:lnTo>
                  <a:pt x="4229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99609" y="6245591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37" y="845"/>
                </a:moveTo>
                <a:lnTo>
                  <a:pt x="0" y="845"/>
                </a:lnTo>
                <a:lnTo>
                  <a:pt x="845" y="0"/>
                </a:lnTo>
                <a:lnTo>
                  <a:pt x="2537" y="0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79583" y="6822477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4">
                <a:moveTo>
                  <a:pt x="850" y="850"/>
                </a:moveTo>
                <a:lnTo>
                  <a:pt x="0" y="0"/>
                </a:lnTo>
                <a:lnTo>
                  <a:pt x="0" y="850"/>
                </a:lnTo>
                <a:lnTo>
                  <a:pt x="850" y="850"/>
                </a:lnTo>
                <a:close/>
              </a:path>
              <a:path w="3809" h="6984">
                <a:moveTo>
                  <a:pt x="3390" y="4229"/>
                </a:moveTo>
                <a:lnTo>
                  <a:pt x="2540" y="2540"/>
                </a:lnTo>
                <a:lnTo>
                  <a:pt x="850" y="850"/>
                </a:lnTo>
                <a:lnTo>
                  <a:pt x="3390" y="6769"/>
                </a:lnTo>
                <a:lnTo>
                  <a:pt x="3390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205339" y="6671067"/>
            <a:ext cx="12700" cy="7620"/>
          </a:xfrm>
          <a:custGeom>
            <a:avLst/>
            <a:gdLst/>
            <a:ahLst/>
            <a:cxnLst/>
            <a:rect l="l" t="t" r="r" b="b"/>
            <a:pathLst>
              <a:path w="12700" h="7620">
                <a:moveTo>
                  <a:pt x="8458" y="0"/>
                </a:moveTo>
                <a:lnTo>
                  <a:pt x="0" y="3390"/>
                </a:lnTo>
                <a:lnTo>
                  <a:pt x="3378" y="3390"/>
                </a:lnTo>
                <a:lnTo>
                  <a:pt x="6769" y="2540"/>
                </a:lnTo>
                <a:lnTo>
                  <a:pt x="8458" y="3390"/>
                </a:lnTo>
                <a:lnTo>
                  <a:pt x="8458" y="0"/>
                </a:lnTo>
                <a:close/>
              </a:path>
              <a:path w="12700" h="7620">
                <a:moveTo>
                  <a:pt x="12687" y="4229"/>
                </a:moveTo>
                <a:lnTo>
                  <a:pt x="11836" y="3390"/>
                </a:lnTo>
                <a:lnTo>
                  <a:pt x="8458" y="3390"/>
                </a:lnTo>
                <a:lnTo>
                  <a:pt x="8458" y="5080"/>
                </a:lnTo>
                <a:lnTo>
                  <a:pt x="7607" y="7620"/>
                </a:lnTo>
                <a:lnTo>
                  <a:pt x="10998" y="7620"/>
                </a:lnTo>
                <a:lnTo>
                  <a:pt x="12687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143595" y="5594272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3383" y="845"/>
                </a:moveTo>
                <a:lnTo>
                  <a:pt x="0" y="845"/>
                </a:lnTo>
                <a:lnTo>
                  <a:pt x="1691" y="0"/>
                </a:lnTo>
                <a:lnTo>
                  <a:pt x="2537" y="845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66904" y="4290788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5">
                <a:moveTo>
                  <a:pt x="1691" y="4229"/>
                </a:moveTo>
                <a:lnTo>
                  <a:pt x="845" y="4229"/>
                </a:lnTo>
                <a:lnTo>
                  <a:pt x="845" y="3383"/>
                </a:lnTo>
                <a:lnTo>
                  <a:pt x="0" y="3383"/>
                </a:lnTo>
                <a:lnTo>
                  <a:pt x="0" y="845"/>
                </a:lnTo>
                <a:lnTo>
                  <a:pt x="845" y="0"/>
                </a:lnTo>
                <a:lnTo>
                  <a:pt x="4229" y="845"/>
                </a:lnTo>
                <a:lnTo>
                  <a:pt x="3383" y="3383"/>
                </a:lnTo>
                <a:lnTo>
                  <a:pt x="169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485326" y="5851416"/>
            <a:ext cx="31750" cy="10160"/>
          </a:xfrm>
          <a:custGeom>
            <a:avLst/>
            <a:gdLst/>
            <a:ahLst/>
            <a:cxnLst/>
            <a:rect l="l" t="t" r="r" b="b"/>
            <a:pathLst>
              <a:path w="31750" h="10160">
                <a:moveTo>
                  <a:pt x="31297" y="10150"/>
                </a:moveTo>
                <a:lnTo>
                  <a:pt x="21529" y="8088"/>
                </a:lnTo>
                <a:lnTo>
                  <a:pt x="14696" y="5075"/>
                </a:lnTo>
                <a:lnTo>
                  <a:pt x="8339" y="2061"/>
                </a:lnTo>
                <a:lnTo>
                  <a:pt x="0" y="0"/>
                </a:lnTo>
                <a:lnTo>
                  <a:pt x="7982" y="1704"/>
                </a:lnTo>
                <a:lnTo>
                  <a:pt x="16917" y="4758"/>
                </a:lnTo>
                <a:lnTo>
                  <a:pt x="25217" y="7969"/>
                </a:lnTo>
                <a:lnTo>
                  <a:pt x="31297" y="101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10231" y="4319547"/>
            <a:ext cx="8890" cy="11430"/>
          </a:xfrm>
          <a:custGeom>
            <a:avLst/>
            <a:gdLst/>
            <a:ahLst/>
            <a:cxnLst/>
            <a:rect l="l" t="t" r="r" b="b"/>
            <a:pathLst>
              <a:path w="8890" h="11429">
                <a:moveTo>
                  <a:pt x="7612" y="10996"/>
                </a:moveTo>
                <a:lnTo>
                  <a:pt x="0" y="0"/>
                </a:lnTo>
                <a:lnTo>
                  <a:pt x="8458" y="5075"/>
                </a:lnTo>
                <a:lnTo>
                  <a:pt x="7612" y="1099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13988" y="4541176"/>
            <a:ext cx="14604" cy="11430"/>
          </a:xfrm>
          <a:custGeom>
            <a:avLst/>
            <a:gdLst/>
            <a:ahLst/>
            <a:cxnLst/>
            <a:rect l="l" t="t" r="r" b="b"/>
            <a:pathLst>
              <a:path w="14604" h="11429">
                <a:moveTo>
                  <a:pt x="9296" y="10985"/>
                </a:moveTo>
                <a:lnTo>
                  <a:pt x="7607" y="9296"/>
                </a:lnTo>
                <a:lnTo>
                  <a:pt x="6477" y="8750"/>
                </a:lnTo>
                <a:lnTo>
                  <a:pt x="9296" y="10985"/>
                </a:lnTo>
                <a:close/>
              </a:path>
              <a:path w="14604" h="11429">
                <a:moveTo>
                  <a:pt x="14224" y="4635"/>
                </a:moveTo>
                <a:lnTo>
                  <a:pt x="13525" y="1689"/>
                </a:lnTo>
                <a:lnTo>
                  <a:pt x="10998" y="2527"/>
                </a:lnTo>
                <a:lnTo>
                  <a:pt x="0" y="0"/>
                </a:lnTo>
                <a:lnTo>
                  <a:pt x="1689" y="5067"/>
                </a:lnTo>
                <a:lnTo>
                  <a:pt x="5067" y="7607"/>
                </a:lnTo>
                <a:lnTo>
                  <a:pt x="4851" y="5130"/>
                </a:lnTo>
                <a:lnTo>
                  <a:pt x="9613" y="4965"/>
                </a:lnTo>
                <a:lnTo>
                  <a:pt x="14224" y="463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142749" y="5573125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37" y="845"/>
                </a:moveTo>
                <a:lnTo>
                  <a:pt x="0" y="845"/>
                </a:lnTo>
                <a:lnTo>
                  <a:pt x="0" y="0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099609" y="4585150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21635" y="28957"/>
                </a:moveTo>
                <a:lnTo>
                  <a:pt x="13533" y="27067"/>
                </a:lnTo>
                <a:lnTo>
                  <a:pt x="5075" y="20300"/>
                </a:lnTo>
                <a:lnTo>
                  <a:pt x="13533" y="21992"/>
                </a:lnTo>
                <a:lnTo>
                  <a:pt x="10150" y="18609"/>
                </a:lnTo>
                <a:lnTo>
                  <a:pt x="15225" y="22838"/>
                </a:lnTo>
                <a:lnTo>
                  <a:pt x="23684" y="25376"/>
                </a:lnTo>
                <a:lnTo>
                  <a:pt x="22838" y="21992"/>
                </a:lnTo>
                <a:lnTo>
                  <a:pt x="14392" y="14511"/>
                </a:lnTo>
                <a:lnTo>
                  <a:pt x="10467" y="10361"/>
                </a:lnTo>
                <a:lnTo>
                  <a:pt x="7018" y="6529"/>
                </a:lnTo>
                <a:lnTo>
                  <a:pt x="0" y="0"/>
                </a:lnTo>
                <a:lnTo>
                  <a:pt x="10613" y="5749"/>
                </a:lnTo>
                <a:lnTo>
                  <a:pt x="19560" y="12370"/>
                </a:lnTo>
                <a:lnTo>
                  <a:pt x="26763" y="19150"/>
                </a:lnTo>
                <a:lnTo>
                  <a:pt x="32143" y="25376"/>
                </a:lnTo>
                <a:lnTo>
                  <a:pt x="29605" y="22838"/>
                </a:lnTo>
                <a:lnTo>
                  <a:pt x="26221" y="20300"/>
                </a:lnTo>
                <a:lnTo>
                  <a:pt x="21992" y="18609"/>
                </a:lnTo>
                <a:lnTo>
                  <a:pt x="25785" y="24807"/>
                </a:lnTo>
                <a:lnTo>
                  <a:pt x="25693" y="28230"/>
                </a:lnTo>
                <a:lnTo>
                  <a:pt x="21635" y="2895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18026" y="5110441"/>
            <a:ext cx="1905" cy="5080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689" y="3378"/>
                </a:moveTo>
                <a:lnTo>
                  <a:pt x="850" y="2540"/>
                </a:lnTo>
                <a:lnTo>
                  <a:pt x="0" y="2540"/>
                </a:lnTo>
                <a:lnTo>
                  <a:pt x="850" y="4229"/>
                </a:lnTo>
                <a:lnTo>
                  <a:pt x="1689" y="5067"/>
                </a:lnTo>
                <a:lnTo>
                  <a:pt x="1689" y="3378"/>
                </a:lnTo>
                <a:close/>
              </a:path>
              <a:path w="1904" h="5079">
                <a:moveTo>
                  <a:pt x="1689" y="0"/>
                </a:moveTo>
                <a:lnTo>
                  <a:pt x="850" y="850"/>
                </a:lnTo>
                <a:lnTo>
                  <a:pt x="1689" y="1689"/>
                </a:lnTo>
                <a:lnTo>
                  <a:pt x="1689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55437" y="5200097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37" y="845"/>
                </a:moveTo>
                <a:lnTo>
                  <a:pt x="845" y="0"/>
                </a:lnTo>
                <a:lnTo>
                  <a:pt x="0" y="0"/>
                </a:lnTo>
                <a:lnTo>
                  <a:pt x="845" y="845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3445" y="5562974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0" y="845"/>
                </a:moveTo>
                <a:lnTo>
                  <a:pt x="845" y="0"/>
                </a:lnTo>
                <a:lnTo>
                  <a:pt x="4229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179785" y="7700247"/>
            <a:ext cx="8890" cy="15240"/>
          </a:xfrm>
          <a:custGeom>
            <a:avLst/>
            <a:gdLst/>
            <a:ahLst/>
            <a:cxnLst/>
            <a:rect l="l" t="t" r="r" b="b"/>
            <a:pathLst>
              <a:path w="8890" h="15240">
                <a:moveTo>
                  <a:pt x="2537" y="14617"/>
                </a:moveTo>
                <a:lnTo>
                  <a:pt x="1691" y="2775"/>
                </a:lnTo>
                <a:lnTo>
                  <a:pt x="0" y="1083"/>
                </a:lnTo>
                <a:lnTo>
                  <a:pt x="2392" y="0"/>
                </a:lnTo>
                <a:lnTo>
                  <a:pt x="3912" y="4467"/>
                </a:lnTo>
                <a:lnTo>
                  <a:pt x="5590" y="8934"/>
                </a:lnTo>
                <a:lnTo>
                  <a:pt x="8458" y="7850"/>
                </a:lnTo>
                <a:lnTo>
                  <a:pt x="6766" y="12080"/>
                </a:lnTo>
                <a:lnTo>
                  <a:pt x="2537" y="1461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098764" y="4575845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1691" y="2537"/>
                </a:moveTo>
                <a:lnTo>
                  <a:pt x="1691" y="1691"/>
                </a:lnTo>
                <a:lnTo>
                  <a:pt x="845" y="1691"/>
                </a:lnTo>
                <a:lnTo>
                  <a:pt x="0" y="845"/>
                </a:lnTo>
                <a:lnTo>
                  <a:pt x="845" y="0"/>
                </a:lnTo>
                <a:lnTo>
                  <a:pt x="169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218684" y="7713179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4">
                <a:moveTo>
                  <a:pt x="1701" y="4229"/>
                </a:moveTo>
                <a:lnTo>
                  <a:pt x="0" y="5918"/>
                </a:lnTo>
                <a:lnTo>
                  <a:pt x="850" y="6769"/>
                </a:lnTo>
                <a:lnTo>
                  <a:pt x="850" y="5918"/>
                </a:lnTo>
                <a:lnTo>
                  <a:pt x="1701" y="5080"/>
                </a:lnTo>
                <a:lnTo>
                  <a:pt x="1701" y="4229"/>
                </a:lnTo>
                <a:close/>
              </a:path>
              <a:path w="7620" h="6984">
                <a:moveTo>
                  <a:pt x="3390" y="2540"/>
                </a:moveTo>
                <a:lnTo>
                  <a:pt x="2552" y="3378"/>
                </a:lnTo>
                <a:lnTo>
                  <a:pt x="3390" y="3378"/>
                </a:lnTo>
                <a:lnTo>
                  <a:pt x="3390" y="2540"/>
                </a:lnTo>
                <a:close/>
              </a:path>
              <a:path w="7620" h="6984">
                <a:moveTo>
                  <a:pt x="7620" y="0"/>
                </a:moveTo>
                <a:lnTo>
                  <a:pt x="4229" y="3378"/>
                </a:lnTo>
                <a:lnTo>
                  <a:pt x="5080" y="3378"/>
                </a:lnTo>
                <a:lnTo>
                  <a:pt x="5930" y="4229"/>
                </a:lnTo>
                <a:lnTo>
                  <a:pt x="762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520006" y="451917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845" y="845"/>
                </a:moveTo>
                <a:lnTo>
                  <a:pt x="0" y="0"/>
                </a:lnTo>
                <a:lnTo>
                  <a:pt x="84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242378" y="7681031"/>
            <a:ext cx="8890" cy="17780"/>
          </a:xfrm>
          <a:custGeom>
            <a:avLst/>
            <a:gdLst/>
            <a:ahLst/>
            <a:cxnLst/>
            <a:rect l="l" t="t" r="r" b="b"/>
            <a:pathLst>
              <a:path w="8890" h="17779">
                <a:moveTo>
                  <a:pt x="6766" y="17763"/>
                </a:moveTo>
                <a:lnTo>
                  <a:pt x="5075" y="16071"/>
                </a:lnTo>
                <a:lnTo>
                  <a:pt x="3383" y="13533"/>
                </a:lnTo>
                <a:lnTo>
                  <a:pt x="2537" y="10996"/>
                </a:lnTo>
                <a:lnTo>
                  <a:pt x="1691" y="9304"/>
                </a:lnTo>
                <a:lnTo>
                  <a:pt x="1691" y="7612"/>
                </a:lnTo>
                <a:lnTo>
                  <a:pt x="845" y="7612"/>
                </a:lnTo>
                <a:lnTo>
                  <a:pt x="845" y="6767"/>
                </a:lnTo>
                <a:lnTo>
                  <a:pt x="0" y="6767"/>
                </a:lnTo>
                <a:lnTo>
                  <a:pt x="0" y="5921"/>
                </a:lnTo>
                <a:lnTo>
                  <a:pt x="5920" y="0"/>
                </a:lnTo>
                <a:lnTo>
                  <a:pt x="8458" y="3383"/>
                </a:lnTo>
                <a:lnTo>
                  <a:pt x="7612" y="16071"/>
                </a:lnTo>
                <a:lnTo>
                  <a:pt x="7612" y="16917"/>
                </a:lnTo>
                <a:lnTo>
                  <a:pt x="6766" y="16917"/>
                </a:lnTo>
                <a:lnTo>
                  <a:pt x="6766" y="1776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19723" y="5112126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5075" y="3383"/>
                </a:moveTo>
                <a:lnTo>
                  <a:pt x="4229" y="3383"/>
                </a:lnTo>
                <a:lnTo>
                  <a:pt x="1691" y="2537"/>
                </a:lnTo>
                <a:lnTo>
                  <a:pt x="0" y="1691"/>
                </a:lnTo>
                <a:lnTo>
                  <a:pt x="0" y="0"/>
                </a:lnTo>
                <a:lnTo>
                  <a:pt x="1691" y="1691"/>
                </a:lnTo>
                <a:lnTo>
                  <a:pt x="5075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092842" y="4580076"/>
            <a:ext cx="14604" cy="35560"/>
          </a:xfrm>
          <a:custGeom>
            <a:avLst/>
            <a:gdLst/>
            <a:ahLst/>
            <a:cxnLst/>
            <a:rect l="l" t="t" r="r" b="b"/>
            <a:pathLst>
              <a:path w="14604" h="35560">
                <a:moveTo>
                  <a:pt x="10985" y="4229"/>
                </a:moveTo>
                <a:lnTo>
                  <a:pt x="9296" y="0"/>
                </a:lnTo>
                <a:lnTo>
                  <a:pt x="8458" y="850"/>
                </a:lnTo>
                <a:lnTo>
                  <a:pt x="7607" y="850"/>
                </a:lnTo>
                <a:lnTo>
                  <a:pt x="10985" y="4229"/>
                </a:lnTo>
                <a:close/>
              </a:path>
              <a:path w="14604" h="35560">
                <a:moveTo>
                  <a:pt x="14376" y="32143"/>
                </a:moveTo>
                <a:lnTo>
                  <a:pt x="0" y="21145"/>
                </a:lnTo>
                <a:lnTo>
                  <a:pt x="1689" y="27076"/>
                </a:lnTo>
                <a:lnTo>
                  <a:pt x="5067" y="30454"/>
                </a:lnTo>
                <a:lnTo>
                  <a:pt x="14376" y="35534"/>
                </a:lnTo>
                <a:lnTo>
                  <a:pt x="14376" y="3214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87679" y="7705561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4">
                <a:moveTo>
                  <a:pt x="563" y="1691"/>
                </a:moveTo>
                <a:lnTo>
                  <a:pt x="0" y="1691"/>
                </a:lnTo>
                <a:lnTo>
                  <a:pt x="563" y="0"/>
                </a:lnTo>
                <a:lnTo>
                  <a:pt x="563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952428" y="4808816"/>
            <a:ext cx="13970" cy="7620"/>
          </a:xfrm>
          <a:custGeom>
            <a:avLst/>
            <a:gdLst/>
            <a:ahLst/>
            <a:cxnLst/>
            <a:rect l="l" t="t" r="r" b="b"/>
            <a:pathLst>
              <a:path w="13970" h="7620">
                <a:moveTo>
                  <a:pt x="13533" y="7255"/>
                </a:moveTo>
                <a:lnTo>
                  <a:pt x="9304" y="5564"/>
                </a:lnTo>
                <a:lnTo>
                  <a:pt x="4229" y="4718"/>
                </a:lnTo>
                <a:lnTo>
                  <a:pt x="0" y="3872"/>
                </a:lnTo>
                <a:lnTo>
                  <a:pt x="2114" y="0"/>
                </a:lnTo>
                <a:lnTo>
                  <a:pt x="4229" y="806"/>
                </a:lnTo>
                <a:lnTo>
                  <a:pt x="7612" y="3991"/>
                </a:lnTo>
                <a:lnTo>
                  <a:pt x="13533" y="725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516440" y="3790033"/>
            <a:ext cx="6985" cy="20320"/>
          </a:xfrm>
          <a:custGeom>
            <a:avLst/>
            <a:gdLst/>
            <a:ahLst/>
            <a:cxnLst/>
            <a:rect l="l" t="t" r="r" b="b"/>
            <a:pathLst>
              <a:path w="6984" h="20320">
                <a:moveTo>
                  <a:pt x="5075" y="20300"/>
                </a:moveTo>
                <a:lnTo>
                  <a:pt x="0" y="10996"/>
                </a:lnTo>
                <a:lnTo>
                  <a:pt x="0" y="5921"/>
                </a:lnTo>
                <a:lnTo>
                  <a:pt x="1691" y="0"/>
                </a:lnTo>
                <a:lnTo>
                  <a:pt x="6766" y="17763"/>
                </a:lnTo>
                <a:lnTo>
                  <a:pt x="5075" y="203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539271" y="3753662"/>
            <a:ext cx="45085" cy="22225"/>
          </a:xfrm>
          <a:custGeom>
            <a:avLst/>
            <a:gdLst/>
            <a:ahLst/>
            <a:cxnLst/>
            <a:rect l="l" t="t" r="r" b="b"/>
            <a:pathLst>
              <a:path w="45084" h="22225">
                <a:moveTo>
                  <a:pt x="1689" y="19456"/>
                </a:moveTo>
                <a:lnTo>
                  <a:pt x="0" y="19456"/>
                </a:lnTo>
                <a:lnTo>
                  <a:pt x="0" y="20307"/>
                </a:lnTo>
                <a:lnTo>
                  <a:pt x="850" y="21145"/>
                </a:lnTo>
                <a:lnTo>
                  <a:pt x="850" y="21996"/>
                </a:lnTo>
                <a:lnTo>
                  <a:pt x="1689" y="19456"/>
                </a:lnTo>
                <a:close/>
              </a:path>
              <a:path w="45084" h="22225">
                <a:moveTo>
                  <a:pt x="44831" y="8458"/>
                </a:moveTo>
                <a:lnTo>
                  <a:pt x="42291" y="8458"/>
                </a:lnTo>
                <a:lnTo>
                  <a:pt x="34683" y="0"/>
                </a:lnTo>
                <a:lnTo>
                  <a:pt x="32994" y="4229"/>
                </a:lnTo>
                <a:lnTo>
                  <a:pt x="34683" y="8458"/>
                </a:lnTo>
                <a:lnTo>
                  <a:pt x="35318" y="6197"/>
                </a:lnTo>
                <a:lnTo>
                  <a:pt x="39128" y="8775"/>
                </a:lnTo>
                <a:lnTo>
                  <a:pt x="43243" y="11201"/>
                </a:lnTo>
                <a:lnTo>
                  <a:pt x="44831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137125" y="3633547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70">
                <a:moveTo>
                  <a:pt x="2537" y="3383"/>
                </a:moveTo>
                <a:lnTo>
                  <a:pt x="2537" y="0"/>
                </a:lnTo>
                <a:lnTo>
                  <a:pt x="10996" y="1691"/>
                </a:lnTo>
                <a:lnTo>
                  <a:pt x="2537" y="3383"/>
                </a:lnTo>
                <a:close/>
              </a:path>
              <a:path w="11430" h="13970">
                <a:moveTo>
                  <a:pt x="1691" y="6765"/>
                </a:moveTo>
                <a:lnTo>
                  <a:pt x="2537" y="3383"/>
                </a:lnTo>
                <a:lnTo>
                  <a:pt x="2537" y="4229"/>
                </a:lnTo>
                <a:lnTo>
                  <a:pt x="1691" y="6765"/>
                </a:lnTo>
                <a:close/>
              </a:path>
              <a:path w="11430" h="13970">
                <a:moveTo>
                  <a:pt x="0" y="13533"/>
                </a:moveTo>
                <a:lnTo>
                  <a:pt x="845" y="9304"/>
                </a:lnTo>
                <a:lnTo>
                  <a:pt x="1691" y="6765"/>
                </a:lnTo>
                <a:lnTo>
                  <a:pt x="0" y="1353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318987" y="3758736"/>
            <a:ext cx="15240" cy="13970"/>
          </a:xfrm>
          <a:custGeom>
            <a:avLst/>
            <a:gdLst/>
            <a:ahLst/>
            <a:cxnLst/>
            <a:rect l="l" t="t" r="r" b="b"/>
            <a:pathLst>
              <a:path w="15240" h="13970">
                <a:moveTo>
                  <a:pt x="3383" y="13533"/>
                </a:moveTo>
                <a:lnTo>
                  <a:pt x="0" y="13533"/>
                </a:lnTo>
                <a:lnTo>
                  <a:pt x="5920" y="4229"/>
                </a:lnTo>
                <a:lnTo>
                  <a:pt x="9304" y="1691"/>
                </a:lnTo>
                <a:lnTo>
                  <a:pt x="15225" y="0"/>
                </a:lnTo>
                <a:lnTo>
                  <a:pt x="3383" y="1353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525732" y="3762120"/>
            <a:ext cx="48260" cy="57785"/>
          </a:xfrm>
          <a:custGeom>
            <a:avLst/>
            <a:gdLst/>
            <a:ahLst/>
            <a:cxnLst/>
            <a:rect l="l" t="t" r="r" b="b"/>
            <a:pathLst>
              <a:path w="48259" h="57785">
                <a:moveTo>
                  <a:pt x="19456" y="57518"/>
                </a:moveTo>
                <a:lnTo>
                  <a:pt x="18453" y="49415"/>
                </a:lnTo>
                <a:lnTo>
                  <a:pt x="16497" y="39547"/>
                </a:lnTo>
                <a:lnTo>
                  <a:pt x="13271" y="28740"/>
                </a:lnTo>
                <a:lnTo>
                  <a:pt x="8470" y="17767"/>
                </a:lnTo>
                <a:lnTo>
                  <a:pt x="10325" y="27292"/>
                </a:lnTo>
                <a:lnTo>
                  <a:pt x="10680" y="32461"/>
                </a:lnTo>
                <a:lnTo>
                  <a:pt x="11201" y="38112"/>
                </a:lnTo>
                <a:lnTo>
                  <a:pt x="13538" y="49060"/>
                </a:lnTo>
                <a:lnTo>
                  <a:pt x="11849" y="52451"/>
                </a:lnTo>
                <a:lnTo>
                  <a:pt x="6769" y="45681"/>
                </a:lnTo>
                <a:lnTo>
                  <a:pt x="5080" y="38912"/>
                </a:lnTo>
                <a:lnTo>
                  <a:pt x="5930" y="43992"/>
                </a:lnTo>
                <a:lnTo>
                  <a:pt x="0" y="37223"/>
                </a:lnTo>
                <a:lnTo>
                  <a:pt x="2540" y="48221"/>
                </a:lnTo>
                <a:lnTo>
                  <a:pt x="8089" y="55092"/>
                </a:lnTo>
                <a:lnTo>
                  <a:pt x="12065" y="56896"/>
                </a:lnTo>
                <a:lnTo>
                  <a:pt x="14439" y="53924"/>
                </a:lnTo>
                <a:lnTo>
                  <a:pt x="15227" y="46532"/>
                </a:lnTo>
                <a:lnTo>
                  <a:pt x="17767" y="49911"/>
                </a:lnTo>
                <a:lnTo>
                  <a:pt x="18618" y="54991"/>
                </a:lnTo>
                <a:lnTo>
                  <a:pt x="19456" y="57518"/>
                </a:lnTo>
                <a:close/>
              </a:path>
              <a:path w="48259" h="57785">
                <a:moveTo>
                  <a:pt x="48221" y="2540"/>
                </a:moveTo>
                <a:lnTo>
                  <a:pt x="47371" y="0"/>
                </a:lnTo>
                <a:lnTo>
                  <a:pt x="47371" y="850"/>
                </a:lnTo>
                <a:lnTo>
                  <a:pt x="48221" y="254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868322" y="3669920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1691" y="12688"/>
                </a:moveTo>
                <a:lnTo>
                  <a:pt x="0" y="0"/>
                </a:lnTo>
                <a:lnTo>
                  <a:pt x="5920" y="7612"/>
                </a:lnTo>
                <a:lnTo>
                  <a:pt x="1691" y="126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356206" y="3768887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1691" y="1691"/>
                </a:moveTo>
                <a:lnTo>
                  <a:pt x="845" y="1691"/>
                </a:lnTo>
                <a:lnTo>
                  <a:pt x="0" y="845"/>
                </a:lnTo>
                <a:lnTo>
                  <a:pt x="2537" y="0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430344" y="4609680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1691" y="3383"/>
                </a:moveTo>
                <a:lnTo>
                  <a:pt x="0" y="0"/>
                </a:lnTo>
                <a:lnTo>
                  <a:pt x="2537" y="2537"/>
                </a:lnTo>
                <a:lnTo>
                  <a:pt x="1691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320123" y="3767195"/>
            <a:ext cx="31115" cy="30480"/>
          </a:xfrm>
          <a:custGeom>
            <a:avLst/>
            <a:gdLst/>
            <a:ahLst/>
            <a:cxnLst/>
            <a:rect l="l" t="t" r="r" b="b"/>
            <a:pathLst>
              <a:path w="31115" h="30479">
                <a:moveTo>
                  <a:pt x="3938" y="30451"/>
                </a:moveTo>
                <a:lnTo>
                  <a:pt x="5630" y="27067"/>
                </a:lnTo>
                <a:lnTo>
                  <a:pt x="9013" y="24530"/>
                </a:lnTo>
                <a:lnTo>
                  <a:pt x="10705" y="20300"/>
                </a:lnTo>
                <a:lnTo>
                  <a:pt x="4387" y="23961"/>
                </a:lnTo>
                <a:lnTo>
                  <a:pt x="766" y="23578"/>
                </a:lnTo>
                <a:lnTo>
                  <a:pt x="0" y="19230"/>
                </a:lnTo>
                <a:lnTo>
                  <a:pt x="2246" y="10996"/>
                </a:lnTo>
                <a:lnTo>
                  <a:pt x="9859" y="2537"/>
                </a:lnTo>
                <a:lnTo>
                  <a:pt x="7322" y="11842"/>
                </a:lnTo>
                <a:lnTo>
                  <a:pt x="10705" y="8458"/>
                </a:lnTo>
                <a:lnTo>
                  <a:pt x="6476" y="13533"/>
                </a:lnTo>
                <a:lnTo>
                  <a:pt x="3938" y="21146"/>
                </a:lnTo>
                <a:lnTo>
                  <a:pt x="7322" y="21146"/>
                </a:lnTo>
                <a:lnTo>
                  <a:pt x="15304" y="13203"/>
                </a:lnTo>
                <a:lnTo>
                  <a:pt x="19798" y="9621"/>
                </a:lnTo>
                <a:lnTo>
                  <a:pt x="23975" y="6515"/>
                </a:lnTo>
                <a:lnTo>
                  <a:pt x="31006" y="0"/>
                </a:lnTo>
                <a:lnTo>
                  <a:pt x="24635" y="10110"/>
                </a:lnTo>
                <a:lnTo>
                  <a:pt x="17472" y="18714"/>
                </a:lnTo>
                <a:lnTo>
                  <a:pt x="10309" y="25574"/>
                </a:lnTo>
                <a:lnTo>
                  <a:pt x="3938" y="304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221415" y="4971712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2537" y="1691"/>
                </a:moveTo>
                <a:lnTo>
                  <a:pt x="1691" y="845"/>
                </a:lnTo>
                <a:lnTo>
                  <a:pt x="0" y="0"/>
                </a:lnTo>
                <a:lnTo>
                  <a:pt x="845" y="0"/>
                </a:lnTo>
                <a:lnTo>
                  <a:pt x="2537" y="845"/>
                </a:lnTo>
                <a:lnTo>
                  <a:pt x="2537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482788" y="4565695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0" y="4229"/>
                </a:moveTo>
                <a:lnTo>
                  <a:pt x="1691" y="1691"/>
                </a:lnTo>
                <a:lnTo>
                  <a:pt x="4229" y="0"/>
                </a:lnTo>
                <a:lnTo>
                  <a:pt x="5921" y="0"/>
                </a:lnTo>
                <a:lnTo>
                  <a:pt x="0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435420" y="4596992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845" y="2537"/>
                </a:moveTo>
                <a:lnTo>
                  <a:pt x="0" y="0"/>
                </a:lnTo>
                <a:lnTo>
                  <a:pt x="845" y="1691"/>
                </a:lnTo>
                <a:lnTo>
                  <a:pt x="845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388051" y="479323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1691" y="4229"/>
                </a:moveTo>
                <a:lnTo>
                  <a:pt x="0" y="1691"/>
                </a:lnTo>
                <a:lnTo>
                  <a:pt x="845" y="0"/>
                </a:lnTo>
                <a:lnTo>
                  <a:pt x="4229" y="0"/>
                </a:lnTo>
                <a:lnTo>
                  <a:pt x="5075" y="2537"/>
                </a:lnTo>
                <a:lnTo>
                  <a:pt x="2537" y="3383"/>
                </a:lnTo>
                <a:lnTo>
                  <a:pt x="169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317661" y="3858139"/>
            <a:ext cx="8890" cy="12700"/>
          </a:xfrm>
          <a:custGeom>
            <a:avLst/>
            <a:gdLst/>
            <a:ahLst/>
            <a:cxnLst/>
            <a:rect l="l" t="t" r="r" b="b"/>
            <a:pathLst>
              <a:path w="8890" h="12700">
                <a:moveTo>
                  <a:pt x="8458" y="12251"/>
                </a:moveTo>
                <a:lnTo>
                  <a:pt x="5921" y="8868"/>
                </a:lnTo>
                <a:lnTo>
                  <a:pt x="2537" y="4639"/>
                </a:lnTo>
                <a:lnTo>
                  <a:pt x="0" y="1255"/>
                </a:lnTo>
                <a:lnTo>
                  <a:pt x="3343" y="0"/>
                </a:lnTo>
                <a:lnTo>
                  <a:pt x="4546" y="1995"/>
                </a:lnTo>
                <a:lnTo>
                  <a:pt x="5590" y="6370"/>
                </a:lnTo>
                <a:lnTo>
                  <a:pt x="8458" y="122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264547" y="4990324"/>
            <a:ext cx="24130" cy="29845"/>
          </a:xfrm>
          <a:custGeom>
            <a:avLst/>
            <a:gdLst/>
            <a:ahLst/>
            <a:cxnLst/>
            <a:rect l="l" t="t" r="r" b="b"/>
            <a:pathLst>
              <a:path w="24129" h="29845">
                <a:moveTo>
                  <a:pt x="6769" y="27914"/>
                </a:moveTo>
                <a:lnTo>
                  <a:pt x="0" y="29603"/>
                </a:lnTo>
                <a:lnTo>
                  <a:pt x="4229" y="29603"/>
                </a:lnTo>
                <a:lnTo>
                  <a:pt x="5918" y="28765"/>
                </a:lnTo>
                <a:lnTo>
                  <a:pt x="6769" y="27914"/>
                </a:lnTo>
                <a:close/>
              </a:path>
              <a:path w="24129" h="29845">
                <a:moveTo>
                  <a:pt x="23685" y="850"/>
                </a:moveTo>
                <a:lnTo>
                  <a:pt x="21996" y="0"/>
                </a:lnTo>
                <a:lnTo>
                  <a:pt x="19456" y="0"/>
                </a:lnTo>
                <a:lnTo>
                  <a:pt x="20307" y="850"/>
                </a:lnTo>
                <a:lnTo>
                  <a:pt x="23685" y="8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359589" y="3767195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70">
                <a:moveTo>
                  <a:pt x="1691" y="845"/>
                </a:moveTo>
                <a:lnTo>
                  <a:pt x="0" y="845"/>
                </a:lnTo>
                <a:lnTo>
                  <a:pt x="845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385514" y="4797463"/>
            <a:ext cx="7620" cy="6985"/>
          </a:xfrm>
          <a:custGeom>
            <a:avLst/>
            <a:gdLst/>
            <a:ahLst/>
            <a:cxnLst/>
            <a:rect l="l" t="t" r="r" b="b"/>
            <a:pathLst>
              <a:path w="7620" h="6985">
                <a:moveTo>
                  <a:pt x="7612" y="6766"/>
                </a:moveTo>
                <a:lnTo>
                  <a:pt x="0" y="2537"/>
                </a:lnTo>
                <a:lnTo>
                  <a:pt x="1691" y="1691"/>
                </a:lnTo>
                <a:lnTo>
                  <a:pt x="3383" y="0"/>
                </a:lnTo>
                <a:lnTo>
                  <a:pt x="4229" y="1691"/>
                </a:lnTo>
                <a:lnTo>
                  <a:pt x="7612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254404" y="5037690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5921" y="3383"/>
                </a:moveTo>
                <a:lnTo>
                  <a:pt x="2537" y="1691"/>
                </a:lnTo>
                <a:lnTo>
                  <a:pt x="0" y="0"/>
                </a:lnTo>
                <a:lnTo>
                  <a:pt x="5921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1536731" y="3775658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5">
                <a:moveTo>
                  <a:pt x="3390" y="1689"/>
                </a:moveTo>
                <a:lnTo>
                  <a:pt x="2540" y="0"/>
                </a:lnTo>
                <a:lnTo>
                  <a:pt x="1981" y="1689"/>
                </a:lnTo>
                <a:lnTo>
                  <a:pt x="0" y="1689"/>
                </a:lnTo>
                <a:lnTo>
                  <a:pt x="1701" y="6769"/>
                </a:lnTo>
                <a:lnTo>
                  <a:pt x="2540" y="1689"/>
                </a:lnTo>
                <a:lnTo>
                  <a:pt x="3390" y="16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21886" y="4682425"/>
            <a:ext cx="1905" cy="4445"/>
          </a:xfrm>
          <a:custGeom>
            <a:avLst/>
            <a:gdLst/>
            <a:ahLst/>
            <a:cxnLst/>
            <a:rect l="l" t="t" r="r" b="b"/>
            <a:pathLst>
              <a:path w="1904" h="4445">
                <a:moveTo>
                  <a:pt x="1691" y="4229"/>
                </a:moveTo>
                <a:lnTo>
                  <a:pt x="1409" y="4229"/>
                </a:lnTo>
                <a:lnTo>
                  <a:pt x="0" y="0"/>
                </a:lnTo>
                <a:lnTo>
                  <a:pt x="169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875752" y="7132908"/>
            <a:ext cx="12700" cy="8890"/>
          </a:xfrm>
          <a:custGeom>
            <a:avLst/>
            <a:gdLst/>
            <a:ahLst/>
            <a:cxnLst/>
            <a:rect l="l" t="t" r="r" b="b"/>
            <a:pathLst>
              <a:path w="12700" h="8890">
                <a:moveTo>
                  <a:pt x="12688" y="8458"/>
                </a:moveTo>
                <a:lnTo>
                  <a:pt x="2537" y="3383"/>
                </a:lnTo>
                <a:lnTo>
                  <a:pt x="0" y="4229"/>
                </a:lnTo>
                <a:lnTo>
                  <a:pt x="39" y="1070"/>
                </a:lnTo>
                <a:lnTo>
                  <a:pt x="4757" y="1797"/>
                </a:lnTo>
                <a:lnTo>
                  <a:pt x="9634" y="2682"/>
                </a:lnTo>
                <a:lnTo>
                  <a:pt x="10150" y="0"/>
                </a:lnTo>
                <a:lnTo>
                  <a:pt x="12688" y="3383"/>
                </a:lnTo>
                <a:lnTo>
                  <a:pt x="12688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667485" y="5875100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5921" y="5921"/>
                </a:moveTo>
                <a:lnTo>
                  <a:pt x="0" y="0"/>
                </a:lnTo>
                <a:lnTo>
                  <a:pt x="8458" y="2537"/>
                </a:lnTo>
                <a:lnTo>
                  <a:pt x="7612" y="4229"/>
                </a:lnTo>
                <a:lnTo>
                  <a:pt x="5921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892372" y="6667679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3383" y="845"/>
                </a:moveTo>
                <a:lnTo>
                  <a:pt x="0" y="845"/>
                </a:lnTo>
                <a:lnTo>
                  <a:pt x="1691" y="0"/>
                </a:lnTo>
                <a:lnTo>
                  <a:pt x="4229" y="0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669176" y="5881867"/>
            <a:ext cx="5080" cy="5080"/>
          </a:xfrm>
          <a:custGeom>
            <a:avLst/>
            <a:gdLst/>
            <a:ahLst/>
            <a:cxnLst/>
            <a:rect l="l" t="t" r="r" b="b"/>
            <a:pathLst>
              <a:path w="5080" h="5079">
                <a:moveTo>
                  <a:pt x="1691" y="5075"/>
                </a:moveTo>
                <a:lnTo>
                  <a:pt x="0" y="2537"/>
                </a:lnTo>
                <a:lnTo>
                  <a:pt x="2537" y="845"/>
                </a:lnTo>
                <a:lnTo>
                  <a:pt x="3383" y="0"/>
                </a:lnTo>
                <a:lnTo>
                  <a:pt x="5075" y="2537"/>
                </a:lnTo>
                <a:lnTo>
                  <a:pt x="5075" y="4229"/>
                </a:lnTo>
                <a:lnTo>
                  <a:pt x="1691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659026" y="6001981"/>
            <a:ext cx="1905" cy="4445"/>
          </a:xfrm>
          <a:custGeom>
            <a:avLst/>
            <a:gdLst/>
            <a:ahLst/>
            <a:cxnLst/>
            <a:rect l="l" t="t" r="r" b="b"/>
            <a:pathLst>
              <a:path w="1905" h="4445">
                <a:moveTo>
                  <a:pt x="1691" y="4229"/>
                </a:moveTo>
                <a:lnTo>
                  <a:pt x="0" y="0"/>
                </a:lnTo>
                <a:lnTo>
                  <a:pt x="564" y="0"/>
                </a:lnTo>
                <a:lnTo>
                  <a:pt x="1691" y="1691"/>
                </a:lnTo>
                <a:lnTo>
                  <a:pt x="169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753763" y="5626415"/>
            <a:ext cx="6985" cy="3810"/>
          </a:xfrm>
          <a:custGeom>
            <a:avLst/>
            <a:gdLst/>
            <a:ahLst/>
            <a:cxnLst/>
            <a:rect l="l" t="t" r="r" b="b"/>
            <a:pathLst>
              <a:path w="6984" h="3810">
                <a:moveTo>
                  <a:pt x="0" y="3383"/>
                </a:moveTo>
                <a:lnTo>
                  <a:pt x="6766" y="0"/>
                </a:lnTo>
                <a:lnTo>
                  <a:pt x="0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789290" y="551898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10">
                <a:moveTo>
                  <a:pt x="4229" y="3383"/>
                </a:moveTo>
                <a:lnTo>
                  <a:pt x="2537" y="3383"/>
                </a:lnTo>
                <a:lnTo>
                  <a:pt x="845" y="1691"/>
                </a:lnTo>
                <a:lnTo>
                  <a:pt x="845" y="845"/>
                </a:lnTo>
                <a:lnTo>
                  <a:pt x="0" y="0"/>
                </a:lnTo>
                <a:lnTo>
                  <a:pt x="1691" y="845"/>
                </a:lnTo>
                <a:lnTo>
                  <a:pt x="4229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762223" y="5604422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39">
                <a:moveTo>
                  <a:pt x="5921" y="2537"/>
                </a:moveTo>
                <a:lnTo>
                  <a:pt x="3383" y="1691"/>
                </a:lnTo>
                <a:lnTo>
                  <a:pt x="0" y="0"/>
                </a:lnTo>
                <a:lnTo>
                  <a:pt x="592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785050" y="5520689"/>
            <a:ext cx="6985" cy="2540"/>
          </a:xfrm>
          <a:custGeom>
            <a:avLst/>
            <a:gdLst/>
            <a:ahLst/>
            <a:cxnLst/>
            <a:rect l="l" t="t" r="r" b="b"/>
            <a:pathLst>
              <a:path w="6984" h="2539">
                <a:moveTo>
                  <a:pt x="6769" y="1689"/>
                </a:moveTo>
                <a:lnTo>
                  <a:pt x="5930" y="838"/>
                </a:lnTo>
                <a:lnTo>
                  <a:pt x="3390" y="0"/>
                </a:lnTo>
                <a:lnTo>
                  <a:pt x="0" y="0"/>
                </a:lnTo>
                <a:lnTo>
                  <a:pt x="4229" y="838"/>
                </a:lnTo>
                <a:lnTo>
                  <a:pt x="5930" y="1689"/>
                </a:lnTo>
                <a:lnTo>
                  <a:pt x="6769" y="2540"/>
                </a:lnTo>
                <a:lnTo>
                  <a:pt x="6769" y="16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238630" y="4388908"/>
            <a:ext cx="5080" cy="2540"/>
          </a:xfrm>
          <a:custGeom>
            <a:avLst/>
            <a:gdLst/>
            <a:ahLst/>
            <a:cxnLst/>
            <a:rect l="l" t="t" r="r" b="b"/>
            <a:pathLst>
              <a:path w="5080" h="2539">
                <a:moveTo>
                  <a:pt x="3383" y="2537"/>
                </a:moveTo>
                <a:lnTo>
                  <a:pt x="845" y="2537"/>
                </a:lnTo>
                <a:lnTo>
                  <a:pt x="0" y="1691"/>
                </a:lnTo>
                <a:lnTo>
                  <a:pt x="2537" y="0"/>
                </a:lnTo>
                <a:lnTo>
                  <a:pt x="5075" y="845"/>
                </a:lnTo>
                <a:lnTo>
                  <a:pt x="3383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182803" y="4320393"/>
            <a:ext cx="4445" cy="1905"/>
          </a:xfrm>
          <a:custGeom>
            <a:avLst/>
            <a:gdLst/>
            <a:ahLst/>
            <a:cxnLst/>
            <a:rect l="l" t="t" r="r" b="b"/>
            <a:pathLst>
              <a:path w="4444" h="1904">
                <a:moveTo>
                  <a:pt x="4229" y="1691"/>
                </a:moveTo>
                <a:lnTo>
                  <a:pt x="1691" y="845"/>
                </a:lnTo>
                <a:lnTo>
                  <a:pt x="0" y="0"/>
                </a:lnTo>
                <a:lnTo>
                  <a:pt x="3383" y="845"/>
                </a:lnTo>
                <a:lnTo>
                  <a:pt x="3383" y="1691"/>
                </a:lnTo>
                <a:lnTo>
                  <a:pt x="4229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127820" y="4236652"/>
            <a:ext cx="1270" cy="5080"/>
          </a:xfrm>
          <a:custGeom>
            <a:avLst/>
            <a:gdLst/>
            <a:ahLst/>
            <a:cxnLst/>
            <a:rect l="l" t="t" r="r" b="b"/>
            <a:pathLst>
              <a:path w="1269" h="5079">
                <a:moveTo>
                  <a:pt x="845" y="5075"/>
                </a:moveTo>
                <a:lnTo>
                  <a:pt x="0" y="3383"/>
                </a:lnTo>
                <a:lnTo>
                  <a:pt x="0" y="0"/>
                </a:lnTo>
                <a:lnTo>
                  <a:pt x="845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240322" y="4392292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9304" y="1691"/>
                </a:moveTo>
                <a:lnTo>
                  <a:pt x="0" y="1691"/>
                </a:lnTo>
                <a:lnTo>
                  <a:pt x="0" y="845"/>
                </a:lnTo>
                <a:lnTo>
                  <a:pt x="845" y="0"/>
                </a:lnTo>
                <a:lnTo>
                  <a:pt x="3383" y="0"/>
                </a:lnTo>
                <a:lnTo>
                  <a:pt x="5921" y="845"/>
                </a:lnTo>
                <a:lnTo>
                  <a:pt x="9304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148967" y="4452349"/>
            <a:ext cx="1905" cy="6985"/>
          </a:xfrm>
          <a:custGeom>
            <a:avLst/>
            <a:gdLst/>
            <a:ahLst/>
            <a:cxnLst/>
            <a:rect l="l" t="t" r="r" b="b"/>
            <a:pathLst>
              <a:path w="1905" h="6985">
                <a:moveTo>
                  <a:pt x="1691" y="6766"/>
                </a:moveTo>
                <a:lnTo>
                  <a:pt x="0" y="0"/>
                </a:lnTo>
                <a:lnTo>
                  <a:pt x="845" y="2537"/>
                </a:lnTo>
                <a:lnTo>
                  <a:pt x="845" y="4229"/>
                </a:lnTo>
                <a:lnTo>
                  <a:pt x="1691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074532" y="4483646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1691"/>
                </a:moveTo>
                <a:lnTo>
                  <a:pt x="0" y="0"/>
                </a:lnTo>
                <a:lnTo>
                  <a:pt x="1691" y="0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167576" y="4448965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5921" y="4229"/>
                </a:moveTo>
                <a:lnTo>
                  <a:pt x="4229" y="4229"/>
                </a:lnTo>
                <a:lnTo>
                  <a:pt x="0" y="0"/>
                </a:lnTo>
                <a:lnTo>
                  <a:pt x="592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3620115" y="4074248"/>
            <a:ext cx="13970" cy="8890"/>
          </a:xfrm>
          <a:custGeom>
            <a:avLst/>
            <a:gdLst/>
            <a:ahLst/>
            <a:cxnLst/>
            <a:rect l="l" t="t" r="r" b="b"/>
            <a:pathLst>
              <a:path w="13969" h="8889">
                <a:moveTo>
                  <a:pt x="8458" y="850"/>
                </a:moveTo>
                <a:lnTo>
                  <a:pt x="7607" y="0"/>
                </a:lnTo>
                <a:lnTo>
                  <a:pt x="0" y="4229"/>
                </a:lnTo>
                <a:lnTo>
                  <a:pt x="3378" y="3390"/>
                </a:lnTo>
                <a:lnTo>
                  <a:pt x="8458" y="3390"/>
                </a:lnTo>
                <a:lnTo>
                  <a:pt x="8458" y="850"/>
                </a:lnTo>
                <a:close/>
              </a:path>
              <a:path w="13969" h="8889">
                <a:moveTo>
                  <a:pt x="13525" y="5080"/>
                </a:moveTo>
                <a:lnTo>
                  <a:pt x="11836" y="3390"/>
                </a:lnTo>
                <a:lnTo>
                  <a:pt x="9296" y="3390"/>
                </a:lnTo>
                <a:lnTo>
                  <a:pt x="8458" y="5918"/>
                </a:lnTo>
                <a:lnTo>
                  <a:pt x="8458" y="8458"/>
                </a:lnTo>
                <a:lnTo>
                  <a:pt x="11836" y="8458"/>
                </a:lnTo>
                <a:lnTo>
                  <a:pt x="13525" y="508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714007" y="4167290"/>
            <a:ext cx="4445" cy="1905"/>
          </a:xfrm>
          <a:custGeom>
            <a:avLst/>
            <a:gdLst/>
            <a:ahLst/>
            <a:cxnLst/>
            <a:rect l="l" t="t" r="r" b="b"/>
            <a:pathLst>
              <a:path w="4444" h="1904">
                <a:moveTo>
                  <a:pt x="4229" y="1691"/>
                </a:moveTo>
                <a:lnTo>
                  <a:pt x="845" y="845"/>
                </a:lnTo>
                <a:lnTo>
                  <a:pt x="0" y="0"/>
                </a:lnTo>
                <a:lnTo>
                  <a:pt x="2537" y="845"/>
                </a:lnTo>
                <a:lnTo>
                  <a:pt x="4229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788445" y="4289096"/>
            <a:ext cx="1905" cy="8890"/>
          </a:xfrm>
          <a:custGeom>
            <a:avLst/>
            <a:gdLst/>
            <a:ahLst/>
            <a:cxnLst/>
            <a:rect l="l" t="t" r="r" b="b"/>
            <a:pathLst>
              <a:path w="1905" h="8889">
                <a:moveTo>
                  <a:pt x="845" y="8458"/>
                </a:moveTo>
                <a:lnTo>
                  <a:pt x="845" y="5075"/>
                </a:lnTo>
                <a:lnTo>
                  <a:pt x="0" y="2537"/>
                </a:lnTo>
                <a:lnTo>
                  <a:pt x="0" y="0"/>
                </a:lnTo>
                <a:lnTo>
                  <a:pt x="845" y="2537"/>
                </a:lnTo>
                <a:lnTo>
                  <a:pt x="1691" y="5921"/>
                </a:lnTo>
                <a:lnTo>
                  <a:pt x="845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842579" y="5402259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37" y="845"/>
                </a:moveTo>
                <a:lnTo>
                  <a:pt x="845" y="845"/>
                </a:lnTo>
                <a:lnTo>
                  <a:pt x="0" y="0"/>
                </a:lnTo>
                <a:lnTo>
                  <a:pt x="845" y="845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440791" y="3845864"/>
            <a:ext cx="42545" cy="49530"/>
          </a:xfrm>
          <a:custGeom>
            <a:avLst/>
            <a:gdLst/>
            <a:ahLst/>
            <a:cxnLst/>
            <a:rect l="l" t="t" r="r" b="b"/>
            <a:pathLst>
              <a:path w="42544" h="49529">
                <a:moveTo>
                  <a:pt x="5067" y="0"/>
                </a:moveTo>
                <a:lnTo>
                  <a:pt x="0" y="4229"/>
                </a:lnTo>
                <a:lnTo>
                  <a:pt x="1689" y="3390"/>
                </a:lnTo>
                <a:lnTo>
                  <a:pt x="5067" y="0"/>
                </a:lnTo>
                <a:close/>
              </a:path>
              <a:path w="42544" h="49529">
                <a:moveTo>
                  <a:pt x="42291" y="47371"/>
                </a:moveTo>
                <a:lnTo>
                  <a:pt x="41871" y="47371"/>
                </a:lnTo>
                <a:lnTo>
                  <a:pt x="41440" y="49060"/>
                </a:lnTo>
                <a:lnTo>
                  <a:pt x="42291" y="4737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373969" y="3786650"/>
            <a:ext cx="4445" cy="5080"/>
          </a:xfrm>
          <a:custGeom>
            <a:avLst/>
            <a:gdLst/>
            <a:ahLst/>
            <a:cxnLst/>
            <a:rect l="l" t="t" r="r" b="b"/>
            <a:pathLst>
              <a:path w="4444" h="5079">
                <a:moveTo>
                  <a:pt x="0" y="5075"/>
                </a:moveTo>
                <a:lnTo>
                  <a:pt x="1691" y="1691"/>
                </a:lnTo>
                <a:lnTo>
                  <a:pt x="3383" y="0"/>
                </a:lnTo>
                <a:lnTo>
                  <a:pt x="4229" y="0"/>
                </a:lnTo>
                <a:lnTo>
                  <a:pt x="2537" y="1691"/>
                </a:lnTo>
                <a:lnTo>
                  <a:pt x="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269447" y="5953772"/>
            <a:ext cx="24765" cy="42545"/>
          </a:xfrm>
          <a:custGeom>
            <a:avLst/>
            <a:gdLst/>
            <a:ahLst/>
            <a:cxnLst/>
            <a:rect l="l" t="t" r="r" b="b"/>
            <a:pathLst>
              <a:path w="24765" h="42545">
                <a:moveTo>
                  <a:pt x="5067" y="3378"/>
                </a:moveTo>
                <a:lnTo>
                  <a:pt x="4229" y="0"/>
                </a:lnTo>
                <a:lnTo>
                  <a:pt x="2527" y="2540"/>
                </a:lnTo>
                <a:lnTo>
                  <a:pt x="0" y="5918"/>
                </a:lnTo>
                <a:lnTo>
                  <a:pt x="1689" y="9309"/>
                </a:lnTo>
                <a:lnTo>
                  <a:pt x="5067" y="5918"/>
                </a:lnTo>
                <a:lnTo>
                  <a:pt x="5067" y="3378"/>
                </a:lnTo>
                <a:close/>
              </a:path>
              <a:path w="24765" h="42545">
                <a:moveTo>
                  <a:pt x="24523" y="42291"/>
                </a:moveTo>
                <a:lnTo>
                  <a:pt x="21145" y="39751"/>
                </a:lnTo>
                <a:lnTo>
                  <a:pt x="20294" y="42291"/>
                </a:lnTo>
                <a:lnTo>
                  <a:pt x="24523" y="422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790983" y="4318701"/>
            <a:ext cx="8890" cy="7620"/>
          </a:xfrm>
          <a:custGeom>
            <a:avLst/>
            <a:gdLst/>
            <a:ahLst/>
            <a:cxnLst/>
            <a:rect l="l" t="t" r="r" b="b"/>
            <a:pathLst>
              <a:path w="8890" h="7620">
                <a:moveTo>
                  <a:pt x="2537" y="7612"/>
                </a:moveTo>
                <a:lnTo>
                  <a:pt x="0" y="7612"/>
                </a:lnTo>
                <a:lnTo>
                  <a:pt x="4229" y="3383"/>
                </a:lnTo>
                <a:lnTo>
                  <a:pt x="8458" y="0"/>
                </a:lnTo>
                <a:lnTo>
                  <a:pt x="4229" y="6766"/>
                </a:lnTo>
                <a:lnTo>
                  <a:pt x="2537" y="761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309202" y="5852262"/>
            <a:ext cx="11430" cy="9525"/>
          </a:xfrm>
          <a:custGeom>
            <a:avLst/>
            <a:gdLst/>
            <a:ahLst/>
            <a:cxnLst/>
            <a:rect l="l" t="t" r="r" b="b"/>
            <a:pathLst>
              <a:path w="11429" h="9525">
                <a:moveTo>
                  <a:pt x="0" y="9304"/>
                </a:moveTo>
                <a:lnTo>
                  <a:pt x="0" y="0"/>
                </a:lnTo>
                <a:lnTo>
                  <a:pt x="10996" y="7612"/>
                </a:lnTo>
                <a:lnTo>
                  <a:pt x="0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267755" y="5945308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5920" y="8458"/>
                </a:moveTo>
                <a:lnTo>
                  <a:pt x="4229" y="5921"/>
                </a:lnTo>
                <a:lnTo>
                  <a:pt x="2537" y="2537"/>
                </a:lnTo>
                <a:lnTo>
                  <a:pt x="0" y="0"/>
                </a:lnTo>
                <a:lnTo>
                  <a:pt x="8458" y="2537"/>
                </a:lnTo>
                <a:lnTo>
                  <a:pt x="7612" y="5075"/>
                </a:lnTo>
                <a:lnTo>
                  <a:pt x="5920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1293131" y="6023973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2537" y="3383"/>
                </a:moveTo>
                <a:lnTo>
                  <a:pt x="845" y="2537"/>
                </a:lnTo>
                <a:lnTo>
                  <a:pt x="0" y="845"/>
                </a:lnTo>
                <a:lnTo>
                  <a:pt x="845" y="0"/>
                </a:lnTo>
                <a:lnTo>
                  <a:pt x="2537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882332" y="4917579"/>
            <a:ext cx="6985" cy="17145"/>
          </a:xfrm>
          <a:custGeom>
            <a:avLst/>
            <a:gdLst/>
            <a:ahLst/>
            <a:cxnLst/>
            <a:rect l="l" t="t" r="r" b="b"/>
            <a:pathLst>
              <a:path w="6984" h="17145">
                <a:moveTo>
                  <a:pt x="1689" y="850"/>
                </a:moveTo>
                <a:lnTo>
                  <a:pt x="0" y="0"/>
                </a:lnTo>
                <a:lnTo>
                  <a:pt x="1689" y="1701"/>
                </a:lnTo>
                <a:lnTo>
                  <a:pt x="1689" y="850"/>
                </a:lnTo>
                <a:close/>
              </a:path>
              <a:path w="6984" h="17145">
                <a:moveTo>
                  <a:pt x="6769" y="16078"/>
                </a:moveTo>
                <a:lnTo>
                  <a:pt x="3378" y="16078"/>
                </a:lnTo>
                <a:lnTo>
                  <a:pt x="6769" y="16916"/>
                </a:lnTo>
                <a:lnTo>
                  <a:pt x="6769" y="1607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001958" y="4304423"/>
            <a:ext cx="74930" cy="83820"/>
          </a:xfrm>
          <a:custGeom>
            <a:avLst/>
            <a:gdLst/>
            <a:ahLst/>
            <a:cxnLst/>
            <a:rect l="l" t="t" r="r" b="b"/>
            <a:pathLst>
              <a:path w="74929" h="83820">
                <a:moveTo>
                  <a:pt x="2540" y="82804"/>
                </a:moveTo>
                <a:lnTo>
                  <a:pt x="1701" y="81102"/>
                </a:lnTo>
                <a:lnTo>
                  <a:pt x="0" y="78574"/>
                </a:lnTo>
                <a:lnTo>
                  <a:pt x="2540" y="83642"/>
                </a:lnTo>
                <a:lnTo>
                  <a:pt x="2540" y="82804"/>
                </a:lnTo>
                <a:close/>
              </a:path>
              <a:path w="74929" h="83820">
                <a:moveTo>
                  <a:pt x="52451" y="52349"/>
                </a:moveTo>
                <a:lnTo>
                  <a:pt x="51600" y="51498"/>
                </a:lnTo>
                <a:lnTo>
                  <a:pt x="51600" y="49809"/>
                </a:lnTo>
                <a:lnTo>
                  <a:pt x="50761" y="52349"/>
                </a:lnTo>
                <a:lnTo>
                  <a:pt x="52451" y="52349"/>
                </a:lnTo>
                <a:close/>
              </a:path>
              <a:path w="74929" h="83820">
                <a:moveTo>
                  <a:pt x="52451" y="47269"/>
                </a:moveTo>
                <a:lnTo>
                  <a:pt x="51600" y="47269"/>
                </a:lnTo>
                <a:lnTo>
                  <a:pt x="50761" y="48120"/>
                </a:lnTo>
                <a:lnTo>
                  <a:pt x="51600" y="49809"/>
                </a:lnTo>
                <a:lnTo>
                  <a:pt x="52451" y="47269"/>
                </a:lnTo>
                <a:close/>
              </a:path>
              <a:path w="74929" h="83820">
                <a:moveTo>
                  <a:pt x="55829" y="45580"/>
                </a:moveTo>
                <a:lnTo>
                  <a:pt x="54140" y="41351"/>
                </a:lnTo>
                <a:lnTo>
                  <a:pt x="52451" y="47269"/>
                </a:lnTo>
                <a:lnTo>
                  <a:pt x="55829" y="45580"/>
                </a:lnTo>
                <a:close/>
              </a:path>
              <a:path w="74929" h="83820">
                <a:moveTo>
                  <a:pt x="74447" y="14287"/>
                </a:moveTo>
                <a:lnTo>
                  <a:pt x="70218" y="4140"/>
                </a:lnTo>
                <a:lnTo>
                  <a:pt x="61823" y="0"/>
                </a:lnTo>
                <a:lnTo>
                  <a:pt x="55727" y="215"/>
                </a:lnTo>
                <a:lnTo>
                  <a:pt x="52019" y="4724"/>
                </a:lnTo>
                <a:lnTo>
                  <a:pt x="50761" y="13436"/>
                </a:lnTo>
                <a:lnTo>
                  <a:pt x="47371" y="10896"/>
                </a:lnTo>
                <a:lnTo>
                  <a:pt x="45681" y="5829"/>
                </a:lnTo>
                <a:lnTo>
                  <a:pt x="43992" y="3289"/>
                </a:lnTo>
                <a:lnTo>
                  <a:pt x="44831" y="11861"/>
                </a:lnTo>
                <a:lnTo>
                  <a:pt x="47586" y="21793"/>
                </a:lnTo>
                <a:lnTo>
                  <a:pt x="52552" y="32194"/>
                </a:lnTo>
                <a:lnTo>
                  <a:pt x="60058" y="42202"/>
                </a:lnTo>
                <a:lnTo>
                  <a:pt x="57810" y="32029"/>
                </a:lnTo>
                <a:lnTo>
                  <a:pt x="57315" y="26238"/>
                </a:lnTo>
                <a:lnTo>
                  <a:pt x="56489" y="19951"/>
                </a:lnTo>
                <a:lnTo>
                  <a:pt x="53301" y="8369"/>
                </a:lnTo>
                <a:lnTo>
                  <a:pt x="55829" y="4140"/>
                </a:lnTo>
                <a:lnTo>
                  <a:pt x="63449" y="9207"/>
                </a:lnTo>
                <a:lnTo>
                  <a:pt x="65989" y="15125"/>
                </a:lnTo>
                <a:lnTo>
                  <a:pt x="65138" y="10058"/>
                </a:lnTo>
                <a:lnTo>
                  <a:pt x="74447" y="1428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081297" y="4478570"/>
            <a:ext cx="2540" cy="5080"/>
          </a:xfrm>
          <a:custGeom>
            <a:avLst/>
            <a:gdLst/>
            <a:ahLst/>
            <a:cxnLst/>
            <a:rect l="l" t="t" r="r" b="b"/>
            <a:pathLst>
              <a:path w="2540" h="5079">
                <a:moveTo>
                  <a:pt x="2537" y="5075"/>
                </a:moveTo>
                <a:lnTo>
                  <a:pt x="0" y="0"/>
                </a:lnTo>
                <a:lnTo>
                  <a:pt x="845" y="845"/>
                </a:lnTo>
                <a:lnTo>
                  <a:pt x="1691" y="2537"/>
                </a:lnTo>
                <a:lnTo>
                  <a:pt x="2537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874243" y="4960716"/>
            <a:ext cx="1905" cy="4445"/>
          </a:xfrm>
          <a:custGeom>
            <a:avLst/>
            <a:gdLst/>
            <a:ahLst/>
            <a:cxnLst/>
            <a:rect l="l" t="t" r="r" b="b"/>
            <a:pathLst>
              <a:path w="1904" h="4445">
                <a:moveTo>
                  <a:pt x="1691" y="4229"/>
                </a:moveTo>
                <a:lnTo>
                  <a:pt x="0" y="0"/>
                </a:lnTo>
                <a:lnTo>
                  <a:pt x="1691" y="2537"/>
                </a:lnTo>
                <a:lnTo>
                  <a:pt x="169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840408" y="5145961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845" y="845"/>
                </a:moveTo>
                <a:lnTo>
                  <a:pt x="0" y="845"/>
                </a:lnTo>
                <a:lnTo>
                  <a:pt x="1691" y="0"/>
                </a:lnTo>
                <a:lnTo>
                  <a:pt x="2537" y="0"/>
                </a:lnTo>
                <a:lnTo>
                  <a:pt x="84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1988435" y="4388062"/>
            <a:ext cx="17780" cy="10160"/>
          </a:xfrm>
          <a:custGeom>
            <a:avLst/>
            <a:gdLst/>
            <a:ahLst/>
            <a:cxnLst/>
            <a:rect l="l" t="t" r="r" b="b"/>
            <a:pathLst>
              <a:path w="17779" h="10160">
                <a:moveTo>
                  <a:pt x="15225" y="10150"/>
                </a:moveTo>
                <a:lnTo>
                  <a:pt x="4229" y="5075"/>
                </a:lnTo>
                <a:lnTo>
                  <a:pt x="0" y="5921"/>
                </a:lnTo>
                <a:lnTo>
                  <a:pt x="2154" y="2260"/>
                </a:lnTo>
                <a:lnTo>
                  <a:pt x="8352" y="2643"/>
                </a:lnTo>
                <a:lnTo>
                  <a:pt x="14392" y="3185"/>
                </a:lnTo>
                <a:lnTo>
                  <a:pt x="16071" y="0"/>
                </a:lnTo>
                <a:lnTo>
                  <a:pt x="17763" y="4229"/>
                </a:lnTo>
                <a:lnTo>
                  <a:pt x="15225" y="101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582235" y="4108080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0" y="1691"/>
                </a:moveTo>
                <a:lnTo>
                  <a:pt x="1691" y="0"/>
                </a:lnTo>
                <a:lnTo>
                  <a:pt x="3383" y="0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079789" y="4305167"/>
            <a:ext cx="10160" cy="21590"/>
          </a:xfrm>
          <a:custGeom>
            <a:avLst/>
            <a:gdLst/>
            <a:ahLst/>
            <a:cxnLst/>
            <a:rect l="l" t="t" r="r" b="b"/>
            <a:pathLst>
              <a:path w="10159" h="21589">
                <a:moveTo>
                  <a:pt x="7612" y="21146"/>
                </a:moveTo>
                <a:lnTo>
                  <a:pt x="0" y="4229"/>
                </a:lnTo>
                <a:lnTo>
                  <a:pt x="2537" y="0"/>
                </a:lnTo>
                <a:lnTo>
                  <a:pt x="9304" y="8458"/>
                </a:lnTo>
                <a:lnTo>
                  <a:pt x="10150" y="13533"/>
                </a:lnTo>
                <a:lnTo>
                  <a:pt x="7612" y="2114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597461" y="4103851"/>
            <a:ext cx="1270" cy="3810"/>
          </a:xfrm>
          <a:custGeom>
            <a:avLst/>
            <a:gdLst/>
            <a:ahLst/>
            <a:cxnLst/>
            <a:rect l="l" t="t" r="r" b="b"/>
            <a:pathLst>
              <a:path w="1270" h="3810">
                <a:moveTo>
                  <a:pt x="845" y="3383"/>
                </a:moveTo>
                <a:lnTo>
                  <a:pt x="0" y="0"/>
                </a:lnTo>
                <a:lnTo>
                  <a:pt x="845" y="0"/>
                </a:lnTo>
                <a:lnTo>
                  <a:pt x="845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391914" y="4613064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691" y="1691"/>
                </a:moveTo>
                <a:lnTo>
                  <a:pt x="0" y="0"/>
                </a:lnTo>
                <a:lnTo>
                  <a:pt x="1691" y="0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221415" y="5102822"/>
            <a:ext cx="5080" cy="2540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5075" y="2537"/>
                </a:moveTo>
                <a:lnTo>
                  <a:pt x="2537" y="1691"/>
                </a:lnTo>
                <a:lnTo>
                  <a:pt x="845" y="845"/>
                </a:lnTo>
                <a:lnTo>
                  <a:pt x="0" y="0"/>
                </a:lnTo>
                <a:lnTo>
                  <a:pt x="5075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034958" y="432716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0" y="845"/>
                </a:lnTo>
                <a:lnTo>
                  <a:pt x="845" y="0"/>
                </a:lnTo>
                <a:lnTo>
                  <a:pt x="1691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015496" y="4370310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89">
                <a:moveTo>
                  <a:pt x="1689" y="6756"/>
                </a:moveTo>
                <a:lnTo>
                  <a:pt x="0" y="8458"/>
                </a:lnTo>
                <a:lnTo>
                  <a:pt x="1689" y="7607"/>
                </a:lnTo>
                <a:lnTo>
                  <a:pt x="1689" y="6756"/>
                </a:lnTo>
                <a:close/>
              </a:path>
              <a:path w="6350" h="8889">
                <a:moveTo>
                  <a:pt x="2540" y="5067"/>
                </a:moveTo>
                <a:lnTo>
                  <a:pt x="1689" y="6756"/>
                </a:lnTo>
                <a:lnTo>
                  <a:pt x="2540" y="5918"/>
                </a:lnTo>
                <a:lnTo>
                  <a:pt x="2540" y="5067"/>
                </a:lnTo>
                <a:close/>
              </a:path>
              <a:path w="6350" h="8889">
                <a:moveTo>
                  <a:pt x="3390" y="4229"/>
                </a:moveTo>
                <a:lnTo>
                  <a:pt x="2540" y="2527"/>
                </a:lnTo>
                <a:lnTo>
                  <a:pt x="850" y="0"/>
                </a:lnTo>
                <a:lnTo>
                  <a:pt x="0" y="0"/>
                </a:lnTo>
                <a:lnTo>
                  <a:pt x="2540" y="5067"/>
                </a:lnTo>
                <a:lnTo>
                  <a:pt x="3390" y="4229"/>
                </a:lnTo>
                <a:close/>
              </a:path>
              <a:path w="6350" h="8889">
                <a:moveTo>
                  <a:pt x="5918" y="838"/>
                </a:moveTo>
                <a:lnTo>
                  <a:pt x="5080" y="2527"/>
                </a:lnTo>
                <a:lnTo>
                  <a:pt x="5080" y="3378"/>
                </a:lnTo>
                <a:lnTo>
                  <a:pt x="4229" y="4229"/>
                </a:lnTo>
                <a:lnTo>
                  <a:pt x="4229" y="5918"/>
                </a:lnTo>
                <a:lnTo>
                  <a:pt x="5080" y="6756"/>
                </a:lnTo>
                <a:lnTo>
                  <a:pt x="5918" y="5067"/>
                </a:lnTo>
                <a:lnTo>
                  <a:pt x="5918" y="83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1820953" y="5026693"/>
            <a:ext cx="9525" cy="6350"/>
          </a:xfrm>
          <a:custGeom>
            <a:avLst/>
            <a:gdLst/>
            <a:ahLst/>
            <a:cxnLst/>
            <a:rect l="l" t="t" r="r" b="b"/>
            <a:pathLst>
              <a:path w="9525" h="6350">
                <a:moveTo>
                  <a:pt x="9304" y="5921"/>
                </a:moveTo>
                <a:lnTo>
                  <a:pt x="2537" y="3383"/>
                </a:lnTo>
                <a:lnTo>
                  <a:pt x="1691" y="1691"/>
                </a:lnTo>
                <a:lnTo>
                  <a:pt x="0" y="0"/>
                </a:lnTo>
                <a:lnTo>
                  <a:pt x="2537" y="845"/>
                </a:lnTo>
                <a:lnTo>
                  <a:pt x="5075" y="2537"/>
                </a:lnTo>
                <a:lnTo>
                  <a:pt x="9304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1826012" y="5191645"/>
            <a:ext cx="8890" cy="37465"/>
          </a:xfrm>
          <a:custGeom>
            <a:avLst/>
            <a:gdLst/>
            <a:ahLst/>
            <a:cxnLst/>
            <a:rect l="l" t="t" r="r" b="b"/>
            <a:pathLst>
              <a:path w="8890" h="37464">
                <a:moveTo>
                  <a:pt x="3390" y="37223"/>
                </a:moveTo>
                <a:lnTo>
                  <a:pt x="1701" y="36372"/>
                </a:lnTo>
                <a:lnTo>
                  <a:pt x="0" y="36372"/>
                </a:lnTo>
                <a:lnTo>
                  <a:pt x="3390" y="37223"/>
                </a:lnTo>
                <a:close/>
              </a:path>
              <a:path w="8890" h="37464">
                <a:moveTo>
                  <a:pt x="8470" y="0"/>
                </a:moveTo>
                <a:lnTo>
                  <a:pt x="1701" y="5918"/>
                </a:lnTo>
                <a:lnTo>
                  <a:pt x="5930" y="3378"/>
                </a:lnTo>
                <a:lnTo>
                  <a:pt x="7620" y="1689"/>
                </a:lnTo>
                <a:lnTo>
                  <a:pt x="847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1809957" y="5349816"/>
            <a:ext cx="6985" cy="2540"/>
          </a:xfrm>
          <a:custGeom>
            <a:avLst/>
            <a:gdLst/>
            <a:ahLst/>
            <a:cxnLst/>
            <a:rect l="l" t="t" r="r" b="b"/>
            <a:pathLst>
              <a:path w="6984" h="2539">
                <a:moveTo>
                  <a:pt x="845" y="1691"/>
                </a:moveTo>
                <a:lnTo>
                  <a:pt x="0" y="845"/>
                </a:lnTo>
                <a:lnTo>
                  <a:pt x="0" y="0"/>
                </a:lnTo>
                <a:lnTo>
                  <a:pt x="845" y="1691"/>
                </a:lnTo>
                <a:close/>
              </a:path>
              <a:path w="6984" h="2539">
                <a:moveTo>
                  <a:pt x="6766" y="2537"/>
                </a:moveTo>
                <a:lnTo>
                  <a:pt x="845" y="2537"/>
                </a:lnTo>
                <a:lnTo>
                  <a:pt x="845" y="1691"/>
                </a:lnTo>
                <a:lnTo>
                  <a:pt x="2537" y="1691"/>
                </a:lnTo>
                <a:lnTo>
                  <a:pt x="6766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633170" y="5185717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2255" y="2819"/>
                </a:moveTo>
                <a:lnTo>
                  <a:pt x="0" y="845"/>
                </a:lnTo>
                <a:lnTo>
                  <a:pt x="0" y="0"/>
                </a:lnTo>
                <a:lnTo>
                  <a:pt x="2255" y="2819"/>
                </a:lnTo>
                <a:close/>
              </a:path>
              <a:path w="13970" h="12700">
                <a:moveTo>
                  <a:pt x="6767" y="8458"/>
                </a:moveTo>
                <a:lnTo>
                  <a:pt x="2255" y="2819"/>
                </a:lnTo>
                <a:lnTo>
                  <a:pt x="6767" y="6767"/>
                </a:lnTo>
                <a:lnTo>
                  <a:pt x="6767" y="8458"/>
                </a:lnTo>
                <a:close/>
              </a:path>
              <a:path w="13970" h="12700">
                <a:moveTo>
                  <a:pt x="13533" y="12688"/>
                </a:moveTo>
                <a:lnTo>
                  <a:pt x="6767" y="6767"/>
                </a:lnTo>
                <a:lnTo>
                  <a:pt x="6767" y="5075"/>
                </a:lnTo>
                <a:lnTo>
                  <a:pt x="13533" y="126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556196" y="5352327"/>
            <a:ext cx="6985" cy="13970"/>
          </a:xfrm>
          <a:custGeom>
            <a:avLst/>
            <a:gdLst/>
            <a:ahLst/>
            <a:cxnLst/>
            <a:rect l="l" t="t" r="r" b="b"/>
            <a:pathLst>
              <a:path w="6984" h="13970">
                <a:moveTo>
                  <a:pt x="5920" y="13560"/>
                </a:moveTo>
                <a:lnTo>
                  <a:pt x="2537" y="5101"/>
                </a:lnTo>
                <a:lnTo>
                  <a:pt x="0" y="872"/>
                </a:lnTo>
                <a:lnTo>
                  <a:pt x="5802" y="0"/>
                </a:lnTo>
                <a:lnTo>
                  <a:pt x="6449" y="2141"/>
                </a:lnTo>
                <a:lnTo>
                  <a:pt x="5352" y="6819"/>
                </a:lnTo>
                <a:lnTo>
                  <a:pt x="5920" y="1356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1801498" y="5321902"/>
            <a:ext cx="13970" cy="13970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766" y="13533"/>
                </a:moveTo>
                <a:lnTo>
                  <a:pt x="2537" y="12688"/>
                </a:lnTo>
                <a:lnTo>
                  <a:pt x="0" y="7612"/>
                </a:lnTo>
                <a:lnTo>
                  <a:pt x="10996" y="3383"/>
                </a:lnTo>
                <a:lnTo>
                  <a:pt x="11842" y="0"/>
                </a:lnTo>
                <a:lnTo>
                  <a:pt x="13785" y="3185"/>
                </a:lnTo>
                <a:lnTo>
                  <a:pt x="9621" y="7084"/>
                </a:lnTo>
                <a:lnTo>
                  <a:pt x="5299" y="10824"/>
                </a:lnTo>
                <a:lnTo>
                  <a:pt x="6766" y="1353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2877443" y="4256953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0" y="0"/>
                </a:moveTo>
                <a:lnTo>
                  <a:pt x="1691" y="845"/>
                </a:lnTo>
                <a:lnTo>
                  <a:pt x="2537" y="845"/>
                </a:lnTo>
                <a:lnTo>
                  <a:pt x="1691" y="845"/>
                </a:lnTo>
                <a:lnTo>
                  <a:pt x="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809108" y="5335625"/>
            <a:ext cx="6350" cy="13970"/>
          </a:xfrm>
          <a:custGeom>
            <a:avLst/>
            <a:gdLst/>
            <a:ahLst/>
            <a:cxnLst/>
            <a:rect l="l" t="t" r="r" b="b"/>
            <a:pathLst>
              <a:path w="6350" h="13970">
                <a:moveTo>
                  <a:pt x="838" y="10807"/>
                </a:moveTo>
                <a:lnTo>
                  <a:pt x="0" y="12509"/>
                </a:lnTo>
                <a:lnTo>
                  <a:pt x="838" y="13347"/>
                </a:lnTo>
                <a:lnTo>
                  <a:pt x="838" y="10807"/>
                </a:lnTo>
                <a:close/>
              </a:path>
              <a:path w="6350" h="13970">
                <a:moveTo>
                  <a:pt x="5918" y="660"/>
                </a:moveTo>
                <a:lnTo>
                  <a:pt x="1168" y="0"/>
                </a:lnTo>
                <a:lnTo>
                  <a:pt x="2540" y="660"/>
                </a:lnTo>
                <a:lnTo>
                  <a:pt x="5918" y="66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231863" y="4415130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5">
                <a:moveTo>
                  <a:pt x="15225" y="6766"/>
                </a:moveTo>
                <a:lnTo>
                  <a:pt x="0" y="0"/>
                </a:lnTo>
                <a:lnTo>
                  <a:pt x="10150" y="2537"/>
                </a:lnTo>
                <a:lnTo>
                  <a:pt x="15225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774430" y="5340511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0" y="2537"/>
                </a:moveTo>
                <a:lnTo>
                  <a:pt x="0" y="0"/>
                </a:lnTo>
                <a:lnTo>
                  <a:pt x="845" y="0"/>
                </a:lnTo>
                <a:lnTo>
                  <a:pt x="845" y="1691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614561" y="5230548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845" y="1691"/>
                </a:lnTo>
                <a:lnTo>
                  <a:pt x="1691" y="1691"/>
                </a:lnTo>
                <a:lnTo>
                  <a:pt x="845" y="1691"/>
                </a:lnTo>
                <a:lnTo>
                  <a:pt x="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118517" y="4217197"/>
            <a:ext cx="6985" cy="8890"/>
          </a:xfrm>
          <a:custGeom>
            <a:avLst/>
            <a:gdLst/>
            <a:ahLst/>
            <a:cxnLst/>
            <a:rect l="l" t="t" r="r" b="b"/>
            <a:pathLst>
              <a:path w="6984" h="8889">
                <a:moveTo>
                  <a:pt x="0" y="8458"/>
                </a:moveTo>
                <a:lnTo>
                  <a:pt x="3383" y="1691"/>
                </a:lnTo>
                <a:lnTo>
                  <a:pt x="5075" y="845"/>
                </a:lnTo>
                <a:lnTo>
                  <a:pt x="5920" y="845"/>
                </a:lnTo>
                <a:lnTo>
                  <a:pt x="6766" y="0"/>
                </a:lnTo>
                <a:lnTo>
                  <a:pt x="5921" y="1691"/>
                </a:lnTo>
                <a:lnTo>
                  <a:pt x="4229" y="4229"/>
                </a:lnTo>
                <a:lnTo>
                  <a:pt x="0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079606" y="4469266"/>
            <a:ext cx="12065" cy="10795"/>
          </a:xfrm>
          <a:custGeom>
            <a:avLst/>
            <a:gdLst/>
            <a:ahLst/>
            <a:cxnLst/>
            <a:rect l="l" t="t" r="r" b="b"/>
            <a:pathLst>
              <a:path w="12065" h="10795">
                <a:moveTo>
                  <a:pt x="10850" y="10613"/>
                </a:moveTo>
                <a:lnTo>
                  <a:pt x="6449" y="8775"/>
                </a:lnTo>
                <a:lnTo>
                  <a:pt x="2207" y="6780"/>
                </a:lnTo>
                <a:lnTo>
                  <a:pt x="1691" y="9304"/>
                </a:lnTo>
                <a:lnTo>
                  <a:pt x="0" y="5075"/>
                </a:lnTo>
                <a:lnTo>
                  <a:pt x="845" y="0"/>
                </a:lnTo>
                <a:lnTo>
                  <a:pt x="9304" y="7612"/>
                </a:lnTo>
                <a:lnTo>
                  <a:pt x="11842" y="7612"/>
                </a:lnTo>
                <a:lnTo>
                  <a:pt x="10850" y="1061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612023" y="5239007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537" y="2537"/>
                </a:moveTo>
                <a:lnTo>
                  <a:pt x="1691" y="2537"/>
                </a:lnTo>
                <a:lnTo>
                  <a:pt x="0" y="0"/>
                </a:lnTo>
                <a:lnTo>
                  <a:pt x="2537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2967106" y="4447273"/>
            <a:ext cx="13970" cy="8890"/>
          </a:xfrm>
          <a:custGeom>
            <a:avLst/>
            <a:gdLst/>
            <a:ahLst/>
            <a:cxnLst/>
            <a:rect l="l" t="t" r="r" b="b"/>
            <a:pathLst>
              <a:path w="13970" h="8889">
                <a:moveTo>
                  <a:pt x="0" y="8458"/>
                </a:moveTo>
                <a:lnTo>
                  <a:pt x="6766" y="3383"/>
                </a:lnTo>
                <a:lnTo>
                  <a:pt x="11842" y="0"/>
                </a:lnTo>
                <a:lnTo>
                  <a:pt x="13533" y="845"/>
                </a:lnTo>
                <a:lnTo>
                  <a:pt x="9304" y="1691"/>
                </a:lnTo>
                <a:lnTo>
                  <a:pt x="0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836179" y="5021618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4">
                <a:moveTo>
                  <a:pt x="1691" y="1691"/>
                </a:moveTo>
                <a:lnTo>
                  <a:pt x="0" y="845"/>
                </a:lnTo>
                <a:lnTo>
                  <a:pt x="4229" y="0"/>
                </a:lnTo>
                <a:lnTo>
                  <a:pt x="3383" y="845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871888" y="7537232"/>
            <a:ext cx="4445" cy="5080"/>
          </a:xfrm>
          <a:custGeom>
            <a:avLst/>
            <a:gdLst/>
            <a:ahLst/>
            <a:cxnLst/>
            <a:rect l="l" t="t" r="r" b="b"/>
            <a:pathLst>
              <a:path w="4445" h="5079">
                <a:moveTo>
                  <a:pt x="1691" y="5075"/>
                </a:moveTo>
                <a:lnTo>
                  <a:pt x="0" y="4229"/>
                </a:lnTo>
                <a:lnTo>
                  <a:pt x="0" y="845"/>
                </a:lnTo>
                <a:lnTo>
                  <a:pt x="2537" y="0"/>
                </a:lnTo>
                <a:lnTo>
                  <a:pt x="3383" y="2537"/>
                </a:lnTo>
                <a:lnTo>
                  <a:pt x="4229" y="4229"/>
                </a:lnTo>
                <a:lnTo>
                  <a:pt x="1691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862766" y="6506119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0" y="845"/>
                </a:moveTo>
                <a:lnTo>
                  <a:pt x="2537" y="0"/>
                </a:lnTo>
                <a:lnTo>
                  <a:pt x="3383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868687" y="6567021"/>
            <a:ext cx="33020" cy="1905"/>
          </a:xfrm>
          <a:custGeom>
            <a:avLst/>
            <a:gdLst/>
            <a:ahLst/>
            <a:cxnLst/>
            <a:rect l="l" t="t" r="r" b="b"/>
            <a:pathLst>
              <a:path w="33020" h="1904">
                <a:moveTo>
                  <a:pt x="0" y="1691"/>
                </a:moveTo>
                <a:lnTo>
                  <a:pt x="7890" y="832"/>
                </a:lnTo>
                <a:lnTo>
                  <a:pt x="17446" y="528"/>
                </a:lnTo>
                <a:lnTo>
                  <a:pt x="26525" y="383"/>
                </a:lnTo>
                <a:lnTo>
                  <a:pt x="32988" y="0"/>
                </a:lnTo>
                <a:lnTo>
                  <a:pt x="23314" y="1096"/>
                </a:lnTo>
                <a:lnTo>
                  <a:pt x="15860" y="1163"/>
                </a:lnTo>
                <a:lnTo>
                  <a:pt x="8723" y="1070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9882221" y="6489201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0" y="845"/>
                </a:lnTo>
                <a:lnTo>
                  <a:pt x="1691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223107" y="7107532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845" y="845"/>
                </a:moveTo>
                <a:lnTo>
                  <a:pt x="0" y="845"/>
                </a:lnTo>
                <a:lnTo>
                  <a:pt x="0" y="0"/>
                </a:lnTo>
                <a:lnTo>
                  <a:pt x="2537" y="0"/>
                </a:lnTo>
                <a:lnTo>
                  <a:pt x="84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639274" y="7377363"/>
            <a:ext cx="6350" cy="10160"/>
          </a:xfrm>
          <a:custGeom>
            <a:avLst/>
            <a:gdLst/>
            <a:ahLst/>
            <a:cxnLst/>
            <a:rect l="l" t="t" r="r" b="b"/>
            <a:pathLst>
              <a:path w="6350" h="10159">
                <a:moveTo>
                  <a:pt x="0" y="10150"/>
                </a:moveTo>
                <a:lnTo>
                  <a:pt x="2537" y="1691"/>
                </a:lnTo>
                <a:lnTo>
                  <a:pt x="3383" y="845"/>
                </a:lnTo>
                <a:lnTo>
                  <a:pt x="5075" y="845"/>
                </a:lnTo>
                <a:lnTo>
                  <a:pt x="5921" y="0"/>
                </a:lnTo>
                <a:lnTo>
                  <a:pt x="5075" y="2537"/>
                </a:lnTo>
                <a:lnTo>
                  <a:pt x="3383" y="5921"/>
                </a:lnTo>
                <a:lnTo>
                  <a:pt x="0" y="101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928744" y="6732811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37" y="0"/>
                </a:moveTo>
                <a:lnTo>
                  <a:pt x="845" y="0"/>
                </a:lnTo>
                <a:lnTo>
                  <a:pt x="0" y="845"/>
                </a:lnTo>
                <a:lnTo>
                  <a:pt x="845" y="0"/>
                </a:lnTo>
                <a:lnTo>
                  <a:pt x="2537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207035" y="7100765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09">
                <a:moveTo>
                  <a:pt x="845" y="3383"/>
                </a:moveTo>
                <a:lnTo>
                  <a:pt x="0" y="1691"/>
                </a:lnTo>
                <a:lnTo>
                  <a:pt x="3383" y="0"/>
                </a:lnTo>
                <a:lnTo>
                  <a:pt x="845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751958" y="6044274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4229" y="3383"/>
                </a:moveTo>
                <a:lnTo>
                  <a:pt x="845" y="1691"/>
                </a:lnTo>
                <a:lnTo>
                  <a:pt x="0" y="0"/>
                </a:lnTo>
                <a:lnTo>
                  <a:pt x="3383" y="2537"/>
                </a:lnTo>
                <a:lnTo>
                  <a:pt x="4229" y="2537"/>
                </a:lnTo>
                <a:lnTo>
                  <a:pt x="4229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724885" y="5851423"/>
            <a:ext cx="10160" cy="40005"/>
          </a:xfrm>
          <a:custGeom>
            <a:avLst/>
            <a:gdLst/>
            <a:ahLst/>
            <a:cxnLst/>
            <a:rect l="l" t="t" r="r" b="b"/>
            <a:pathLst>
              <a:path w="10159" h="40004">
                <a:moveTo>
                  <a:pt x="2540" y="31292"/>
                </a:moveTo>
                <a:lnTo>
                  <a:pt x="1689" y="33832"/>
                </a:lnTo>
                <a:lnTo>
                  <a:pt x="838" y="37223"/>
                </a:lnTo>
                <a:lnTo>
                  <a:pt x="838" y="39751"/>
                </a:lnTo>
                <a:lnTo>
                  <a:pt x="2540" y="31292"/>
                </a:lnTo>
                <a:close/>
              </a:path>
              <a:path w="10159" h="40004">
                <a:moveTo>
                  <a:pt x="10147" y="850"/>
                </a:moveTo>
                <a:lnTo>
                  <a:pt x="9309" y="850"/>
                </a:lnTo>
                <a:lnTo>
                  <a:pt x="7607" y="0"/>
                </a:lnTo>
                <a:lnTo>
                  <a:pt x="5918" y="0"/>
                </a:lnTo>
                <a:lnTo>
                  <a:pt x="0" y="5918"/>
                </a:lnTo>
                <a:lnTo>
                  <a:pt x="5080" y="4229"/>
                </a:lnTo>
                <a:lnTo>
                  <a:pt x="8458" y="2540"/>
                </a:lnTo>
                <a:lnTo>
                  <a:pt x="10147" y="8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801864" y="6177076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5075"/>
                </a:moveTo>
                <a:lnTo>
                  <a:pt x="0" y="2537"/>
                </a:lnTo>
                <a:lnTo>
                  <a:pt x="1691" y="0"/>
                </a:lnTo>
                <a:lnTo>
                  <a:pt x="3383" y="1691"/>
                </a:lnTo>
                <a:lnTo>
                  <a:pt x="5921" y="2537"/>
                </a:lnTo>
                <a:lnTo>
                  <a:pt x="9304" y="3383"/>
                </a:lnTo>
                <a:lnTo>
                  <a:pt x="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859378" y="6435076"/>
            <a:ext cx="19685" cy="1905"/>
          </a:xfrm>
          <a:custGeom>
            <a:avLst/>
            <a:gdLst/>
            <a:ahLst/>
            <a:cxnLst/>
            <a:rect l="l" t="t" r="r" b="b"/>
            <a:pathLst>
              <a:path w="19684" h="1904">
                <a:moveTo>
                  <a:pt x="2540" y="0"/>
                </a:moveTo>
                <a:lnTo>
                  <a:pt x="850" y="0"/>
                </a:lnTo>
                <a:lnTo>
                  <a:pt x="0" y="1689"/>
                </a:lnTo>
                <a:lnTo>
                  <a:pt x="850" y="838"/>
                </a:lnTo>
                <a:lnTo>
                  <a:pt x="2540" y="0"/>
                </a:lnTo>
                <a:close/>
              </a:path>
              <a:path w="19684" h="1904">
                <a:moveTo>
                  <a:pt x="19456" y="0"/>
                </a:moveTo>
                <a:lnTo>
                  <a:pt x="17767" y="0"/>
                </a:lnTo>
                <a:lnTo>
                  <a:pt x="16065" y="838"/>
                </a:lnTo>
                <a:lnTo>
                  <a:pt x="17767" y="838"/>
                </a:lnTo>
                <a:lnTo>
                  <a:pt x="19456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799326" y="6171154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3383" y="6766"/>
                </a:moveTo>
                <a:lnTo>
                  <a:pt x="845" y="5075"/>
                </a:lnTo>
                <a:lnTo>
                  <a:pt x="0" y="2537"/>
                </a:lnTo>
                <a:lnTo>
                  <a:pt x="2537" y="0"/>
                </a:lnTo>
                <a:lnTo>
                  <a:pt x="5075" y="1691"/>
                </a:lnTo>
                <a:lnTo>
                  <a:pt x="3383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812494" y="4511559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4">
                <a:moveTo>
                  <a:pt x="4229" y="1691"/>
                </a:moveTo>
                <a:lnTo>
                  <a:pt x="2537" y="1691"/>
                </a:lnTo>
                <a:lnTo>
                  <a:pt x="845" y="845"/>
                </a:lnTo>
                <a:lnTo>
                  <a:pt x="0" y="0"/>
                </a:lnTo>
                <a:lnTo>
                  <a:pt x="1691" y="845"/>
                </a:lnTo>
                <a:lnTo>
                  <a:pt x="3383" y="845"/>
                </a:lnTo>
                <a:lnTo>
                  <a:pt x="4229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1816723" y="4029414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691" y="1691"/>
                </a:moveTo>
                <a:lnTo>
                  <a:pt x="0" y="0"/>
                </a:lnTo>
                <a:lnTo>
                  <a:pt x="1691" y="845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0655345" y="7403586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4">
                <a:moveTo>
                  <a:pt x="3383" y="6766"/>
                </a:moveTo>
                <a:lnTo>
                  <a:pt x="1691" y="5075"/>
                </a:lnTo>
                <a:lnTo>
                  <a:pt x="0" y="0"/>
                </a:lnTo>
                <a:lnTo>
                  <a:pt x="3383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1856480" y="3990504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4229" y="4229"/>
                </a:moveTo>
                <a:lnTo>
                  <a:pt x="0" y="0"/>
                </a:lnTo>
                <a:lnTo>
                  <a:pt x="5075" y="2537"/>
                </a:lnTo>
                <a:lnTo>
                  <a:pt x="4229" y="2537"/>
                </a:lnTo>
                <a:lnTo>
                  <a:pt x="4229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315969" y="7764771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40">
                <a:moveTo>
                  <a:pt x="0" y="2537"/>
                </a:moveTo>
                <a:lnTo>
                  <a:pt x="0" y="845"/>
                </a:lnTo>
                <a:lnTo>
                  <a:pt x="845" y="0"/>
                </a:lnTo>
                <a:lnTo>
                  <a:pt x="0" y="845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1228845" y="7686116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838" y="0"/>
                </a:moveTo>
                <a:lnTo>
                  <a:pt x="0" y="0"/>
                </a:lnTo>
                <a:lnTo>
                  <a:pt x="838" y="1689"/>
                </a:lnTo>
                <a:lnTo>
                  <a:pt x="838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1787118" y="405479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1859017" y="4478570"/>
            <a:ext cx="9525" cy="1270"/>
          </a:xfrm>
          <a:custGeom>
            <a:avLst/>
            <a:gdLst/>
            <a:ahLst/>
            <a:cxnLst/>
            <a:rect l="l" t="t" r="r" b="b"/>
            <a:pathLst>
              <a:path w="9525" h="1270">
                <a:moveTo>
                  <a:pt x="0" y="845"/>
                </a:moveTo>
                <a:lnTo>
                  <a:pt x="1691" y="0"/>
                </a:lnTo>
                <a:lnTo>
                  <a:pt x="9304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197548" y="7708098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0" y="4229"/>
                </a:moveTo>
                <a:lnTo>
                  <a:pt x="845" y="2537"/>
                </a:lnTo>
                <a:lnTo>
                  <a:pt x="845" y="1691"/>
                </a:lnTo>
                <a:lnTo>
                  <a:pt x="1691" y="845"/>
                </a:lnTo>
                <a:lnTo>
                  <a:pt x="2537" y="845"/>
                </a:lnTo>
                <a:lnTo>
                  <a:pt x="3383" y="0"/>
                </a:lnTo>
                <a:lnTo>
                  <a:pt x="2537" y="2537"/>
                </a:lnTo>
                <a:lnTo>
                  <a:pt x="845" y="3383"/>
                </a:lnTo>
                <a:lnTo>
                  <a:pt x="0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1798114" y="7763926"/>
            <a:ext cx="1270" cy="3810"/>
          </a:xfrm>
          <a:custGeom>
            <a:avLst/>
            <a:gdLst/>
            <a:ahLst/>
            <a:cxnLst/>
            <a:rect l="l" t="t" r="r" b="b"/>
            <a:pathLst>
              <a:path w="1270" h="3809">
                <a:moveTo>
                  <a:pt x="845" y="3383"/>
                </a:moveTo>
                <a:lnTo>
                  <a:pt x="0" y="3383"/>
                </a:lnTo>
                <a:lnTo>
                  <a:pt x="845" y="0"/>
                </a:lnTo>
                <a:lnTo>
                  <a:pt x="845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763617" y="7494093"/>
            <a:ext cx="5080" cy="1270"/>
          </a:xfrm>
          <a:custGeom>
            <a:avLst/>
            <a:gdLst/>
            <a:ahLst/>
            <a:cxnLst/>
            <a:rect l="l" t="t" r="r" b="b"/>
            <a:pathLst>
              <a:path w="5079" h="1270">
                <a:moveTo>
                  <a:pt x="1691" y="845"/>
                </a:moveTo>
                <a:lnTo>
                  <a:pt x="0" y="0"/>
                </a:lnTo>
                <a:lnTo>
                  <a:pt x="5075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1197548" y="7703869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1691" y="5921"/>
                </a:moveTo>
                <a:lnTo>
                  <a:pt x="0" y="5921"/>
                </a:lnTo>
                <a:lnTo>
                  <a:pt x="845" y="5075"/>
                </a:lnTo>
                <a:lnTo>
                  <a:pt x="3383" y="0"/>
                </a:lnTo>
                <a:lnTo>
                  <a:pt x="3383" y="1691"/>
                </a:lnTo>
                <a:lnTo>
                  <a:pt x="2537" y="3383"/>
                </a:lnTo>
                <a:lnTo>
                  <a:pt x="1691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0876117" y="7537232"/>
            <a:ext cx="7620" cy="7620"/>
          </a:xfrm>
          <a:custGeom>
            <a:avLst/>
            <a:gdLst/>
            <a:ahLst/>
            <a:cxnLst/>
            <a:rect l="l" t="t" r="r" b="b"/>
            <a:pathLst>
              <a:path w="7620" h="7620">
                <a:moveTo>
                  <a:pt x="2537" y="7612"/>
                </a:moveTo>
                <a:lnTo>
                  <a:pt x="845" y="5921"/>
                </a:lnTo>
                <a:lnTo>
                  <a:pt x="0" y="4229"/>
                </a:lnTo>
                <a:lnTo>
                  <a:pt x="2537" y="3383"/>
                </a:lnTo>
                <a:lnTo>
                  <a:pt x="7612" y="0"/>
                </a:lnTo>
                <a:lnTo>
                  <a:pt x="2537" y="761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1098581" y="7663268"/>
            <a:ext cx="22860" cy="16510"/>
          </a:xfrm>
          <a:custGeom>
            <a:avLst/>
            <a:gdLst/>
            <a:ahLst/>
            <a:cxnLst/>
            <a:rect l="l" t="t" r="r" b="b"/>
            <a:pathLst>
              <a:path w="22859" h="16509">
                <a:moveTo>
                  <a:pt x="2527" y="6769"/>
                </a:moveTo>
                <a:lnTo>
                  <a:pt x="1689" y="3390"/>
                </a:lnTo>
                <a:lnTo>
                  <a:pt x="0" y="0"/>
                </a:lnTo>
                <a:lnTo>
                  <a:pt x="2527" y="6769"/>
                </a:lnTo>
                <a:close/>
              </a:path>
              <a:path w="22859" h="16509">
                <a:moveTo>
                  <a:pt x="22834" y="10160"/>
                </a:moveTo>
                <a:lnTo>
                  <a:pt x="21145" y="13538"/>
                </a:lnTo>
                <a:lnTo>
                  <a:pt x="20294" y="16078"/>
                </a:lnTo>
                <a:lnTo>
                  <a:pt x="22834" y="1016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1487680" y="5342202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29" h="13970">
                <a:moveTo>
                  <a:pt x="9304" y="13533"/>
                </a:moveTo>
                <a:lnTo>
                  <a:pt x="8458" y="7612"/>
                </a:lnTo>
                <a:lnTo>
                  <a:pt x="0" y="0"/>
                </a:lnTo>
                <a:lnTo>
                  <a:pt x="4229" y="3383"/>
                </a:lnTo>
                <a:lnTo>
                  <a:pt x="7612" y="6766"/>
                </a:lnTo>
                <a:lnTo>
                  <a:pt x="10996" y="9304"/>
                </a:lnTo>
                <a:lnTo>
                  <a:pt x="9304" y="1353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1647538" y="3729138"/>
            <a:ext cx="59690" cy="14604"/>
          </a:xfrm>
          <a:custGeom>
            <a:avLst/>
            <a:gdLst/>
            <a:ahLst/>
            <a:cxnLst/>
            <a:rect l="l" t="t" r="r" b="b"/>
            <a:pathLst>
              <a:path w="59690" h="14604">
                <a:moveTo>
                  <a:pt x="850" y="13538"/>
                </a:moveTo>
                <a:lnTo>
                  <a:pt x="0" y="10998"/>
                </a:lnTo>
                <a:lnTo>
                  <a:pt x="850" y="14389"/>
                </a:lnTo>
                <a:lnTo>
                  <a:pt x="850" y="13538"/>
                </a:lnTo>
                <a:close/>
              </a:path>
              <a:path w="59690" h="14604">
                <a:moveTo>
                  <a:pt x="26225" y="9309"/>
                </a:moveTo>
                <a:lnTo>
                  <a:pt x="20307" y="5918"/>
                </a:lnTo>
                <a:lnTo>
                  <a:pt x="25387" y="9309"/>
                </a:lnTo>
                <a:lnTo>
                  <a:pt x="26225" y="9309"/>
                </a:lnTo>
                <a:close/>
              </a:path>
              <a:path w="59690" h="14604">
                <a:moveTo>
                  <a:pt x="59220" y="2540"/>
                </a:moveTo>
                <a:lnTo>
                  <a:pt x="58369" y="838"/>
                </a:lnTo>
                <a:lnTo>
                  <a:pt x="57531" y="0"/>
                </a:lnTo>
                <a:lnTo>
                  <a:pt x="58369" y="1689"/>
                </a:lnTo>
                <a:lnTo>
                  <a:pt x="59220" y="254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1926687" y="3671611"/>
            <a:ext cx="4445" cy="8890"/>
          </a:xfrm>
          <a:custGeom>
            <a:avLst/>
            <a:gdLst/>
            <a:ahLst/>
            <a:cxnLst/>
            <a:rect l="l" t="t" r="r" b="b"/>
            <a:pathLst>
              <a:path w="4445" h="8889">
                <a:moveTo>
                  <a:pt x="1691" y="8458"/>
                </a:moveTo>
                <a:lnTo>
                  <a:pt x="0" y="0"/>
                </a:lnTo>
                <a:lnTo>
                  <a:pt x="1691" y="0"/>
                </a:lnTo>
                <a:lnTo>
                  <a:pt x="4229" y="845"/>
                </a:lnTo>
                <a:lnTo>
                  <a:pt x="3383" y="2537"/>
                </a:lnTo>
                <a:lnTo>
                  <a:pt x="2537" y="5075"/>
                </a:lnTo>
                <a:lnTo>
                  <a:pt x="1691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1561271" y="3766349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845" y="845"/>
                </a:moveTo>
                <a:lnTo>
                  <a:pt x="0" y="845"/>
                </a:lnTo>
                <a:lnTo>
                  <a:pt x="0" y="0"/>
                </a:lnTo>
                <a:lnTo>
                  <a:pt x="845" y="0"/>
                </a:lnTo>
                <a:lnTo>
                  <a:pt x="845" y="845"/>
                </a:lnTo>
                <a:close/>
              </a:path>
              <a:path w="1904" h="3810">
                <a:moveTo>
                  <a:pt x="0" y="3383"/>
                </a:moveTo>
                <a:lnTo>
                  <a:pt x="0" y="1691"/>
                </a:lnTo>
                <a:lnTo>
                  <a:pt x="1691" y="1691"/>
                </a:lnTo>
                <a:lnTo>
                  <a:pt x="0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818781" y="5178950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1691" y="2537"/>
                </a:moveTo>
                <a:lnTo>
                  <a:pt x="0" y="845"/>
                </a:lnTo>
                <a:lnTo>
                  <a:pt x="0" y="0"/>
                </a:lnTo>
                <a:lnTo>
                  <a:pt x="169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1563808" y="3767195"/>
            <a:ext cx="2540" cy="6985"/>
          </a:xfrm>
          <a:custGeom>
            <a:avLst/>
            <a:gdLst/>
            <a:ahLst/>
            <a:cxnLst/>
            <a:rect l="l" t="t" r="r" b="b"/>
            <a:pathLst>
              <a:path w="2540" h="6985">
                <a:moveTo>
                  <a:pt x="0" y="845"/>
                </a:moveTo>
                <a:lnTo>
                  <a:pt x="0" y="0"/>
                </a:lnTo>
                <a:lnTo>
                  <a:pt x="845" y="0"/>
                </a:lnTo>
                <a:lnTo>
                  <a:pt x="0" y="845"/>
                </a:lnTo>
                <a:close/>
              </a:path>
              <a:path w="2540" h="6985">
                <a:moveTo>
                  <a:pt x="845" y="4229"/>
                </a:moveTo>
                <a:lnTo>
                  <a:pt x="634" y="4229"/>
                </a:lnTo>
                <a:lnTo>
                  <a:pt x="0" y="3383"/>
                </a:lnTo>
                <a:lnTo>
                  <a:pt x="0" y="1691"/>
                </a:lnTo>
                <a:lnTo>
                  <a:pt x="845" y="4229"/>
                </a:lnTo>
                <a:close/>
              </a:path>
              <a:path w="2540" h="6985">
                <a:moveTo>
                  <a:pt x="2537" y="6766"/>
                </a:moveTo>
                <a:lnTo>
                  <a:pt x="1691" y="5921"/>
                </a:lnTo>
                <a:lnTo>
                  <a:pt x="845" y="4229"/>
                </a:lnTo>
                <a:lnTo>
                  <a:pt x="634" y="4229"/>
                </a:lnTo>
                <a:lnTo>
                  <a:pt x="2537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1930916" y="3669074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4229" y="5075"/>
                </a:moveTo>
                <a:lnTo>
                  <a:pt x="1691" y="3383"/>
                </a:lnTo>
                <a:lnTo>
                  <a:pt x="0" y="3383"/>
                </a:lnTo>
                <a:lnTo>
                  <a:pt x="1691" y="845"/>
                </a:lnTo>
                <a:lnTo>
                  <a:pt x="3383" y="0"/>
                </a:lnTo>
                <a:lnTo>
                  <a:pt x="5921" y="2537"/>
                </a:lnTo>
                <a:lnTo>
                  <a:pt x="4229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1564655" y="3766349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0" y="845"/>
                </a:moveTo>
                <a:lnTo>
                  <a:pt x="845" y="0"/>
                </a:lnTo>
                <a:lnTo>
                  <a:pt x="1691" y="0"/>
                </a:lnTo>
                <a:lnTo>
                  <a:pt x="0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2803853" y="3573491"/>
            <a:ext cx="1905" cy="4445"/>
          </a:xfrm>
          <a:custGeom>
            <a:avLst/>
            <a:gdLst/>
            <a:ahLst/>
            <a:cxnLst/>
            <a:rect l="l" t="t" r="r" b="b"/>
            <a:pathLst>
              <a:path w="1904" h="4445">
                <a:moveTo>
                  <a:pt x="845" y="4229"/>
                </a:moveTo>
                <a:lnTo>
                  <a:pt x="0" y="0"/>
                </a:lnTo>
                <a:lnTo>
                  <a:pt x="1691" y="845"/>
                </a:lnTo>
                <a:lnTo>
                  <a:pt x="84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3280924" y="3689375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39">
                <a:moveTo>
                  <a:pt x="0" y="2537"/>
                </a:moveTo>
                <a:lnTo>
                  <a:pt x="0" y="1691"/>
                </a:lnTo>
                <a:lnTo>
                  <a:pt x="1691" y="0"/>
                </a:lnTo>
                <a:lnTo>
                  <a:pt x="1691" y="845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2787781" y="3579412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1691"/>
                </a:moveTo>
                <a:lnTo>
                  <a:pt x="845" y="0"/>
                </a:lnTo>
                <a:lnTo>
                  <a:pt x="1691" y="0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2044262" y="3620859"/>
            <a:ext cx="2540" cy="4445"/>
          </a:xfrm>
          <a:custGeom>
            <a:avLst/>
            <a:gdLst/>
            <a:ahLst/>
            <a:cxnLst/>
            <a:rect l="l" t="t" r="r" b="b"/>
            <a:pathLst>
              <a:path w="2540" h="4445">
                <a:moveTo>
                  <a:pt x="845" y="4229"/>
                </a:moveTo>
                <a:lnTo>
                  <a:pt x="0" y="4229"/>
                </a:lnTo>
                <a:lnTo>
                  <a:pt x="1691" y="1691"/>
                </a:lnTo>
                <a:lnTo>
                  <a:pt x="2537" y="0"/>
                </a:lnTo>
                <a:lnTo>
                  <a:pt x="845" y="3383"/>
                </a:lnTo>
                <a:lnTo>
                  <a:pt x="84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2762405" y="3574336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422" y="1691"/>
                </a:moveTo>
                <a:lnTo>
                  <a:pt x="0" y="2537"/>
                </a:lnTo>
                <a:lnTo>
                  <a:pt x="1268" y="0"/>
                </a:lnTo>
                <a:lnTo>
                  <a:pt x="422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2183821" y="3596334"/>
            <a:ext cx="35560" cy="11430"/>
          </a:xfrm>
          <a:custGeom>
            <a:avLst/>
            <a:gdLst/>
            <a:ahLst/>
            <a:cxnLst/>
            <a:rect l="l" t="t" r="r" b="b"/>
            <a:pathLst>
              <a:path w="35559" h="11429">
                <a:moveTo>
                  <a:pt x="7620" y="1689"/>
                </a:moveTo>
                <a:lnTo>
                  <a:pt x="2540" y="0"/>
                </a:lnTo>
                <a:lnTo>
                  <a:pt x="0" y="0"/>
                </a:lnTo>
                <a:lnTo>
                  <a:pt x="7620" y="1689"/>
                </a:lnTo>
                <a:close/>
              </a:path>
              <a:path w="35559" h="11429">
                <a:moveTo>
                  <a:pt x="35534" y="6769"/>
                </a:moveTo>
                <a:lnTo>
                  <a:pt x="30454" y="0"/>
                </a:lnTo>
                <a:lnTo>
                  <a:pt x="32143" y="5080"/>
                </a:lnTo>
                <a:lnTo>
                  <a:pt x="32994" y="8458"/>
                </a:lnTo>
                <a:lnTo>
                  <a:pt x="34683" y="10998"/>
                </a:lnTo>
                <a:lnTo>
                  <a:pt x="34683" y="10147"/>
                </a:lnTo>
                <a:lnTo>
                  <a:pt x="35534" y="8458"/>
                </a:lnTo>
                <a:lnTo>
                  <a:pt x="35534" y="67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0204498" y="4450657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3383" y="1691"/>
                </a:moveTo>
                <a:lnTo>
                  <a:pt x="1691" y="845"/>
                </a:lnTo>
                <a:lnTo>
                  <a:pt x="845" y="845"/>
                </a:lnTo>
                <a:lnTo>
                  <a:pt x="0" y="0"/>
                </a:lnTo>
                <a:lnTo>
                  <a:pt x="845" y="0"/>
                </a:lnTo>
                <a:lnTo>
                  <a:pt x="2537" y="845"/>
                </a:lnTo>
                <a:lnTo>
                  <a:pt x="3383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0115681" y="4558928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5075" y="4229"/>
                </a:moveTo>
                <a:lnTo>
                  <a:pt x="1691" y="2537"/>
                </a:lnTo>
                <a:lnTo>
                  <a:pt x="0" y="845"/>
                </a:lnTo>
                <a:lnTo>
                  <a:pt x="0" y="0"/>
                </a:lnTo>
                <a:lnTo>
                  <a:pt x="1691" y="1691"/>
                </a:lnTo>
                <a:lnTo>
                  <a:pt x="507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0164737" y="4475187"/>
            <a:ext cx="21590" cy="19685"/>
          </a:xfrm>
          <a:custGeom>
            <a:avLst/>
            <a:gdLst/>
            <a:ahLst/>
            <a:cxnLst/>
            <a:rect l="l" t="t" r="r" b="b"/>
            <a:pathLst>
              <a:path w="21590" h="19685">
                <a:moveTo>
                  <a:pt x="5080" y="19456"/>
                </a:moveTo>
                <a:lnTo>
                  <a:pt x="0" y="15227"/>
                </a:lnTo>
                <a:lnTo>
                  <a:pt x="3378" y="18618"/>
                </a:lnTo>
                <a:lnTo>
                  <a:pt x="5080" y="19456"/>
                </a:lnTo>
                <a:close/>
              </a:path>
              <a:path w="21590" h="19685">
                <a:moveTo>
                  <a:pt x="21145" y="0"/>
                </a:moveTo>
                <a:lnTo>
                  <a:pt x="14376" y="0"/>
                </a:lnTo>
                <a:lnTo>
                  <a:pt x="17767" y="850"/>
                </a:lnTo>
                <a:lnTo>
                  <a:pt x="19456" y="850"/>
                </a:lnTo>
                <a:lnTo>
                  <a:pt x="21145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0113143" y="4558082"/>
            <a:ext cx="2540" cy="4445"/>
          </a:xfrm>
          <a:custGeom>
            <a:avLst/>
            <a:gdLst/>
            <a:ahLst/>
            <a:cxnLst/>
            <a:rect l="l" t="t" r="r" b="b"/>
            <a:pathLst>
              <a:path w="2540" h="4445">
                <a:moveTo>
                  <a:pt x="1691" y="2537"/>
                </a:moveTo>
                <a:lnTo>
                  <a:pt x="0" y="845"/>
                </a:lnTo>
                <a:lnTo>
                  <a:pt x="0" y="0"/>
                </a:lnTo>
                <a:lnTo>
                  <a:pt x="1691" y="1691"/>
                </a:lnTo>
                <a:lnTo>
                  <a:pt x="1691" y="2537"/>
                </a:lnTo>
                <a:close/>
              </a:path>
              <a:path w="2540" h="4445">
                <a:moveTo>
                  <a:pt x="2537" y="4229"/>
                </a:moveTo>
                <a:lnTo>
                  <a:pt x="1691" y="2537"/>
                </a:lnTo>
                <a:lnTo>
                  <a:pt x="2537" y="3383"/>
                </a:lnTo>
                <a:lnTo>
                  <a:pt x="2537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817935" y="5160341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4229" y="2537"/>
                </a:moveTo>
                <a:lnTo>
                  <a:pt x="0" y="1691"/>
                </a:lnTo>
                <a:lnTo>
                  <a:pt x="845" y="0"/>
                </a:lnTo>
                <a:lnTo>
                  <a:pt x="4229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0126678" y="459445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1691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1021606" y="4018419"/>
            <a:ext cx="33020" cy="24130"/>
          </a:xfrm>
          <a:custGeom>
            <a:avLst/>
            <a:gdLst/>
            <a:ahLst/>
            <a:cxnLst/>
            <a:rect l="l" t="t" r="r" b="b"/>
            <a:pathLst>
              <a:path w="33020" h="24129">
                <a:moveTo>
                  <a:pt x="838" y="21996"/>
                </a:moveTo>
                <a:lnTo>
                  <a:pt x="0" y="20307"/>
                </a:lnTo>
                <a:lnTo>
                  <a:pt x="0" y="22847"/>
                </a:lnTo>
                <a:lnTo>
                  <a:pt x="838" y="23685"/>
                </a:lnTo>
                <a:lnTo>
                  <a:pt x="838" y="21996"/>
                </a:lnTo>
                <a:close/>
              </a:path>
              <a:path w="33020" h="24129">
                <a:moveTo>
                  <a:pt x="32981" y="3390"/>
                </a:moveTo>
                <a:lnTo>
                  <a:pt x="31292" y="0"/>
                </a:lnTo>
                <a:lnTo>
                  <a:pt x="30441" y="0"/>
                </a:lnTo>
                <a:lnTo>
                  <a:pt x="32981" y="339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0602049" y="4163072"/>
            <a:ext cx="40640" cy="12065"/>
          </a:xfrm>
          <a:custGeom>
            <a:avLst/>
            <a:gdLst/>
            <a:ahLst/>
            <a:cxnLst/>
            <a:rect l="l" t="t" r="r" b="b"/>
            <a:pathLst>
              <a:path w="40640" h="12064">
                <a:moveTo>
                  <a:pt x="8458" y="2527"/>
                </a:moveTo>
                <a:lnTo>
                  <a:pt x="5918" y="838"/>
                </a:lnTo>
                <a:lnTo>
                  <a:pt x="2540" y="0"/>
                </a:lnTo>
                <a:lnTo>
                  <a:pt x="0" y="0"/>
                </a:lnTo>
                <a:lnTo>
                  <a:pt x="8458" y="2527"/>
                </a:lnTo>
                <a:close/>
              </a:path>
              <a:path w="40640" h="12064">
                <a:moveTo>
                  <a:pt x="40601" y="7607"/>
                </a:moveTo>
                <a:lnTo>
                  <a:pt x="35521" y="2527"/>
                </a:lnTo>
                <a:lnTo>
                  <a:pt x="35521" y="6756"/>
                </a:lnTo>
                <a:lnTo>
                  <a:pt x="37223" y="10147"/>
                </a:lnTo>
                <a:lnTo>
                  <a:pt x="38912" y="11836"/>
                </a:lnTo>
                <a:lnTo>
                  <a:pt x="39751" y="10998"/>
                </a:lnTo>
                <a:lnTo>
                  <a:pt x="39751" y="9296"/>
                </a:lnTo>
                <a:lnTo>
                  <a:pt x="40601" y="76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0364367" y="4298400"/>
            <a:ext cx="2540" cy="5080"/>
          </a:xfrm>
          <a:custGeom>
            <a:avLst/>
            <a:gdLst/>
            <a:ahLst/>
            <a:cxnLst/>
            <a:rect l="l" t="t" r="r" b="b"/>
            <a:pathLst>
              <a:path w="2540" h="5079">
                <a:moveTo>
                  <a:pt x="2537" y="5075"/>
                </a:moveTo>
                <a:lnTo>
                  <a:pt x="845" y="1691"/>
                </a:lnTo>
                <a:lnTo>
                  <a:pt x="0" y="845"/>
                </a:lnTo>
                <a:lnTo>
                  <a:pt x="845" y="0"/>
                </a:lnTo>
                <a:lnTo>
                  <a:pt x="1691" y="0"/>
                </a:lnTo>
                <a:lnTo>
                  <a:pt x="1691" y="1691"/>
                </a:lnTo>
                <a:lnTo>
                  <a:pt x="2537" y="3383"/>
                </a:lnTo>
                <a:lnTo>
                  <a:pt x="2537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1043600" y="4031106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845" y="2537"/>
                </a:moveTo>
                <a:lnTo>
                  <a:pt x="0" y="845"/>
                </a:lnTo>
                <a:lnTo>
                  <a:pt x="0" y="0"/>
                </a:lnTo>
                <a:lnTo>
                  <a:pt x="845" y="0"/>
                </a:lnTo>
                <a:lnTo>
                  <a:pt x="845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3373969" y="3784112"/>
            <a:ext cx="5080" cy="2540"/>
          </a:xfrm>
          <a:custGeom>
            <a:avLst/>
            <a:gdLst/>
            <a:ahLst/>
            <a:cxnLst/>
            <a:rect l="l" t="t" r="r" b="b"/>
            <a:pathLst>
              <a:path w="5080" h="2539">
                <a:moveTo>
                  <a:pt x="3383" y="2537"/>
                </a:moveTo>
                <a:lnTo>
                  <a:pt x="0" y="2537"/>
                </a:lnTo>
                <a:lnTo>
                  <a:pt x="2537" y="845"/>
                </a:lnTo>
                <a:lnTo>
                  <a:pt x="3383" y="0"/>
                </a:lnTo>
                <a:lnTo>
                  <a:pt x="5075" y="0"/>
                </a:lnTo>
                <a:lnTo>
                  <a:pt x="4229" y="845"/>
                </a:lnTo>
                <a:lnTo>
                  <a:pt x="4229" y="1691"/>
                </a:lnTo>
                <a:lnTo>
                  <a:pt x="3383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0458258" y="4206201"/>
            <a:ext cx="1905" cy="5080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211" y="4229"/>
                </a:moveTo>
                <a:lnTo>
                  <a:pt x="0" y="5075"/>
                </a:lnTo>
                <a:lnTo>
                  <a:pt x="845" y="1691"/>
                </a:lnTo>
                <a:lnTo>
                  <a:pt x="1691" y="0"/>
                </a:lnTo>
                <a:lnTo>
                  <a:pt x="845" y="4229"/>
                </a:lnTo>
                <a:lnTo>
                  <a:pt x="21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2374997" y="7159129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845" y="5075"/>
                </a:moveTo>
                <a:lnTo>
                  <a:pt x="0" y="1691"/>
                </a:lnTo>
                <a:lnTo>
                  <a:pt x="845" y="0"/>
                </a:lnTo>
                <a:lnTo>
                  <a:pt x="5075" y="0"/>
                </a:lnTo>
                <a:lnTo>
                  <a:pt x="5075" y="3383"/>
                </a:lnTo>
                <a:lnTo>
                  <a:pt x="2537" y="4229"/>
                </a:lnTo>
                <a:lnTo>
                  <a:pt x="845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0726394" y="6376707"/>
            <a:ext cx="14604" cy="22225"/>
          </a:xfrm>
          <a:custGeom>
            <a:avLst/>
            <a:gdLst/>
            <a:ahLst/>
            <a:cxnLst/>
            <a:rect l="l" t="t" r="r" b="b"/>
            <a:pathLst>
              <a:path w="14604" h="22225">
                <a:moveTo>
                  <a:pt x="10998" y="19456"/>
                </a:moveTo>
                <a:lnTo>
                  <a:pt x="5067" y="19456"/>
                </a:lnTo>
                <a:lnTo>
                  <a:pt x="0" y="21145"/>
                </a:lnTo>
                <a:lnTo>
                  <a:pt x="838" y="21145"/>
                </a:lnTo>
                <a:lnTo>
                  <a:pt x="2540" y="21996"/>
                </a:lnTo>
                <a:lnTo>
                  <a:pt x="4229" y="21996"/>
                </a:lnTo>
                <a:lnTo>
                  <a:pt x="10998" y="19456"/>
                </a:lnTo>
                <a:close/>
              </a:path>
              <a:path w="14604" h="22225">
                <a:moveTo>
                  <a:pt x="14376" y="0"/>
                </a:moveTo>
                <a:lnTo>
                  <a:pt x="10998" y="4229"/>
                </a:lnTo>
                <a:lnTo>
                  <a:pt x="12687" y="3378"/>
                </a:lnTo>
                <a:lnTo>
                  <a:pt x="14376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0850741" y="7175201"/>
            <a:ext cx="5080" cy="1905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3383" y="1691"/>
                </a:moveTo>
                <a:lnTo>
                  <a:pt x="2537" y="845"/>
                </a:lnTo>
                <a:lnTo>
                  <a:pt x="0" y="845"/>
                </a:lnTo>
                <a:lnTo>
                  <a:pt x="2537" y="0"/>
                </a:lnTo>
                <a:lnTo>
                  <a:pt x="5075" y="0"/>
                </a:lnTo>
                <a:lnTo>
                  <a:pt x="3383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0723861" y="6772567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3383" y="845"/>
                </a:moveTo>
                <a:lnTo>
                  <a:pt x="845" y="845"/>
                </a:lnTo>
                <a:lnTo>
                  <a:pt x="0" y="0"/>
                </a:lnTo>
                <a:lnTo>
                  <a:pt x="1691" y="0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0902339" y="5945308"/>
            <a:ext cx="19685" cy="8890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19455" y="8458"/>
                </a:moveTo>
                <a:lnTo>
                  <a:pt x="8458" y="6767"/>
                </a:lnTo>
                <a:lnTo>
                  <a:pt x="4229" y="5075"/>
                </a:lnTo>
                <a:lnTo>
                  <a:pt x="0" y="0"/>
                </a:lnTo>
                <a:lnTo>
                  <a:pt x="17763" y="5921"/>
                </a:lnTo>
                <a:lnTo>
                  <a:pt x="19455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2725148" y="4900659"/>
            <a:ext cx="13335" cy="9525"/>
          </a:xfrm>
          <a:custGeom>
            <a:avLst/>
            <a:gdLst/>
            <a:ahLst/>
            <a:cxnLst/>
            <a:rect l="l" t="t" r="r" b="b"/>
            <a:pathLst>
              <a:path w="13334" h="9525">
                <a:moveTo>
                  <a:pt x="1731" y="9304"/>
                </a:moveTo>
                <a:lnTo>
                  <a:pt x="0" y="5471"/>
                </a:lnTo>
                <a:lnTo>
                  <a:pt x="1837" y="4017"/>
                </a:lnTo>
                <a:lnTo>
                  <a:pt x="6370" y="2881"/>
                </a:lnTo>
                <a:lnTo>
                  <a:pt x="12727" y="0"/>
                </a:lnTo>
                <a:lnTo>
                  <a:pt x="9344" y="2537"/>
                </a:lnTo>
                <a:lnTo>
                  <a:pt x="5960" y="5921"/>
                </a:lnTo>
                <a:lnTo>
                  <a:pt x="1731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823674" y="7082155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2537" y="845"/>
                </a:moveTo>
                <a:lnTo>
                  <a:pt x="2114" y="845"/>
                </a:lnTo>
                <a:lnTo>
                  <a:pt x="2537" y="0"/>
                </a:lnTo>
                <a:lnTo>
                  <a:pt x="2537" y="845"/>
                </a:lnTo>
                <a:close/>
              </a:path>
              <a:path w="2540" h="1904">
                <a:moveTo>
                  <a:pt x="1691" y="1691"/>
                </a:moveTo>
                <a:lnTo>
                  <a:pt x="0" y="1691"/>
                </a:lnTo>
                <a:lnTo>
                  <a:pt x="1691" y="845"/>
                </a:lnTo>
                <a:lnTo>
                  <a:pt x="2114" y="845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816061" y="717520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0" y="1691"/>
                </a:moveTo>
                <a:lnTo>
                  <a:pt x="845" y="0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724707" y="6798789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3383" y="845"/>
                </a:moveTo>
                <a:lnTo>
                  <a:pt x="0" y="0"/>
                </a:lnTo>
                <a:lnTo>
                  <a:pt x="4229" y="0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0738241" y="6282809"/>
            <a:ext cx="3810" cy="2540"/>
          </a:xfrm>
          <a:custGeom>
            <a:avLst/>
            <a:gdLst/>
            <a:ahLst/>
            <a:cxnLst/>
            <a:rect l="l" t="t" r="r" b="b"/>
            <a:pathLst>
              <a:path w="3809" h="2539">
                <a:moveTo>
                  <a:pt x="3383" y="2537"/>
                </a:moveTo>
                <a:lnTo>
                  <a:pt x="0" y="0"/>
                </a:lnTo>
                <a:lnTo>
                  <a:pt x="2537" y="845"/>
                </a:lnTo>
                <a:lnTo>
                  <a:pt x="3383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2738721" y="5244928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3383" y="845"/>
                </a:moveTo>
                <a:lnTo>
                  <a:pt x="0" y="845"/>
                </a:lnTo>
                <a:lnTo>
                  <a:pt x="0" y="0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0809294" y="5946999"/>
            <a:ext cx="6985" cy="3810"/>
          </a:xfrm>
          <a:custGeom>
            <a:avLst/>
            <a:gdLst/>
            <a:ahLst/>
            <a:cxnLst/>
            <a:rect l="l" t="t" r="r" b="b"/>
            <a:pathLst>
              <a:path w="6984" h="3810">
                <a:moveTo>
                  <a:pt x="6766" y="3383"/>
                </a:moveTo>
                <a:lnTo>
                  <a:pt x="5921" y="2537"/>
                </a:lnTo>
                <a:lnTo>
                  <a:pt x="4229" y="1691"/>
                </a:lnTo>
                <a:lnTo>
                  <a:pt x="0" y="0"/>
                </a:lnTo>
                <a:lnTo>
                  <a:pt x="1691" y="0"/>
                </a:lnTo>
                <a:lnTo>
                  <a:pt x="3383" y="845"/>
                </a:lnTo>
                <a:lnTo>
                  <a:pt x="5921" y="1691"/>
                </a:lnTo>
                <a:lnTo>
                  <a:pt x="6766" y="2537"/>
                </a:lnTo>
                <a:lnTo>
                  <a:pt x="6766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724707" y="6197376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1691" y="3383"/>
                </a:moveTo>
                <a:lnTo>
                  <a:pt x="0" y="1691"/>
                </a:lnTo>
                <a:lnTo>
                  <a:pt x="1691" y="845"/>
                </a:lnTo>
                <a:lnTo>
                  <a:pt x="2537" y="0"/>
                </a:lnTo>
                <a:lnTo>
                  <a:pt x="5075" y="1691"/>
                </a:lnTo>
                <a:lnTo>
                  <a:pt x="5075" y="2537"/>
                </a:lnTo>
                <a:lnTo>
                  <a:pt x="1691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792371" y="5923317"/>
            <a:ext cx="25400" cy="27305"/>
          </a:xfrm>
          <a:custGeom>
            <a:avLst/>
            <a:gdLst/>
            <a:ahLst/>
            <a:cxnLst/>
            <a:rect l="l" t="t" r="r" b="b"/>
            <a:pathLst>
              <a:path w="25400" h="27304">
                <a:moveTo>
                  <a:pt x="1689" y="850"/>
                </a:moveTo>
                <a:lnTo>
                  <a:pt x="850" y="0"/>
                </a:lnTo>
                <a:lnTo>
                  <a:pt x="0" y="0"/>
                </a:lnTo>
                <a:lnTo>
                  <a:pt x="0" y="850"/>
                </a:lnTo>
                <a:lnTo>
                  <a:pt x="1689" y="850"/>
                </a:lnTo>
                <a:close/>
              </a:path>
              <a:path w="25400" h="27304">
                <a:moveTo>
                  <a:pt x="25374" y="27076"/>
                </a:moveTo>
                <a:lnTo>
                  <a:pt x="23685" y="25374"/>
                </a:lnTo>
                <a:lnTo>
                  <a:pt x="21145" y="23685"/>
                </a:lnTo>
                <a:lnTo>
                  <a:pt x="21996" y="24536"/>
                </a:lnTo>
                <a:lnTo>
                  <a:pt x="21996" y="25374"/>
                </a:lnTo>
                <a:lnTo>
                  <a:pt x="22834" y="25374"/>
                </a:lnTo>
                <a:lnTo>
                  <a:pt x="24523" y="27076"/>
                </a:lnTo>
                <a:lnTo>
                  <a:pt x="25374" y="2707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0787301" y="6003672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39">
                <a:moveTo>
                  <a:pt x="5921" y="2537"/>
                </a:moveTo>
                <a:lnTo>
                  <a:pt x="3383" y="1691"/>
                </a:lnTo>
                <a:lnTo>
                  <a:pt x="0" y="0"/>
                </a:lnTo>
                <a:lnTo>
                  <a:pt x="592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721323" y="6193147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5">
                <a:moveTo>
                  <a:pt x="6766" y="4229"/>
                </a:moveTo>
                <a:lnTo>
                  <a:pt x="5075" y="3383"/>
                </a:lnTo>
                <a:lnTo>
                  <a:pt x="0" y="0"/>
                </a:lnTo>
                <a:lnTo>
                  <a:pt x="8458" y="1691"/>
                </a:lnTo>
                <a:lnTo>
                  <a:pt x="8458" y="2537"/>
                </a:lnTo>
                <a:lnTo>
                  <a:pt x="6766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772064" y="6019748"/>
            <a:ext cx="14604" cy="24130"/>
          </a:xfrm>
          <a:custGeom>
            <a:avLst/>
            <a:gdLst/>
            <a:ahLst/>
            <a:cxnLst/>
            <a:rect l="l" t="t" r="r" b="b"/>
            <a:pathLst>
              <a:path w="14604" h="24129">
                <a:moveTo>
                  <a:pt x="2540" y="23685"/>
                </a:moveTo>
                <a:lnTo>
                  <a:pt x="1701" y="22834"/>
                </a:lnTo>
                <a:lnTo>
                  <a:pt x="0" y="22834"/>
                </a:lnTo>
                <a:lnTo>
                  <a:pt x="850" y="23685"/>
                </a:lnTo>
                <a:lnTo>
                  <a:pt x="2540" y="23685"/>
                </a:lnTo>
                <a:close/>
              </a:path>
              <a:path w="14604" h="24129">
                <a:moveTo>
                  <a:pt x="14389" y="0"/>
                </a:moveTo>
                <a:lnTo>
                  <a:pt x="10998" y="0"/>
                </a:lnTo>
                <a:lnTo>
                  <a:pt x="9309" y="850"/>
                </a:lnTo>
                <a:lnTo>
                  <a:pt x="8458" y="1689"/>
                </a:lnTo>
                <a:lnTo>
                  <a:pt x="14389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719631" y="6789484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1691" y="845"/>
                </a:moveTo>
                <a:lnTo>
                  <a:pt x="0" y="0"/>
                </a:lnTo>
                <a:lnTo>
                  <a:pt x="2537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2673589" y="5324440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4229" y="2537"/>
                </a:moveTo>
                <a:lnTo>
                  <a:pt x="845" y="845"/>
                </a:lnTo>
                <a:lnTo>
                  <a:pt x="0" y="0"/>
                </a:lnTo>
                <a:lnTo>
                  <a:pt x="3383" y="1691"/>
                </a:lnTo>
                <a:lnTo>
                  <a:pt x="4229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2621991" y="5196713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2537" y="6766"/>
                </a:moveTo>
                <a:lnTo>
                  <a:pt x="0" y="5075"/>
                </a:lnTo>
                <a:lnTo>
                  <a:pt x="2537" y="0"/>
                </a:lnTo>
                <a:lnTo>
                  <a:pt x="4229" y="1691"/>
                </a:lnTo>
                <a:lnTo>
                  <a:pt x="5075" y="4229"/>
                </a:lnTo>
                <a:lnTo>
                  <a:pt x="2537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917555" y="6929056"/>
            <a:ext cx="45720" cy="13970"/>
          </a:xfrm>
          <a:custGeom>
            <a:avLst/>
            <a:gdLst/>
            <a:ahLst/>
            <a:cxnLst/>
            <a:rect l="l" t="t" r="r" b="b"/>
            <a:pathLst>
              <a:path w="45720" h="13970">
                <a:moveTo>
                  <a:pt x="1701" y="5930"/>
                </a:moveTo>
                <a:lnTo>
                  <a:pt x="0" y="5930"/>
                </a:lnTo>
                <a:lnTo>
                  <a:pt x="850" y="6769"/>
                </a:lnTo>
                <a:lnTo>
                  <a:pt x="1701" y="5930"/>
                </a:lnTo>
                <a:close/>
              </a:path>
              <a:path w="45720" h="13970">
                <a:moveTo>
                  <a:pt x="4229" y="6769"/>
                </a:moveTo>
                <a:lnTo>
                  <a:pt x="3390" y="5930"/>
                </a:lnTo>
                <a:lnTo>
                  <a:pt x="1701" y="6769"/>
                </a:lnTo>
                <a:lnTo>
                  <a:pt x="4229" y="6769"/>
                </a:lnTo>
                <a:close/>
              </a:path>
              <a:path w="45720" h="13970">
                <a:moveTo>
                  <a:pt x="45681" y="0"/>
                </a:moveTo>
                <a:lnTo>
                  <a:pt x="37680" y="977"/>
                </a:lnTo>
                <a:lnTo>
                  <a:pt x="28028" y="2755"/>
                </a:lnTo>
                <a:lnTo>
                  <a:pt x="17246" y="5473"/>
                </a:lnTo>
                <a:lnTo>
                  <a:pt x="5930" y="9309"/>
                </a:lnTo>
                <a:lnTo>
                  <a:pt x="14960" y="7683"/>
                </a:lnTo>
                <a:lnTo>
                  <a:pt x="25438" y="6337"/>
                </a:lnTo>
                <a:lnTo>
                  <a:pt x="36372" y="4229"/>
                </a:lnTo>
                <a:lnTo>
                  <a:pt x="38912" y="5080"/>
                </a:lnTo>
                <a:lnTo>
                  <a:pt x="31305" y="8458"/>
                </a:lnTo>
                <a:lnTo>
                  <a:pt x="25374" y="10160"/>
                </a:lnTo>
                <a:lnTo>
                  <a:pt x="29603" y="9309"/>
                </a:lnTo>
                <a:lnTo>
                  <a:pt x="21996" y="13538"/>
                </a:lnTo>
                <a:lnTo>
                  <a:pt x="32994" y="10998"/>
                </a:lnTo>
                <a:lnTo>
                  <a:pt x="40144" y="7188"/>
                </a:lnTo>
                <a:lnTo>
                  <a:pt x="42608" y="4660"/>
                </a:lnTo>
                <a:lnTo>
                  <a:pt x="40487" y="3390"/>
                </a:lnTo>
                <a:lnTo>
                  <a:pt x="33832" y="3390"/>
                </a:lnTo>
                <a:lnTo>
                  <a:pt x="37223" y="1689"/>
                </a:lnTo>
                <a:lnTo>
                  <a:pt x="42303" y="850"/>
                </a:lnTo>
                <a:lnTo>
                  <a:pt x="45681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0996231" y="5607806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1842" y="6766"/>
                </a:moveTo>
                <a:lnTo>
                  <a:pt x="0" y="0"/>
                </a:lnTo>
                <a:lnTo>
                  <a:pt x="9304" y="0"/>
                </a:lnTo>
                <a:lnTo>
                  <a:pt x="11842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905723" y="5735532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29">
                <a:moveTo>
                  <a:pt x="10996" y="10996"/>
                </a:moveTo>
                <a:lnTo>
                  <a:pt x="10150" y="3383"/>
                </a:lnTo>
                <a:lnTo>
                  <a:pt x="0" y="0"/>
                </a:lnTo>
                <a:lnTo>
                  <a:pt x="4229" y="845"/>
                </a:lnTo>
                <a:lnTo>
                  <a:pt x="9304" y="2537"/>
                </a:lnTo>
                <a:lnTo>
                  <a:pt x="13533" y="3383"/>
                </a:lnTo>
                <a:lnTo>
                  <a:pt x="10996" y="1099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0921794" y="6934974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4">
                <a:moveTo>
                  <a:pt x="0" y="1691"/>
                </a:moveTo>
                <a:lnTo>
                  <a:pt x="0" y="0"/>
                </a:lnTo>
                <a:lnTo>
                  <a:pt x="4229" y="845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0856662" y="6056116"/>
            <a:ext cx="13970" cy="5080"/>
          </a:xfrm>
          <a:custGeom>
            <a:avLst/>
            <a:gdLst/>
            <a:ahLst/>
            <a:cxnLst/>
            <a:rect l="l" t="t" r="r" b="b"/>
            <a:pathLst>
              <a:path w="13970" h="5079">
                <a:moveTo>
                  <a:pt x="3383" y="4229"/>
                </a:moveTo>
                <a:lnTo>
                  <a:pt x="0" y="4229"/>
                </a:lnTo>
                <a:lnTo>
                  <a:pt x="0" y="0"/>
                </a:lnTo>
                <a:lnTo>
                  <a:pt x="3383" y="4229"/>
                </a:lnTo>
                <a:close/>
              </a:path>
              <a:path w="13970" h="5079">
                <a:moveTo>
                  <a:pt x="5075" y="4370"/>
                </a:moveTo>
                <a:lnTo>
                  <a:pt x="3383" y="4229"/>
                </a:lnTo>
                <a:lnTo>
                  <a:pt x="4229" y="4229"/>
                </a:lnTo>
                <a:lnTo>
                  <a:pt x="5075" y="4370"/>
                </a:lnTo>
                <a:close/>
              </a:path>
              <a:path w="13970" h="5079">
                <a:moveTo>
                  <a:pt x="13533" y="5075"/>
                </a:moveTo>
                <a:lnTo>
                  <a:pt x="9304" y="5075"/>
                </a:lnTo>
                <a:lnTo>
                  <a:pt x="5075" y="4370"/>
                </a:lnTo>
                <a:lnTo>
                  <a:pt x="13533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0928561" y="6943433"/>
            <a:ext cx="20320" cy="5080"/>
          </a:xfrm>
          <a:custGeom>
            <a:avLst/>
            <a:gdLst/>
            <a:ahLst/>
            <a:cxnLst/>
            <a:rect l="l" t="t" r="r" b="b"/>
            <a:pathLst>
              <a:path w="20320" h="5079">
                <a:moveTo>
                  <a:pt x="5075" y="5075"/>
                </a:moveTo>
                <a:lnTo>
                  <a:pt x="0" y="4229"/>
                </a:lnTo>
                <a:lnTo>
                  <a:pt x="17763" y="0"/>
                </a:lnTo>
                <a:lnTo>
                  <a:pt x="20300" y="845"/>
                </a:lnTo>
                <a:lnTo>
                  <a:pt x="10150" y="4229"/>
                </a:lnTo>
                <a:lnTo>
                  <a:pt x="5075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0930253" y="728178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423" y="845"/>
                </a:moveTo>
                <a:lnTo>
                  <a:pt x="0" y="1691"/>
                </a:lnTo>
                <a:lnTo>
                  <a:pt x="845" y="0"/>
                </a:lnTo>
                <a:lnTo>
                  <a:pt x="1268" y="0"/>
                </a:lnTo>
                <a:lnTo>
                  <a:pt x="845" y="845"/>
                </a:lnTo>
                <a:lnTo>
                  <a:pt x="42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1094352" y="7398510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20">
                <a:moveTo>
                  <a:pt x="0" y="7612"/>
                </a:moveTo>
                <a:lnTo>
                  <a:pt x="3383" y="0"/>
                </a:lnTo>
                <a:lnTo>
                  <a:pt x="5075" y="845"/>
                </a:lnTo>
                <a:lnTo>
                  <a:pt x="6766" y="2537"/>
                </a:lnTo>
                <a:lnTo>
                  <a:pt x="4229" y="3383"/>
                </a:lnTo>
                <a:lnTo>
                  <a:pt x="2537" y="5920"/>
                </a:lnTo>
                <a:lnTo>
                  <a:pt x="0" y="761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0895572" y="7238641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0" y="4229"/>
                </a:moveTo>
                <a:lnTo>
                  <a:pt x="5075" y="0"/>
                </a:lnTo>
                <a:lnTo>
                  <a:pt x="2537" y="1691"/>
                </a:lnTo>
                <a:lnTo>
                  <a:pt x="1691" y="3383"/>
                </a:lnTo>
                <a:lnTo>
                  <a:pt x="0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2735338" y="5289759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845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0849050" y="7176892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09">
                <a:moveTo>
                  <a:pt x="2537" y="1691"/>
                </a:moveTo>
                <a:lnTo>
                  <a:pt x="4229" y="0"/>
                </a:lnTo>
                <a:lnTo>
                  <a:pt x="5075" y="0"/>
                </a:lnTo>
                <a:lnTo>
                  <a:pt x="5075" y="845"/>
                </a:lnTo>
                <a:lnTo>
                  <a:pt x="4229" y="845"/>
                </a:lnTo>
                <a:lnTo>
                  <a:pt x="2537" y="1691"/>
                </a:lnTo>
                <a:close/>
              </a:path>
              <a:path w="5079" h="3809">
                <a:moveTo>
                  <a:pt x="0" y="3383"/>
                </a:moveTo>
                <a:lnTo>
                  <a:pt x="845" y="2537"/>
                </a:lnTo>
                <a:lnTo>
                  <a:pt x="2537" y="1691"/>
                </a:lnTo>
                <a:lnTo>
                  <a:pt x="0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1100272" y="7400202"/>
            <a:ext cx="4445" cy="5080"/>
          </a:xfrm>
          <a:custGeom>
            <a:avLst/>
            <a:gdLst/>
            <a:ahLst/>
            <a:cxnLst/>
            <a:rect l="l" t="t" r="r" b="b"/>
            <a:pathLst>
              <a:path w="4445" h="5079">
                <a:moveTo>
                  <a:pt x="2537" y="5075"/>
                </a:moveTo>
                <a:lnTo>
                  <a:pt x="845" y="2537"/>
                </a:lnTo>
                <a:lnTo>
                  <a:pt x="0" y="845"/>
                </a:lnTo>
                <a:lnTo>
                  <a:pt x="2537" y="0"/>
                </a:lnTo>
                <a:lnTo>
                  <a:pt x="4229" y="0"/>
                </a:lnTo>
                <a:lnTo>
                  <a:pt x="4229" y="3383"/>
                </a:lnTo>
                <a:lnTo>
                  <a:pt x="2537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2702337" y="5383656"/>
            <a:ext cx="5080" cy="22860"/>
          </a:xfrm>
          <a:custGeom>
            <a:avLst/>
            <a:gdLst/>
            <a:ahLst/>
            <a:cxnLst/>
            <a:rect l="l" t="t" r="r" b="b"/>
            <a:pathLst>
              <a:path w="5079" h="22860">
                <a:moveTo>
                  <a:pt x="1701" y="17767"/>
                </a:moveTo>
                <a:lnTo>
                  <a:pt x="1587" y="16040"/>
                </a:lnTo>
                <a:lnTo>
                  <a:pt x="850" y="18605"/>
                </a:lnTo>
                <a:lnTo>
                  <a:pt x="0" y="22834"/>
                </a:lnTo>
                <a:lnTo>
                  <a:pt x="1701" y="17767"/>
                </a:lnTo>
                <a:close/>
              </a:path>
              <a:path w="5079" h="22860">
                <a:moveTo>
                  <a:pt x="3390" y="0"/>
                </a:moveTo>
                <a:lnTo>
                  <a:pt x="3048" y="0"/>
                </a:lnTo>
                <a:lnTo>
                  <a:pt x="2540" y="2540"/>
                </a:lnTo>
                <a:lnTo>
                  <a:pt x="3390" y="0"/>
                </a:lnTo>
                <a:close/>
              </a:path>
              <a:path w="5079" h="22860">
                <a:moveTo>
                  <a:pt x="5080" y="2540"/>
                </a:moveTo>
                <a:lnTo>
                  <a:pt x="3390" y="6769"/>
                </a:lnTo>
                <a:lnTo>
                  <a:pt x="2222" y="12687"/>
                </a:lnTo>
                <a:lnTo>
                  <a:pt x="1701" y="15646"/>
                </a:lnTo>
                <a:lnTo>
                  <a:pt x="2540" y="12687"/>
                </a:lnTo>
                <a:lnTo>
                  <a:pt x="5080" y="254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0979763" y="7142212"/>
            <a:ext cx="13335" cy="7620"/>
          </a:xfrm>
          <a:custGeom>
            <a:avLst/>
            <a:gdLst/>
            <a:ahLst/>
            <a:cxnLst/>
            <a:rect l="l" t="t" r="r" b="b"/>
            <a:pathLst>
              <a:path w="13334" h="7620">
                <a:moveTo>
                  <a:pt x="1242" y="7612"/>
                </a:moveTo>
                <a:lnTo>
                  <a:pt x="0" y="4282"/>
                </a:lnTo>
                <a:lnTo>
                  <a:pt x="2088" y="3171"/>
                </a:lnTo>
                <a:lnTo>
                  <a:pt x="6714" y="2379"/>
                </a:lnTo>
                <a:lnTo>
                  <a:pt x="13084" y="0"/>
                </a:lnTo>
                <a:lnTo>
                  <a:pt x="4625" y="5075"/>
                </a:lnTo>
                <a:lnTo>
                  <a:pt x="1242" y="761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2742950" y="5262691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2537" y="1691"/>
                </a:moveTo>
                <a:lnTo>
                  <a:pt x="845" y="845"/>
                </a:lnTo>
                <a:lnTo>
                  <a:pt x="0" y="0"/>
                </a:lnTo>
                <a:lnTo>
                  <a:pt x="845" y="0"/>
                </a:lnTo>
                <a:lnTo>
                  <a:pt x="2537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1557042" y="6199914"/>
            <a:ext cx="20320" cy="4445"/>
          </a:xfrm>
          <a:custGeom>
            <a:avLst/>
            <a:gdLst/>
            <a:ahLst/>
            <a:cxnLst/>
            <a:rect l="l" t="t" r="r" b="b"/>
            <a:pathLst>
              <a:path w="20320" h="4445">
                <a:moveTo>
                  <a:pt x="20300" y="4229"/>
                </a:moveTo>
                <a:lnTo>
                  <a:pt x="1691" y="3383"/>
                </a:lnTo>
                <a:lnTo>
                  <a:pt x="0" y="1691"/>
                </a:lnTo>
                <a:lnTo>
                  <a:pt x="10150" y="0"/>
                </a:lnTo>
                <a:lnTo>
                  <a:pt x="15225" y="845"/>
                </a:lnTo>
                <a:lnTo>
                  <a:pt x="20300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0824519" y="6566175"/>
            <a:ext cx="10160" cy="3810"/>
          </a:xfrm>
          <a:custGeom>
            <a:avLst/>
            <a:gdLst/>
            <a:ahLst/>
            <a:cxnLst/>
            <a:rect l="l" t="t" r="r" b="b"/>
            <a:pathLst>
              <a:path w="10159" h="3809">
                <a:moveTo>
                  <a:pt x="0" y="3383"/>
                </a:moveTo>
                <a:lnTo>
                  <a:pt x="5921" y="0"/>
                </a:lnTo>
                <a:lnTo>
                  <a:pt x="10150" y="0"/>
                </a:lnTo>
                <a:lnTo>
                  <a:pt x="5075" y="2537"/>
                </a:lnTo>
                <a:lnTo>
                  <a:pt x="0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1584956" y="6100947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5">
                <a:moveTo>
                  <a:pt x="15225" y="4229"/>
                </a:moveTo>
                <a:lnTo>
                  <a:pt x="10996" y="845"/>
                </a:lnTo>
                <a:lnTo>
                  <a:pt x="0" y="845"/>
                </a:lnTo>
                <a:lnTo>
                  <a:pt x="4229" y="0"/>
                </a:lnTo>
                <a:lnTo>
                  <a:pt x="13533" y="0"/>
                </a:lnTo>
                <a:lnTo>
                  <a:pt x="1522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0828749" y="6256587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845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1797269" y="6759879"/>
            <a:ext cx="2540" cy="6985"/>
          </a:xfrm>
          <a:custGeom>
            <a:avLst/>
            <a:gdLst/>
            <a:ahLst/>
            <a:cxnLst/>
            <a:rect l="l" t="t" r="r" b="b"/>
            <a:pathLst>
              <a:path w="2540" h="6984">
                <a:moveTo>
                  <a:pt x="1691" y="6766"/>
                </a:moveTo>
                <a:lnTo>
                  <a:pt x="0" y="0"/>
                </a:lnTo>
                <a:lnTo>
                  <a:pt x="1691" y="1691"/>
                </a:lnTo>
                <a:lnTo>
                  <a:pt x="2537" y="4229"/>
                </a:lnTo>
                <a:lnTo>
                  <a:pt x="1691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825365" y="6581401"/>
            <a:ext cx="2540" cy="4445"/>
          </a:xfrm>
          <a:custGeom>
            <a:avLst/>
            <a:gdLst/>
            <a:ahLst/>
            <a:cxnLst/>
            <a:rect l="l" t="t" r="r" b="b"/>
            <a:pathLst>
              <a:path w="2540" h="4445">
                <a:moveTo>
                  <a:pt x="845" y="4229"/>
                </a:moveTo>
                <a:lnTo>
                  <a:pt x="0" y="2537"/>
                </a:lnTo>
                <a:lnTo>
                  <a:pt x="2537" y="0"/>
                </a:lnTo>
                <a:lnTo>
                  <a:pt x="84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1756667" y="5980834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0" y="5921"/>
                </a:moveTo>
                <a:lnTo>
                  <a:pt x="7612" y="0"/>
                </a:lnTo>
                <a:lnTo>
                  <a:pt x="11842" y="845"/>
                </a:lnTo>
                <a:lnTo>
                  <a:pt x="0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1805728" y="6780180"/>
            <a:ext cx="6985" cy="9525"/>
          </a:xfrm>
          <a:custGeom>
            <a:avLst/>
            <a:gdLst/>
            <a:ahLst/>
            <a:cxnLst/>
            <a:rect l="l" t="t" r="r" b="b"/>
            <a:pathLst>
              <a:path w="6984" h="9525">
                <a:moveTo>
                  <a:pt x="0" y="9304"/>
                </a:moveTo>
                <a:lnTo>
                  <a:pt x="3383" y="4229"/>
                </a:lnTo>
                <a:lnTo>
                  <a:pt x="6766" y="0"/>
                </a:lnTo>
                <a:lnTo>
                  <a:pt x="3383" y="7612"/>
                </a:lnTo>
                <a:lnTo>
                  <a:pt x="1691" y="8458"/>
                </a:lnTo>
                <a:lnTo>
                  <a:pt x="845" y="8458"/>
                </a:lnTo>
                <a:lnTo>
                  <a:pt x="0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1860709" y="6328486"/>
            <a:ext cx="16510" cy="6985"/>
          </a:xfrm>
          <a:custGeom>
            <a:avLst/>
            <a:gdLst/>
            <a:ahLst/>
            <a:cxnLst/>
            <a:rect l="l" t="t" r="r" b="b"/>
            <a:pathLst>
              <a:path w="16509" h="6985">
                <a:moveTo>
                  <a:pt x="3383" y="6767"/>
                </a:moveTo>
                <a:lnTo>
                  <a:pt x="0" y="0"/>
                </a:lnTo>
                <a:lnTo>
                  <a:pt x="5789" y="4962"/>
                </a:lnTo>
                <a:lnTo>
                  <a:pt x="3383" y="6767"/>
                </a:lnTo>
                <a:close/>
              </a:path>
              <a:path w="16509" h="6985">
                <a:moveTo>
                  <a:pt x="6259" y="4962"/>
                </a:moveTo>
                <a:lnTo>
                  <a:pt x="5789" y="4962"/>
                </a:lnTo>
                <a:lnTo>
                  <a:pt x="6766" y="4229"/>
                </a:lnTo>
                <a:lnTo>
                  <a:pt x="11842" y="2537"/>
                </a:lnTo>
                <a:lnTo>
                  <a:pt x="16071" y="1691"/>
                </a:lnTo>
                <a:lnTo>
                  <a:pt x="6259" y="49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0886268" y="6715048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09">
                <a:moveTo>
                  <a:pt x="2537" y="3383"/>
                </a:moveTo>
                <a:lnTo>
                  <a:pt x="845" y="2537"/>
                </a:lnTo>
                <a:lnTo>
                  <a:pt x="0" y="1691"/>
                </a:lnTo>
                <a:lnTo>
                  <a:pt x="2537" y="0"/>
                </a:lnTo>
                <a:lnTo>
                  <a:pt x="5075" y="0"/>
                </a:lnTo>
                <a:lnTo>
                  <a:pt x="3383" y="1691"/>
                </a:lnTo>
                <a:lnTo>
                  <a:pt x="2537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0907414" y="6858846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09">
                <a:moveTo>
                  <a:pt x="0" y="3383"/>
                </a:moveTo>
                <a:lnTo>
                  <a:pt x="5075" y="0"/>
                </a:lnTo>
                <a:lnTo>
                  <a:pt x="5075" y="845"/>
                </a:lnTo>
                <a:lnTo>
                  <a:pt x="3383" y="2537"/>
                </a:lnTo>
                <a:lnTo>
                  <a:pt x="0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0917565" y="6920594"/>
            <a:ext cx="6985" cy="1905"/>
          </a:xfrm>
          <a:custGeom>
            <a:avLst/>
            <a:gdLst/>
            <a:ahLst/>
            <a:cxnLst/>
            <a:rect l="l" t="t" r="r" b="b"/>
            <a:pathLst>
              <a:path w="6984" h="1904">
                <a:moveTo>
                  <a:pt x="5075" y="845"/>
                </a:moveTo>
                <a:lnTo>
                  <a:pt x="2537" y="845"/>
                </a:lnTo>
                <a:lnTo>
                  <a:pt x="6766" y="0"/>
                </a:lnTo>
                <a:lnTo>
                  <a:pt x="5075" y="845"/>
                </a:lnTo>
                <a:close/>
              </a:path>
              <a:path w="6984" h="1904">
                <a:moveTo>
                  <a:pt x="845" y="1691"/>
                </a:moveTo>
                <a:lnTo>
                  <a:pt x="0" y="845"/>
                </a:lnTo>
                <a:lnTo>
                  <a:pt x="3383" y="845"/>
                </a:lnTo>
                <a:lnTo>
                  <a:pt x="845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0908261" y="6873226"/>
            <a:ext cx="6985" cy="1905"/>
          </a:xfrm>
          <a:custGeom>
            <a:avLst/>
            <a:gdLst/>
            <a:ahLst/>
            <a:cxnLst/>
            <a:rect l="l" t="t" r="r" b="b"/>
            <a:pathLst>
              <a:path w="6984" h="1904">
                <a:moveTo>
                  <a:pt x="0" y="1691"/>
                </a:moveTo>
                <a:lnTo>
                  <a:pt x="6766" y="0"/>
                </a:lnTo>
                <a:lnTo>
                  <a:pt x="5075" y="845"/>
                </a:lnTo>
                <a:lnTo>
                  <a:pt x="2537" y="845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0915874" y="6922286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3383" y="845"/>
                </a:moveTo>
                <a:lnTo>
                  <a:pt x="0" y="845"/>
                </a:lnTo>
                <a:lnTo>
                  <a:pt x="845" y="0"/>
                </a:lnTo>
                <a:lnTo>
                  <a:pt x="2537" y="0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0831286" y="6235440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3383" y="845"/>
                </a:moveTo>
                <a:lnTo>
                  <a:pt x="0" y="845"/>
                </a:lnTo>
                <a:lnTo>
                  <a:pt x="0" y="0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847358" y="6656683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4">
                <a:moveTo>
                  <a:pt x="4229" y="1691"/>
                </a:moveTo>
                <a:lnTo>
                  <a:pt x="1691" y="845"/>
                </a:lnTo>
                <a:lnTo>
                  <a:pt x="0" y="0"/>
                </a:lnTo>
                <a:lnTo>
                  <a:pt x="4229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0909106" y="6841083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0" y="1691"/>
                </a:moveTo>
                <a:lnTo>
                  <a:pt x="0" y="845"/>
                </a:lnTo>
                <a:lnTo>
                  <a:pt x="1691" y="0"/>
                </a:lnTo>
                <a:lnTo>
                  <a:pt x="3383" y="0"/>
                </a:lnTo>
                <a:lnTo>
                  <a:pt x="1691" y="0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0825365" y="658563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845"/>
                </a:moveTo>
                <a:lnTo>
                  <a:pt x="845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0887114" y="6717586"/>
            <a:ext cx="9525" cy="2540"/>
          </a:xfrm>
          <a:custGeom>
            <a:avLst/>
            <a:gdLst/>
            <a:ahLst/>
            <a:cxnLst/>
            <a:rect l="l" t="t" r="r" b="b"/>
            <a:pathLst>
              <a:path w="9525" h="2540">
                <a:moveTo>
                  <a:pt x="0" y="2537"/>
                </a:moveTo>
                <a:lnTo>
                  <a:pt x="845" y="1691"/>
                </a:lnTo>
                <a:lnTo>
                  <a:pt x="1691" y="0"/>
                </a:lnTo>
                <a:lnTo>
                  <a:pt x="3383" y="0"/>
                </a:lnTo>
                <a:lnTo>
                  <a:pt x="6766" y="845"/>
                </a:lnTo>
                <a:lnTo>
                  <a:pt x="9304" y="845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0909106" y="5894555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845" y="2537"/>
                </a:moveTo>
                <a:lnTo>
                  <a:pt x="0" y="1691"/>
                </a:lnTo>
                <a:lnTo>
                  <a:pt x="0" y="845"/>
                </a:lnTo>
                <a:lnTo>
                  <a:pt x="845" y="0"/>
                </a:lnTo>
                <a:lnTo>
                  <a:pt x="845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2621145" y="5125660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4229" y="5920"/>
                </a:moveTo>
                <a:lnTo>
                  <a:pt x="0" y="0"/>
                </a:lnTo>
                <a:lnTo>
                  <a:pt x="12688" y="845"/>
                </a:lnTo>
                <a:lnTo>
                  <a:pt x="4229" y="592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1578183" y="6247294"/>
            <a:ext cx="8890" cy="3810"/>
          </a:xfrm>
          <a:custGeom>
            <a:avLst/>
            <a:gdLst/>
            <a:ahLst/>
            <a:cxnLst/>
            <a:rect l="l" t="t" r="r" b="b"/>
            <a:pathLst>
              <a:path w="8890" h="3810">
                <a:moveTo>
                  <a:pt x="5918" y="1689"/>
                </a:moveTo>
                <a:lnTo>
                  <a:pt x="1689" y="1689"/>
                </a:lnTo>
                <a:lnTo>
                  <a:pt x="0" y="2527"/>
                </a:lnTo>
                <a:lnTo>
                  <a:pt x="5918" y="2527"/>
                </a:lnTo>
                <a:lnTo>
                  <a:pt x="5918" y="1689"/>
                </a:lnTo>
                <a:close/>
              </a:path>
              <a:path w="8890" h="3810">
                <a:moveTo>
                  <a:pt x="6769" y="2527"/>
                </a:moveTo>
                <a:lnTo>
                  <a:pt x="5918" y="2527"/>
                </a:lnTo>
                <a:lnTo>
                  <a:pt x="6769" y="3378"/>
                </a:lnTo>
                <a:lnTo>
                  <a:pt x="6769" y="2527"/>
                </a:lnTo>
                <a:close/>
              </a:path>
              <a:path w="8890" h="3810">
                <a:moveTo>
                  <a:pt x="8458" y="1689"/>
                </a:moveTo>
                <a:lnTo>
                  <a:pt x="7607" y="838"/>
                </a:lnTo>
                <a:lnTo>
                  <a:pt x="5918" y="838"/>
                </a:lnTo>
                <a:lnTo>
                  <a:pt x="3378" y="0"/>
                </a:lnTo>
                <a:lnTo>
                  <a:pt x="4229" y="838"/>
                </a:lnTo>
                <a:lnTo>
                  <a:pt x="5080" y="838"/>
                </a:lnTo>
                <a:lnTo>
                  <a:pt x="5918" y="1689"/>
                </a:lnTo>
                <a:lnTo>
                  <a:pt x="8458" y="16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0933637" y="5817581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39">
                <a:moveTo>
                  <a:pt x="5921" y="2537"/>
                </a:moveTo>
                <a:lnTo>
                  <a:pt x="0" y="0"/>
                </a:lnTo>
                <a:lnTo>
                  <a:pt x="2537" y="845"/>
                </a:lnTo>
                <a:lnTo>
                  <a:pt x="592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0909952" y="5897093"/>
            <a:ext cx="6985" cy="2540"/>
          </a:xfrm>
          <a:custGeom>
            <a:avLst/>
            <a:gdLst/>
            <a:ahLst/>
            <a:cxnLst/>
            <a:rect l="l" t="t" r="r" b="b"/>
            <a:pathLst>
              <a:path w="6984" h="2539">
                <a:moveTo>
                  <a:pt x="6766" y="2537"/>
                </a:moveTo>
                <a:lnTo>
                  <a:pt x="3383" y="2537"/>
                </a:lnTo>
                <a:lnTo>
                  <a:pt x="845" y="1691"/>
                </a:lnTo>
                <a:lnTo>
                  <a:pt x="0" y="845"/>
                </a:lnTo>
                <a:lnTo>
                  <a:pt x="0" y="0"/>
                </a:lnTo>
                <a:lnTo>
                  <a:pt x="845" y="845"/>
                </a:lnTo>
                <a:lnTo>
                  <a:pt x="2537" y="1691"/>
                </a:lnTo>
                <a:lnTo>
                  <a:pt x="6766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0940403" y="5796434"/>
            <a:ext cx="6985" cy="2540"/>
          </a:xfrm>
          <a:custGeom>
            <a:avLst/>
            <a:gdLst/>
            <a:ahLst/>
            <a:cxnLst/>
            <a:rect l="l" t="t" r="r" b="b"/>
            <a:pathLst>
              <a:path w="6984" h="2539">
                <a:moveTo>
                  <a:pt x="0" y="2537"/>
                </a:moveTo>
                <a:lnTo>
                  <a:pt x="6766" y="0"/>
                </a:lnTo>
                <a:lnTo>
                  <a:pt x="5921" y="845"/>
                </a:lnTo>
                <a:lnTo>
                  <a:pt x="4229" y="1691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1023295" y="5559602"/>
            <a:ext cx="9525" cy="10160"/>
          </a:xfrm>
          <a:custGeom>
            <a:avLst/>
            <a:gdLst/>
            <a:ahLst/>
            <a:cxnLst/>
            <a:rect l="l" t="t" r="r" b="b"/>
            <a:pathLst>
              <a:path w="9525" h="10160">
                <a:moveTo>
                  <a:pt x="5918" y="1689"/>
                </a:moveTo>
                <a:lnTo>
                  <a:pt x="4229" y="0"/>
                </a:lnTo>
                <a:lnTo>
                  <a:pt x="838" y="1689"/>
                </a:lnTo>
                <a:lnTo>
                  <a:pt x="838" y="3378"/>
                </a:lnTo>
                <a:lnTo>
                  <a:pt x="2540" y="5067"/>
                </a:lnTo>
                <a:lnTo>
                  <a:pt x="5918" y="1689"/>
                </a:lnTo>
                <a:close/>
              </a:path>
              <a:path w="9525" h="10160">
                <a:moveTo>
                  <a:pt x="9296" y="10147"/>
                </a:moveTo>
                <a:lnTo>
                  <a:pt x="4229" y="6756"/>
                </a:lnTo>
                <a:lnTo>
                  <a:pt x="2540" y="5067"/>
                </a:lnTo>
                <a:lnTo>
                  <a:pt x="838" y="6756"/>
                </a:lnTo>
                <a:lnTo>
                  <a:pt x="0" y="8458"/>
                </a:lnTo>
                <a:lnTo>
                  <a:pt x="9296" y="1014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0949708" y="692651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845"/>
                </a:moveTo>
                <a:lnTo>
                  <a:pt x="845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0864275" y="598168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1721141" y="6668525"/>
            <a:ext cx="5080" cy="1270"/>
          </a:xfrm>
          <a:custGeom>
            <a:avLst/>
            <a:gdLst/>
            <a:ahLst/>
            <a:cxnLst/>
            <a:rect l="l" t="t" r="r" b="b"/>
            <a:pathLst>
              <a:path w="5079" h="1270">
                <a:moveTo>
                  <a:pt x="5075" y="845"/>
                </a:moveTo>
                <a:lnTo>
                  <a:pt x="845" y="845"/>
                </a:lnTo>
                <a:lnTo>
                  <a:pt x="845" y="0"/>
                </a:lnTo>
                <a:lnTo>
                  <a:pt x="0" y="0"/>
                </a:lnTo>
                <a:lnTo>
                  <a:pt x="3383" y="0"/>
                </a:lnTo>
                <a:lnTo>
                  <a:pt x="507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0907414" y="5897939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4229" y="3383"/>
                </a:moveTo>
                <a:lnTo>
                  <a:pt x="2537" y="2537"/>
                </a:lnTo>
                <a:lnTo>
                  <a:pt x="0" y="0"/>
                </a:lnTo>
                <a:lnTo>
                  <a:pt x="1691" y="0"/>
                </a:lnTo>
                <a:lnTo>
                  <a:pt x="3383" y="1691"/>
                </a:lnTo>
                <a:lnTo>
                  <a:pt x="3383" y="2537"/>
                </a:lnTo>
                <a:lnTo>
                  <a:pt x="4229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1591722" y="6380930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1691" y="1691"/>
                </a:moveTo>
                <a:lnTo>
                  <a:pt x="0" y="1691"/>
                </a:lnTo>
                <a:lnTo>
                  <a:pt x="845" y="846"/>
                </a:lnTo>
                <a:lnTo>
                  <a:pt x="2537" y="0"/>
                </a:lnTo>
                <a:lnTo>
                  <a:pt x="3383" y="0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1650933" y="6583939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3383" y="5075"/>
                </a:moveTo>
                <a:lnTo>
                  <a:pt x="0" y="5075"/>
                </a:lnTo>
                <a:lnTo>
                  <a:pt x="1691" y="0"/>
                </a:lnTo>
                <a:lnTo>
                  <a:pt x="4229" y="845"/>
                </a:lnTo>
                <a:lnTo>
                  <a:pt x="5921" y="2537"/>
                </a:lnTo>
                <a:lnTo>
                  <a:pt x="3383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1584955" y="6327640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70">
                <a:moveTo>
                  <a:pt x="1691" y="845"/>
                </a:moveTo>
                <a:lnTo>
                  <a:pt x="4229" y="0"/>
                </a:lnTo>
                <a:lnTo>
                  <a:pt x="6766" y="0"/>
                </a:lnTo>
                <a:lnTo>
                  <a:pt x="0" y="845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1644166" y="6580555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5">
                <a:moveTo>
                  <a:pt x="8458" y="4229"/>
                </a:moveTo>
                <a:lnTo>
                  <a:pt x="5920" y="3383"/>
                </a:lnTo>
                <a:lnTo>
                  <a:pt x="0" y="3383"/>
                </a:lnTo>
                <a:lnTo>
                  <a:pt x="8458" y="0"/>
                </a:lnTo>
                <a:lnTo>
                  <a:pt x="8458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0874426" y="5862412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2537" y="1691"/>
                </a:moveTo>
                <a:lnTo>
                  <a:pt x="1691" y="845"/>
                </a:lnTo>
                <a:lnTo>
                  <a:pt x="0" y="0"/>
                </a:lnTo>
                <a:lnTo>
                  <a:pt x="1691" y="0"/>
                </a:lnTo>
                <a:lnTo>
                  <a:pt x="2537" y="845"/>
                </a:lnTo>
                <a:lnTo>
                  <a:pt x="2537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2056105" y="5344740"/>
            <a:ext cx="8890" cy="9525"/>
          </a:xfrm>
          <a:custGeom>
            <a:avLst/>
            <a:gdLst/>
            <a:ahLst/>
            <a:cxnLst/>
            <a:rect l="l" t="t" r="r" b="b"/>
            <a:pathLst>
              <a:path w="8890" h="9525">
                <a:moveTo>
                  <a:pt x="6766" y="9304"/>
                </a:moveTo>
                <a:lnTo>
                  <a:pt x="5075" y="5920"/>
                </a:lnTo>
                <a:lnTo>
                  <a:pt x="2537" y="3383"/>
                </a:lnTo>
                <a:lnTo>
                  <a:pt x="0" y="0"/>
                </a:lnTo>
                <a:lnTo>
                  <a:pt x="8458" y="845"/>
                </a:lnTo>
                <a:lnTo>
                  <a:pt x="7612" y="4229"/>
                </a:lnTo>
                <a:lnTo>
                  <a:pt x="6766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2224432" y="4716260"/>
            <a:ext cx="5080" cy="4445"/>
          </a:xfrm>
          <a:custGeom>
            <a:avLst/>
            <a:gdLst/>
            <a:ahLst/>
            <a:cxnLst/>
            <a:rect l="l" t="t" r="r" b="b"/>
            <a:pathLst>
              <a:path w="5079" h="4445">
                <a:moveTo>
                  <a:pt x="5075" y="4229"/>
                </a:moveTo>
                <a:lnTo>
                  <a:pt x="2537" y="2537"/>
                </a:lnTo>
                <a:lnTo>
                  <a:pt x="845" y="1691"/>
                </a:lnTo>
                <a:lnTo>
                  <a:pt x="0" y="0"/>
                </a:lnTo>
                <a:lnTo>
                  <a:pt x="507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2166913" y="4838065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2537" y="845"/>
                </a:moveTo>
                <a:lnTo>
                  <a:pt x="0" y="845"/>
                </a:lnTo>
                <a:lnTo>
                  <a:pt x="1691" y="0"/>
                </a:lnTo>
                <a:lnTo>
                  <a:pt x="4229" y="0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2198211" y="4765743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0" y="3806"/>
                </a:moveTo>
                <a:lnTo>
                  <a:pt x="4651" y="0"/>
                </a:lnTo>
                <a:lnTo>
                  <a:pt x="2537" y="2114"/>
                </a:lnTo>
                <a:lnTo>
                  <a:pt x="0" y="380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2336088" y="4634210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5">
                <a:moveTo>
                  <a:pt x="845" y="6766"/>
                </a:moveTo>
                <a:lnTo>
                  <a:pt x="0" y="6766"/>
                </a:lnTo>
                <a:lnTo>
                  <a:pt x="845" y="5921"/>
                </a:lnTo>
                <a:lnTo>
                  <a:pt x="1691" y="4229"/>
                </a:lnTo>
                <a:lnTo>
                  <a:pt x="2537" y="0"/>
                </a:lnTo>
                <a:lnTo>
                  <a:pt x="3383" y="845"/>
                </a:lnTo>
                <a:lnTo>
                  <a:pt x="2537" y="3383"/>
                </a:lnTo>
                <a:lnTo>
                  <a:pt x="3383" y="5921"/>
                </a:lnTo>
                <a:lnTo>
                  <a:pt x="2537" y="5921"/>
                </a:lnTo>
                <a:lnTo>
                  <a:pt x="845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2361464" y="4745019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0" y="845"/>
                </a:lnTo>
                <a:lnTo>
                  <a:pt x="0" y="0"/>
                </a:lnTo>
                <a:lnTo>
                  <a:pt x="845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2534020" y="5838728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845" y="3383"/>
                </a:moveTo>
                <a:lnTo>
                  <a:pt x="0" y="0"/>
                </a:lnTo>
                <a:lnTo>
                  <a:pt x="4229" y="1691"/>
                </a:lnTo>
                <a:lnTo>
                  <a:pt x="845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2338625" y="4637594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0" y="5075"/>
                </a:moveTo>
                <a:lnTo>
                  <a:pt x="0" y="1691"/>
                </a:lnTo>
                <a:lnTo>
                  <a:pt x="1691" y="1691"/>
                </a:lnTo>
                <a:lnTo>
                  <a:pt x="5075" y="0"/>
                </a:lnTo>
                <a:lnTo>
                  <a:pt x="3383" y="2537"/>
                </a:lnTo>
                <a:lnTo>
                  <a:pt x="1691" y="4229"/>
                </a:lnTo>
                <a:lnTo>
                  <a:pt x="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2388531" y="4643515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0" y="1691"/>
                </a:moveTo>
                <a:lnTo>
                  <a:pt x="845" y="0"/>
                </a:lnTo>
                <a:lnTo>
                  <a:pt x="3383" y="0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11749054" y="4104696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2537" y="1691"/>
                </a:moveTo>
                <a:lnTo>
                  <a:pt x="1691" y="845"/>
                </a:lnTo>
                <a:lnTo>
                  <a:pt x="845" y="845"/>
                </a:lnTo>
                <a:lnTo>
                  <a:pt x="0" y="0"/>
                </a:lnTo>
                <a:lnTo>
                  <a:pt x="2537" y="845"/>
                </a:lnTo>
                <a:lnTo>
                  <a:pt x="2537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2556859" y="5869179"/>
            <a:ext cx="3810" cy="2540"/>
          </a:xfrm>
          <a:custGeom>
            <a:avLst/>
            <a:gdLst/>
            <a:ahLst/>
            <a:cxnLst/>
            <a:rect l="l" t="t" r="r" b="b"/>
            <a:pathLst>
              <a:path w="3809" h="2539">
                <a:moveTo>
                  <a:pt x="3383" y="2537"/>
                </a:moveTo>
                <a:lnTo>
                  <a:pt x="1691" y="2537"/>
                </a:lnTo>
                <a:lnTo>
                  <a:pt x="0" y="1691"/>
                </a:lnTo>
                <a:lnTo>
                  <a:pt x="0" y="0"/>
                </a:lnTo>
                <a:lnTo>
                  <a:pt x="3383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2345247" y="5081887"/>
            <a:ext cx="13970" cy="10160"/>
          </a:xfrm>
          <a:custGeom>
            <a:avLst/>
            <a:gdLst/>
            <a:ahLst/>
            <a:cxnLst/>
            <a:rect l="l" t="t" r="r" b="b"/>
            <a:pathLst>
              <a:path w="13970" h="10160">
                <a:moveTo>
                  <a:pt x="145" y="9938"/>
                </a:moveTo>
                <a:lnTo>
                  <a:pt x="0" y="687"/>
                </a:lnTo>
                <a:lnTo>
                  <a:pt x="2154" y="0"/>
                </a:lnTo>
                <a:lnTo>
                  <a:pt x="6687" y="2801"/>
                </a:lnTo>
                <a:lnTo>
                  <a:pt x="13679" y="4017"/>
                </a:lnTo>
                <a:lnTo>
                  <a:pt x="9449" y="4863"/>
                </a:lnTo>
                <a:lnTo>
                  <a:pt x="4374" y="6555"/>
                </a:lnTo>
                <a:lnTo>
                  <a:pt x="145" y="993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2314094" y="4637594"/>
            <a:ext cx="1270" cy="6350"/>
          </a:xfrm>
          <a:custGeom>
            <a:avLst/>
            <a:gdLst/>
            <a:ahLst/>
            <a:cxnLst/>
            <a:rect l="l" t="t" r="r" b="b"/>
            <a:pathLst>
              <a:path w="1270" h="6350">
                <a:moveTo>
                  <a:pt x="0" y="5921"/>
                </a:moveTo>
                <a:lnTo>
                  <a:pt x="845" y="0"/>
                </a:lnTo>
                <a:lnTo>
                  <a:pt x="845" y="2537"/>
                </a:lnTo>
                <a:lnTo>
                  <a:pt x="0" y="5075"/>
                </a:lnTo>
                <a:lnTo>
                  <a:pt x="0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2631295" y="6005364"/>
            <a:ext cx="17780" cy="5080"/>
          </a:xfrm>
          <a:custGeom>
            <a:avLst/>
            <a:gdLst/>
            <a:ahLst/>
            <a:cxnLst/>
            <a:rect l="l" t="t" r="r" b="b"/>
            <a:pathLst>
              <a:path w="17779" h="5079">
                <a:moveTo>
                  <a:pt x="16917" y="5075"/>
                </a:moveTo>
                <a:lnTo>
                  <a:pt x="12251" y="1070"/>
                </a:lnTo>
                <a:lnTo>
                  <a:pt x="8775" y="1586"/>
                </a:lnTo>
                <a:lnTo>
                  <a:pt x="5141" y="2577"/>
                </a:lnTo>
                <a:lnTo>
                  <a:pt x="0" y="0"/>
                </a:lnTo>
                <a:lnTo>
                  <a:pt x="17763" y="845"/>
                </a:lnTo>
                <a:lnTo>
                  <a:pt x="16917" y="2537"/>
                </a:lnTo>
                <a:lnTo>
                  <a:pt x="16917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2293794" y="4638440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20" h="11429">
                <a:moveTo>
                  <a:pt x="16917" y="10996"/>
                </a:moveTo>
                <a:lnTo>
                  <a:pt x="12688" y="10150"/>
                </a:lnTo>
                <a:lnTo>
                  <a:pt x="8458" y="7612"/>
                </a:lnTo>
                <a:lnTo>
                  <a:pt x="5921" y="5921"/>
                </a:lnTo>
                <a:lnTo>
                  <a:pt x="2537" y="4229"/>
                </a:lnTo>
                <a:lnTo>
                  <a:pt x="0" y="2537"/>
                </a:lnTo>
                <a:lnTo>
                  <a:pt x="0" y="0"/>
                </a:lnTo>
                <a:lnTo>
                  <a:pt x="3383" y="0"/>
                </a:lnTo>
                <a:lnTo>
                  <a:pt x="5920" y="845"/>
                </a:lnTo>
                <a:lnTo>
                  <a:pt x="7612" y="1691"/>
                </a:lnTo>
                <a:lnTo>
                  <a:pt x="10150" y="3383"/>
                </a:lnTo>
                <a:lnTo>
                  <a:pt x="14379" y="5921"/>
                </a:lnTo>
                <a:lnTo>
                  <a:pt x="18609" y="9304"/>
                </a:lnTo>
                <a:lnTo>
                  <a:pt x="20300" y="5075"/>
                </a:lnTo>
                <a:lnTo>
                  <a:pt x="20300" y="9304"/>
                </a:lnTo>
                <a:lnTo>
                  <a:pt x="16917" y="1099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2059488" y="5354045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2537" y="12688"/>
                </a:moveTo>
                <a:lnTo>
                  <a:pt x="0" y="8458"/>
                </a:lnTo>
                <a:lnTo>
                  <a:pt x="3383" y="0"/>
                </a:lnTo>
                <a:lnTo>
                  <a:pt x="5075" y="3383"/>
                </a:lnTo>
                <a:lnTo>
                  <a:pt x="5920" y="7612"/>
                </a:lnTo>
                <a:lnTo>
                  <a:pt x="2537" y="126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2402065" y="5771904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845" y="1691"/>
                </a:moveTo>
                <a:lnTo>
                  <a:pt x="0" y="1691"/>
                </a:lnTo>
                <a:lnTo>
                  <a:pt x="0" y="0"/>
                </a:lnTo>
                <a:lnTo>
                  <a:pt x="845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12171143" y="5524910"/>
            <a:ext cx="8890" cy="1905"/>
          </a:xfrm>
          <a:custGeom>
            <a:avLst/>
            <a:gdLst/>
            <a:ahLst/>
            <a:cxnLst/>
            <a:rect l="l" t="t" r="r" b="b"/>
            <a:pathLst>
              <a:path w="8890" h="1904">
                <a:moveTo>
                  <a:pt x="8458" y="1691"/>
                </a:moveTo>
                <a:lnTo>
                  <a:pt x="2537" y="845"/>
                </a:lnTo>
                <a:lnTo>
                  <a:pt x="845" y="845"/>
                </a:lnTo>
                <a:lnTo>
                  <a:pt x="0" y="0"/>
                </a:lnTo>
                <a:lnTo>
                  <a:pt x="5075" y="0"/>
                </a:lnTo>
                <a:lnTo>
                  <a:pt x="8458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2432516" y="5840419"/>
            <a:ext cx="5080" cy="14604"/>
          </a:xfrm>
          <a:custGeom>
            <a:avLst/>
            <a:gdLst/>
            <a:ahLst/>
            <a:cxnLst/>
            <a:rect l="l" t="t" r="r" b="b"/>
            <a:pathLst>
              <a:path w="5079" h="14604">
                <a:moveTo>
                  <a:pt x="4229" y="14379"/>
                </a:moveTo>
                <a:lnTo>
                  <a:pt x="2537" y="14379"/>
                </a:lnTo>
                <a:lnTo>
                  <a:pt x="845" y="13533"/>
                </a:lnTo>
                <a:lnTo>
                  <a:pt x="0" y="14379"/>
                </a:lnTo>
                <a:lnTo>
                  <a:pt x="0" y="10150"/>
                </a:lnTo>
                <a:lnTo>
                  <a:pt x="1691" y="5075"/>
                </a:lnTo>
                <a:lnTo>
                  <a:pt x="5075" y="0"/>
                </a:lnTo>
                <a:lnTo>
                  <a:pt x="4229" y="1437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2402911" y="5773596"/>
            <a:ext cx="7620" cy="17780"/>
          </a:xfrm>
          <a:custGeom>
            <a:avLst/>
            <a:gdLst/>
            <a:ahLst/>
            <a:cxnLst/>
            <a:rect l="l" t="t" r="r" b="b"/>
            <a:pathLst>
              <a:path w="7620" h="17779">
                <a:moveTo>
                  <a:pt x="7612" y="17763"/>
                </a:moveTo>
                <a:lnTo>
                  <a:pt x="0" y="0"/>
                </a:lnTo>
                <a:lnTo>
                  <a:pt x="3383" y="5921"/>
                </a:lnTo>
                <a:lnTo>
                  <a:pt x="5921" y="12688"/>
                </a:lnTo>
                <a:lnTo>
                  <a:pt x="7612" y="1776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2616915" y="5192484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5">
                <a:moveTo>
                  <a:pt x="7612" y="4229"/>
                </a:moveTo>
                <a:lnTo>
                  <a:pt x="2537" y="1691"/>
                </a:lnTo>
                <a:lnTo>
                  <a:pt x="0" y="845"/>
                </a:lnTo>
                <a:lnTo>
                  <a:pt x="8458" y="0"/>
                </a:lnTo>
                <a:lnTo>
                  <a:pt x="8458" y="1691"/>
                </a:lnTo>
                <a:lnTo>
                  <a:pt x="7612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11804881" y="6081492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39">
                <a:moveTo>
                  <a:pt x="0" y="2537"/>
                </a:moveTo>
                <a:lnTo>
                  <a:pt x="5920" y="0"/>
                </a:lnTo>
                <a:lnTo>
                  <a:pt x="2537" y="1691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1626403" y="7294468"/>
            <a:ext cx="6350" cy="11430"/>
          </a:xfrm>
          <a:custGeom>
            <a:avLst/>
            <a:gdLst/>
            <a:ahLst/>
            <a:cxnLst/>
            <a:rect l="l" t="t" r="r" b="b"/>
            <a:pathLst>
              <a:path w="6350" h="11429">
                <a:moveTo>
                  <a:pt x="5075" y="10996"/>
                </a:moveTo>
                <a:lnTo>
                  <a:pt x="3383" y="8458"/>
                </a:lnTo>
                <a:lnTo>
                  <a:pt x="1691" y="5075"/>
                </a:lnTo>
                <a:lnTo>
                  <a:pt x="0" y="0"/>
                </a:lnTo>
                <a:lnTo>
                  <a:pt x="5921" y="6766"/>
                </a:lnTo>
                <a:lnTo>
                  <a:pt x="5921" y="8458"/>
                </a:lnTo>
                <a:lnTo>
                  <a:pt x="5075" y="10150"/>
                </a:lnTo>
                <a:lnTo>
                  <a:pt x="5075" y="1099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1821799" y="6212602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37" y="0"/>
                </a:moveTo>
                <a:lnTo>
                  <a:pt x="845" y="0"/>
                </a:lnTo>
                <a:lnTo>
                  <a:pt x="0" y="845"/>
                </a:lnTo>
                <a:lnTo>
                  <a:pt x="845" y="845"/>
                </a:lnTo>
                <a:lnTo>
                  <a:pt x="2537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11447079" y="4461653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691" y="1691"/>
                </a:moveTo>
                <a:lnTo>
                  <a:pt x="845" y="1691"/>
                </a:lnTo>
                <a:lnTo>
                  <a:pt x="845" y="845"/>
                </a:lnTo>
                <a:lnTo>
                  <a:pt x="0" y="0"/>
                </a:lnTo>
                <a:lnTo>
                  <a:pt x="845" y="0"/>
                </a:lnTo>
                <a:lnTo>
                  <a:pt x="1691" y="845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1906386" y="6632999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2537" y="1691"/>
                </a:moveTo>
                <a:lnTo>
                  <a:pt x="845" y="1691"/>
                </a:lnTo>
                <a:lnTo>
                  <a:pt x="0" y="845"/>
                </a:lnTo>
                <a:lnTo>
                  <a:pt x="845" y="0"/>
                </a:lnTo>
                <a:lnTo>
                  <a:pt x="2537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1345574" y="7032249"/>
            <a:ext cx="12700" cy="8890"/>
          </a:xfrm>
          <a:custGeom>
            <a:avLst/>
            <a:gdLst/>
            <a:ahLst/>
            <a:cxnLst/>
            <a:rect l="l" t="t" r="r" b="b"/>
            <a:pathLst>
              <a:path w="12700" h="8890">
                <a:moveTo>
                  <a:pt x="6767" y="8458"/>
                </a:moveTo>
                <a:lnTo>
                  <a:pt x="0" y="4229"/>
                </a:lnTo>
                <a:lnTo>
                  <a:pt x="12688" y="0"/>
                </a:lnTo>
                <a:lnTo>
                  <a:pt x="6767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1901310" y="6654992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2537" y="1691"/>
                </a:moveTo>
                <a:lnTo>
                  <a:pt x="1691" y="1691"/>
                </a:lnTo>
                <a:lnTo>
                  <a:pt x="0" y="0"/>
                </a:lnTo>
                <a:lnTo>
                  <a:pt x="845" y="845"/>
                </a:lnTo>
                <a:lnTo>
                  <a:pt x="1691" y="845"/>
                </a:lnTo>
                <a:lnTo>
                  <a:pt x="2537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2210053" y="6603393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1691" y="1691"/>
                </a:moveTo>
                <a:lnTo>
                  <a:pt x="0" y="0"/>
                </a:lnTo>
                <a:lnTo>
                  <a:pt x="1691" y="845"/>
                </a:lnTo>
                <a:lnTo>
                  <a:pt x="2537" y="845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1704223" y="5922469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845" y="845"/>
                </a:moveTo>
                <a:lnTo>
                  <a:pt x="0" y="845"/>
                </a:lnTo>
                <a:lnTo>
                  <a:pt x="3383" y="0"/>
                </a:lnTo>
                <a:lnTo>
                  <a:pt x="84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1491064" y="7213265"/>
            <a:ext cx="5080" cy="1270"/>
          </a:xfrm>
          <a:custGeom>
            <a:avLst/>
            <a:gdLst/>
            <a:ahLst/>
            <a:cxnLst/>
            <a:rect l="l" t="t" r="r" b="b"/>
            <a:pathLst>
              <a:path w="5079" h="1270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5075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1571422" y="4327160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537" y="2537"/>
                </a:moveTo>
                <a:lnTo>
                  <a:pt x="845" y="1691"/>
                </a:lnTo>
                <a:lnTo>
                  <a:pt x="0" y="845"/>
                </a:lnTo>
                <a:lnTo>
                  <a:pt x="0" y="0"/>
                </a:lnTo>
                <a:lnTo>
                  <a:pt x="2537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1678847" y="4163061"/>
            <a:ext cx="25400" cy="20320"/>
          </a:xfrm>
          <a:custGeom>
            <a:avLst/>
            <a:gdLst/>
            <a:ahLst/>
            <a:cxnLst/>
            <a:rect l="l" t="t" r="r" b="b"/>
            <a:pathLst>
              <a:path w="25400" h="20320">
                <a:moveTo>
                  <a:pt x="25376" y="20300"/>
                </a:moveTo>
                <a:lnTo>
                  <a:pt x="16890" y="15225"/>
                </a:lnTo>
                <a:lnTo>
                  <a:pt x="11419" y="10150"/>
                </a:lnTo>
                <a:lnTo>
                  <a:pt x="6581" y="5075"/>
                </a:lnTo>
                <a:lnTo>
                  <a:pt x="0" y="0"/>
                </a:lnTo>
                <a:lnTo>
                  <a:pt x="6819" y="4123"/>
                </a:lnTo>
                <a:lnTo>
                  <a:pt x="13956" y="10150"/>
                </a:lnTo>
                <a:lnTo>
                  <a:pt x="20459" y="16177"/>
                </a:lnTo>
                <a:lnTo>
                  <a:pt x="25376" y="203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1803190" y="6069650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5">
                <a:moveTo>
                  <a:pt x="0" y="4229"/>
                </a:moveTo>
                <a:lnTo>
                  <a:pt x="4229" y="0"/>
                </a:lnTo>
                <a:lnTo>
                  <a:pt x="4229" y="845"/>
                </a:lnTo>
                <a:lnTo>
                  <a:pt x="2537" y="2537"/>
                </a:lnTo>
                <a:lnTo>
                  <a:pt x="0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1757513" y="5952920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5">
                <a:moveTo>
                  <a:pt x="845" y="4229"/>
                </a:moveTo>
                <a:lnTo>
                  <a:pt x="0" y="3383"/>
                </a:lnTo>
                <a:lnTo>
                  <a:pt x="845" y="1691"/>
                </a:lnTo>
                <a:lnTo>
                  <a:pt x="2537" y="1691"/>
                </a:lnTo>
                <a:lnTo>
                  <a:pt x="5921" y="845"/>
                </a:lnTo>
                <a:lnTo>
                  <a:pt x="8458" y="0"/>
                </a:lnTo>
                <a:lnTo>
                  <a:pt x="84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1802344" y="6053578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0" y="1691"/>
                </a:moveTo>
                <a:lnTo>
                  <a:pt x="845" y="845"/>
                </a:lnTo>
                <a:lnTo>
                  <a:pt x="2537" y="0"/>
                </a:lnTo>
                <a:lnTo>
                  <a:pt x="1691" y="845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11381101" y="7108377"/>
            <a:ext cx="4445" cy="6985"/>
          </a:xfrm>
          <a:custGeom>
            <a:avLst/>
            <a:gdLst/>
            <a:ahLst/>
            <a:cxnLst/>
            <a:rect l="l" t="t" r="r" b="b"/>
            <a:pathLst>
              <a:path w="4445" h="6984">
                <a:moveTo>
                  <a:pt x="3383" y="6766"/>
                </a:moveTo>
                <a:lnTo>
                  <a:pt x="0" y="5920"/>
                </a:lnTo>
                <a:lnTo>
                  <a:pt x="0" y="0"/>
                </a:lnTo>
                <a:lnTo>
                  <a:pt x="2537" y="845"/>
                </a:lnTo>
                <a:lnTo>
                  <a:pt x="4229" y="2537"/>
                </a:lnTo>
                <a:lnTo>
                  <a:pt x="3383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1754975" y="5952074"/>
            <a:ext cx="5080" cy="2540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3383" y="2537"/>
                </a:moveTo>
                <a:lnTo>
                  <a:pt x="0" y="2537"/>
                </a:lnTo>
                <a:lnTo>
                  <a:pt x="2537" y="0"/>
                </a:lnTo>
                <a:lnTo>
                  <a:pt x="5075" y="0"/>
                </a:lnTo>
                <a:lnTo>
                  <a:pt x="4229" y="1691"/>
                </a:lnTo>
                <a:lnTo>
                  <a:pt x="3383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2077251" y="5213630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2537" y="12688"/>
                </a:moveTo>
                <a:lnTo>
                  <a:pt x="0" y="0"/>
                </a:lnTo>
                <a:lnTo>
                  <a:pt x="12688" y="5920"/>
                </a:lnTo>
                <a:lnTo>
                  <a:pt x="2537" y="126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0786021" y="5906401"/>
            <a:ext cx="38735" cy="52069"/>
          </a:xfrm>
          <a:custGeom>
            <a:avLst/>
            <a:gdLst/>
            <a:ahLst/>
            <a:cxnLst/>
            <a:rect l="l" t="t" r="r" b="b"/>
            <a:pathLst>
              <a:path w="38734" h="52070">
                <a:moveTo>
                  <a:pt x="1828" y="8686"/>
                </a:moveTo>
                <a:lnTo>
                  <a:pt x="571" y="7912"/>
                </a:lnTo>
                <a:lnTo>
                  <a:pt x="0" y="7620"/>
                </a:lnTo>
                <a:lnTo>
                  <a:pt x="1270" y="8458"/>
                </a:lnTo>
                <a:lnTo>
                  <a:pt x="1828" y="8686"/>
                </a:lnTo>
                <a:close/>
              </a:path>
              <a:path w="38734" h="52070">
                <a:moveTo>
                  <a:pt x="29184" y="51600"/>
                </a:moveTo>
                <a:lnTo>
                  <a:pt x="28346" y="50749"/>
                </a:lnTo>
                <a:lnTo>
                  <a:pt x="26644" y="50749"/>
                </a:lnTo>
                <a:lnTo>
                  <a:pt x="24117" y="49911"/>
                </a:lnTo>
                <a:lnTo>
                  <a:pt x="29184" y="51600"/>
                </a:lnTo>
                <a:close/>
              </a:path>
              <a:path w="38734" h="52070">
                <a:moveTo>
                  <a:pt x="35953" y="23685"/>
                </a:moveTo>
                <a:lnTo>
                  <a:pt x="27914" y="18554"/>
                </a:lnTo>
                <a:lnTo>
                  <a:pt x="23507" y="15544"/>
                </a:lnTo>
                <a:lnTo>
                  <a:pt x="18821" y="12738"/>
                </a:lnTo>
                <a:lnTo>
                  <a:pt x="15367" y="10960"/>
                </a:lnTo>
                <a:lnTo>
                  <a:pt x="8890" y="7620"/>
                </a:lnTo>
                <a:lnTo>
                  <a:pt x="7200" y="5080"/>
                </a:lnTo>
                <a:lnTo>
                  <a:pt x="15659" y="6769"/>
                </a:lnTo>
                <a:lnTo>
                  <a:pt x="21577" y="9309"/>
                </a:lnTo>
                <a:lnTo>
                  <a:pt x="20408" y="7912"/>
                </a:lnTo>
                <a:lnTo>
                  <a:pt x="21158" y="6985"/>
                </a:lnTo>
                <a:lnTo>
                  <a:pt x="21056" y="6769"/>
                </a:lnTo>
                <a:lnTo>
                  <a:pt x="20624" y="5740"/>
                </a:lnTo>
                <a:lnTo>
                  <a:pt x="19227" y="5080"/>
                </a:lnTo>
                <a:lnTo>
                  <a:pt x="15659" y="3390"/>
                </a:lnTo>
                <a:lnTo>
                  <a:pt x="7353" y="2438"/>
                </a:lnTo>
                <a:lnTo>
                  <a:pt x="3810" y="3390"/>
                </a:lnTo>
                <a:lnTo>
                  <a:pt x="4711" y="6235"/>
                </a:lnTo>
                <a:lnTo>
                  <a:pt x="9690" y="10960"/>
                </a:lnTo>
                <a:lnTo>
                  <a:pt x="9537" y="10960"/>
                </a:lnTo>
                <a:lnTo>
                  <a:pt x="5499" y="10147"/>
                </a:lnTo>
                <a:lnTo>
                  <a:pt x="1828" y="8686"/>
                </a:lnTo>
                <a:lnTo>
                  <a:pt x="5499" y="10960"/>
                </a:lnTo>
                <a:lnTo>
                  <a:pt x="14173" y="15544"/>
                </a:lnTo>
                <a:lnTo>
                  <a:pt x="24434" y="19977"/>
                </a:lnTo>
                <a:lnTo>
                  <a:pt x="35953" y="23685"/>
                </a:lnTo>
                <a:close/>
              </a:path>
              <a:path w="38734" h="52070">
                <a:moveTo>
                  <a:pt x="37642" y="27914"/>
                </a:moveTo>
                <a:lnTo>
                  <a:pt x="35953" y="26225"/>
                </a:lnTo>
                <a:lnTo>
                  <a:pt x="36804" y="25374"/>
                </a:lnTo>
                <a:lnTo>
                  <a:pt x="32575" y="23685"/>
                </a:lnTo>
                <a:lnTo>
                  <a:pt x="35953" y="27076"/>
                </a:lnTo>
                <a:lnTo>
                  <a:pt x="37642" y="27914"/>
                </a:lnTo>
                <a:close/>
              </a:path>
              <a:path w="38734" h="52070">
                <a:moveTo>
                  <a:pt x="38493" y="9309"/>
                </a:moveTo>
                <a:lnTo>
                  <a:pt x="35102" y="5080"/>
                </a:lnTo>
                <a:lnTo>
                  <a:pt x="30873" y="2540"/>
                </a:lnTo>
                <a:lnTo>
                  <a:pt x="20726" y="0"/>
                </a:lnTo>
                <a:lnTo>
                  <a:pt x="22415" y="1689"/>
                </a:lnTo>
                <a:lnTo>
                  <a:pt x="38493" y="93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0767000" y="7002643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40" h="6984">
                <a:moveTo>
                  <a:pt x="4614" y="4843"/>
                </a:moveTo>
                <a:lnTo>
                  <a:pt x="12688" y="0"/>
                </a:lnTo>
                <a:lnTo>
                  <a:pt x="13956" y="2537"/>
                </a:lnTo>
                <a:lnTo>
                  <a:pt x="10150" y="2537"/>
                </a:lnTo>
                <a:lnTo>
                  <a:pt x="4614" y="4843"/>
                </a:lnTo>
                <a:close/>
              </a:path>
              <a:path w="15240" h="6984">
                <a:moveTo>
                  <a:pt x="15225" y="5074"/>
                </a:moveTo>
                <a:lnTo>
                  <a:pt x="10150" y="2537"/>
                </a:lnTo>
                <a:lnTo>
                  <a:pt x="13956" y="2537"/>
                </a:lnTo>
                <a:lnTo>
                  <a:pt x="15110" y="4843"/>
                </a:lnTo>
                <a:lnTo>
                  <a:pt x="15225" y="5074"/>
                </a:lnTo>
                <a:close/>
              </a:path>
              <a:path w="15240" h="6984">
                <a:moveTo>
                  <a:pt x="0" y="6766"/>
                </a:moveTo>
                <a:lnTo>
                  <a:pt x="4614" y="4843"/>
                </a:lnTo>
                <a:lnTo>
                  <a:pt x="4229" y="5074"/>
                </a:lnTo>
                <a:lnTo>
                  <a:pt x="0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2160146" y="6012131"/>
            <a:ext cx="5080" cy="3810"/>
          </a:xfrm>
          <a:custGeom>
            <a:avLst/>
            <a:gdLst/>
            <a:ahLst/>
            <a:cxnLst/>
            <a:rect l="l" t="t" r="r" b="b"/>
            <a:pathLst>
              <a:path w="5079" h="3810">
                <a:moveTo>
                  <a:pt x="2537" y="3383"/>
                </a:moveTo>
                <a:lnTo>
                  <a:pt x="0" y="2537"/>
                </a:lnTo>
                <a:lnTo>
                  <a:pt x="845" y="845"/>
                </a:lnTo>
                <a:lnTo>
                  <a:pt x="1691" y="0"/>
                </a:lnTo>
                <a:lnTo>
                  <a:pt x="4229" y="0"/>
                </a:lnTo>
                <a:lnTo>
                  <a:pt x="5074" y="845"/>
                </a:lnTo>
                <a:lnTo>
                  <a:pt x="2537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0807713" y="5934315"/>
            <a:ext cx="17780" cy="29209"/>
          </a:xfrm>
          <a:custGeom>
            <a:avLst/>
            <a:gdLst/>
            <a:ahLst/>
            <a:cxnLst/>
            <a:rect l="l" t="t" r="r" b="b"/>
            <a:pathLst>
              <a:path w="17779" h="29210">
                <a:moveTo>
                  <a:pt x="14262" y="28765"/>
                </a:moveTo>
                <a:lnTo>
                  <a:pt x="11722" y="25374"/>
                </a:lnTo>
                <a:lnTo>
                  <a:pt x="7493" y="23685"/>
                </a:lnTo>
                <a:lnTo>
                  <a:pt x="8597" y="25311"/>
                </a:lnTo>
                <a:lnTo>
                  <a:pt x="4216" y="25908"/>
                </a:lnTo>
                <a:lnTo>
                  <a:pt x="0" y="26657"/>
                </a:lnTo>
                <a:lnTo>
                  <a:pt x="1574" y="28765"/>
                </a:lnTo>
                <a:lnTo>
                  <a:pt x="3263" y="27914"/>
                </a:lnTo>
                <a:lnTo>
                  <a:pt x="14262" y="28765"/>
                </a:lnTo>
                <a:close/>
              </a:path>
              <a:path w="17779" h="29210">
                <a:moveTo>
                  <a:pt x="17653" y="850"/>
                </a:moveTo>
                <a:lnTo>
                  <a:pt x="16802" y="850"/>
                </a:lnTo>
                <a:lnTo>
                  <a:pt x="15951" y="0"/>
                </a:lnTo>
                <a:lnTo>
                  <a:pt x="15113" y="0"/>
                </a:lnTo>
                <a:lnTo>
                  <a:pt x="16802" y="1689"/>
                </a:lnTo>
                <a:lnTo>
                  <a:pt x="17653" y="8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0740778" y="6156774"/>
            <a:ext cx="12700" cy="4445"/>
          </a:xfrm>
          <a:custGeom>
            <a:avLst/>
            <a:gdLst/>
            <a:ahLst/>
            <a:cxnLst/>
            <a:rect l="l" t="t" r="r" b="b"/>
            <a:pathLst>
              <a:path w="12700" h="4445">
                <a:moveTo>
                  <a:pt x="12688" y="4229"/>
                </a:moveTo>
                <a:lnTo>
                  <a:pt x="3383" y="4229"/>
                </a:lnTo>
                <a:lnTo>
                  <a:pt x="0" y="0"/>
                </a:lnTo>
                <a:lnTo>
                  <a:pt x="12688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0904031" y="5926698"/>
            <a:ext cx="39370" cy="22225"/>
          </a:xfrm>
          <a:custGeom>
            <a:avLst/>
            <a:gdLst/>
            <a:ahLst/>
            <a:cxnLst/>
            <a:rect l="l" t="t" r="r" b="b"/>
            <a:pathLst>
              <a:path w="39370" h="22225">
                <a:moveTo>
                  <a:pt x="21992" y="21992"/>
                </a:moveTo>
                <a:lnTo>
                  <a:pt x="17023" y="19745"/>
                </a:lnTo>
                <a:lnTo>
                  <a:pt x="16494" y="17974"/>
                </a:lnTo>
                <a:lnTo>
                  <a:pt x="17234" y="16521"/>
                </a:lnTo>
                <a:lnTo>
                  <a:pt x="16071" y="15225"/>
                </a:lnTo>
                <a:lnTo>
                  <a:pt x="21992" y="17763"/>
                </a:lnTo>
                <a:lnTo>
                  <a:pt x="30451" y="16917"/>
                </a:lnTo>
                <a:lnTo>
                  <a:pt x="28759" y="14379"/>
                </a:lnTo>
                <a:lnTo>
                  <a:pt x="17961" y="9991"/>
                </a:lnTo>
                <a:lnTo>
                  <a:pt x="12793" y="7189"/>
                </a:lnTo>
                <a:lnTo>
                  <a:pt x="8419" y="4387"/>
                </a:lnTo>
                <a:lnTo>
                  <a:pt x="0" y="0"/>
                </a:lnTo>
                <a:lnTo>
                  <a:pt x="12146" y="2114"/>
                </a:lnTo>
                <a:lnTo>
                  <a:pt x="22944" y="5498"/>
                </a:lnTo>
                <a:lnTo>
                  <a:pt x="31997" y="9516"/>
                </a:lnTo>
                <a:lnTo>
                  <a:pt x="38910" y="13533"/>
                </a:lnTo>
                <a:lnTo>
                  <a:pt x="35526" y="12688"/>
                </a:lnTo>
                <a:lnTo>
                  <a:pt x="31297" y="10996"/>
                </a:lnTo>
                <a:lnTo>
                  <a:pt x="27067" y="10996"/>
                </a:lnTo>
                <a:lnTo>
                  <a:pt x="32936" y="15569"/>
                </a:lnTo>
                <a:lnTo>
                  <a:pt x="34046" y="19032"/>
                </a:lnTo>
                <a:lnTo>
                  <a:pt x="30398" y="21226"/>
                </a:lnTo>
                <a:lnTo>
                  <a:pt x="21992" y="2199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2628758" y="4862595"/>
            <a:ext cx="6985" cy="1905"/>
          </a:xfrm>
          <a:custGeom>
            <a:avLst/>
            <a:gdLst/>
            <a:ahLst/>
            <a:cxnLst/>
            <a:rect l="l" t="t" r="r" b="b"/>
            <a:pathLst>
              <a:path w="6984" h="1904">
                <a:moveTo>
                  <a:pt x="6766" y="1691"/>
                </a:moveTo>
                <a:lnTo>
                  <a:pt x="4229" y="845"/>
                </a:lnTo>
                <a:lnTo>
                  <a:pt x="1691" y="845"/>
                </a:lnTo>
                <a:lnTo>
                  <a:pt x="0" y="0"/>
                </a:lnTo>
                <a:lnTo>
                  <a:pt x="6766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2618606" y="4887975"/>
            <a:ext cx="12700" cy="43180"/>
          </a:xfrm>
          <a:custGeom>
            <a:avLst/>
            <a:gdLst/>
            <a:ahLst/>
            <a:cxnLst/>
            <a:rect l="l" t="t" r="r" b="b"/>
            <a:pathLst>
              <a:path w="12700" h="43179">
                <a:moveTo>
                  <a:pt x="4229" y="42291"/>
                </a:moveTo>
                <a:lnTo>
                  <a:pt x="1689" y="42291"/>
                </a:lnTo>
                <a:lnTo>
                  <a:pt x="0" y="43141"/>
                </a:lnTo>
                <a:lnTo>
                  <a:pt x="2527" y="43141"/>
                </a:lnTo>
                <a:lnTo>
                  <a:pt x="4229" y="42291"/>
                </a:lnTo>
                <a:close/>
              </a:path>
              <a:path w="12700" h="43179">
                <a:moveTo>
                  <a:pt x="12687" y="0"/>
                </a:moveTo>
                <a:lnTo>
                  <a:pt x="9296" y="2540"/>
                </a:lnTo>
                <a:lnTo>
                  <a:pt x="6769" y="5080"/>
                </a:lnTo>
                <a:lnTo>
                  <a:pt x="12687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0900639" y="5878486"/>
            <a:ext cx="17145" cy="47625"/>
          </a:xfrm>
          <a:custGeom>
            <a:avLst/>
            <a:gdLst/>
            <a:ahLst/>
            <a:cxnLst/>
            <a:rect l="l" t="t" r="r" b="b"/>
            <a:pathLst>
              <a:path w="17145" h="47625">
                <a:moveTo>
                  <a:pt x="2540" y="41452"/>
                </a:moveTo>
                <a:lnTo>
                  <a:pt x="850" y="39763"/>
                </a:lnTo>
                <a:lnTo>
                  <a:pt x="0" y="40601"/>
                </a:lnTo>
                <a:lnTo>
                  <a:pt x="850" y="40601"/>
                </a:lnTo>
                <a:lnTo>
                  <a:pt x="1689" y="41452"/>
                </a:lnTo>
                <a:lnTo>
                  <a:pt x="2540" y="41452"/>
                </a:lnTo>
                <a:close/>
              </a:path>
              <a:path w="17145" h="47625">
                <a:moveTo>
                  <a:pt x="3390" y="42291"/>
                </a:moveTo>
                <a:lnTo>
                  <a:pt x="1689" y="41452"/>
                </a:lnTo>
                <a:lnTo>
                  <a:pt x="3390" y="43141"/>
                </a:lnTo>
                <a:lnTo>
                  <a:pt x="3390" y="42291"/>
                </a:lnTo>
                <a:close/>
              </a:path>
              <a:path w="17145" h="47625">
                <a:moveTo>
                  <a:pt x="6769" y="47371"/>
                </a:moveTo>
                <a:lnTo>
                  <a:pt x="3390" y="43992"/>
                </a:lnTo>
                <a:lnTo>
                  <a:pt x="3390" y="44831"/>
                </a:lnTo>
                <a:lnTo>
                  <a:pt x="2540" y="45681"/>
                </a:lnTo>
                <a:lnTo>
                  <a:pt x="6769" y="47371"/>
                </a:lnTo>
                <a:close/>
              </a:path>
              <a:path w="17145" h="47625">
                <a:moveTo>
                  <a:pt x="11849" y="9309"/>
                </a:moveTo>
                <a:lnTo>
                  <a:pt x="9309" y="8458"/>
                </a:lnTo>
                <a:lnTo>
                  <a:pt x="10147" y="9309"/>
                </a:lnTo>
                <a:lnTo>
                  <a:pt x="11849" y="9309"/>
                </a:lnTo>
                <a:close/>
              </a:path>
              <a:path w="17145" h="47625">
                <a:moveTo>
                  <a:pt x="16802" y="2628"/>
                </a:moveTo>
                <a:lnTo>
                  <a:pt x="15227" y="0"/>
                </a:lnTo>
                <a:lnTo>
                  <a:pt x="13538" y="1701"/>
                </a:lnTo>
                <a:lnTo>
                  <a:pt x="2540" y="2540"/>
                </a:lnTo>
                <a:lnTo>
                  <a:pt x="5080" y="6769"/>
                </a:lnTo>
                <a:lnTo>
                  <a:pt x="9309" y="8458"/>
                </a:lnTo>
                <a:lnTo>
                  <a:pt x="8216" y="6311"/>
                </a:lnTo>
                <a:lnTo>
                  <a:pt x="12585" y="4546"/>
                </a:lnTo>
                <a:lnTo>
                  <a:pt x="16802" y="262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1551966" y="622951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0" y="845"/>
                </a:moveTo>
                <a:lnTo>
                  <a:pt x="0" y="0"/>
                </a:lnTo>
                <a:lnTo>
                  <a:pt x="845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1656008" y="5872562"/>
            <a:ext cx="5080" cy="6350"/>
          </a:xfrm>
          <a:custGeom>
            <a:avLst/>
            <a:gdLst/>
            <a:ahLst/>
            <a:cxnLst/>
            <a:rect l="l" t="t" r="r" b="b"/>
            <a:pathLst>
              <a:path w="5079" h="6350">
                <a:moveTo>
                  <a:pt x="0" y="5921"/>
                </a:moveTo>
                <a:lnTo>
                  <a:pt x="1691" y="2537"/>
                </a:lnTo>
                <a:lnTo>
                  <a:pt x="3383" y="1691"/>
                </a:lnTo>
                <a:lnTo>
                  <a:pt x="5075" y="0"/>
                </a:lnTo>
                <a:lnTo>
                  <a:pt x="4229" y="1691"/>
                </a:lnTo>
                <a:lnTo>
                  <a:pt x="0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0914181" y="6914673"/>
            <a:ext cx="5080" cy="1905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845" y="1691"/>
                </a:moveTo>
                <a:lnTo>
                  <a:pt x="0" y="1691"/>
                </a:lnTo>
                <a:lnTo>
                  <a:pt x="5075" y="0"/>
                </a:lnTo>
                <a:lnTo>
                  <a:pt x="2537" y="845"/>
                </a:lnTo>
                <a:lnTo>
                  <a:pt x="845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1606948" y="5946999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0" y="0"/>
                </a:moveTo>
                <a:lnTo>
                  <a:pt x="1691" y="845"/>
                </a:lnTo>
                <a:lnTo>
                  <a:pt x="2537" y="845"/>
                </a:lnTo>
                <a:lnTo>
                  <a:pt x="1691" y="845"/>
                </a:lnTo>
                <a:lnTo>
                  <a:pt x="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0857496" y="7181126"/>
            <a:ext cx="12700" cy="12065"/>
          </a:xfrm>
          <a:custGeom>
            <a:avLst/>
            <a:gdLst/>
            <a:ahLst/>
            <a:cxnLst/>
            <a:rect l="l" t="t" r="r" b="b"/>
            <a:pathLst>
              <a:path w="12700" h="12065">
                <a:moveTo>
                  <a:pt x="2781" y="3695"/>
                </a:moveTo>
                <a:lnTo>
                  <a:pt x="1701" y="4229"/>
                </a:lnTo>
                <a:lnTo>
                  <a:pt x="0" y="5918"/>
                </a:lnTo>
                <a:lnTo>
                  <a:pt x="2781" y="3695"/>
                </a:lnTo>
                <a:close/>
              </a:path>
              <a:path w="12700" h="12065">
                <a:moveTo>
                  <a:pt x="12700" y="0"/>
                </a:moveTo>
                <a:lnTo>
                  <a:pt x="7620" y="0"/>
                </a:lnTo>
                <a:lnTo>
                  <a:pt x="4229" y="2540"/>
                </a:lnTo>
                <a:lnTo>
                  <a:pt x="6540" y="2806"/>
                </a:lnTo>
                <a:lnTo>
                  <a:pt x="4864" y="7188"/>
                </a:lnTo>
                <a:lnTo>
                  <a:pt x="3517" y="11582"/>
                </a:lnTo>
                <a:lnTo>
                  <a:pt x="6769" y="11849"/>
                </a:lnTo>
                <a:lnTo>
                  <a:pt x="5930" y="9309"/>
                </a:lnTo>
                <a:lnTo>
                  <a:pt x="1270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1609485" y="5954612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4229" y="845"/>
                </a:moveTo>
                <a:lnTo>
                  <a:pt x="3383" y="845"/>
                </a:lnTo>
                <a:lnTo>
                  <a:pt x="0" y="0"/>
                </a:lnTo>
                <a:lnTo>
                  <a:pt x="4229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1053750" y="7361292"/>
            <a:ext cx="7620" cy="10160"/>
          </a:xfrm>
          <a:custGeom>
            <a:avLst/>
            <a:gdLst/>
            <a:ahLst/>
            <a:cxnLst/>
            <a:rect l="l" t="t" r="r" b="b"/>
            <a:pathLst>
              <a:path w="7620" h="10159">
                <a:moveTo>
                  <a:pt x="0" y="10150"/>
                </a:moveTo>
                <a:lnTo>
                  <a:pt x="7612" y="0"/>
                </a:lnTo>
                <a:lnTo>
                  <a:pt x="5921" y="9304"/>
                </a:lnTo>
                <a:lnTo>
                  <a:pt x="0" y="101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1371797" y="7103302"/>
            <a:ext cx="8890" cy="5080"/>
          </a:xfrm>
          <a:custGeom>
            <a:avLst/>
            <a:gdLst/>
            <a:ahLst/>
            <a:cxnLst/>
            <a:rect l="l" t="t" r="r" b="b"/>
            <a:pathLst>
              <a:path w="8890" h="5079">
                <a:moveTo>
                  <a:pt x="8458" y="5075"/>
                </a:moveTo>
                <a:lnTo>
                  <a:pt x="6767" y="4229"/>
                </a:lnTo>
                <a:lnTo>
                  <a:pt x="0" y="4229"/>
                </a:lnTo>
                <a:lnTo>
                  <a:pt x="7612" y="0"/>
                </a:lnTo>
                <a:lnTo>
                  <a:pt x="8458" y="2537"/>
                </a:lnTo>
                <a:lnTo>
                  <a:pt x="8458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0905723" y="6910444"/>
            <a:ext cx="13335" cy="7620"/>
          </a:xfrm>
          <a:custGeom>
            <a:avLst/>
            <a:gdLst/>
            <a:ahLst/>
            <a:cxnLst/>
            <a:rect l="l" t="t" r="r" b="b"/>
            <a:pathLst>
              <a:path w="13334" h="7620">
                <a:moveTo>
                  <a:pt x="4229" y="7612"/>
                </a:moveTo>
                <a:lnTo>
                  <a:pt x="0" y="6766"/>
                </a:lnTo>
                <a:lnTo>
                  <a:pt x="10150" y="1691"/>
                </a:lnTo>
                <a:lnTo>
                  <a:pt x="10996" y="0"/>
                </a:lnTo>
                <a:lnTo>
                  <a:pt x="13335" y="449"/>
                </a:lnTo>
                <a:lnTo>
                  <a:pt x="10044" y="2960"/>
                </a:lnTo>
                <a:lnTo>
                  <a:pt x="6595" y="5471"/>
                </a:lnTo>
                <a:lnTo>
                  <a:pt x="8458" y="5921"/>
                </a:lnTo>
                <a:lnTo>
                  <a:pt x="4229" y="761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1591722" y="7176892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09">
                <a:moveTo>
                  <a:pt x="1691" y="3383"/>
                </a:moveTo>
                <a:lnTo>
                  <a:pt x="0" y="2537"/>
                </a:lnTo>
                <a:lnTo>
                  <a:pt x="3383" y="0"/>
                </a:lnTo>
                <a:lnTo>
                  <a:pt x="1691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2214282" y="6616081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4229" y="845"/>
                </a:moveTo>
                <a:lnTo>
                  <a:pt x="0" y="0"/>
                </a:lnTo>
                <a:lnTo>
                  <a:pt x="4229" y="0"/>
                </a:lnTo>
                <a:lnTo>
                  <a:pt x="4229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0800296" y="7141374"/>
            <a:ext cx="45720" cy="33020"/>
          </a:xfrm>
          <a:custGeom>
            <a:avLst/>
            <a:gdLst/>
            <a:ahLst/>
            <a:cxnLst/>
            <a:rect l="l" t="t" r="r" b="b"/>
            <a:pathLst>
              <a:path w="45720" h="33020">
                <a:moveTo>
                  <a:pt x="25908" y="838"/>
                </a:moveTo>
                <a:lnTo>
                  <a:pt x="19989" y="0"/>
                </a:lnTo>
                <a:lnTo>
                  <a:pt x="15760" y="1689"/>
                </a:lnTo>
                <a:lnTo>
                  <a:pt x="6451" y="8458"/>
                </a:lnTo>
                <a:lnTo>
                  <a:pt x="9842" y="9296"/>
                </a:lnTo>
                <a:lnTo>
                  <a:pt x="25908" y="838"/>
                </a:lnTo>
                <a:close/>
              </a:path>
              <a:path w="45720" h="33020">
                <a:moveTo>
                  <a:pt x="36906" y="13525"/>
                </a:moveTo>
                <a:lnTo>
                  <a:pt x="28232" y="17284"/>
                </a:lnTo>
                <a:lnTo>
                  <a:pt x="23368" y="18821"/>
                </a:lnTo>
                <a:lnTo>
                  <a:pt x="17868" y="20662"/>
                </a:lnTo>
                <a:lnTo>
                  <a:pt x="7302" y="25374"/>
                </a:lnTo>
                <a:lnTo>
                  <a:pt x="3911" y="24523"/>
                </a:lnTo>
                <a:lnTo>
                  <a:pt x="9842" y="18605"/>
                </a:lnTo>
                <a:lnTo>
                  <a:pt x="15760" y="15227"/>
                </a:lnTo>
                <a:lnTo>
                  <a:pt x="11531" y="16916"/>
                </a:lnTo>
                <a:lnTo>
                  <a:pt x="16598" y="10147"/>
                </a:lnTo>
                <a:lnTo>
                  <a:pt x="6451" y="15227"/>
                </a:lnTo>
                <a:lnTo>
                  <a:pt x="1054" y="21704"/>
                </a:lnTo>
                <a:lnTo>
                  <a:pt x="0" y="25793"/>
                </a:lnTo>
                <a:lnTo>
                  <a:pt x="3238" y="27355"/>
                </a:lnTo>
                <a:lnTo>
                  <a:pt x="10680" y="26225"/>
                </a:lnTo>
                <a:lnTo>
                  <a:pt x="8140" y="29603"/>
                </a:lnTo>
                <a:lnTo>
                  <a:pt x="3073" y="31292"/>
                </a:lnTo>
                <a:lnTo>
                  <a:pt x="533" y="32981"/>
                </a:lnTo>
                <a:lnTo>
                  <a:pt x="8356" y="30416"/>
                </a:lnTo>
                <a:lnTo>
                  <a:pt x="17449" y="26428"/>
                </a:lnTo>
                <a:lnTo>
                  <a:pt x="27178" y="20853"/>
                </a:lnTo>
                <a:lnTo>
                  <a:pt x="36906" y="13525"/>
                </a:lnTo>
                <a:close/>
              </a:path>
              <a:path w="45720" h="33020">
                <a:moveTo>
                  <a:pt x="40284" y="16916"/>
                </a:moveTo>
                <a:lnTo>
                  <a:pt x="39446" y="16065"/>
                </a:lnTo>
                <a:lnTo>
                  <a:pt x="39446" y="15227"/>
                </a:lnTo>
                <a:lnTo>
                  <a:pt x="35217" y="16916"/>
                </a:lnTo>
                <a:lnTo>
                  <a:pt x="40284" y="16916"/>
                </a:lnTo>
                <a:close/>
              </a:path>
              <a:path w="45720" h="33020">
                <a:moveTo>
                  <a:pt x="42824" y="16916"/>
                </a:moveTo>
                <a:lnTo>
                  <a:pt x="40284" y="16916"/>
                </a:lnTo>
                <a:lnTo>
                  <a:pt x="40284" y="17767"/>
                </a:lnTo>
                <a:lnTo>
                  <a:pt x="41135" y="17767"/>
                </a:lnTo>
                <a:lnTo>
                  <a:pt x="42824" y="16916"/>
                </a:lnTo>
                <a:close/>
              </a:path>
              <a:path w="45720" h="33020">
                <a:moveTo>
                  <a:pt x="45364" y="16065"/>
                </a:moveTo>
                <a:lnTo>
                  <a:pt x="43675" y="16065"/>
                </a:lnTo>
                <a:lnTo>
                  <a:pt x="42824" y="16916"/>
                </a:lnTo>
                <a:lnTo>
                  <a:pt x="45364" y="16916"/>
                </a:lnTo>
                <a:lnTo>
                  <a:pt x="45364" y="1606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2153379" y="6008747"/>
            <a:ext cx="8890" cy="2540"/>
          </a:xfrm>
          <a:custGeom>
            <a:avLst/>
            <a:gdLst/>
            <a:ahLst/>
            <a:cxnLst/>
            <a:rect l="l" t="t" r="r" b="b"/>
            <a:pathLst>
              <a:path w="8890" h="2539">
                <a:moveTo>
                  <a:pt x="7612" y="2537"/>
                </a:moveTo>
                <a:lnTo>
                  <a:pt x="0" y="2537"/>
                </a:lnTo>
                <a:lnTo>
                  <a:pt x="8458" y="0"/>
                </a:lnTo>
                <a:lnTo>
                  <a:pt x="8458" y="845"/>
                </a:lnTo>
                <a:lnTo>
                  <a:pt x="7612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0879501" y="6749729"/>
            <a:ext cx="12065" cy="2540"/>
          </a:xfrm>
          <a:custGeom>
            <a:avLst/>
            <a:gdLst/>
            <a:ahLst/>
            <a:cxnLst/>
            <a:rect l="l" t="t" r="r" b="b"/>
            <a:pathLst>
              <a:path w="12065" h="2540">
                <a:moveTo>
                  <a:pt x="0" y="2537"/>
                </a:moveTo>
                <a:lnTo>
                  <a:pt x="7612" y="0"/>
                </a:lnTo>
                <a:lnTo>
                  <a:pt x="11842" y="1691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1615407" y="7184505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1691" y="1691"/>
                </a:moveTo>
                <a:lnTo>
                  <a:pt x="845" y="1691"/>
                </a:lnTo>
                <a:lnTo>
                  <a:pt x="0" y="845"/>
                </a:lnTo>
                <a:lnTo>
                  <a:pt x="3383" y="0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1900465" y="6620311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4229" y="845"/>
                </a:moveTo>
                <a:lnTo>
                  <a:pt x="0" y="845"/>
                </a:lnTo>
                <a:lnTo>
                  <a:pt x="845" y="0"/>
                </a:lnTo>
                <a:lnTo>
                  <a:pt x="4229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0080155" y="5264383"/>
            <a:ext cx="12065" cy="4445"/>
          </a:xfrm>
          <a:custGeom>
            <a:avLst/>
            <a:gdLst/>
            <a:ahLst/>
            <a:cxnLst/>
            <a:rect l="l" t="t" r="r" b="b"/>
            <a:pathLst>
              <a:path w="12065" h="4445">
                <a:moveTo>
                  <a:pt x="11842" y="4229"/>
                </a:moveTo>
                <a:lnTo>
                  <a:pt x="3383" y="4229"/>
                </a:lnTo>
                <a:lnTo>
                  <a:pt x="0" y="0"/>
                </a:lnTo>
                <a:lnTo>
                  <a:pt x="11842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3549909" y="464859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304"/>
                </a:moveTo>
                <a:lnTo>
                  <a:pt x="5075" y="0"/>
                </a:lnTo>
                <a:lnTo>
                  <a:pt x="6767" y="0"/>
                </a:lnTo>
                <a:lnTo>
                  <a:pt x="7612" y="845"/>
                </a:lnTo>
                <a:lnTo>
                  <a:pt x="9304" y="845"/>
                </a:lnTo>
                <a:lnTo>
                  <a:pt x="7612" y="3383"/>
                </a:lnTo>
                <a:lnTo>
                  <a:pt x="5075" y="5921"/>
                </a:lnTo>
                <a:lnTo>
                  <a:pt x="0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10512393" y="5451320"/>
            <a:ext cx="5080" cy="1905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1691" y="845"/>
                </a:lnTo>
                <a:close/>
              </a:path>
              <a:path w="5079" h="1904">
                <a:moveTo>
                  <a:pt x="5075" y="1691"/>
                </a:moveTo>
                <a:lnTo>
                  <a:pt x="3383" y="1691"/>
                </a:lnTo>
                <a:lnTo>
                  <a:pt x="1691" y="845"/>
                </a:lnTo>
                <a:lnTo>
                  <a:pt x="2537" y="845"/>
                </a:lnTo>
                <a:lnTo>
                  <a:pt x="5075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0095380" y="6326794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37" y="845"/>
                </a:moveTo>
                <a:lnTo>
                  <a:pt x="0" y="845"/>
                </a:lnTo>
                <a:lnTo>
                  <a:pt x="845" y="845"/>
                </a:lnTo>
                <a:lnTo>
                  <a:pt x="1691" y="0"/>
                </a:lnTo>
                <a:lnTo>
                  <a:pt x="2537" y="0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10515765" y="5443715"/>
            <a:ext cx="16510" cy="22860"/>
          </a:xfrm>
          <a:custGeom>
            <a:avLst/>
            <a:gdLst/>
            <a:ahLst/>
            <a:cxnLst/>
            <a:rect l="l" t="t" r="r" b="b"/>
            <a:pathLst>
              <a:path w="16509" h="22860">
                <a:moveTo>
                  <a:pt x="6769" y="2540"/>
                </a:moveTo>
                <a:lnTo>
                  <a:pt x="5080" y="1689"/>
                </a:lnTo>
                <a:lnTo>
                  <a:pt x="0" y="0"/>
                </a:lnTo>
                <a:lnTo>
                  <a:pt x="6769" y="2540"/>
                </a:lnTo>
                <a:close/>
              </a:path>
              <a:path w="16509" h="22860">
                <a:moveTo>
                  <a:pt x="16078" y="21996"/>
                </a:moveTo>
                <a:lnTo>
                  <a:pt x="10160" y="21145"/>
                </a:lnTo>
                <a:lnTo>
                  <a:pt x="16078" y="22834"/>
                </a:lnTo>
                <a:lnTo>
                  <a:pt x="15227" y="21996"/>
                </a:lnTo>
                <a:lnTo>
                  <a:pt x="16078" y="2199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13521149" y="4503101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1691"/>
                </a:moveTo>
                <a:lnTo>
                  <a:pt x="845" y="0"/>
                </a:lnTo>
                <a:lnTo>
                  <a:pt x="1691" y="0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10100878" y="6357246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4" h="11429">
                <a:moveTo>
                  <a:pt x="2960" y="10996"/>
                </a:moveTo>
                <a:lnTo>
                  <a:pt x="0" y="9291"/>
                </a:lnTo>
                <a:lnTo>
                  <a:pt x="2749" y="5603"/>
                </a:lnTo>
                <a:lnTo>
                  <a:pt x="5815" y="2074"/>
                </a:lnTo>
                <a:lnTo>
                  <a:pt x="3806" y="845"/>
                </a:lnTo>
                <a:lnTo>
                  <a:pt x="8881" y="0"/>
                </a:lnTo>
                <a:lnTo>
                  <a:pt x="13110" y="2537"/>
                </a:lnTo>
                <a:lnTo>
                  <a:pt x="3806" y="8458"/>
                </a:lnTo>
                <a:lnTo>
                  <a:pt x="2960" y="1099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1064746" y="4695959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39">
                <a:moveTo>
                  <a:pt x="5921" y="2537"/>
                </a:moveTo>
                <a:lnTo>
                  <a:pt x="0" y="845"/>
                </a:lnTo>
                <a:lnTo>
                  <a:pt x="845" y="0"/>
                </a:lnTo>
                <a:lnTo>
                  <a:pt x="592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1132415" y="4411746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5">
                <a:moveTo>
                  <a:pt x="0" y="6767"/>
                </a:moveTo>
                <a:lnTo>
                  <a:pt x="846" y="846"/>
                </a:lnTo>
                <a:lnTo>
                  <a:pt x="0" y="0"/>
                </a:lnTo>
                <a:lnTo>
                  <a:pt x="3383" y="2538"/>
                </a:lnTo>
                <a:lnTo>
                  <a:pt x="0" y="676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10484480" y="5497843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691" y="1691"/>
                </a:moveTo>
                <a:lnTo>
                  <a:pt x="845" y="1691"/>
                </a:lnTo>
                <a:lnTo>
                  <a:pt x="0" y="0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10534386" y="546570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845" y="845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10050539" y="6303111"/>
            <a:ext cx="40640" cy="25400"/>
          </a:xfrm>
          <a:custGeom>
            <a:avLst/>
            <a:gdLst/>
            <a:ahLst/>
            <a:cxnLst/>
            <a:rect l="l" t="t" r="r" b="b"/>
            <a:pathLst>
              <a:path w="40640" h="25400">
                <a:moveTo>
                  <a:pt x="34683" y="2540"/>
                </a:moveTo>
                <a:lnTo>
                  <a:pt x="28765" y="0"/>
                </a:lnTo>
                <a:lnTo>
                  <a:pt x="23685" y="0"/>
                </a:lnTo>
                <a:lnTo>
                  <a:pt x="13538" y="3390"/>
                </a:lnTo>
                <a:lnTo>
                  <a:pt x="16078" y="5080"/>
                </a:lnTo>
                <a:lnTo>
                  <a:pt x="34683" y="2540"/>
                </a:lnTo>
                <a:close/>
              </a:path>
              <a:path w="40640" h="25400">
                <a:moveTo>
                  <a:pt x="40601" y="17767"/>
                </a:moveTo>
                <a:lnTo>
                  <a:pt x="31546" y="18859"/>
                </a:lnTo>
                <a:lnTo>
                  <a:pt x="26543" y="18935"/>
                </a:lnTo>
                <a:lnTo>
                  <a:pt x="20739" y="18834"/>
                </a:lnTo>
                <a:lnTo>
                  <a:pt x="9309" y="19456"/>
                </a:lnTo>
                <a:lnTo>
                  <a:pt x="6769" y="17767"/>
                </a:lnTo>
                <a:lnTo>
                  <a:pt x="13538" y="13538"/>
                </a:lnTo>
                <a:lnTo>
                  <a:pt x="20307" y="12687"/>
                </a:lnTo>
                <a:lnTo>
                  <a:pt x="15227" y="12687"/>
                </a:lnTo>
                <a:lnTo>
                  <a:pt x="22847" y="7620"/>
                </a:lnTo>
                <a:lnTo>
                  <a:pt x="11849" y="9309"/>
                </a:lnTo>
                <a:lnTo>
                  <a:pt x="4711" y="13893"/>
                </a:lnTo>
                <a:lnTo>
                  <a:pt x="2336" y="17449"/>
                </a:lnTo>
                <a:lnTo>
                  <a:pt x="4711" y="19900"/>
                </a:lnTo>
                <a:lnTo>
                  <a:pt x="11849" y="21158"/>
                </a:lnTo>
                <a:lnTo>
                  <a:pt x="8458" y="22847"/>
                </a:lnTo>
                <a:lnTo>
                  <a:pt x="3390" y="23685"/>
                </a:lnTo>
                <a:lnTo>
                  <a:pt x="0" y="24536"/>
                </a:lnTo>
                <a:lnTo>
                  <a:pt x="8128" y="24790"/>
                </a:lnTo>
                <a:lnTo>
                  <a:pt x="18084" y="24003"/>
                </a:lnTo>
                <a:lnTo>
                  <a:pt x="29146" y="21805"/>
                </a:lnTo>
                <a:lnTo>
                  <a:pt x="40601" y="1776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10503935" y="5488538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537" y="2537"/>
                </a:moveTo>
                <a:lnTo>
                  <a:pt x="845" y="1691"/>
                </a:lnTo>
                <a:lnTo>
                  <a:pt x="0" y="845"/>
                </a:lnTo>
                <a:lnTo>
                  <a:pt x="0" y="0"/>
                </a:lnTo>
                <a:lnTo>
                  <a:pt x="845" y="845"/>
                </a:lnTo>
                <a:lnTo>
                  <a:pt x="2537" y="1691"/>
                </a:lnTo>
                <a:lnTo>
                  <a:pt x="2537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11024144" y="4856674"/>
            <a:ext cx="17145" cy="2540"/>
          </a:xfrm>
          <a:custGeom>
            <a:avLst/>
            <a:gdLst/>
            <a:ahLst/>
            <a:cxnLst/>
            <a:rect l="l" t="t" r="r" b="b"/>
            <a:pathLst>
              <a:path w="17145" h="2539">
                <a:moveTo>
                  <a:pt x="10996" y="2537"/>
                </a:moveTo>
                <a:lnTo>
                  <a:pt x="2537" y="2537"/>
                </a:lnTo>
                <a:lnTo>
                  <a:pt x="0" y="1691"/>
                </a:lnTo>
                <a:lnTo>
                  <a:pt x="6766" y="845"/>
                </a:lnTo>
                <a:lnTo>
                  <a:pt x="8458" y="0"/>
                </a:lnTo>
                <a:lnTo>
                  <a:pt x="16917" y="1691"/>
                </a:lnTo>
                <a:lnTo>
                  <a:pt x="10996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10468409" y="547162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4">
                <a:moveTo>
                  <a:pt x="845" y="1691"/>
                </a:moveTo>
                <a:lnTo>
                  <a:pt x="0" y="0"/>
                </a:lnTo>
                <a:lnTo>
                  <a:pt x="845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0531849" y="5465700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2537" y="845"/>
                </a:moveTo>
                <a:lnTo>
                  <a:pt x="0" y="0"/>
                </a:lnTo>
                <a:lnTo>
                  <a:pt x="845" y="0"/>
                </a:lnTo>
                <a:lnTo>
                  <a:pt x="1691" y="845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10556379" y="5403951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0"/>
                </a:moveTo>
                <a:lnTo>
                  <a:pt x="0" y="0"/>
                </a:lnTo>
                <a:lnTo>
                  <a:pt x="1691" y="0"/>
                </a:lnTo>
                <a:lnTo>
                  <a:pt x="1691" y="845"/>
                </a:lnTo>
                <a:lnTo>
                  <a:pt x="1691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0208727" y="5135810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5">
                <a:moveTo>
                  <a:pt x="4229" y="4229"/>
                </a:moveTo>
                <a:lnTo>
                  <a:pt x="0" y="1691"/>
                </a:lnTo>
                <a:lnTo>
                  <a:pt x="1691" y="0"/>
                </a:lnTo>
                <a:lnTo>
                  <a:pt x="4229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10521698" y="5434402"/>
            <a:ext cx="22225" cy="4445"/>
          </a:xfrm>
          <a:custGeom>
            <a:avLst/>
            <a:gdLst/>
            <a:ahLst/>
            <a:cxnLst/>
            <a:rect l="l" t="t" r="r" b="b"/>
            <a:pathLst>
              <a:path w="22225" h="4445">
                <a:moveTo>
                  <a:pt x="21992" y="4229"/>
                </a:moveTo>
                <a:lnTo>
                  <a:pt x="15225" y="3383"/>
                </a:lnTo>
                <a:lnTo>
                  <a:pt x="0" y="845"/>
                </a:lnTo>
                <a:lnTo>
                  <a:pt x="845" y="0"/>
                </a:lnTo>
                <a:lnTo>
                  <a:pt x="5921" y="845"/>
                </a:lnTo>
                <a:lnTo>
                  <a:pt x="9304" y="1691"/>
                </a:lnTo>
                <a:lnTo>
                  <a:pt x="11842" y="1691"/>
                </a:lnTo>
                <a:lnTo>
                  <a:pt x="12688" y="2537"/>
                </a:lnTo>
                <a:lnTo>
                  <a:pt x="16071" y="3383"/>
                </a:lnTo>
                <a:lnTo>
                  <a:pt x="21992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10204498" y="5157803"/>
            <a:ext cx="17145" cy="12065"/>
          </a:xfrm>
          <a:custGeom>
            <a:avLst/>
            <a:gdLst/>
            <a:ahLst/>
            <a:cxnLst/>
            <a:rect l="l" t="t" r="r" b="b"/>
            <a:pathLst>
              <a:path w="17145" h="12064">
                <a:moveTo>
                  <a:pt x="16917" y="11842"/>
                </a:moveTo>
                <a:lnTo>
                  <a:pt x="6766" y="8458"/>
                </a:lnTo>
                <a:lnTo>
                  <a:pt x="3383" y="5075"/>
                </a:lnTo>
                <a:lnTo>
                  <a:pt x="0" y="0"/>
                </a:lnTo>
                <a:lnTo>
                  <a:pt x="16071" y="8458"/>
                </a:lnTo>
                <a:lnTo>
                  <a:pt x="16917" y="1184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0150481" y="5063912"/>
            <a:ext cx="14604" cy="5080"/>
          </a:xfrm>
          <a:custGeom>
            <a:avLst/>
            <a:gdLst/>
            <a:ahLst/>
            <a:cxnLst/>
            <a:rect l="l" t="t" r="r" b="b"/>
            <a:pathLst>
              <a:path w="14604" h="5079">
                <a:moveTo>
                  <a:pt x="14260" y="5075"/>
                </a:moveTo>
                <a:lnTo>
                  <a:pt x="3264" y="3383"/>
                </a:lnTo>
                <a:lnTo>
                  <a:pt x="1572" y="5075"/>
                </a:lnTo>
                <a:lnTo>
                  <a:pt x="0" y="2735"/>
                </a:lnTo>
                <a:lnTo>
                  <a:pt x="4216" y="2220"/>
                </a:lnTo>
                <a:lnTo>
                  <a:pt x="8590" y="1863"/>
                </a:lnTo>
                <a:lnTo>
                  <a:pt x="7493" y="0"/>
                </a:lnTo>
                <a:lnTo>
                  <a:pt x="11723" y="1691"/>
                </a:lnTo>
                <a:lnTo>
                  <a:pt x="1426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1341345" y="4572885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5" h="11429">
                <a:moveTo>
                  <a:pt x="11842" y="11419"/>
                </a:moveTo>
                <a:lnTo>
                  <a:pt x="7612" y="8035"/>
                </a:lnTo>
                <a:lnTo>
                  <a:pt x="4229" y="5498"/>
                </a:lnTo>
                <a:lnTo>
                  <a:pt x="0" y="2960"/>
                </a:lnTo>
                <a:lnTo>
                  <a:pt x="3158" y="0"/>
                </a:lnTo>
                <a:lnTo>
                  <a:pt x="4969" y="1480"/>
                </a:lnTo>
                <a:lnTo>
                  <a:pt x="7255" y="5815"/>
                </a:lnTo>
                <a:lnTo>
                  <a:pt x="11842" y="1141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1740595" y="4093634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29">
                <a:moveTo>
                  <a:pt x="13533" y="11062"/>
                </a:moveTo>
                <a:lnTo>
                  <a:pt x="0" y="911"/>
                </a:lnTo>
                <a:lnTo>
                  <a:pt x="449" y="0"/>
                </a:lnTo>
                <a:lnTo>
                  <a:pt x="4863" y="3132"/>
                </a:lnTo>
                <a:lnTo>
                  <a:pt x="10229" y="7692"/>
                </a:lnTo>
                <a:lnTo>
                  <a:pt x="13533" y="110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1606948" y="4236652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5">
                <a:moveTo>
                  <a:pt x="3383" y="4229"/>
                </a:moveTo>
                <a:lnTo>
                  <a:pt x="2537" y="4229"/>
                </a:lnTo>
                <a:lnTo>
                  <a:pt x="0" y="0"/>
                </a:lnTo>
                <a:lnTo>
                  <a:pt x="3383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1104502" y="483299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383" y="3383"/>
                </a:moveTo>
                <a:lnTo>
                  <a:pt x="0" y="845"/>
                </a:lnTo>
                <a:lnTo>
                  <a:pt x="1691" y="0"/>
                </a:lnTo>
                <a:lnTo>
                  <a:pt x="3383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11517286" y="4426127"/>
            <a:ext cx="12700" cy="19050"/>
          </a:xfrm>
          <a:custGeom>
            <a:avLst/>
            <a:gdLst/>
            <a:ahLst/>
            <a:cxnLst/>
            <a:rect l="l" t="t" r="r" b="b"/>
            <a:pathLst>
              <a:path w="12700" h="19050">
                <a:moveTo>
                  <a:pt x="11842" y="18609"/>
                </a:moveTo>
                <a:lnTo>
                  <a:pt x="2537" y="13533"/>
                </a:lnTo>
                <a:lnTo>
                  <a:pt x="0" y="8458"/>
                </a:lnTo>
                <a:lnTo>
                  <a:pt x="0" y="0"/>
                </a:lnTo>
                <a:lnTo>
                  <a:pt x="12688" y="13533"/>
                </a:lnTo>
                <a:lnTo>
                  <a:pt x="11842" y="186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1030911" y="4621522"/>
            <a:ext cx="11430" cy="2540"/>
          </a:xfrm>
          <a:custGeom>
            <a:avLst/>
            <a:gdLst/>
            <a:ahLst/>
            <a:cxnLst/>
            <a:rect l="l" t="t" r="r" b="b"/>
            <a:pathLst>
              <a:path w="11429" h="2539">
                <a:moveTo>
                  <a:pt x="9304" y="2537"/>
                </a:moveTo>
                <a:lnTo>
                  <a:pt x="0" y="1691"/>
                </a:lnTo>
                <a:lnTo>
                  <a:pt x="845" y="845"/>
                </a:lnTo>
                <a:lnTo>
                  <a:pt x="1691" y="845"/>
                </a:lnTo>
                <a:lnTo>
                  <a:pt x="2537" y="0"/>
                </a:lnTo>
                <a:lnTo>
                  <a:pt x="8458" y="845"/>
                </a:lnTo>
                <a:lnTo>
                  <a:pt x="10996" y="845"/>
                </a:lnTo>
                <a:lnTo>
                  <a:pt x="9304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0130053" y="5010632"/>
            <a:ext cx="39370" cy="53340"/>
          </a:xfrm>
          <a:custGeom>
            <a:avLst/>
            <a:gdLst/>
            <a:ahLst/>
            <a:cxnLst/>
            <a:rect l="l" t="t" r="r" b="b"/>
            <a:pathLst>
              <a:path w="39370" h="53339">
                <a:moveTo>
                  <a:pt x="27914" y="53289"/>
                </a:moveTo>
                <a:lnTo>
                  <a:pt x="27063" y="52438"/>
                </a:lnTo>
                <a:lnTo>
                  <a:pt x="25374" y="51600"/>
                </a:lnTo>
                <a:lnTo>
                  <a:pt x="22834" y="50749"/>
                </a:lnTo>
                <a:lnTo>
                  <a:pt x="27914" y="53289"/>
                </a:lnTo>
                <a:close/>
              </a:path>
              <a:path w="39370" h="53339">
                <a:moveTo>
                  <a:pt x="36372" y="27063"/>
                </a:moveTo>
                <a:lnTo>
                  <a:pt x="32994" y="24523"/>
                </a:lnTo>
                <a:lnTo>
                  <a:pt x="35521" y="27914"/>
                </a:lnTo>
                <a:lnTo>
                  <a:pt x="36372" y="27063"/>
                </a:lnTo>
                <a:close/>
              </a:path>
              <a:path w="39370" h="53339">
                <a:moveTo>
                  <a:pt x="37223" y="25374"/>
                </a:moveTo>
                <a:lnTo>
                  <a:pt x="28689" y="19748"/>
                </a:lnTo>
                <a:lnTo>
                  <a:pt x="24218" y="16484"/>
                </a:lnTo>
                <a:lnTo>
                  <a:pt x="19253" y="13233"/>
                </a:lnTo>
                <a:lnTo>
                  <a:pt x="15290" y="10998"/>
                </a:lnTo>
                <a:lnTo>
                  <a:pt x="9309" y="7607"/>
                </a:lnTo>
                <a:lnTo>
                  <a:pt x="8458" y="5067"/>
                </a:lnTo>
                <a:lnTo>
                  <a:pt x="15227" y="6769"/>
                </a:lnTo>
                <a:lnTo>
                  <a:pt x="21145" y="9296"/>
                </a:lnTo>
                <a:lnTo>
                  <a:pt x="21145" y="6769"/>
                </a:lnTo>
                <a:lnTo>
                  <a:pt x="21996" y="6769"/>
                </a:lnTo>
                <a:lnTo>
                  <a:pt x="21996" y="5918"/>
                </a:lnTo>
                <a:lnTo>
                  <a:pt x="20307" y="5067"/>
                </a:lnTo>
                <a:lnTo>
                  <a:pt x="16916" y="3378"/>
                </a:lnTo>
                <a:lnTo>
                  <a:pt x="8496" y="2425"/>
                </a:lnTo>
                <a:lnTo>
                  <a:pt x="4762" y="3378"/>
                </a:lnTo>
                <a:lnTo>
                  <a:pt x="5613" y="6235"/>
                </a:lnTo>
                <a:lnTo>
                  <a:pt x="10998" y="10998"/>
                </a:lnTo>
                <a:lnTo>
                  <a:pt x="6769" y="10147"/>
                </a:lnTo>
                <a:lnTo>
                  <a:pt x="2540" y="7607"/>
                </a:lnTo>
                <a:lnTo>
                  <a:pt x="0" y="6769"/>
                </a:lnTo>
                <a:lnTo>
                  <a:pt x="6604" y="10998"/>
                </a:lnTo>
                <a:lnTo>
                  <a:pt x="15443" y="16065"/>
                </a:lnTo>
                <a:lnTo>
                  <a:pt x="25692" y="21031"/>
                </a:lnTo>
                <a:lnTo>
                  <a:pt x="37223" y="25374"/>
                </a:lnTo>
                <a:close/>
              </a:path>
              <a:path w="39370" h="53339">
                <a:moveTo>
                  <a:pt x="38912" y="30441"/>
                </a:moveTo>
                <a:lnTo>
                  <a:pt x="38061" y="30441"/>
                </a:lnTo>
                <a:lnTo>
                  <a:pt x="37223" y="29603"/>
                </a:lnTo>
                <a:lnTo>
                  <a:pt x="36372" y="29603"/>
                </a:lnTo>
                <a:lnTo>
                  <a:pt x="38061" y="31292"/>
                </a:lnTo>
                <a:lnTo>
                  <a:pt x="38912" y="30441"/>
                </a:lnTo>
                <a:close/>
              </a:path>
              <a:path w="39370" h="53339">
                <a:moveTo>
                  <a:pt x="38912" y="10147"/>
                </a:moveTo>
                <a:lnTo>
                  <a:pt x="35521" y="5918"/>
                </a:lnTo>
                <a:lnTo>
                  <a:pt x="31292" y="3378"/>
                </a:lnTo>
                <a:lnTo>
                  <a:pt x="21145" y="0"/>
                </a:lnTo>
                <a:lnTo>
                  <a:pt x="22834" y="2540"/>
                </a:lnTo>
                <a:lnTo>
                  <a:pt x="38912" y="1014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1265217" y="6826703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0" y="1691"/>
                </a:moveTo>
                <a:lnTo>
                  <a:pt x="845" y="845"/>
                </a:lnTo>
                <a:lnTo>
                  <a:pt x="2537" y="0"/>
                </a:lnTo>
                <a:lnTo>
                  <a:pt x="1691" y="845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0165588" y="5038536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691" y="1691"/>
                </a:moveTo>
                <a:lnTo>
                  <a:pt x="0" y="845"/>
                </a:lnTo>
                <a:lnTo>
                  <a:pt x="0" y="0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11710990" y="4135994"/>
            <a:ext cx="14604" cy="9525"/>
          </a:xfrm>
          <a:custGeom>
            <a:avLst/>
            <a:gdLst/>
            <a:ahLst/>
            <a:cxnLst/>
            <a:rect l="l" t="t" r="r" b="b"/>
            <a:pathLst>
              <a:path w="14604" h="9525">
                <a:moveTo>
                  <a:pt x="14379" y="9304"/>
                </a:moveTo>
                <a:lnTo>
                  <a:pt x="8458" y="5921"/>
                </a:lnTo>
                <a:lnTo>
                  <a:pt x="6766" y="5921"/>
                </a:lnTo>
                <a:lnTo>
                  <a:pt x="0" y="0"/>
                </a:lnTo>
                <a:lnTo>
                  <a:pt x="5921" y="2537"/>
                </a:lnTo>
                <a:lnTo>
                  <a:pt x="12688" y="7612"/>
                </a:lnTo>
                <a:lnTo>
                  <a:pt x="14379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9872066" y="6527265"/>
            <a:ext cx="13970" cy="5080"/>
          </a:xfrm>
          <a:custGeom>
            <a:avLst/>
            <a:gdLst/>
            <a:ahLst/>
            <a:cxnLst/>
            <a:rect l="l" t="t" r="r" b="b"/>
            <a:pathLst>
              <a:path w="13970" h="5079">
                <a:moveTo>
                  <a:pt x="11836" y="3390"/>
                </a:moveTo>
                <a:lnTo>
                  <a:pt x="6769" y="3390"/>
                </a:lnTo>
                <a:lnTo>
                  <a:pt x="0" y="4229"/>
                </a:lnTo>
                <a:lnTo>
                  <a:pt x="5080" y="4229"/>
                </a:lnTo>
                <a:lnTo>
                  <a:pt x="10998" y="5080"/>
                </a:lnTo>
                <a:lnTo>
                  <a:pt x="10998" y="4229"/>
                </a:lnTo>
                <a:lnTo>
                  <a:pt x="11836" y="3390"/>
                </a:lnTo>
                <a:close/>
              </a:path>
              <a:path w="13970" h="5079">
                <a:moveTo>
                  <a:pt x="13538" y="0"/>
                </a:moveTo>
                <a:lnTo>
                  <a:pt x="6769" y="850"/>
                </a:lnTo>
                <a:lnTo>
                  <a:pt x="9309" y="1701"/>
                </a:lnTo>
                <a:lnTo>
                  <a:pt x="12687" y="1701"/>
                </a:lnTo>
                <a:lnTo>
                  <a:pt x="12687" y="850"/>
                </a:lnTo>
                <a:lnTo>
                  <a:pt x="13538" y="850"/>
                </a:lnTo>
                <a:lnTo>
                  <a:pt x="13538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9803555" y="6211756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0" y="845"/>
                </a:moveTo>
                <a:lnTo>
                  <a:pt x="2537" y="845"/>
                </a:lnTo>
                <a:lnTo>
                  <a:pt x="2537" y="0"/>
                </a:lnTo>
                <a:lnTo>
                  <a:pt x="1691" y="845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9861074" y="6462979"/>
            <a:ext cx="5080" cy="1270"/>
          </a:xfrm>
          <a:custGeom>
            <a:avLst/>
            <a:gdLst/>
            <a:ahLst/>
            <a:cxnLst/>
            <a:rect l="l" t="t" r="r" b="b"/>
            <a:pathLst>
              <a:path w="5079" h="1270">
                <a:moveTo>
                  <a:pt x="5075" y="845"/>
                </a:moveTo>
                <a:lnTo>
                  <a:pt x="0" y="0"/>
                </a:lnTo>
                <a:lnTo>
                  <a:pt x="2537" y="0"/>
                </a:lnTo>
                <a:lnTo>
                  <a:pt x="507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0916719" y="7576142"/>
            <a:ext cx="7620" cy="10160"/>
          </a:xfrm>
          <a:custGeom>
            <a:avLst/>
            <a:gdLst/>
            <a:ahLst/>
            <a:cxnLst/>
            <a:rect l="l" t="t" r="r" b="b"/>
            <a:pathLst>
              <a:path w="7620" h="10159">
                <a:moveTo>
                  <a:pt x="0" y="10150"/>
                </a:moveTo>
                <a:lnTo>
                  <a:pt x="1691" y="845"/>
                </a:lnTo>
                <a:lnTo>
                  <a:pt x="7612" y="0"/>
                </a:lnTo>
                <a:lnTo>
                  <a:pt x="0" y="101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9999030" y="6845312"/>
            <a:ext cx="12700" cy="9525"/>
          </a:xfrm>
          <a:custGeom>
            <a:avLst/>
            <a:gdLst/>
            <a:ahLst/>
            <a:cxnLst/>
            <a:rect l="l" t="t" r="r" b="b"/>
            <a:pathLst>
              <a:path w="12700" h="9525">
                <a:moveTo>
                  <a:pt x="1612" y="9304"/>
                </a:moveTo>
                <a:lnTo>
                  <a:pt x="0" y="5947"/>
                </a:lnTo>
                <a:lnTo>
                  <a:pt x="2035" y="4652"/>
                </a:lnTo>
                <a:lnTo>
                  <a:pt x="6608" y="3356"/>
                </a:lnTo>
                <a:lnTo>
                  <a:pt x="12608" y="0"/>
                </a:lnTo>
                <a:lnTo>
                  <a:pt x="8379" y="3383"/>
                </a:lnTo>
                <a:lnTo>
                  <a:pt x="4995" y="5921"/>
                </a:lnTo>
                <a:lnTo>
                  <a:pt x="1612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877992" y="6542491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3383" y="845"/>
                </a:moveTo>
                <a:lnTo>
                  <a:pt x="3383" y="0"/>
                </a:lnTo>
                <a:lnTo>
                  <a:pt x="0" y="0"/>
                </a:lnTo>
                <a:lnTo>
                  <a:pt x="1691" y="0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861921" y="6622002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70">
                <a:moveTo>
                  <a:pt x="4229" y="845"/>
                </a:moveTo>
                <a:lnTo>
                  <a:pt x="0" y="0"/>
                </a:lnTo>
                <a:lnTo>
                  <a:pt x="5921" y="0"/>
                </a:lnTo>
                <a:lnTo>
                  <a:pt x="4229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0445570" y="5956303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10">
                <a:moveTo>
                  <a:pt x="4229" y="3383"/>
                </a:moveTo>
                <a:lnTo>
                  <a:pt x="0" y="0"/>
                </a:lnTo>
                <a:lnTo>
                  <a:pt x="5921" y="2537"/>
                </a:lnTo>
                <a:lnTo>
                  <a:pt x="4229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3719929" y="5653483"/>
            <a:ext cx="22225" cy="10160"/>
          </a:xfrm>
          <a:custGeom>
            <a:avLst/>
            <a:gdLst/>
            <a:ahLst/>
            <a:cxnLst/>
            <a:rect l="l" t="t" r="r" b="b"/>
            <a:pathLst>
              <a:path w="22225" h="10160">
                <a:moveTo>
                  <a:pt x="7612" y="10150"/>
                </a:moveTo>
                <a:lnTo>
                  <a:pt x="0" y="5920"/>
                </a:lnTo>
                <a:lnTo>
                  <a:pt x="4229" y="5075"/>
                </a:lnTo>
                <a:lnTo>
                  <a:pt x="8458" y="3383"/>
                </a:lnTo>
                <a:lnTo>
                  <a:pt x="10996" y="0"/>
                </a:lnTo>
                <a:lnTo>
                  <a:pt x="16917" y="2537"/>
                </a:lnTo>
                <a:lnTo>
                  <a:pt x="20300" y="4229"/>
                </a:lnTo>
                <a:lnTo>
                  <a:pt x="10150" y="4229"/>
                </a:lnTo>
                <a:lnTo>
                  <a:pt x="14379" y="5075"/>
                </a:lnTo>
                <a:lnTo>
                  <a:pt x="17763" y="6766"/>
                </a:lnTo>
                <a:lnTo>
                  <a:pt x="21992" y="7612"/>
                </a:lnTo>
                <a:lnTo>
                  <a:pt x="16071" y="8458"/>
                </a:lnTo>
                <a:lnTo>
                  <a:pt x="7612" y="101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0429499" y="6305648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4" h="8889">
                <a:moveTo>
                  <a:pt x="14379" y="8458"/>
                </a:moveTo>
                <a:lnTo>
                  <a:pt x="9304" y="8458"/>
                </a:lnTo>
                <a:lnTo>
                  <a:pt x="5075" y="7612"/>
                </a:lnTo>
                <a:lnTo>
                  <a:pt x="84" y="7612"/>
                </a:lnTo>
                <a:lnTo>
                  <a:pt x="845" y="0"/>
                </a:lnTo>
                <a:lnTo>
                  <a:pt x="3383" y="7612"/>
                </a:lnTo>
                <a:lnTo>
                  <a:pt x="5075" y="7612"/>
                </a:lnTo>
                <a:lnTo>
                  <a:pt x="0" y="8458"/>
                </a:lnTo>
                <a:lnTo>
                  <a:pt x="14379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10190964" y="6618619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4">
                <a:moveTo>
                  <a:pt x="5921" y="6766"/>
                </a:moveTo>
                <a:lnTo>
                  <a:pt x="0" y="4229"/>
                </a:lnTo>
                <a:lnTo>
                  <a:pt x="11842" y="0"/>
                </a:lnTo>
                <a:lnTo>
                  <a:pt x="5921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3741922" y="5661095"/>
            <a:ext cx="4445" cy="1270"/>
          </a:xfrm>
          <a:custGeom>
            <a:avLst/>
            <a:gdLst/>
            <a:ahLst/>
            <a:cxnLst/>
            <a:rect l="l" t="t" r="r" b="b"/>
            <a:pathLst>
              <a:path w="4444" h="1270">
                <a:moveTo>
                  <a:pt x="2537" y="845"/>
                </a:moveTo>
                <a:lnTo>
                  <a:pt x="1691" y="845"/>
                </a:lnTo>
                <a:lnTo>
                  <a:pt x="0" y="0"/>
                </a:lnTo>
                <a:lnTo>
                  <a:pt x="4229" y="0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9800172" y="6242207"/>
            <a:ext cx="13970" cy="6350"/>
          </a:xfrm>
          <a:custGeom>
            <a:avLst/>
            <a:gdLst/>
            <a:ahLst/>
            <a:cxnLst/>
            <a:rect l="l" t="t" r="r" b="b"/>
            <a:pathLst>
              <a:path w="13970" h="6350">
                <a:moveTo>
                  <a:pt x="0" y="5920"/>
                </a:moveTo>
                <a:lnTo>
                  <a:pt x="7612" y="0"/>
                </a:lnTo>
                <a:lnTo>
                  <a:pt x="13533" y="5075"/>
                </a:lnTo>
                <a:lnTo>
                  <a:pt x="0" y="592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13595587" y="4018418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30" h="8889">
                <a:moveTo>
                  <a:pt x="6767" y="8458"/>
                </a:moveTo>
                <a:lnTo>
                  <a:pt x="0" y="5921"/>
                </a:lnTo>
                <a:lnTo>
                  <a:pt x="10996" y="0"/>
                </a:lnTo>
                <a:lnTo>
                  <a:pt x="6767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9803555" y="6218523"/>
            <a:ext cx="6350" cy="4445"/>
          </a:xfrm>
          <a:custGeom>
            <a:avLst/>
            <a:gdLst/>
            <a:ahLst/>
            <a:cxnLst/>
            <a:rect l="l" t="t" r="r" b="b"/>
            <a:pathLst>
              <a:path w="6350" h="4445">
                <a:moveTo>
                  <a:pt x="2537" y="4229"/>
                </a:moveTo>
                <a:lnTo>
                  <a:pt x="0" y="3383"/>
                </a:lnTo>
                <a:lnTo>
                  <a:pt x="0" y="845"/>
                </a:lnTo>
                <a:lnTo>
                  <a:pt x="845" y="0"/>
                </a:lnTo>
                <a:lnTo>
                  <a:pt x="3383" y="0"/>
                </a:lnTo>
                <a:lnTo>
                  <a:pt x="4229" y="1691"/>
                </a:lnTo>
                <a:lnTo>
                  <a:pt x="5921" y="3383"/>
                </a:lnTo>
                <a:lnTo>
                  <a:pt x="2537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3845964" y="5259308"/>
            <a:ext cx="14604" cy="8890"/>
          </a:xfrm>
          <a:custGeom>
            <a:avLst/>
            <a:gdLst/>
            <a:ahLst/>
            <a:cxnLst/>
            <a:rect l="l" t="t" r="r" b="b"/>
            <a:pathLst>
              <a:path w="14605" h="8889">
                <a:moveTo>
                  <a:pt x="13533" y="8458"/>
                </a:moveTo>
                <a:lnTo>
                  <a:pt x="10996" y="845"/>
                </a:lnTo>
                <a:lnTo>
                  <a:pt x="0" y="0"/>
                </a:lnTo>
                <a:lnTo>
                  <a:pt x="14379" y="0"/>
                </a:lnTo>
                <a:lnTo>
                  <a:pt x="13533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0681568" y="5050378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1691" y="5075"/>
                </a:moveTo>
                <a:lnTo>
                  <a:pt x="0" y="2537"/>
                </a:lnTo>
                <a:lnTo>
                  <a:pt x="0" y="845"/>
                </a:lnTo>
                <a:lnTo>
                  <a:pt x="3383" y="0"/>
                </a:lnTo>
                <a:lnTo>
                  <a:pt x="5075" y="2537"/>
                </a:lnTo>
                <a:lnTo>
                  <a:pt x="3383" y="4229"/>
                </a:lnTo>
                <a:lnTo>
                  <a:pt x="1691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0445570" y="5329515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691" y="845"/>
                </a:moveTo>
                <a:lnTo>
                  <a:pt x="0" y="0"/>
                </a:lnTo>
                <a:lnTo>
                  <a:pt x="1691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10618965" y="4932806"/>
            <a:ext cx="5080" cy="17145"/>
          </a:xfrm>
          <a:custGeom>
            <a:avLst/>
            <a:gdLst/>
            <a:ahLst/>
            <a:cxnLst/>
            <a:rect l="l" t="t" r="r" b="b"/>
            <a:pathLst>
              <a:path w="5079" h="17145">
                <a:moveTo>
                  <a:pt x="3390" y="16078"/>
                </a:moveTo>
                <a:lnTo>
                  <a:pt x="0" y="13538"/>
                </a:lnTo>
                <a:lnTo>
                  <a:pt x="2540" y="16916"/>
                </a:lnTo>
                <a:lnTo>
                  <a:pt x="3390" y="16078"/>
                </a:lnTo>
                <a:close/>
              </a:path>
              <a:path w="5079" h="17145">
                <a:moveTo>
                  <a:pt x="5080" y="850"/>
                </a:moveTo>
                <a:lnTo>
                  <a:pt x="4229" y="0"/>
                </a:lnTo>
                <a:lnTo>
                  <a:pt x="5080" y="2540"/>
                </a:lnTo>
                <a:lnTo>
                  <a:pt x="5080" y="8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10669725" y="4898121"/>
            <a:ext cx="13970" cy="16510"/>
          </a:xfrm>
          <a:custGeom>
            <a:avLst/>
            <a:gdLst/>
            <a:ahLst/>
            <a:cxnLst/>
            <a:rect l="l" t="t" r="r" b="b"/>
            <a:pathLst>
              <a:path w="13970" h="16510">
                <a:moveTo>
                  <a:pt x="0" y="16071"/>
                </a:moveTo>
                <a:lnTo>
                  <a:pt x="8458" y="5921"/>
                </a:lnTo>
                <a:lnTo>
                  <a:pt x="10150" y="3383"/>
                </a:lnTo>
                <a:lnTo>
                  <a:pt x="13533" y="0"/>
                </a:lnTo>
                <a:lnTo>
                  <a:pt x="10996" y="3383"/>
                </a:lnTo>
                <a:lnTo>
                  <a:pt x="6766" y="8458"/>
                </a:lnTo>
                <a:lnTo>
                  <a:pt x="0" y="1607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0404968" y="5379421"/>
            <a:ext cx="2540" cy="9525"/>
          </a:xfrm>
          <a:custGeom>
            <a:avLst/>
            <a:gdLst/>
            <a:ahLst/>
            <a:cxnLst/>
            <a:rect l="l" t="t" r="r" b="b"/>
            <a:pathLst>
              <a:path w="2540" h="9525">
                <a:moveTo>
                  <a:pt x="2537" y="9304"/>
                </a:moveTo>
                <a:lnTo>
                  <a:pt x="1691" y="5920"/>
                </a:lnTo>
                <a:lnTo>
                  <a:pt x="845" y="3383"/>
                </a:lnTo>
                <a:lnTo>
                  <a:pt x="0" y="0"/>
                </a:lnTo>
                <a:lnTo>
                  <a:pt x="2537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0382976" y="5443707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4">
                <a:moveTo>
                  <a:pt x="4229" y="1691"/>
                </a:moveTo>
                <a:lnTo>
                  <a:pt x="3383" y="1691"/>
                </a:lnTo>
                <a:lnTo>
                  <a:pt x="0" y="0"/>
                </a:lnTo>
                <a:lnTo>
                  <a:pt x="1691" y="0"/>
                </a:lnTo>
                <a:lnTo>
                  <a:pt x="3383" y="845"/>
                </a:lnTo>
                <a:lnTo>
                  <a:pt x="4229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10459104" y="5512222"/>
            <a:ext cx="1270" cy="3810"/>
          </a:xfrm>
          <a:custGeom>
            <a:avLst/>
            <a:gdLst/>
            <a:ahLst/>
            <a:cxnLst/>
            <a:rect l="l" t="t" r="r" b="b"/>
            <a:pathLst>
              <a:path w="1270" h="3810">
                <a:moveTo>
                  <a:pt x="845" y="3383"/>
                </a:moveTo>
                <a:lnTo>
                  <a:pt x="845" y="1691"/>
                </a:lnTo>
                <a:lnTo>
                  <a:pt x="0" y="845"/>
                </a:lnTo>
                <a:lnTo>
                  <a:pt x="0" y="0"/>
                </a:lnTo>
                <a:lnTo>
                  <a:pt x="845" y="2537"/>
                </a:lnTo>
                <a:lnTo>
                  <a:pt x="845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0093689" y="6325948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845" y="1691"/>
                </a:moveTo>
                <a:lnTo>
                  <a:pt x="0" y="845"/>
                </a:lnTo>
                <a:lnTo>
                  <a:pt x="845" y="0"/>
                </a:lnTo>
                <a:lnTo>
                  <a:pt x="2537" y="845"/>
                </a:lnTo>
                <a:lnTo>
                  <a:pt x="845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10668879" y="4914193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3383"/>
                </a:moveTo>
                <a:lnTo>
                  <a:pt x="0" y="2537"/>
                </a:lnTo>
                <a:lnTo>
                  <a:pt x="845" y="1691"/>
                </a:lnTo>
                <a:lnTo>
                  <a:pt x="3383" y="0"/>
                </a:lnTo>
                <a:lnTo>
                  <a:pt x="0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5" name="object 395"/>
          <p:cNvGrpSpPr/>
          <p:nvPr/>
        </p:nvGrpSpPr>
        <p:grpSpPr>
          <a:xfrm>
            <a:off x="9144000" y="3571573"/>
            <a:ext cx="7181850" cy="5685790"/>
            <a:chOff x="9144000" y="3571573"/>
            <a:chExt cx="7181850" cy="5685790"/>
          </a:xfrm>
        </p:grpSpPr>
        <p:sp>
          <p:nvSpPr>
            <p:cNvPr id="396" name="object 396"/>
            <p:cNvSpPr/>
            <p:nvPr/>
          </p:nvSpPr>
          <p:spPr>
            <a:xfrm>
              <a:off x="9715577" y="3571582"/>
              <a:ext cx="4194175" cy="4216400"/>
            </a:xfrm>
            <a:custGeom>
              <a:avLst/>
              <a:gdLst/>
              <a:ahLst/>
              <a:cxnLst/>
              <a:rect l="l" t="t" r="r" b="b"/>
              <a:pathLst>
                <a:path w="4194175" h="4216400">
                  <a:moveTo>
                    <a:pt x="35877" y="2409126"/>
                  </a:moveTo>
                  <a:lnTo>
                    <a:pt x="33731" y="2400300"/>
                  </a:lnTo>
                  <a:lnTo>
                    <a:pt x="30492" y="2400300"/>
                  </a:lnTo>
                  <a:lnTo>
                    <a:pt x="18618" y="2387600"/>
                  </a:lnTo>
                  <a:lnTo>
                    <a:pt x="28702" y="2400300"/>
                  </a:lnTo>
                  <a:lnTo>
                    <a:pt x="35877" y="2409126"/>
                  </a:lnTo>
                  <a:close/>
                </a:path>
                <a:path w="4194175" h="4216400">
                  <a:moveTo>
                    <a:pt x="39014" y="2413000"/>
                  </a:moveTo>
                  <a:lnTo>
                    <a:pt x="35877" y="2409126"/>
                  </a:lnTo>
                  <a:lnTo>
                    <a:pt x="36817" y="2413000"/>
                  </a:lnTo>
                  <a:lnTo>
                    <a:pt x="39014" y="2413000"/>
                  </a:lnTo>
                  <a:close/>
                </a:path>
                <a:path w="4194175" h="4216400">
                  <a:moveTo>
                    <a:pt x="82892" y="2590800"/>
                  </a:moveTo>
                  <a:lnTo>
                    <a:pt x="73596" y="2578100"/>
                  </a:lnTo>
                  <a:lnTo>
                    <a:pt x="79514" y="2590800"/>
                  </a:lnTo>
                  <a:lnTo>
                    <a:pt x="82892" y="2590800"/>
                  </a:lnTo>
                  <a:close/>
                </a:path>
                <a:path w="4194175" h="4216400">
                  <a:moveTo>
                    <a:pt x="94742" y="1638300"/>
                  </a:moveTo>
                  <a:lnTo>
                    <a:pt x="92202" y="1625600"/>
                  </a:lnTo>
                  <a:lnTo>
                    <a:pt x="92570" y="1638300"/>
                  </a:lnTo>
                  <a:lnTo>
                    <a:pt x="94742" y="1638300"/>
                  </a:lnTo>
                  <a:close/>
                </a:path>
                <a:path w="4194175" h="4216400">
                  <a:moveTo>
                    <a:pt x="139293" y="2840558"/>
                  </a:moveTo>
                  <a:lnTo>
                    <a:pt x="138722" y="2832100"/>
                  </a:lnTo>
                  <a:lnTo>
                    <a:pt x="131953" y="2832100"/>
                  </a:lnTo>
                  <a:lnTo>
                    <a:pt x="139293" y="2840558"/>
                  </a:lnTo>
                  <a:close/>
                </a:path>
                <a:path w="4194175" h="4216400">
                  <a:moveTo>
                    <a:pt x="140893" y="2842425"/>
                  </a:moveTo>
                  <a:lnTo>
                    <a:pt x="139293" y="2840558"/>
                  </a:lnTo>
                  <a:lnTo>
                    <a:pt x="139407" y="2842425"/>
                  </a:lnTo>
                  <a:lnTo>
                    <a:pt x="139573" y="2844800"/>
                  </a:lnTo>
                  <a:lnTo>
                    <a:pt x="140893" y="2842425"/>
                  </a:lnTo>
                  <a:close/>
                </a:path>
                <a:path w="4194175" h="4216400">
                  <a:moveTo>
                    <a:pt x="248691" y="1181100"/>
                  </a:moveTo>
                  <a:lnTo>
                    <a:pt x="243611" y="1168400"/>
                  </a:lnTo>
                  <a:lnTo>
                    <a:pt x="244487" y="1181100"/>
                  </a:lnTo>
                  <a:lnTo>
                    <a:pt x="248691" y="1181100"/>
                  </a:lnTo>
                  <a:close/>
                </a:path>
                <a:path w="4194175" h="4216400">
                  <a:moveTo>
                    <a:pt x="253873" y="3238500"/>
                  </a:moveTo>
                  <a:lnTo>
                    <a:pt x="241922" y="3238500"/>
                  </a:lnTo>
                  <a:lnTo>
                    <a:pt x="246430" y="3251200"/>
                  </a:lnTo>
                  <a:lnTo>
                    <a:pt x="253873" y="3238500"/>
                  </a:lnTo>
                  <a:close/>
                </a:path>
                <a:path w="4194175" h="4216400">
                  <a:moveTo>
                    <a:pt x="273900" y="1155700"/>
                  </a:moveTo>
                  <a:lnTo>
                    <a:pt x="263067" y="1143000"/>
                  </a:lnTo>
                  <a:lnTo>
                    <a:pt x="271640" y="1155700"/>
                  </a:lnTo>
                  <a:lnTo>
                    <a:pt x="273900" y="1155700"/>
                  </a:lnTo>
                  <a:close/>
                </a:path>
                <a:path w="4194175" h="4216400">
                  <a:moveTo>
                    <a:pt x="290982" y="1130300"/>
                  </a:moveTo>
                  <a:lnTo>
                    <a:pt x="290131" y="1130300"/>
                  </a:lnTo>
                  <a:lnTo>
                    <a:pt x="290449" y="1131887"/>
                  </a:lnTo>
                  <a:lnTo>
                    <a:pt x="290982" y="1130300"/>
                  </a:lnTo>
                  <a:close/>
                </a:path>
                <a:path w="4194175" h="4216400">
                  <a:moveTo>
                    <a:pt x="356831" y="1854187"/>
                  </a:moveTo>
                  <a:lnTo>
                    <a:pt x="355206" y="1852282"/>
                  </a:lnTo>
                  <a:lnTo>
                    <a:pt x="356006" y="1854187"/>
                  </a:lnTo>
                  <a:lnTo>
                    <a:pt x="356831" y="1854187"/>
                  </a:lnTo>
                  <a:close/>
                </a:path>
                <a:path w="4194175" h="4216400">
                  <a:moveTo>
                    <a:pt x="369646" y="1727200"/>
                  </a:moveTo>
                  <a:lnTo>
                    <a:pt x="364718" y="1714500"/>
                  </a:lnTo>
                  <a:lnTo>
                    <a:pt x="367106" y="1714500"/>
                  </a:lnTo>
                  <a:lnTo>
                    <a:pt x="354418" y="1701800"/>
                  </a:lnTo>
                  <a:lnTo>
                    <a:pt x="364578" y="1714500"/>
                  </a:lnTo>
                  <a:lnTo>
                    <a:pt x="362204" y="1714500"/>
                  </a:lnTo>
                  <a:lnTo>
                    <a:pt x="369646" y="1727200"/>
                  </a:lnTo>
                  <a:close/>
                </a:path>
                <a:path w="4194175" h="4216400">
                  <a:moveTo>
                    <a:pt x="371335" y="1803400"/>
                  </a:moveTo>
                  <a:lnTo>
                    <a:pt x="366268" y="1790700"/>
                  </a:lnTo>
                  <a:lnTo>
                    <a:pt x="362877" y="1790700"/>
                  </a:lnTo>
                  <a:lnTo>
                    <a:pt x="371335" y="1803400"/>
                  </a:lnTo>
                  <a:close/>
                </a:path>
                <a:path w="4194175" h="4216400">
                  <a:moveTo>
                    <a:pt x="372110" y="1866773"/>
                  </a:moveTo>
                  <a:lnTo>
                    <a:pt x="364363" y="1854187"/>
                  </a:lnTo>
                  <a:lnTo>
                    <a:pt x="360819" y="1854187"/>
                  </a:lnTo>
                  <a:lnTo>
                    <a:pt x="371424" y="1866049"/>
                  </a:lnTo>
                  <a:lnTo>
                    <a:pt x="372110" y="1866773"/>
                  </a:lnTo>
                  <a:close/>
                </a:path>
                <a:path w="4194175" h="4216400">
                  <a:moveTo>
                    <a:pt x="378104" y="2752687"/>
                  </a:moveTo>
                  <a:lnTo>
                    <a:pt x="373875" y="2753525"/>
                  </a:lnTo>
                  <a:lnTo>
                    <a:pt x="378104" y="2755214"/>
                  </a:lnTo>
                  <a:lnTo>
                    <a:pt x="378104" y="2752687"/>
                  </a:lnTo>
                  <a:close/>
                </a:path>
                <a:path w="4194175" h="4216400">
                  <a:moveTo>
                    <a:pt x="381495" y="2603500"/>
                  </a:moveTo>
                  <a:lnTo>
                    <a:pt x="369366" y="2616200"/>
                  </a:lnTo>
                  <a:lnTo>
                    <a:pt x="372452" y="2616200"/>
                  </a:lnTo>
                  <a:lnTo>
                    <a:pt x="381495" y="2603500"/>
                  </a:lnTo>
                  <a:close/>
                </a:path>
                <a:path w="4194175" h="4216400">
                  <a:moveTo>
                    <a:pt x="382333" y="2590800"/>
                  </a:moveTo>
                  <a:lnTo>
                    <a:pt x="380644" y="2590800"/>
                  </a:lnTo>
                  <a:lnTo>
                    <a:pt x="370598" y="2603500"/>
                  </a:lnTo>
                  <a:lnTo>
                    <a:pt x="374726" y="2603500"/>
                  </a:lnTo>
                  <a:lnTo>
                    <a:pt x="382333" y="2590800"/>
                  </a:lnTo>
                  <a:close/>
                </a:path>
                <a:path w="4194175" h="4216400">
                  <a:moveTo>
                    <a:pt x="387819" y="2786735"/>
                  </a:moveTo>
                  <a:lnTo>
                    <a:pt x="384022" y="2787358"/>
                  </a:lnTo>
                  <a:lnTo>
                    <a:pt x="386562" y="2787358"/>
                  </a:lnTo>
                  <a:lnTo>
                    <a:pt x="387819" y="2786735"/>
                  </a:lnTo>
                  <a:close/>
                </a:path>
                <a:path w="4194175" h="4216400">
                  <a:moveTo>
                    <a:pt x="392480" y="2603500"/>
                  </a:moveTo>
                  <a:lnTo>
                    <a:pt x="388785" y="2590800"/>
                  </a:lnTo>
                  <a:lnTo>
                    <a:pt x="382333" y="2590800"/>
                  </a:lnTo>
                  <a:lnTo>
                    <a:pt x="392480" y="2603500"/>
                  </a:lnTo>
                  <a:close/>
                </a:path>
                <a:path w="4194175" h="4216400">
                  <a:moveTo>
                    <a:pt x="400100" y="1016000"/>
                  </a:moveTo>
                  <a:lnTo>
                    <a:pt x="398145" y="1003249"/>
                  </a:lnTo>
                  <a:lnTo>
                    <a:pt x="399237" y="1003249"/>
                  </a:lnTo>
                  <a:lnTo>
                    <a:pt x="394182" y="990600"/>
                  </a:lnTo>
                  <a:lnTo>
                    <a:pt x="394716" y="1003249"/>
                  </a:lnTo>
                  <a:lnTo>
                    <a:pt x="395960" y="1003249"/>
                  </a:lnTo>
                  <a:lnTo>
                    <a:pt x="399288" y="1016000"/>
                  </a:lnTo>
                  <a:lnTo>
                    <a:pt x="400100" y="1016000"/>
                  </a:lnTo>
                  <a:close/>
                </a:path>
                <a:path w="4194175" h="4216400">
                  <a:moveTo>
                    <a:pt x="426326" y="1016000"/>
                  </a:moveTo>
                  <a:lnTo>
                    <a:pt x="421944" y="1003249"/>
                  </a:lnTo>
                  <a:lnTo>
                    <a:pt x="421843" y="1001217"/>
                  </a:lnTo>
                  <a:lnTo>
                    <a:pt x="421246" y="990600"/>
                  </a:lnTo>
                  <a:lnTo>
                    <a:pt x="416382" y="990600"/>
                  </a:lnTo>
                  <a:lnTo>
                    <a:pt x="419036" y="1003249"/>
                  </a:lnTo>
                  <a:lnTo>
                    <a:pt x="416153" y="1003249"/>
                  </a:lnTo>
                  <a:lnTo>
                    <a:pt x="411937" y="990600"/>
                  </a:lnTo>
                  <a:lnTo>
                    <a:pt x="401789" y="990600"/>
                  </a:lnTo>
                  <a:lnTo>
                    <a:pt x="406742" y="1001217"/>
                  </a:lnTo>
                  <a:lnTo>
                    <a:pt x="412788" y="1016000"/>
                  </a:lnTo>
                  <a:lnTo>
                    <a:pt x="426326" y="1016000"/>
                  </a:lnTo>
                  <a:close/>
                </a:path>
                <a:path w="4194175" h="4216400">
                  <a:moveTo>
                    <a:pt x="433844" y="1473200"/>
                  </a:moveTo>
                  <a:lnTo>
                    <a:pt x="428967" y="1461020"/>
                  </a:lnTo>
                  <a:lnTo>
                    <a:pt x="428853" y="1460474"/>
                  </a:lnTo>
                  <a:lnTo>
                    <a:pt x="426326" y="1447800"/>
                  </a:lnTo>
                  <a:lnTo>
                    <a:pt x="413550" y="1447800"/>
                  </a:lnTo>
                  <a:lnTo>
                    <a:pt x="414896" y="1460474"/>
                  </a:lnTo>
                  <a:lnTo>
                    <a:pt x="421322" y="1460474"/>
                  </a:lnTo>
                  <a:lnTo>
                    <a:pt x="421424" y="1461020"/>
                  </a:lnTo>
                  <a:lnTo>
                    <a:pt x="423786" y="1473200"/>
                  </a:lnTo>
                  <a:lnTo>
                    <a:pt x="433844" y="1473200"/>
                  </a:lnTo>
                  <a:close/>
                </a:path>
                <a:path w="4194175" h="4216400">
                  <a:moveTo>
                    <a:pt x="444080" y="1473200"/>
                  </a:moveTo>
                  <a:lnTo>
                    <a:pt x="435610" y="1460474"/>
                  </a:lnTo>
                  <a:lnTo>
                    <a:pt x="433070" y="1460474"/>
                  </a:lnTo>
                  <a:lnTo>
                    <a:pt x="442391" y="1473200"/>
                  </a:lnTo>
                  <a:lnTo>
                    <a:pt x="444080" y="1473200"/>
                  </a:lnTo>
                  <a:close/>
                </a:path>
                <a:path w="4194175" h="4216400">
                  <a:moveTo>
                    <a:pt x="450011" y="1473200"/>
                  </a:moveTo>
                  <a:lnTo>
                    <a:pt x="448056" y="1460474"/>
                  </a:lnTo>
                  <a:lnTo>
                    <a:pt x="445236" y="1460474"/>
                  </a:lnTo>
                  <a:lnTo>
                    <a:pt x="440372" y="1447800"/>
                  </a:lnTo>
                  <a:lnTo>
                    <a:pt x="439013" y="1447800"/>
                  </a:lnTo>
                  <a:lnTo>
                    <a:pt x="440702" y="1460474"/>
                  </a:lnTo>
                  <a:lnTo>
                    <a:pt x="444919" y="1460474"/>
                  </a:lnTo>
                  <a:lnTo>
                    <a:pt x="450011" y="1473200"/>
                  </a:lnTo>
                  <a:close/>
                </a:path>
                <a:path w="4194175" h="4216400">
                  <a:moveTo>
                    <a:pt x="492747" y="3086633"/>
                  </a:moveTo>
                  <a:lnTo>
                    <a:pt x="483844" y="3098800"/>
                  </a:lnTo>
                  <a:lnTo>
                    <a:pt x="486371" y="3098800"/>
                  </a:lnTo>
                  <a:lnTo>
                    <a:pt x="492747" y="3086633"/>
                  </a:lnTo>
                  <a:close/>
                </a:path>
                <a:path w="4194175" h="4216400">
                  <a:moveTo>
                    <a:pt x="493141" y="3060700"/>
                  </a:moveTo>
                  <a:lnTo>
                    <a:pt x="490613" y="3060700"/>
                  </a:lnTo>
                  <a:lnTo>
                    <a:pt x="485025" y="3068320"/>
                  </a:lnTo>
                  <a:lnTo>
                    <a:pt x="493141" y="3060700"/>
                  </a:lnTo>
                  <a:close/>
                </a:path>
                <a:path w="4194175" h="4216400">
                  <a:moveTo>
                    <a:pt x="493890" y="901700"/>
                  </a:moveTo>
                  <a:lnTo>
                    <a:pt x="489762" y="889000"/>
                  </a:lnTo>
                  <a:lnTo>
                    <a:pt x="490982" y="901700"/>
                  </a:lnTo>
                  <a:lnTo>
                    <a:pt x="493890" y="901700"/>
                  </a:lnTo>
                  <a:close/>
                </a:path>
                <a:path w="4194175" h="4216400">
                  <a:moveTo>
                    <a:pt x="493991" y="1561693"/>
                  </a:moveTo>
                  <a:lnTo>
                    <a:pt x="492302" y="1560004"/>
                  </a:lnTo>
                  <a:lnTo>
                    <a:pt x="491451" y="1560855"/>
                  </a:lnTo>
                  <a:lnTo>
                    <a:pt x="492302" y="1560855"/>
                  </a:lnTo>
                  <a:lnTo>
                    <a:pt x="493141" y="1561693"/>
                  </a:lnTo>
                  <a:lnTo>
                    <a:pt x="493991" y="1561693"/>
                  </a:lnTo>
                  <a:close/>
                </a:path>
                <a:path w="4194175" h="4216400">
                  <a:moveTo>
                    <a:pt x="494830" y="1563382"/>
                  </a:moveTo>
                  <a:lnTo>
                    <a:pt x="493141" y="1562544"/>
                  </a:lnTo>
                  <a:lnTo>
                    <a:pt x="493991" y="1564233"/>
                  </a:lnTo>
                  <a:lnTo>
                    <a:pt x="494830" y="1563382"/>
                  </a:lnTo>
                  <a:close/>
                </a:path>
                <a:path w="4194175" h="4216400">
                  <a:moveTo>
                    <a:pt x="510908" y="1560855"/>
                  </a:moveTo>
                  <a:lnTo>
                    <a:pt x="507530" y="1558315"/>
                  </a:lnTo>
                  <a:lnTo>
                    <a:pt x="504990" y="1554924"/>
                  </a:lnTo>
                  <a:lnTo>
                    <a:pt x="501599" y="1553235"/>
                  </a:lnTo>
                  <a:lnTo>
                    <a:pt x="503301" y="1560004"/>
                  </a:lnTo>
                  <a:lnTo>
                    <a:pt x="504990" y="1564233"/>
                  </a:lnTo>
                  <a:lnTo>
                    <a:pt x="507530" y="1562544"/>
                  </a:lnTo>
                  <a:lnTo>
                    <a:pt x="510908" y="1560855"/>
                  </a:lnTo>
                  <a:close/>
                </a:path>
                <a:path w="4194175" h="4216400">
                  <a:moveTo>
                    <a:pt x="511962" y="3521075"/>
                  </a:moveTo>
                  <a:lnTo>
                    <a:pt x="505015" y="3530549"/>
                  </a:lnTo>
                  <a:lnTo>
                    <a:pt x="510070" y="3530549"/>
                  </a:lnTo>
                  <a:lnTo>
                    <a:pt x="510159" y="3530104"/>
                  </a:lnTo>
                  <a:lnTo>
                    <a:pt x="511962" y="3521075"/>
                  </a:lnTo>
                  <a:close/>
                </a:path>
                <a:path w="4194175" h="4216400">
                  <a:moveTo>
                    <a:pt x="514515" y="1527086"/>
                  </a:moveTo>
                  <a:lnTo>
                    <a:pt x="513448" y="1524482"/>
                  </a:lnTo>
                  <a:lnTo>
                    <a:pt x="511759" y="1526171"/>
                  </a:lnTo>
                  <a:lnTo>
                    <a:pt x="499910" y="1525320"/>
                  </a:lnTo>
                  <a:lnTo>
                    <a:pt x="502450" y="1529549"/>
                  </a:lnTo>
                  <a:lnTo>
                    <a:pt x="505828" y="1531251"/>
                  </a:lnTo>
                  <a:lnTo>
                    <a:pt x="505244" y="1529118"/>
                  </a:lnTo>
                  <a:lnTo>
                    <a:pt x="509955" y="1528178"/>
                  </a:lnTo>
                  <a:lnTo>
                    <a:pt x="514515" y="1527086"/>
                  </a:lnTo>
                  <a:close/>
                </a:path>
                <a:path w="4194175" h="4216400">
                  <a:moveTo>
                    <a:pt x="521906" y="1574380"/>
                  </a:moveTo>
                  <a:lnTo>
                    <a:pt x="521055" y="1574380"/>
                  </a:lnTo>
                  <a:lnTo>
                    <a:pt x="517677" y="1572691"/>
                  </a:lnTo>
                  <a:lnTo>
                    <a:pt x="515988" y="1574380"/>
                  </a:lnTo>
                  <a:lnTo>
                    <a:pt x="516826" y="1574380"/>
                  </a:lnTo>
                  <a:lnTo>
                    <a:pt x="516826" y="1575231"/>
                  </a:lnTo>
                  <a:lnTo>
                    <a:pt x="517677" y="1575231"/>
                  </a:lnTo>
                  <a:lnTo>
                    <a:pt x="521906" y="1574380"/>
                  </a:lnTo>
                  <a:close/>
                </a:path>
                <a:path w="4194175" h="4216400">
                  <a:moveTo>
                    <a:pt x="544741" y="1333500"/>
                  </a:moveTo>
                  <a:lnTo>
                    <a:pt x="535774" y="1320749"/>
                  </a:lnTo>
                  <a:lnTo>
                    <a:pt x="534098" y="1320749"/>
                  </a:lnTo>
                  <a:lnTo>
                    <a:pt x="544741" y="1333500"/>
                  </a:lnTo>
                  <a:close/>
                </a:path>
                <a:path w="4194175" h="4216400">
                  <a:moveTo>
                    <a:pt x="546430" y="1346200"/>
                  </a:moveTo>
                  <a:lnTo>
                    <a:pt x="537591" y="1333500"/>
                  </a:lnTo>
                  <a:lnTo>
                    <a:pt x="535343" y="1333500"/>
                  </a:lnTo>
                  <a:lnTo>
                    <a:pt x="546430" y="1346200"/>
                  </a:lnTo>
                  <a:close/>
                </a:path>
                <a:path w="4194175" h="4216400">
                  <a:moveTo>
                    <a:pt x="561632" y="1320749"/>
                  </a:moveTo>
                  <a:lnTo>
                    <a:pt x="555713" y="1308036"/>
                  </a:lnTo>
                  <a:lnTo>
                    <a:pt x="547281" y="1308036"/>
                  </a:lnTo>
                  <a:lnTo>
                    <a:pt x="547370" y="1309306"/>
                  </a:lnTo>
                  <a:lnTo>
                    <a:pt x="547598" y="1312595"/>
                  </a:lnTo>
                  <a:lnTo>
                    <a:pt x="553580" y="1320749"/>
                  </a:lnTo>
                  <a:lnTo>
                    <a:pt x="561632" y="1320749"/>
                  </a:lnTo>
                  <a:close/>
                </a:path>
                <a:path w="4194175" h="4216400">
                  <a:moveTo>
                    <a:pt x="561987" y="3158515"/>
                  </a:moveTo>
                  <a:lnTo>
                    <a:pt x="560133" y="3159849"/>
                  </a:lnTo>
                  <a:lnTo>
                    <a:pt x="559968" y="3162300"/>
                  </a:lnTo>
                  <a:lnTo>
                    <a:pt x="561987" y="3158515"/>
                  </a:lnTo>
                  <a:close/>
                </a:path>
                <a:path w="4194175" h="4216400">
                  <a:moveTo>
                    <a:pt x="574344" y="3149600"/>
                  </a:moveTo>
                  <a:lnTo>
                    <a:pt x="566737" y="3149600"/>
                  </a:lnTo>
                  <a:lnTo>
                    <a:pt x="561987" y="3158515"/>
                  </a:lnTo>
                  <a:lnTo>
                    <a:pt x="574344" y="3149600"/>
                  </a:lnTo>
                  <a:close/>
                </a:path>
                <a:path w="4194175" h="4216400">
                  <a:moveTo>
                    <a:pt x="576884" y="3162300"/>
                  </a:moveTo>
                  <a:lnTo>
                    <a:pt x="576033" y="3162300"/>
                  </a:lnTo>
                  <a:lnTo>
                    <a:pt x="576440" y="3162846"/>
                  </a:lnTo>
                  <a:lnTo>
                    <a:pt x="576884" y="3162300"/>
                  </a:lnTo>
                  <a:close/>
                </a:path>
                <a:path w="4194175" h="4216400">
                  <a:moveTo>
                    <a:pt x="586892" y="1216545"/>
                  </a:moveTo>
                  <a:lnTo>
                    <a:pt x="580186" y="1211516"/>
                  </a:lnTo>
                  <a:lnTo>
                    <a:pt x="582917" y="1219200"/>
                  </a:lnTo>
                  <a:lnTo>
                    <a:pt x="586193" y="1219200"/>
                  </a:lnTo>
                  <a:lnTo>
                    <a:pt x="586892" y="1216545"/>
                  </a:lnTo>
                  <a:close/>
                </a:path>
                <a:path w="4194175" h="4216400">
                  <a:moveTo>
                    <a:pt x="595922" y="3575050"/>
                  </a:moveTo>
                  <a:lnTo>
                    <a:pt x="592112" y="3581400"/>
                  </a:lnTo>
                  <a:lnTo>
                    <a:pt x="595490" y="3581400"/>
                  </a:lnTo>
                  <a:lnTo>
                    <a:pt x="595922" y="3575050"/>
                  </a:lnTo>
                  <a:close/>
                </a:path>
                <a:path w="4194175" h="4216400">
                  <a:moveTo>
                    <a:pt x="643712" y="1143000"/>
                  </a:moveTo>
                  <a:lnTo>
                    <a:pt x="641172" y="1130300"/>
                  </a:lnTo>
                  <a:lnTo>
                    <a:pt x="639445" y="1130300"/>
                  </a:lnTo>
                  <a:lnTo>
                    <a:pt x="643712" y="1143000"/>
                  </a:lnTo>
                  <a:close/>
                </a:path>
                <a:path w="4194175" h="4216400">
                  <a:moveTo>
                    <a:pt x="674471" y="1864550"/>
                  </a:moveTo>
                  <a:lnTo>
                    <a:pt x="672109" y="1854187"/>
                  </a:lnTo>
                  <a:lnTo>
                    <a:pt x="671614" y="1854187"/>
                  </a:lnTo>
                  <a:lnTo>
                    <a:pt x="671677" y="1854377"/>
                  </a:lnTo>
                  <a:lnTo>
                    <a:pt x="671766" y="1854733"/>
                  </a:lnTo>
                  <a:lnTo>
                    <a:pt x="673950" y="1862950"/>
                  </a:lnTo>
                  <a:lnTo>
                    <a:pt x="674471" y="1864550"/>
                  </a:lnTo>
                  <a:close/>
                </a:path>
                <a:path w="4194175" h="4216400">
                  <a:moveTo>
                    <a:pt x="675170" y="1181100"/>
                  </a:moveTo>
                  <a:lnTo>
                    <a:pt x="665695" y="1168400"/>
                  </a:lnTo>
                  <a:lnTo>
                    <a:pt x="667397" y="1181100"/>
                  </a:lnTo>
                  <a:lnTo>
                    <a:pt x="675170" y="1181100"/>
                  </a:lnTo>
                  <a:close/>
                </a:path>
                <a:path w="4194175" h="4216400">
                  <a:moveTo>
                    <a:pt x="676694" y="1206487"/>
                  </a:moveTo>
                  <a:lnTo>
                    <a:pt x="676617" y="1206296"/>
                  </a:lnTo>
                  <a:lnTo>
                    <a:pt x="671626" y="1193800"/>
                  </a:lnTo>
                  <a:lnTo>
                    <a:pt x="669937" y="1206487"/>
                  </a:lnTo>
                  <a:lnTo>
                    <a:pt x="676694" y="1206487"/>
                  </a:lnTo>
                  <a:close/>
                </a:path>
                <a:path w="4194175" h="4216400">
                  <a:moveTo>
                    <a:pt x="682002" y="1866049"/>
                  </a:moveTo>
                  <a:lnTo>
                    <a:pt x="677875" y="1854187"/>
                  </a:lnTo>
                  <a:lnTo>
                    <a:pt x="675843" y="1854187"/>
                  </a:lnTo>
                  <a:lnTo>
                    <a:pt x="675944" y="1854377"/>
                  </a:lnTo>
                  <a:lnTo>
                    <a:pt x="682002" y="1866049"/>
                  </a:lnTo>
                  <a:close/>
                </a:path>
                <a:path w="4194175" h="4216400">
                  <a:moveTo>
                    <a:pt x="685965" y="1841449"/>
                  </a:moveTo>
                  <a:lnTo>
                    <a:pt x="685863" y="1841296"/>
                  </a:lnTo>
                  <a:lnTo>
                    <a:pt x="682853" y="1837194"/>
                  </a:lnTo>
                  <a:lnTo>
                    <a:pt x="683831" y="1840903"/>
                  </a:lnTo>
                  <a:lnTo>
                    <a:pt x="682282" y="1838960"/>
                  </a:lnTo>
                  <a:lnTo>
                    <a:pt x="682078" y="1838820"/>
                  </a:lnTo>
                  <a:lnTo>
                    <a:pt x="682117" y="1838960"/>
                  </a:lnTo>
                  <a:lnTo>
                    <a:pt x="682612" y="1841449"/>
                  </a:lnTo>
                  <a:lnTo>
                    <a:pt x="683983" y="1841449"/>
                  </a:lnTo>
                  <a:lnTo>
                    <a:pt x="684276" y="1841449"/>
                  </a:lnTo>
                  <a:lnTo>
                    <a:pt x="685965" y="1841449"/>
                  </a:lnTo>
                  <a:close/>
                </a:path>
                <a:path w="4194175" h="4216400">
                  <a:moveTo>
                    <a:pt x="689381" y="3048000"/>
                  </a:moveTo>
                  <a:lnTo>
                    <a:pt x="684314" y="3048000"/>
                  </a:lnTo>
                  <a:lnTo>
                    <a:pt x="688543" y="3060700"/>
                  </a:lnTo>
                  <a:lnTo>
                    <a:pt x="689381" y="3048000"/>
                  </a:lnTo>
                  <a:close/>
                </a:path>
                <a:path w="4194175" h="4216400">
                  <a:moveTo>
                    <a:pt x="694753" y="1894535"/>
                  </a:moveTo>
                  <a:lnTo>
                    <a:pt x="693788" y="1894878"/>
                  </a:lnTo>
                  <a:lnTo>
                    <a:pt x="694753" y="1894535"/>
                  </a:lnTo>
                  <a:close/>
                </a:path>
                <a:path w="4194175" h="4216400">
                  <a:moveTo>
                    <a:pt x="696137" y="3263862"/>
                  </a:moveTo>
                  <a:lnTo>
                    <a:pt x="693610" y="3256280"/>
                  </a:lnTo>
                  <a:lnTo>
                    <a:pt x="693648" y="3255988"/>
                  </a:lnTo>
                  <a:lnTo>
                    <a:pt x="689330" y="3251936"/>
                  </a:lnTo>
                  <a:lnTo>
                    <a:pt x="691464" y="3256280"/>
                  </a:lnTo>
                  <a:lnTo>
                    <a:pt x="695820" y="3263862"/>
                  </a:lnTo>
                  <a:lnTo>
                    <a:pt x="696137" y="3263862"/>
                  </a:lnTo>
                  <a:close/>
                </a:path>
                <a:path w="4194175" h="4216400">
                  <a:moveTo>
                    <a:pt x="697636" y="1143000"/>
                  </a:moveTo>
                  <a:lnTo>
                    <a:pt x="693293" y="1131887"/>
                  </a:lnTo>
                  <a:lnTo>
                    <a:pt x="697001" y="1143000"/>
                  </a:lnTo>
                  <a:lnTo>
                    <a:pt x="697636" y="1143000"/>
                  </a:lnTo>
                  <a:close/>
                </a:path>
                <a:path w="4194175" h="4216400">
                  <a:moveTo>
                    <a:pt x="698068" y="1118412"/>
                  </a:moveTo>
                  <a:lnTo>
                    <a:pt x="697839" y="1117600"/>
                  </a:lnTo>
                  <a:lnTo>
                    <a:pt x="697001" y="1117600"/>
                  </a:lnTo>
                  <a:lnTo>
                    <a:pt x="698068" y="1118412"/>
                  </a:lnTo>
                  <a:close/>
                </a:path>
                <a:path w="4194175" h="4216400">
                  <a:moveTo>
                    <a:pt x="698500" y="1841449"/>
                  </a:moveTo>
                  <a:lnTo>
                    <a:pt x="698461" y="1841296"/>
                  </a:lnTo>
                  <a:lnTo>
                    <a:pt x="698347" y="1840903"/>
                  </a:lnTo>
                  <a:lnTo>
                    <a:pt x="697750" y="1838960"/>
                  </a:lnTo>
                  <a:lnTo>
                    <a:pt x="698157" y="1841449"/>
                  </a:lnTo>
                  <a:lnTo>
                    <a:pt x="698500" y="1841449"/>
                  </a:lnTo>
                  <a:close/>
                </a:path>
                <a:path w="4194175" h="4216400">
                  <a:moveTo>
                    <a:pt x="699541" y="1892300"/>
                  </a:moveTo>
                  <a:lnTo>
                    <a:pt x="696150" y="1892300"/>
                  </a:lnTo>
                  <a:lnTo>
                    <a:pt x="695617" y="1892300"/>
                  </a:lnTo>
                  <a:lnTo>
                    <a:pt x="693610" y="1892300"/>
                  </a:lnTo>
                  <a:lnTo>
                    <a:pt x="693737" y="1894116"/>
                  </a:lnTo>
                  <a:lnTo>
                    <a:pt x="693762" y="1894535"/>
                  </a:lnTo>
                  <a:lnTo>
                    <a:pt x="693762" y="1894687"/>
                  </a:lnTo>
                  <a:lnTo>
                    <a:pt x="693915" y="1894535"/>
                  </a:lnTo>
                  <a:lnTo>
                    <a:pt x="694753" y="1894535"/>
                  </a:lnTo>
                  <a:lnTo>
                    <a:pt x="699541" y="1892300"/>
                  </a:lnTo>
                  <a:close/>
                </a:path>
                <a:path w="4194175" h="4216400">
                  <a:moveTo>
                    <a:pt x="701192" y="1853857"/>
                  </a:moveTo>
                  <a:lnTo>
                    <a:pt x="700049" y="1841449"/>
                  </a:lnTo>
                  <a:lnTo>
                    <a:pt x="698512" y="1841449"/>
                  </a:lnTo>
                  <a:lnTo>
                    <a:pt x="698576" y="1841792"/>
                  </a:lnTo>
                  <a:lnTo>
                    <a:pt x="698703" y="1842363"/>
                  </a:lnTo>
                  <a:lnTo>
                    <a:pt x="700824" y="1852282"/>
                  </a:lnTo>
                  <a:lnTo>
                    <a:pt x="701192" y="1853857"/>
                  </a:lnTo>
                  <a:close/>
                </a:path>
                <a:path w="4194175" h="4216400">
                  <a:moveTo>
                    <a:pt x="702030" y="3263862"/>
                  </a:moveTo>
                  <a:lnTo>
                    <a:pt x="697915" y="3259988"/>
                  </a:lnTo>
                  <a:lnTo>
                    <a:pt x="696150" y="3251200"/>
                  </a:lnTo>
                  <a:lnTo>
                    <a:pt x="692772" y="3251200"/>
                  </a:lnTo>
                  <a:lnTo>
                    <a:pt x="692848" y="3251352"/>
                  </a:lnTo>
                  <a:lnTo>
                    <a:pt x="696747" y="3258896"/>
                  </a:lnTo>
                  <a:lnTo>
                    <a:pt x="693648" y="3255988"/>
                  </a:lnTo>
                  <a:lnTo>
                    <a:pt x="693750" y="3256280"/>
                  </a:lnTo>
                  <a:lnTo>
                    <a:pt x="696468" y="3263862"/>
                  </a:lnTo>
                  <a:lnTo>
                    <a:pt x="698677" y="3263862"/>
                  </a:lnTo>
                  <a:lnTo>
                    <a:pt x="698588" y="3263417"/>
                  </a:lnTo>
                  <a:lnTo>
                    <a:pt x="698284" y="3261893"/>
                  </a:lnTo>
                  <a:lnTo>
                    <a:pt x="699312" y="3263862"/>
                  </a:lnTo>
                  <a:lnTo>
                    <a:pt x="702030" y="3263862"/>
                  </a:lnTo>
                  <a:close/>
                </a:path>
                <a:path w="4194175" h="4216400">
                  <a:moveTo>
                    <a:pt x="703033" y="1892300"/>
                  </a:moveTo>
                  <a:lnTo>
                    <a:pt x="702068" y="1892300"/>
                  </a:lnTo>
                  <a:lnTo>
                    <a:pt x="701713" y="1894116"/>
                  </a:lnTo>
                  <a:lnTo>
                    <a:pt x="701649" y="1894992"/>
                  </a:lnTo>
                  <a:lnTo>
                    <a:pt x="703033" y="1892300"/>
                  </a:lnTo>
                  <a:close/>
                </a:path>
                <a:path w="4194175" h="4216400">
                  <a:moveTo>
                    <a:pt x="706551" y="3276587"/>
                  </a:moveTo>
                  <a:lnTo>
                    <a:pt x="703021" y="3263862"/>
                  </a:lnTo>
                  <a:lnTo>
                    <a:pt x="702056" y="3263862"/>
                  </a:lnTo>
                  <a:lnTo>
                    <a:pt x="706551" y="3276587"/>
                  </a:lnTo>
                  <a:close/>
                </a:path>
                <a:path w="4194175" h="4216400">
                  <a:moveTo>
                    <a:pt x="707148" y="1919503"/>
                  </a:moveTo>
                  <a:lnTo>
                    <a:pt x="704748" y="1926526"/>
                  </a:lnTo>
                  <a:lnTo>
                    <a:pt x="702500" y="1931974"/>
                  </a:lnTo>
                  <a:lnTo>
                    <a:pt x="700252" y="1937105"/>
                  </a:lnTo>
                  <a:lnTo>
                    <a:pt x="697839" y="1943188"/>
                  </a:lnTo>
                  <a:lnTo>
                    <a:pt x="698690" y="1943188"/>
                  </a:lnTo>
                  <a:lnTo>
                    <a:pt x="701230" y="1935568"/>
                  </a:lnTo>
                  <a:lnTo>
                    <a:pt x="705459" y="1925421"/>
                  </a:lnTo>
                  <a:lnTo>
                    <a:pt x="707148" y="1919503"/>
                  </a:lnTo>
                  <a:close/>
                </a:path>
                <a:path w="4194175" h="4216400">
                  <a:moveTo>
                    <a:pt x="707377" y="3258121"/>
                  </a:moveTo>
                  <a:lnTo>
                    <a:pt x="705243" y="3252787"/>
                  </a:lnTo>
                  <a:lnTo>
                    <a:pt x="704608" y="3251200"/>
                  </a:lnTo>
                  <a:lnTo>
                    <a:pt x="703770" y="3251200"/>
                  </a:lnTo>
                  <a:lnTo>
                    <a:pt x="699541" y="3251200"/>
                  </a:lnTo>
                  <a:lnTo>
                    <a:pt x="707377" y="3258121"/>
                  </a:lnTo>
                  <a:close/>
                </a:path>
                <a:path w="4194175" h="4216400">
                  <a:moveTo>
                    <a:pt x="709574" y="1898942"/>
                  </a:moveTo>
                  <a:lnTo>
                    <a:pt x="707212" y="1904847"/>
                  </a:lnTo>
                  <a:lnTo>
                    <a:pt x="708012" y="1904847"/>
                  </a:lnTo>
                  <a:lnTo>
                    <a:pt x="707948" y="1905330"/>
                  </a:lnTo>
                  <a:lnTo>
                    <a:pt x="707821" y="1906257"/>
                  </a:lnTo>
                  <a:lnTo>
                    <a:pt x="707313" y="1910080"/>
                  </a:lnTo>
                  <a:lnTo>
                    <a:pt x="707275" y="1910918"/>
                  </a:lnTo>
                  <a:lnTo>
                    <a:pt x="708685" y="1905330"/>
                  </a:lnTo>
                  <a:lnTo>
                    <a:pt x="708761" y="1904847"/>
                  </a:lnTo>
                  <a:lnTo>
                    <a:pt x="709574" y="1898942"/>
                  </a:lnTo>
                  <a:close/>
                </a:path>
                <a:path w="4194175" h="4216400">
                  <a:moveTo>
                    <a:pt x="712228" y="1925421"/>
                  </a:moveTo>
                  <a:lnTo>
                    <a:pt x="709688" y="1933028"/>
                  </a:lnTo>
                  <a:lnTo>
                    <a:pt x="708837" y="1930501"/>
                  </a:lnTo>
                  <a:lnTo>
                    <a:pt x="708837" y="1923732"/>
                  </a:lnTo>
                  <a:lnTo>
                    <a:pt x="709688" y="1918652"/>
                  </a:lnTo>
                  <a:lnTo>
                    <a:pt x="707999" y="1919503"/>
                  </a:lnTo>
                  <a:lnTo>
                    <a:pt x="703935" y="1932597"/>
                  </a:lnTo>
                  <a:lnTo>
                    <a:pt x="702818" y="1935467"/>
                  </a:lnTo>
                  <a:lnTo>
                    <a:pt x="702170" y="1936267"/>
                  </a:lnTo>
                  <a:lnTo>
                    <a:pt x="699541" y="1943188"/>
                  </a:lnTo>
                  <a:lnTo>
                    <a:pt x="702919" y="1942338"/>
                  </a:lnTo>
                  <a:lnTo>
                    <a:pt x="707148" y="1942338"/>
                  </a:lnTo>
                  <a:lnTo>
                    <a:pt x="710526" y="1943188"/>
                  </a:lnTo>
                  <a:lnTo>
                    <a:pt x="710107" y="1942338"/>
                  </a:lnTo>
                  <a:lnTo>
                    <a:pt x="709688" y="1941487"/>
                  </a:lnTo>
                  <a:lnTo>
                    <a:pt x="708837" y="1941487"/>
                  </a:lnTo>
                  <a:lnTo>
                    <a:pt x="710615" y="1933028"/>
                  </a:lnTo>
                  <a:lnTo>
                    <a:pt x="710717" y="1932597"/>
                  </a:lnTo>
                  <a:lnTo>
                    <a:pt x="712228" y="1925421"/>
                  </a:lnTo>
                  <a:close/>
                </a:path>
                <a:path w="4194175" h="4216400">
                  <a:moveTo>
                    <a:pt x="712228" y="1892300"/>
                  </a:moveTo>
                  <a:lnTo>
                    <a:pt x="710438" y="1892300"/>
                  </a:lnTo>
                  <a:lnTo>
                    <a:pt x="709574" y="1898942"/>
                  </a:lnTo>
                  <a:lnTo>
                    <a:pt x="712228" y="1892300"/>
                  </a:lnTo>
                  <a:close/>
                </a:path>
                <a:path w="4194175" h="4216400">
                  <a:moveTo>
                    <a:pt x="712228" y="1117600"/>
                  </a:moveTo>
                  <a:lnTo>
                    <a:pt x="711377" y="1111250"/>
                  </a:lnTo>
                  <a:lnTo>
                    <a:pt x="709688" y="1104900"/>
                  </a:lnTo>
                  <a:lnTo>
                    <a:pt x="702919" y="1104900"/>
                  </a:lnTo>
                  <a:lnTo>
                    <a:pt x="712228" y="1117600"/>
                  </a:lnTo>
                  <a:close/>
                </a:path>
                <a:path w="4194175" h="4216400">
                  <a:moveTo>
                    <a:pt x="712558" y="2684272"/>
                  </a:moveTo>
                  <a:lnTo>
                    <a:pt x="708837" y="2679700"/>
                  </a:lnTo>
                  <a:lnTo>
                    <a:pt x="698690" y="2679700"/>
                  </a:lnTo>
                  <a:lnTo>
                    <a:pt x="707148" y="2692400"/>
                  </a:lnTo>
                  <a:lnTo>
                    <a:pt x="712558" y="2684272"/>
                  </a:lnTo>
                  <a:close/>
                </a:path>
                <a:path w="4194175" h="4216400">
                  <a:moveTo>
                    <a:pt x="713206" y="1108113"/>
                  </a:moveTo>
                  <a:lnTo>
                    <a:pt x="710526" y="1104900"/>
                  </a:lnTo>
                  <a:lnTo>
                    <a:pt x="711377" y="1111250"/>
                  </a:lnTo>
                  <a:lnTo>
                    <a:pt x="713066" y="1117600"/>
                  </a:lnTo>
                  <a:lnTo>
                    <a:pt x="713143" y="1112710"/>
                  </a:lnTo>
                  <a:lnTo>
                    <a:pt x="713206" y="1108113"/>
                  </a:lnTo>
                  <a:close/>
                </a:path>
                <a:path w="4194175" h="4216400">
                  <a:moveTo>
                    <a:pt x="714768" y="1892300"/>
                  </a:moveTo>
                  <a:lnTo>
                    <a:pt x="710577" y="1904847"/>
                  </a:lnTo>
                  <a:lnTo>
                    <a:pt x="712254" y="1904847"/>
                  </a:lnTo>
                  <a:lnTo>
                    <a:pt x="714768" y="1892300"/>
                  </a:lnTo>
                  <a:close/>
                </a:path>
                <a:path w="4194175" h="4216400">
                  <a:moveTo>
                    <a:pt x="718146" y="1935568"/>
                  </a:moveTo>
                  <a:lnTo>
                    <a:pt x="716457" y="1937258"/>
                  </a:lnTo>
                  <a:lnTo>
                    <a:pt x="714756" y="1946567"/>
                  </a:lnTo>
                  <a:lnTo>
                    <a:pt x="715606" y="1944878"/>
                  </a:lnTo>
                  <a:lnTo>
                    <a:pt x="715606" y="1945716"/>
                  </a:lnTo>
                  <a:lnTo>
                    <a:pt x="714756" y="1947418"/>
                  </a:lnTo>
                  <a:lnTo>
                    <a:pt x="714756" y="1951647"/>
                  </a:lnTo>
                  <a:lnTo>
                    <a:pt x="716457" y="1945716"/>
                  </a:lnTo>
                  <a:lnTo>
                    <a:pt x="717296" y="1940648"/>
                  </a:lnTo>
                  <a:lnTo>
                    <a:pt x="718146" y="1935568"/>
                  </a:lnTo>
                  <a:close/>
                </a:path>
                <a:path w="4194175" h="4216400">
                  <a:moveTo>
                    <a:pt x="720686" y="1932190"/>
                  </a:moveTo>
                  <a:lnTo>
                    <a:pt x="719836" y="1940648"/>
                  </a:lnTo>
                  <a:lnTo>
                    <a:pt x="719836" y="1941487"/>
                  </a:lnTo>
                  <a:lnTo>
                    <a:pt x="720686" y="1948256"/>
                  </a:lnTo>
                  <a:lnTo>
                    <a:pt x="720686" y="1932190"/>
                  </a:lnTo>
                  <a:close/>
                </a:path>
                <a:path w="4194175" h="4216400">
                  <a:moveTo>
                    <a:pt x="730338" y="1955800"/>
                  </a:moveTo>
                  <a:lnTo>
                    <a:pt x="730224" y="1951558"/>
                  </a:lnTo>
                  <a:lnTo>
                    <a:pt x="730161" y="1949450"/>
                  </a:lnTo>
                  <a:lnTo>
                    <a:pt x="730072" y="1946275"/>
                  </a:lnTo>
                  <a:lnTo>
                    <a:pt x="729983" y="1943061"/>
                  </a:lnTo>
                  <a:lnTo>
                    <a:pt x="729742" y="1943061"/>
                  </a:lnTo>
                  <a:lnTo>
                    <a:pt x="729830" y="1951558"/>
                  </a:lnTo>
                  <a:lnTo>
                    <a:pt x="729881" y="1955800"/>
                  </a:lnTo>
                  <a:lnTo>
                    <a:pt x="729957" y="1963483"/>
                  </a:lnTo>
                  <a:lnTo>
                    <a:pt x="730110" y="1955800"/>
                  </a:lnTo>
                  <a:lnTo>
                    <a:pt x="730338" y="1955800"/>
                  </a:lnTo>
                  <a:close/>
                </a:path>
                <a:path w="4194175" h="4216400">
                  <a:moveTo>
                    <a:pt x="742670" y="2451100"/>
                  </a:moveTo>
                  <a:lnTo>
                    <a:pt x="727456" y="2438400"/>
                  </a:lnTo>
                  <a:lnTo>
                    <a:pt x="739076" y="2451100"/>
                  </a:lnTo>
                  <a:lnTo>
                    <a:pt x="742670" y="2451100"/>
                  </a:lnTo>
                  <a:close/>
                </a:path>
                <a:path w="4194175" h="4216400">
                  <a:moveTo>
                    <a:pt x="749439" y="1918652"/>
                  </a:moveTo>
                  <a:lnTo>
                    <a:pt x="747750" y="1916963"/>
                  </a:lnTo>
                  <a:lnTo>
                    <a:pt x="748601" y="1918652"/>
                  </a:lnTo>
                  <a:lnTo>
                    <a:pt x="749439" y="1919503"/>
                  </a:lnTo>
                  <a:lnTo>
                    <a:pt x="749439" y="1918652"/>
                  </a:lnTo>
                  <a:close/>
                </a:path>
                <a:path w="4194175" h="4216400">
                  <a:moveTo>
                    <a:pt x="756970" y="1930057"/>
                  </a:moveTo>
                  <a:lnTo>
                    <a:pt x="755573" y="1917700"/>
                  </a:lnTo>
                  <a:lnTo>
                    <a:pt x="753668" y="1917700"/>
                  </a:lnTo>
                  <a:lnTo>
                    <a:pt x="756970" y="1930057"/>
                  </a:lnTo>
                  <a:close/>
                </a:path>
                <a:path w="4194175" h="4216400">
                  <a:moveTo>
                    <a:pt x="759104" y="1919516"/>
                  </a:moveTo>
                  <a:lnTo>
                    <a:pt x="758748" y="1917700"/>
                  </a:lnTo>
                  <a:lnTo>
                    <a:pt x="757897" y="1917700"/>
                  </a:lnTo>
                  <a:lnTo>
                    <a:pt x="759104" y="1919516"/>
                  </a:lnTo>
                  <a:close/>
                </a:path>
                <a:path w="4194175" h="4216400">
                  <a:moveTo>
                    <a:pt x="760374" y="1904847"/>
                  </a:moveTo>
                  <a:lnTo>
                    <a:pt x="757351" y="1898357"/>
                  </a:lnTo>
                  <a:lnTo>
                    <a:pt x="756577" y="1896859"/>
                  </a:lnTo>
                  <a:lnTo>
                    <a:pt x="758710" y="1904847"/>
                  </a:lnTo>
                  <a:lnTo>
                    <a:pt x="760374" y="1904847"/>
                  </a:lnTo>
                  <a:close/>
                </a:path>
                <a:path w="4194175" h="4216400">
                  <a:moveTo>
                    <a:pt x="760717" y="1900758"/>
                  </a:moveTo>
                  <a:lnTo>
                    <a:pt x="757897" y="1892300"/>
                  </a:lnTo>
                  <a:lnTo>
                    <a:pt x="755370" y="1892300"/>
                  </a:lnTo>
                  <a:lnTo>
                    <a:pt x="754519" y="1892300"/>
                  </a:lnTo>
                  <a:lnTo>
                    <a:pt x="752678" y="1892300"/>
                  </a:lnTo>
                  <a:lnTo>
                    <a:pt x="754926" y="1898357"/>
                  </a:lnTo>
                  <a:lnTo>
                    <a:pt x="754964" y="1898942"/>
                  </a:lnTo>
                  <a:lnTo>
                    <a:pt x="755078" y="1900758"/>
                  </a:lnTo>
                  <a:lnTo>
                    <a:pt x="755180" y="1902231"/>
                  </a:lnTo>
                  <a:lnTo>
                    <a:pt x="755256" y="1903412"/>
                  </a:lnTo>
                  <a:lnTo>
                    <a:pt x="755357" y="1904847"/>
                  </a:lnTo>
                  <a:lnTo>
                    <a:pt x="753618" y="1904847"/>
                  </a:lnTo>
                  <a:lnTo>
                    <a:pt x="752779" y="1904847"/>
                  </a:lnTo>
                  <a:lnTo>
                    <a:pt x="757059" y="1917700"/>
                  </a:lnTo>
                  <a:lnTo>
                    <a:pt x="757897" y="1917700"/>
                  </a:lnTo>
                  <a:lnTo>
                    <a:pt x="753999" y="1905965"/>
                  </a:lnTo>
                  <a:lnTo>
                    <a:pt x="753859" y="1905546"/>
                  </a:lnTo>
                  <a:lnTo>
                    <a:pt x="754176" y="1906257"/>
                  </a:lnTo>
                  <a:lnTo>
                    <a:pt x="758748" y="1917700"/>
                  </a:lnTo>
                  <a:lnTo>
                    <a:pt x="756183" y="1904847"/>
                  </a:lnTo>
                  <a:lnTo>
                    <a:pt x="757313" y="1904847"/>
                  </a:lnTo>
                  <a:lnTo>
                    <a:pt x="758710" y="1904847"/>
                  </a:lnTo>
                  <a:lnTo>
                    <a:pt x="756488" y="1896529"/>
                  </a:lnTo>
                  <a:lnTo>
                    <a:pt x="755853" y="1894116"/>
                  </a:lnTo>
                  <a:lnTo>
                    <a:pt x="760717" y="1900758"/>
                  </a:lnTo>
                  <a:close/>
                </a:path>
                <a:path w="4194175" h="4216400">
                  <a:moveTo>
                    <a:pt x="765517" y="1633880"/>
                  </a:moveTo>
                  <a:lnTo>
                    <a:pt x="759599" y="1631899"/>
                  </a:lnTo>
                  <a:lnTo>
                    <a:pt x="763828" y="1633601"/>
                  </a:lnTo>
                  <a:lnTo>
                    <a:pt x="765517" y="1633880"/>
                  </a:lnTo>
                  <a:close/>
                </a:path>
                <a:path w="4194175" h="4216400">
                  <a:moveTo>
                    <a:pt x="766356" y="1917700"/>
                  </a:moveTo>
                  <a:lnTo>
                    <a:pt x="763778" y="1904847"/>
                  </a:lnTo>
                  <a:lnTo>
                    <a:pt x="764603" y="1904847"/>
                  </a:lnTo>
                  <a:lnTo>
                    <a:pt x="759561" y="1892300"/>
                  </a:lnTo>
                  <a:lnTo>
                    <a:pt x="757897" y="1892300"/>
                  </a:lnTo>
                  <a:lnTo>
                    <a:pt x="761796" y="1902231"/>
                  </a:lnTo>
                  <a:lnTo>
                    <a:pt x="763714" y="1904847"/>
                  </a:lnTo>
                  <a:lnTo>
                    <a:pt x="762838" y="1904847"/>
                  </a:lnTo>
                  <a:lnTo>
                    <a:pt x="761796" y="1902231"/>
                  </a:lnTo>
                  <a:lnTo>
                    <a:pt x="760717" y="1900758"/>
                  </a:lnTo>
                  <a:lnTo>
                    <a:pt x="762076" y="1904847"/>
                  </a:lnTo>
                  <a:lnTo>
                    <a:pt x="760374" y="1904847"/>
                  </a:lnTo>
                  <a:lnTo>
                    <a:pt x="766356" y="1917700"/>
                  </a:lnTo>
                  <a:close/>
                </a:path>
                <a:path w="4194175" h="4216400">
                  <a:moveTo>
                    <a:pt x="773125" y="1635290"/>
                  </a:moveTo>
                  <a:lnTo>
                    <a:pt x="768896" y="1634439"/>
                  </a:lnTo>
                  <a:lnTo>
                    <a:pt x="765517" y="1633880"/>
                  </a:lnTo>
                  <a:lnTo>
                    <a:pt x="769747" y="1635290"/>
                  </a:lnTo>
                  <a:lnTo>
                    <a:pt x="771436" y="1643748"/>
                  </a:lnTo>
                  <a:lnTo>
                    <a:pt x="773125" y="1635290"/>
                  </a:lnTo>
                  <a:close/>
                </a:path>
                <a:path w="4194175" h="4216400">
                  <a:moveTo>
                    <a:pt x="773976" y="1676400"/>
                  </a:moveTo>
                  <a:lnTo>
                    <a:pt x="769670" y="1663700"/>
                  </a:lnTo>
                  <a:lnTo>
                    <a:pt x="764882" y="1663700"/>
                  </a:lnTo>
                  <a:lnTo>
                    <a:pt x="773976" y="1676400"/>
                  </a:lnTo>
                  <a:close/>
                </a:path>
                <a:path w="4194175" h="4216400">
                  <a:moveTo>
                    <a:pt x="774814" y="1689100"/>
                  </a:moveTo>
                  <a:lnTo>
                    <a:pt x="773087" y="1676400"/>
                  </a:lnTo>
                  <a:lnTo>
                    <a:pt x="768057" y="1676400"/>
                  </a:lnTo>
                  <a:lnTo>
                    <a:pt x="774814" y="1689100"/>
                  </a:lnTo>
                  <a:close/>
                </a:path>
                <a:path w="4194175" h="4216400">
                  <a:moveTo>
                    <a:pt x="775665" y="1899196"/>
                  </a:moveTo>
                  <a:lnTo>
                    <a:pt x="771436" y="1895817"/>
                  </a:lnTo>
                  <a:lnTo>
                    <a:pt x="773125" y="1897507"/>
                  </a:lnTo>
                  <a:lnTo>
                    <a:pt x="775665" y="1899196"/>
                  </a:lnTo>
                  <a:close/>
                </a:path>
                <a:path w="4194175" h="4216400">
                  <a:moveTo>
                    <a:pt x="781113" y="1901405"/>
                  </a:moveTo>
                  <a:lnTo>
                    <a:pt x="781024" y="1900758"/>
                  </a:lnTo>
                  <a:lnTo>
                    <a:pt x="779894" y="1892300"/>
                  </a:lnTo>
                  <a:lnTo>
                    <a:pt x="776135" y="1892300"/>
                  </a:lnTo>
                  <a:lnTo>
                    <a:pt x="781113" y="1901405"/>
                  </a:lnTo>
                  <a:close/>
                </a:path>
                <a:path w="4194175" h="4216400">
                  <a:moveTo>
                    <a:pt x="794524" y="1897354"/>
                  </a:moveTo>
                  <a:lnTo>
                    <a:pt x="790041" y="1894967"/>
                  </a:lnTo>
                  <a:lnTo>
                    <a:pt x="791730" y="1896656"/>
                  </a:lnTo>
                  <a:lnTo>
                    <a:pt x="794524" y="1897354"/>
                  </a:lnTo>
                  <a:close/>
                </a:path>
                <a:path w="4194175" h="4216400">
                  <a:moveTo>
                    <a:pt x="799617" y="2247900"/>
                  </a:moveTo>
                  <a:lnTo>
                    <a:pt x="793432" y="2235200"/>
                  </a:lnTo>
                  <a:lnTo>
                    <a:pt x="792581" y="2235200"/>
                  </a:lnTo>
                  <a:lnTo>
                    <a:pt x="792607" y="2235581"/>
                  </a:lnTo>
                  <a:lnTo>
                    <a:pt x="793432" y="2247900"/>
                  </a:lnTo>
                  <a:lnTo>
                    <a:pt x="799617" y="2247900"/>
                  </a:lnTo>
                  <a:close/>
                </a:path>
                <a:path w="4194175" h="4216400">
                  <a:moveTo>
                    <a:pt x="809498" y="2209800"/>
                  </a:moveTo>
                  <a:lnTo>
                    <a:pt x="806678" y="2201329"/>
                  </a:lnTo>
                  <a:lnTo>
                    <a:pt x="807808" y="2209800"/>
                  </a:lnTo>
                  <a:lnTo>
                    <a:pt x="809498" y="2209800"/>
                  </a:lnTo>
                  <a:close/>
                </a:path>
                <a:path w="4194175" h="4216400">
                  <a:moveTo>
                    <a:pt x="810006" y="1870341"/>
                  </a:moveTo>
                  <a:lnTo>
                    <a:pt x="808786" y="1866773"/>
                  </a:lnTo>
                  <a:lnTo>
                    <a:pt x="805980" y="1866773"/>
                  </a:lnTo>
                  <a:lnTo>
                    <a:pt x="810006" y="1870341"/>
                  </a:lnTo>
                  <a:close/>
                </a:path>
                <a:path w="4194175" h="4216400">
                  <a:moveTo>
                    <a:pt x="811390" y="609600"/>
                  </a:moveTo>
                  <a:lnTo>
                    <a:pt x="811187" y="596900"/>
                  </a:lnTo>
                  <a:lnTo>
                    <a:pt x="806551" y="596900"/>
                  </a:lnTo>
                  <a:lnTo>
                    <a:pt x="802627" y="609600"/>
                  </a:lnTo>
                  <a:lnTo>
                    <a:pt x="811390" y="609600"/>
                  </a:lnTo>
                  <a:close/>
                </a:path>
                <a:path w="4194175" h="4216400">
                  <a:moveTo>
                    <a:pt x="813460" y="1856359"/>
                  </a:moveTo>
                  <a:lnTo>
                    <a:pt x="812888" y="1855216"/>
                  </a:lnTo>
                  <a:lnTo>
                    <a:pt x="807466" y="1855736"/>
                  </a:lnTo>
                  <a:lnTo>
                    <a:pt x="813460" y="1856359"/>
                  </a:lnTo>
                  <a:close/>
                </a:path>
                <a:path w="4194175" h="4216400">
                  <a:moveTo>
                    <a:pt x="814578" y="1862823"/>
                  </a:moveTo>
                  <a:lnTo>
                    <a:pt x="812038" y="1861134"/>
                  </a:lnTo>
                  <a:lnTo>
                    <a:pt x="806119" y="1861985"/>
                  </a:lnTo>
                  <a:lnTo>
                    <a:pt x="802728" y="1861134"/>
                  </a:lnTo>
                  <a:lnTo>
                    <a:pt x="807808" y="1862823"/>
                  </a:lnTo>
                  <a:lnTo>
                    <a:pt x="814578" y="1862823"/>
                  </a:lnTo>
                  <a:close/>
                </a:path>
                <a:path w="4194175" h="4216400">
                  <a:moveTo>
                    <a:pt x="818692" y="1856905"/>
                  </a:moveTo>
                  <a:lnTo>
                    <a:pt x="813460" y="1856359"/>
                  </a:lnTo>
                  <a:lnTo>
                    <a:pt x="813727" y="1856905"/>
                  </a:lnTo>
                  <a:lnTo>
                    <a:pt x="818692" y="1856905"/>
                  </a:lnTo>
                  <a:close/>
                </a:path>
                <a:path w="4194175" h="4216400">
                  <a:moveTo>
                    <a:pt x="823036" y="1853526"/>
                  </a:moveTo>
                  <a:lnTo>
                    <a:pt x="822185" y="1850986"/>
                  </a:lnTo>
                  <a:lnTo>
                    <a:pt x="806958" y="1840839"/>
                  </a:lnTo>
                  <a:lnTo>
                    <a:pt x="809498" y="1845906"/>
                  </a:lnTo>
                  <a:lnTo>
                    <a:pt x="812888" y="1849297"/>
                  </a:lnTo>
                  <a:lnTo>
                    <a:pt x="823036" y="1853526"/>
                  </a:lnTo>
                  <a:close/>
                </a:path>
                <a:path w="4194175" h="4216400">
                  <a:moveTo>
                    <a:pt x="834034" y="1790928"/>
                  </a:moveTo>
                  <a:lnTo>
                    <a:pt x="828954" y="1788388"/>
                  </a:lnTo>
                  <a:lnTo>
                    <a:pt x="829805" y="1789239"/>
                  </a:lnTo>
                  <a:lnTo>
                    <a:pt x="831494" y="1790077"/>
                  </a:lnTo>
                  <a:lnTo>
                    <a:pt x="834034" y="1790928"/>
                  </a:lnTo>
                  <a:close/>
                </a:path>
                <a:path w="4194175" h="4216400">
                  <a:moveTo>
                    <a:pt x="837641" y="1785188"/>
                  </a:moveTo>
                  <a:lnTo>
                    <a:pt x="836561" y="1782470"/>
                  </a:lnTo>
                  <a:lnTo>
                    <a:pt x="834034" y="1784159"/>
                  </a:lnTo>
                  <a:lnTo>
                    <a:pt x="823036" y="1781619"/>
                  </a:lnTo>
                  <a:lnTo>
                    <a:pt x="824725" y="1786699"/>
                  </a:lnTo>
                  <a:lnTo>
                    <a:pt x="828954" y="1789239"/>
                  </a:lnTo>
                  <a:lnTo>
                    <a:pt x="828357" y="1786509"/>
                  </a:lnTo>
                  <a:lnTo>
                    <a:pt x="837641" y="1785188"/>
                  </a:lnTo>
                  <a:close/>
                </a:path>
                <a:path w="4194175" h="4216400">
                  <a:moveTo>
                    <a:pt x="843305" y="1841449"/>
                  </a:moveTo>
                  <a:lnTo>
                    <a:pt x="843241" y="1841296"/>
                  </a:lnTo>
                  <a:lnTo>
                    <a:pt x="837628" y="1828800"/>
                  </a:lnTo>
                  <a:lnTo>
                    <a:pt x="836561" y="1828800"/>
                  </a:lnTo>
                  <a:lnTo>
                    <a:pt x="829805" y="1816100"/>
                  </a:lnTo>
                  <a:lnTo>
                    <a:pt x="827265" y="1803400"/>
                  </a:lnTo>
                  <a:lnTo>
                    <a:pt x="823353" y="1803400"/>
                  </a:lnTo>
                  <a:lnTo>
                    <a:pt x="823468" y="1804187"/>
                  </a:lnTo>
                  <a:lnTo>
                    <a:pt x="825144" y="1816100"/>
                  </a:lnTo>
                  <a:lnTo>
                    <a:pt x="828852" y="1816100"/>
                  </a:lnTo>
                  <a:lnTo>
                    <a:pt x="835723" y="1828800"/>
                  </a:lnTo>
                  <a:lnTo>
                    <a:pt x="830643" y="1828800"/>
                  </a:lnTo>
                  <a:lnTo>
                    <a:pt x="822401" y="1816100"/>
                  </a:lnTo>
                  <a:lnTo>
                    <a:pt x="814044" y="1816100"/>
                  </a:lnTo>
                  <a:lnTo>
                    <a:pt x="813727" y="1815452"/>
                  </a:lnTo>
                  <a:lnTo>
                    <a:pt x="812038" y="1815452"/>
                  </a:lnTo>
                  <a:lnTo>
                    <a:pt x="812888" y="1816303"/>
                  </a:lnTo>
                  <a:lnTo>
                    <a:pt x="814578" y="1819109"/>
                  </a:lnTo>
                  <a:lnTo>
                    <a:pt x="814578" y="1819681"/>
                  </a:lnTo>
                  <a:lnTo>
                    <a:pt x="813727" y="1820532"/>
                  </a:lnTo>
                  <a:lnTo>
                    <a:pt x="816584" y="1822691"/>
                  </a:lnTo>
                  <a:lnTo>
                    <a:pt x="820039" y="1828800"/>
                  </a:lnTo>
                  <a:lnTo>
                    <a:pt x="827989" y="1828800"/>
                  </a:lnTo>
                  <a:lnTo>
                    <a:pt x="836536" y="1841449"/>
                  </a:lnTo>
                  <a:lnTo>
                    <a:pt x="843305" y="1841449"/>
                  </a:lnTo>
                  <a:close/>
                </a:path>
                <a:path w="4194175" h="4216400">
                  <a:moveTo>
                    <a:pt x="854951" y="1828800"/>
                  </a:moveTo>
                  <a:lnTo>
                    <a:pt x="854646" y="1816100"/>
                  </a:lnTo>
                  <a:lnTo>
                    <a:pt x="849744" y="1816100"/>
                  </a:lnTo>
                  <a:lnTo>
                    <a:pt x="848410" y="1803400"/>
                  </a:lnTo>
                  <a:lnTo>
                    <a:pt x="831494" y="1803400"/>
                  </a:lnTo>
                  <a:lnTo>
                    <a:pt x="830999" y="1801926"/>
                  </a:lnTo>
                  <a:lnTo>
                    <a:pt x="831494" y="1801926"/>
                  </a:lnTo>
                  <a:lnTo>
                    <a:pt x="830757" y="1801202"/>
                  </a:lnTo>
                  <a:lnTo>
                    <a:pt x="827265" y="1790700"/>
                  </a:lnTo>
                  <a:lnTo>
                    <a:pt x="829005" y="1799450"/>
                  </a:lnTo>
                  <a:lnTo>
                    <a:pt x="827265" y="1798535"/>
                  </a:lnTo>
                  <a:lnTo>
                    <a:pt x="826414" y="1797697"/>
                  </a:lnTo>
                  <a:lnTo>
                    <a:pt x="826414" y="1798967"/>
                  </a:lnTo>
                  <a:lnTo>
                    <a:pt x="825576" y="1798535"/>
                  </a:lnTo>
                  <a:lnTo>
                    <a:pt x="825576" y="1797697"/>
                  </a:lnTo>
                  <a:lnTo>
                    <a:pt x="824725" y="1797697"/>
                  </a:lnTo>
                  <a:lnTo>
                    <a:pt x="824725" y="1798535"/>
                  </a:lnTo>
                  <a:lnTo>
                    <a:pt x="828103" y="1801926"/>
                  </a:lnTo>
                  <a:lnTo>
                    <a:pt x="828103" y="1801075"/>
                  </a:lnTo>
                  <a:lnTo>
                    <a:pt x="827265" y="1800237"/>
                  </a:lnTo>
                  <a:lnTo>
                    <a:pt x="827265" y="1799818"/>
                  </a:lnTo>
                  <a:lnTo>
                    <a:pt x="828103" y="1800237"/>
                  </a:lnTo>
                  <a:lnTo>
                    <a:pt x="829335" y="1801063"/>
                  </a:lnTo>
                  <a:lnTo>
                    <a:pt x="829805" y="1803400"/>
                  </a:lnTo>
                  <a:lnTo>
                    <a:pt x="836561" y="1816100"/>
                  </a:lnTo>
                  <a:lnTo>
                    <a:pt x="842492" y="1816100"/>
                  </a:lnTo>
                  <a:lnTo>
                    <a:pt x="854951" y="1828800"/>
                  </a:lnTo>
                  <a:close/>
                </a:path>
                <a:path w="4194175" h="4216400">
                  <a:moveTo>
                    <a:pt x="895781" y="1683499"/>
                  </a:moveTo>
                  <a:lnTo>
                    <a:pt x="894930" y="1682661"/>
                  </a:lnTo>
                  <a:lnTo>
                    <a:pt x="893241" y="1682661"/>
                  </a:lnTo>
                  <a:lnTo>
                    <a:pt x="894092" y="1683499"/>
                  </a:lnTo>
                  <a:lnTo>
                    <a:pt x="895781" y="1683499"/>
                  </a:lnTo>
                  <a:close/>
                </a:path>
                <a:path w="4194175" h="4216400">
                  <a:moveTo>
                    <a:pt x="925347" y="1320749"/>
                  </a:moveTo>
                  <a:lnTo>
                    <a:pt x="921689" y="1315250"/>
                  </a:lnTo>
                  <a:lnTo>
                    <a:pt x="922489" y="1320749"/>
                  </a:lnTo>
                  <a:lnTo>
                    <a:pt x="925347" y="1320749"/>
                  </a:lnTo>
                  <a:close/>
                </a:path>
                <a:path w="4194175" h="4216400">
                  <a:moveTo>
                    <a:pt x="948156" y="1261872"/>
                  </a:moveTo>
                  <a:lnTo>
                    <a:pt x="946531" y="1270000"/>
                  </a:lnTo>
                  <a:lnTo>
                    <a:pt x="947381" y="1270000"/>
                  </a:lnTo>
                  <a:lnTo>
                    <a:pt x="948156" y="1261872"/>
                  </a:lnTo>
                  <a:close/>
                </a:path>
                <a:path w="4194175" h="4216400">
                  <a:moveTo>
                    <a:pt x="951052" y="1332420"/>
                  </a:moveTo>
                  <a:lnTo>
                    <a:pt x="950391" y="1333500"/>
                  </a:lnTo>
                  <a:lnTo>
                    <a:pt x="950760" y="1333500"/>
                  </a:lnTo>
                  <a:lnTo>
                    <a:pt x="951052" y="1332420"/>
                  </a:lnTo>
                  <a:close/>
                </a:path>
                <a:path w="4194175" h="4216400">
                  <a:moveTo>
                    <a:pt x="952017" y="1301775"/>
                  </a:moveTo>
                  <a:lnTo>
                    <a:pt x="949096" y="1308036"/>
                  </a:lnTo>
                  <a:lnTo>
                    <a:pt x="950874" y="1308036"/>
                  </a:lnTo>
                  <a:lnTo>
                    <a:pt x="950963" y="1307642"/>
                  </a:lnTo>
                  <a:lnTo>
                    <a:pt x="951966" y="1302588"/>
                  </a:lnTo>
                  <a:lnTo>
                    <a:pt x="952017" y="1301775"/>
                  </a:lnTo>
                  <a:close/>
                </a:path>
                <a:path w="4194175" h="4216400">
                  <a:moveTo>
                    <a:pt x="952449" y="1287576"/>
                  </a:moveTo>
                  <a:lnTo>
                    <a:pt x="951572" y="1289621"/>
                  </a:lnTo>
                  <a:lnTo>
                    <a:pt x="950010" y="1295400"/>
                  </a:lnTo>
                  <a:lnTo>
                    <a:pt x="951103" y="1295400"/>
                  </a:lnTo>
                  <a:lnTo>
                    <a:pt x="952449" y="1287576"/>
                  </a:lnTo>
                  <a:close/>
                </a:path>
                <a:path w="4194175" h="4216400">
                  <a:moveTo>
                    <a:pt x="952563" y="1326718"/>
                  </a:moveTo>
                  <a:lnTo>
                    <a:pt x="951052" y="1332420"/>
                  </a:lnTo>
                  <a:lnTo>
                    <a:pt x="951598" y="1331544"/>
                  </a:lnTo>
                  <a:lnTo>
                    <a:pt x="952563" y="1326718"/>
                  </a:lnTo>
                  <a:close/>
                </a:path>
                <a:path w="4194175" h="4216400">
                  <a:moveTo>
                    <a:pt x="952766" y="1301343"/>
                  </a:moveTo>
                  <a:lnTo>
                    <a:pt x="952665" y="1301775"/>
                  </a:lnTo>
                  <a:lnTo>
                    <a:pt x="951103" y="1308036"/>
                  </a:lnTo>
                  <a:lnTo>
                    <a:pt x="947991" y="1318691"/>
                  </a:lnTo>
                  <a:lnTo>
                    <a:pt x="948029" y="1318983"/>
                  </a:lnTo>
                  <a:lnTo>
                    <a:pt x="948131" y="1318691"/>
                  </a:lnTo>
                  <a:lnTo>
                    <a:pt x="951953" y="1308036"/>
                  </a:lnTo>
                  <a:lnTo>
                    <a:pt x="952004" y="1307782"/>
                  </a:lnTo>
                  <a:lnTo>
                    <a:pt x="952080" y="1307642"/>
                  </a:lnTo>
                  <a:lnTo>
                    <a:pt x="952169" y="1306944"/>
                  </a:lnTo>
                  <a:lnTo>
                    <a:pt x="952703" y="1302588"/>
                  </a:lnTo>
                  <a:lnTo>
                    <a:pt x="952766" y="1301343"/>
                  </a:lnTo>
                  <a:close/>
                </a:path>
                <a:path w="4194175" h="4216400">
                  <a:moveTo>
                    <a:pt x="954303" y="1303045"/>
                  </a:moveTo>
                  <a:lnTo>
                    <a:pt x="952131" y="1307642"/>
                  </a:lnTo>
                  <a:lnTo>
                    <a:pt x="952042" y="1308036"/>
                  </a:lnTo>
                  <a:lnTo>
                    <a:pt x="950633" y="1314246"/>
                  </a:lnTo>
                  <a:lnTo>
                    <a:pt x="950506" y="1315250"/>
                  </a:lnTo>
                  <a:lnTo>
                    <a:pt x="954303" y="1303045"/>
                  </a:lnTo>
                  <a:close/>
                </a:path>
                <a:path w="4194175" h="4216400">
                  <a:moveTo>
                    <a:pt x="958354" y="1261872"/>
                  </a:moveTo>
                  <a:lnTo>
                    <a:pt x="950760" y="1261872"/>
                  </a:lnTo>
                  <a:lnTo>
                    <a:pt x="950760" y="1270000"/>
                  </a:lnTo>
                  <a:lnTo>
                    <a:pt x="949071" y="1282700"/>
                  </a:lnTo>
                  <a:lnTo>
                    <a:pt x="947077" y="1295400"/>
                  </a:lnTo>
                  <a:lnTo>
                    <a:pt x="946950" y="1296644"/>
                  </a:lnTo>
                  <a:lnTo>
                    <a:pt x="945794" y="1308036"/>
                  </a:lnTo>
                  <a:lnTo>
                    <a:pt x="946581" y="1308036"/>
                  </a:lnTo>
                  <a:lnTo>
                    <a:pt x="946696" y="1307642"/>
                  </a:lnTo>
                  <a:lnTo>
                    <a:pt x="950010" y="1295400"/>
                  </a:lnTo>
                  <a:lnTo>
                    <a:pt x="949071" y="1295400"/>
                  </a:lnTo>
                  <a:lnTo>
                    <a:pt x="951572" y="1289621"/>
                  </a:lnTo>
                  <a:lnTo>
                    <a:pt x="953046" y="1284185"/>
                  </a:lnTo>
                  <a:lnTo>
                    <a:pt x="952449" y="1287576"/>
                  </a:lnTo>
                  <a:lnTo>
                    <a:pt x="954570" y="1282700"/>
                  </a:lnTo>
                  <a:lnTo>
                    <a:pt x="957529" y="1270000"/>
                  </a:lnTo>
                  <a:lnTo>
                    <a:pt x="956360" y="1270000"/>
                  </a:lnTo>
                  <a:lnTo>
                    <a:pt x="958354" y="1261872"/>
                  </a:lnTo>
                  <a:close/>
                </a:path>
                <a:path w="4194175" h="4216400">
                  <a:moveTo>
                    <a:pt x="960234" y="1284185"/>
                  </a:moveTo>
                  <a:lnTo>
                    <a:pt x="956678" y="1295400"/>
                  </a:lnTo>
                  <a:lnTo>
                    <a:pt x="954697" y="1301775"/>
                  </a:lnTo>
                  <a:lnTo>
                    <a:pt x="954506" y="1302588"/>
                  </a:lnTo>
                  <a:lnTo>
                    <a:pt x="957732" y="1295400"/>
                  </a:lnTo>
                  <a:lnTo>
                    <a:pt x="959561" y="1287576"/>
                  </a:lnTo>
                  <a:lnTo>
                    <a:pt x="960234" y="1284185"/>
                  </a:lnTo>
                  <a:close/>
                </a:path>
                <a:path w="4194175" h="4216400">
                  <a:moveTo>
                    <a:pt x="963383" y="1511223"/>
                  </a:moveTo>
                  <a:lnTo>
                    <a:pt x="952449" y="1498600"/>
                  </a:lnTo>
                  <a:lnTo>
                    <a:pt x="950760" y="1498600"/>
                  </a:lnTo>
                  <a:lnTo>
                    <a:pt x="963383" y="1511223"/>
                  </a:lnTo>
                  <a:close/>
                </a:path>
                <a:path w="4194175" h="4216400">
                  <a:moveTo>
                    <a:pt x="965415" y="1372222"/>
                  </a:moveTo>
                  <a:lnTo>
                    <a:pt x="964298" y="1370533"/>
                  </a:lnTo>
                  <a:lnTo>
                    <a:pt x="963447" y="1368844"/>
                  </a:lnTo>
                  <a:lnTo>
                    <a:pt x="965136" y="1372222"/>
                  </a:lnTo>
                  <a:lnTo>
                    <a:pt x="965415" y="1372222"/>
                  </a:lnTo>
                  <a:close/>
                </a:path>
                <a:path w="4194175" h="4216400">
                  <a:moveTo>
                    <a:pt x="971207" y="1296644"/>
                  </a:moveTo>
                  <a:lnTo>
                    <a:pt x="968362" y="1301775"/>
                  </a:lnTo>
                  <a:lnTo>
                    <a:pt x="967041" y="1305839"/>
                  </a:lnTo>
                  <a:lnTo>
                    <a:pt x="970318" y="1298803"/>
                  </a:lnTo>
                  <a:lnTo>
                    <a:pt x="971207" y="1296644"/>
                  </a:lnTo>
                  <a:close/>
                </a:path>
                <a:path w="4194175" h="4216400">
                  <a:moveTo>
                    <a:pt x="973594" y="1488948"/>
                  </a:moveTo>
                  <a:lnTo>
                    <a:pt x="971054" y="1487258"/>
                  </a:lnTo>
                  <a:lnTo>
                    <a:pt x="967676" y="1483880"/>
                  </a:lnTo>
                  <a:lnTo>
                    <a:pt x="965136" y="1486420"/>
                  </a:lnTo>
                  <a:lnTo>
                    <a:pt x="973594" y="1488948"/>
                  </a:lnTo>
                  <a:close/>
                </a:path>
                <a:path w="4194175" h="4216400">
                  <a:moveTo>
                    <a:pt x="1024343" y="2705100"/>
                  </a:moveTo>
                  <a:lnTo>
                    <a:pt x="1023505" y="2692400"/>
                  </a:lnTo>
                  <a:lnTo>
                    <a:pt x="1022654" y="2692400"/>
                  </a:lnTo>
                  <a:lnTo>
                    <a:pt x="1024343" y="2705100"/>
                  </a:lnTo>
                  <a:close/>
                </a:path>
                <a:path w="4194175" h="4216400">
                  <a:moveTo>
                    <a:pt x="1028585" y="2692400"/>
                  </a:moveTo>
                  <a:lnTo>
                    <a:pt x="1026287" y="2690888"/>
                  </a:lnTo>
                  <a:lnTo>
                    <a:pt x="1026883" y="2692400"/>
                  </a:lnTo>
                  <a:lnTo>
                    <a:pt x="1028585" y="2692400"/>
                  </a:lnTo>
                  <a:close/>
                </a:path>
                <a:path w="4194175" h="4216400">
                  <a:moveTo>
                    <a:pt x="1084287" y="3914508"/>
                  </a:moveTo>
                  <a:lnTo>
                    <a:pt x="1073416" y="3924300"/>
                  </a:lnTo>
                  <a:lnTo>
                    <a:pt x="1081024" y="3924300"/>
                  </a:lnTo>
                  <a:lnTo>
                    <a:pt x="1084287" y="3914508"/>
                  </a:lnTo>
                  <a:close/>
                </a:path>
                <a:path w="4194175" h="4216400">
                  <a:moveTo>
                    <a:pt x="1085253" y="3911600"/>
                  </a:moveTo>
                  <a:lnTo>
                    <a:pt x="1084287" y="3914508"/>
                  </a:lnTo>
                  <a:lnTo>
                    <a:pt x="1085253" y="3913632"/>
                  </a:lnTo>
                  <a:lnTo>
                    <a:pt x="1085253" y="3911600"/>
                  </a:lnTo>
                  <a:close/>
                </a:path>
                <a:path w="4194175" h="4216400">
                  <a:moveTo>
                    <a:pt x="1087793" y="635000"/>
                  </a:moveTo>
                  <a:lnTo>
                    <a:pt x="1087767" y="634796"/>
                  </a:lnTo>
                  <a:lnTo>
                    <a:pt x="1086497" y="625284"/>
                  </a:lnTo>
                  <a:lnTo>
                    <a:pt x="1086256" y="624382"/>
                  </a:lnTo>
                  <a:lnTo>
                    <a:pt x="1086332" y="625284"/>
                  </a:lnTo>
                  <a:lnTo>
                    <a:pt x="1087094" y="635000"/>
                  </a:lnTo>
                  <a:lnTo>
                    <a:pt x="1087793" y="635000"/>
                  </a:lnTo>
                  <a:close/>
                </a:path>
                <a:path w="4194175" h="4216400">
                  <a:moveTo>
                    <a:pt x="1090333" y="622249"/>
                  </a:moveTo>
                  <a:lnTo>
                    <a:pt x="1088605" y="622249"/>
                  </a:lnTo>
                  <a:lnTo>
                    <a:pt x="1090333" y="625284"/>
                  </a:lnTo>
                  <a:lnTo>
                    <a:pt x="1090333" y="622249"/>
                  </a:lnTo>
                  <a:close/>
                </a:path>
                <a:path w="4194175" h="4216400">
                  <a:moveTo>
                    <a:pt x="1091819" y="2349500"/>
                  </a:moveTo>
                  <a:lnTo>
                    <a:pt x="1083564" y="2336800"/>
                  </a:lnTo>
                  <a:lnTo>
                    <a:pt x="1082713" y="2336800"/>
                  </a:lnTo>
                  <a:lnTo>
                    <a:pt x="1090333" y="2349500"/>
                  </a:lnTo>
                  <a:lnTo>
                    <a:pt x="1091819" y="2349500"/>
                  </a:lnTo>
                  <a:close/>
                </a:path>
                <a:path w="4194175" h="4216400">
                  <a:moveTo>
                    <a:pt x="1092454" y="3441700"/>
                  </a:moveTo>
                  <a:lnTo>
                    <a:pt x="1086104" y="3441700"/>
                  </a:lnTo>
                  <a:lnTo>
                    <a:pt x="1079334" y="3454400"/>
                  </a:lnTo>
                  <a:lnTo>
                    <a:pt x="1084935" y="3454400"/>
                  </a:lnTo>
                  <a:lnTo>
                    <a:pt x="1092454" y="3441700"/>
                  </a:lnTo>
                  <a:close/>
                </a:path>
                <a:path w="4194175" h="4216400">
                  <a:moveTo>
                    <a:pt x="1096251" y="3467100"/>
                  </a:moveTo>
                  <a:lnTo>
                    <a:pt x="1083741" y="3479800"/>
                  </a:lnTo>
                  <a:lnTo>
                    <a:pt x="1092022" y="3479800"/>
                  </a:lnTo>
                  <a:lnTo>
                    <a:pt x="1096251" y="3467100"/>
                  </a:lnTo>
                  <a:close/>
                </a:path>
                <a:path w="4194175" h="4216400">
                  <a:moveTo>
                    <a:pt x="1096251" y="2362200"/>
                  </a:moveTo>
                  <a:lnTo>
                    <a:pt x="1087793" y="2349500"/>
                  </a:lnTo>
                  <a:lnTo>
                    <a:pt x="1080173" y="2349500"/>
                  </a:lnTo>
                  <a:lnTo>
                    <a:pt x="1085253" y="2362200"/>
                  </a:lnTo>
                  <a:lnTo>
                    <a:pt x="1096251" y="2362200"/>
                  </a:lnTo>
                  <a:close/>
                </a:path>
                <a:path w="4194175" h="4216400">
                  <a:moveTo>
                    <a:pt x="1102169" y="2362200"/>
                  </a:moveTo>
                  <a:lnTo>
                    <a:pt x="1100099" y="2349500"/>
                  </a:lnTo>
                  <a:lnTo>
                    <a:pt x="1097089" y="2349500"/>
                  </a:lnTo>
                  <a:lnTo>
                    <a:pt x="1102169" y="2362200"/>
                  </a:lnTo>
                  <a:close/>
                </a:path>
                <a:path w="4194175" h="4216400">
                  <a:moveTo>
                    <a:pt x="1114044" y="3530549"/>
                  </a:moveTo>
                  <a:lnTo>
                    <a:pt x="1110729" y="3535083"/>
                  </a:lnTo>
                  <a:lnTo>
                    <a:pt x="1112634" y="3534054"/>
                  </a:lnTo>
                  <a:lnTo>
                    <a:pt x="1114044" y="3530549"/>
                  </a:lnTo>
                  <a:close/>
                </a:path>
                <a:path w="4194175" h="4216400">
                  <a:moveTo>
                    <a:pt x="1114501" y="3533051"/>
                  </a:moveTo>
                  <a:lnTo>
                    <a:pt x="1114056" y="3530549"/>
                  </a:lnTo>
                  <a:lnTo>
                    <a:pt x="1112647" y="3534054"/>
                  </a:lnTo>
                  <a:lnTo>
                    <a:pt x="1114501" y="3533051"/>
                  </a:lnTo>
                  <a:close/>
                </a:path>
                <a:path w="4194175" h="4216400">
                  <a:moveTo>
                    <a:pt x="1116545" y="3517900"/>
                  </a:moveTo>
                  <a:lnTo>
                    <a:pt x="1109027" y="3530549"/>
                  </a:lnTo>
                  <a:lnTo>
                    <a:pt x="1113015" y="3530549"/>
                  </a:lnTo>
                  <a:lnTo>
                    <a:pt x="1113142" y="3530104"/>
                  </a:lnTo>
                  <a:lnTo>
                    <a:pt x="1116545" y="3517900"/>
                  </a:lnTo>
                  <a:close/>
                </a:path>
                <a:path w="4194175" h="4216400">
                  <a:moveTo>
                    <a:pt x="1119898" y="3530549"/>
                  </a:moveTo>
                  <a:lnTo>
                    <a:pt x="1119174" y="3530549"/>
                  </a:lnTo>
                  <a:lnTo>
                    <a:pt x="1114501" y="3533051"/>
                  </a:lnTo>
                  <a:lnTo>
                    <a:pt x="1116545" y="3543300"/>
                  </a:lnTo>
                  <a:lnTo>
                    <a:pt x="1119898" y="3530549"/>
                  </a:lnTo>
                  <a:close/>
                </a:path>
                <a:path w="4194175" h="4216400">
                  <a:moveTo>
                    <a:pt x="1131709" y="3045282"/>
                  </a:moveTo>
                  <a:lnTo>
                    <a:pt x="1129449" y="3035300"/>
                  </a:lnTo>
                  <a:lnTo>
                    <a:pt x="1123708" y="3035300"/>
                  </a:lnTo>
                  <a:lnTo>
                    <a:pt x="1131709" y="3045282"/>
                  </a:lnTo>
                  <a:close/>
                </a:path>
                <a:path w="4194175" h="4216400">
                  <a:moveTo>
                    <a:pt x="1133894" y="3048000"/>
                  </a:moveTo>
                  <a:lnTo>
                    <a:pt x="1131709" y="3045282"/>
                  </a:lnTo>
                  <a:lnTo>
                    <a:pt x="1132332" y="3048000"/>
                  </a:lnTo>
                  <a:lnTo>
                    <a:pt x="1133894" y="3048000"/>
                  </a:lnTo>
                  <a:close/>
                </a:path>
                <a:path w="4194175" h="4216400">
                  <a:moveTo>
                    <a:pt x="1186484" y="2150580"/>
                  </a:moveTo>
                  <a:lnTo>
                    <a:pt x="1185913" y="2146300"/>
                  </a:lnTo>
                  <a:lnTo>
                    <a:pt x="1184224" y="2146300"/>
                  </a:lnTo>
                  <a:lnTo>
                    <a:pt x="1186484" y="2150580"/>
                  </a:lnTo>
                  <a:close/>
                </a:path>
                <a:path w="4194175" h="4216400">
                  <a:moveTo>
                    <a:pt x="1191831" y="2235200"/>
                  </a:moveTo>
                  <a:lnTo>
                    <a:pt x="1182839" y="2222500"/>
                  </a:lnTo>
                  <a:lnTo>
                    <a:pt x="1180122" y="2222500"/>
                  </a:lnTo>
                  <a:lnTo>
                    <a:pt x="1191831" y="2235200"/>
                  </a:lnTo>
                  <a:close/>
                </a:path>
                <a:path w="4194175" h="4216400">
                  <a:moveTo>
                    <a:pt x="1199451" y="2324100"/>
                  </a:moveTo>
                  <a:lnTo>
                    <a:pt x="1193520" y="2311400"/>
                  </a:lnTo>
                  <a:lnTo>
                    <a:pt x="1196911" y="2324100"/>
                  </a:lnTo>
                  <a:lnTo>
                    <a:pt x="1199451" y="2324100"/>
                  </a:lnTo>
                  <a:close/>
                </a:path>
                <a:path w="4194175" h="4216400">
                  <a:moveTo>
                    <a:pt x="1200289" y="2336800"/>
                  </a:moveTo>
                  <a:lnTo>
                    <a:pt x="1196060" y="2324100"/>
                  </a:lnTo>
                  <a:lnTo>
                    <a:pt x="1193076" y="2324100"/>
                  </a:lnTo>
                  <a:lnTo>
                    <a:pt x="1196276" y="2336800"/>
                  </a:lnTo>
                  <a:lnTo>
                    <a:pt x="1200289" y="2336800"/>
                  </a:lnTo>
                  <a:close/>
                </a:path>
                <a:path w="4194175" h="4216400">
                  <a:moveTo>
                    <a:pt x="1206207" y="3450526"/>
                  </a:moveTo>
                  <a:lnTo>
                    <a:pt x="1205369" y="3450526"/>
                  </a:lnTo>
                  <a:lnTo>
                    <a:pt x="1204518" y="3451364"/>
                  </a:lnTo>
                  <a:lnTo>
                    <a:pt x="1205369" y="3451364"/>
                  </a:lnTo>
                  <a:lnTo>
                    <a:pt x="1206207" y="3450526"/>
                  </a:lnTo>
                  <a:close/>
                </a:path>
                <a:path w="4194175" h="4216400">
                  <a:moveTo>
                    <a:pt x="1212977" y="3352800"/>
                  </a:moveTo>
                  <a:lnTo>
                    <a:pt x="1207249" y="3340506"/>
                  </a:lnTo>
                  <a:lnTo>
                    <a:pt x="1207071" y="3340074"/>
                  </a:lnTo>
                  <a:lnTo>
                    <a:pt x="1201140" y="3352800"/>
                  </a:lnTo>
                  <a:lnTo>
                    <a:pt x="1212977" y="3352800"/>
                  </a:lnTo>
                  <a:close/>
                </a:path>
                <a:path w="4194175" h="4216400">
                  <a:moveTo>
                    <a:pt x="1215605" y="3348850"/>
                  </a:moveTo>
                  <a:lnTo>
                    <a:pt x="1212977" y="3352800"/>
                  </a:lnTo>
                  <a:lnTo>
                    <a:pt x="1213827" y="3352800"/>
                  </a:lnTo>
                  <a:lnTo>
                    <a:pt x="1215605" y="3348850"/>
                  </a:lnTo>
                  <a:close/>
                </a:path>
                <a:path w="4194175" h="4216400">
                  <a:moveTo>
                    <a:pt x="1227848" y="3340074"/>
                  </a:moveTo>
                  <a:lnTo>
                    <a:pt x="1223124" y="3327400"/>
                  </a:lnTo>
                  <a:lnTo>
                    <a:pt x="1218057" y="3327400"/>
                  </a:lnTo>
                  <a:lnTo>
                    <a:pt x="1213827" y="3340074"/>
                  </a:lnTo>
                  <a:lnTo>
                    <a:pt x="1219568" y="3340074"/>
                  </a:lnTo>
                  <a:lnTo>
                    <a:pt x="1215605" y="3348850"/>
                  </a:lnTo>
                  <a:lnTo>
                    <a:pt x="1221447" y="3340074"/>
                  </a:lnTo>
                  <a:lnTo>
                    <a:pt x="1227848" y="3340074"/>
                  </a:lnTo>
                  <a:close/>
                </a:path>
                <a:path w="4194175" h="4216400">
                  <a:moveTo>
                    <a:pt x="1267117" y="2070100"/>
                  </a:moveTo>
                  <a:lnTo>
                    <a:pt x="1264577" y="2070100"/>
                  </a:lnTo>
                  <a:lnTo>
                    <a:pt x="1266672" y="2072195"/>
                  </a:lnTo>
                  <a:lnTo>
                    <a:pt x="1267117" y="2070100"/>
                  </a:lnTo>
                  <a:close/>
                </a:path>
                <a:path w="4194175" h="4216400">
                  <a:moveTo>
                    <a:pt x="1273035" y="2019300"/>
                  </a:moveTo>
                  <a:lnTo>
                    <a:pt x="1269657" y="2006600"/>
                  </a:lnTo>
                  <a:lnTo>
                    <a:pt x="1267409" y="2006600"/>
                  </a:lnTo>
                  <a:lnTo>
                    <a:pt x="1273035" y="2019300"/>
                  </a:lnTo>
                  <a:close/>
                </a:path>
                <a:path w="4194175" h="4216400">
                  <a:moveTo>
                    <a:pt x="1278369" y="3564864"/>
                  </a:moveTo>
                  <a:lnTo>
                    <a:pt x="1276413" y="3568700"/>
                  </a:lnTo>
                  <a:lnTo>
                    <a:pt x="1278115" y="3568700"/>
                  </a:lnTo>
                  <a:lnTo>
                    <a:pt x="1278369" y="3564864"/>
                  </a:lnTo>
                  <a:close/>
                </a:path>
                <a:path w="4194175" h="4216400">
                  <a:moveTo>
                    <a:pt x="1308557" y="1339227"/>
                  </a:moveTo>
                  <a:lnTo>
                    <a:pt x="1305179" y="1339227"/>
                  </a:lnTo>
                  <a:lnTo>
                    <a:pt x="1306029" y="1340078"/>
                  </a:lnTo>
                  <a:lnTo>
                    <a:pt x="1308557" y="1339227"/>
                  </a:lnTo>
                  <a:close/>
                </a:path>
                <a:path w="4194175" h="4216400">
                  <a:moveTo>
                    <a:pt x="1309408" y="1356995"/>
                  </a:moveTo>
                  <a:lnTo>
                    <a:pt x="1307719" y="1356156"/>
                  </a:lnTo>
                  <a:lnTo>
                    <a:pt x="1308557" y="1356995"/>
                  </a:lnTo>
                  <a:lnTo>
                    <a:pt x="1309408" y="1356995"/>
                  </a:lnTo>
                  <a:close/>
                </a:path>
                <a:path w="4194175" h="4216400">
                  <a:moveTo>
                    <a:pt x="1314272" y="968375"/>
                  </a:moveTo>
                  <a:lnTo>
                    <a:pt x="1313637" y="965200"/>
                  </a:lnTo>
                  <a:lnTo>
                    <a:pt x="1312786" y="965200"/>
                  </a:lnTo>
                  <a:lnTo>
                    <a:pt x="1314272" y="968375"/>
                  </a:lnTo>
                  <a:close/>
                </a:path>
                <a:path w="4194175" h="4216400">
                  <a:moveTo>
                    <a:pt x="1319834" y="917219"/>
                  </a:moveTo>
                  <a:lnTo>
                    <a:pt x="1318717" y="914400"/>
                  </a:lnTo>
                  <a:lnTo>
                    <a:pt x="1319288" y="916660"/>
                  </a:lnTo>
                  <a:lnTo>
                    <a:pt x="1319834" y="917219"/>
                  </a:lnTo>
                  <a:close/>
                </a:path>
                <a:path w="4194175" h="4216400">
                  <a:moveTo>
                    <a:pt x="1321244" y="1282700"/>
                  </a:moveTo>
                  <a:lnTo>
                    <a:pt x="1320406" y="1270000"/>
                  </a:lnTo>
                  <a:lnTo>
                    <a:pt x="1314424" y="1270000"/>
                  </a:lnTo>
                  <a:lnTo>
                    <a:pt x="1321244" y="1282700"/>
                  </a:lnTo>
                  <a:close/>
                </a:path>
                <a:path w="4194175" h="4216400">
                  <a:moveTo>
                    <a:pt x="1329715" y="927100"/>
                  </a:moveTo>
                  <a:lnTo>
                    <a:pt x="1319834" y="917219"/>
                  </a:lnTo>
                  <a:lnTo>
                    <a:pt x="1323784" y="927100"/>
                  </a:lnTo>
                  <a:lnTo>
                    <a:pt x="1329715" y="927100"/>
                  </a:lnTo>
                  <a:close/>
                </a:path>
                <a:path w="4194175" h="4216400">
                  <a:moveTo>
                    <a:pt x="1330299" y="445770"/>
                  </a:moveTo>
                  <a:lnTo>
                    <a:pt x="1329715" y="444500"/>
                  </a:lnTo>
                  <a:lnTo>
                    <a:pt x="1328864" y="444500"/>
                  </a:lnTo>
                  <a:lnTo>
                    <a:pt x="1330299" y="445770"/>
                  </a:lnTo>
                  <a:close/>
                </a:path>
                <a:path w="4194175" h="4216400">
                  <a:moveTo>
                    <a:pt x="1354239" y="1130300"/>
                  </a:moveTo>
                  <a:lnTo>
                    <a:pt x="1348460" y="1141628"/>
                  </a:lnTo>
                  <a:lnTo>
                    <a:pt x="1350010" y="1143000"/>
                  </a:lnTo>
                  <a:lnTo>
                    <a:pt x="1354239" y="1130300"/>
                  </a:lnTo>
                  <a:close/>
                </a:path>
                <a:path w="4194175" h="4216400">
                  <a:moveTo>
                    <a:pt x="1355928" y="1231900"/>
                  </a:moveTo>
                  <a:lnTo>
                    <a:pt x="1353146" y="1219200"/>
                  </a:lnTo>
                  <a:lnTo>
                    <a:pt x="1345780" y="1219200"/>
                  </a:lnTo>
                  <a:lnTo>
                    <a:pt x="1355928" y="1231900"/>
                  </a:lnTo>
                  <a:close/>
                </a:path>
                <a:path w="4194175" h="4216400">
                  <a:moveTo>
                    <a:pt x="1382293" y="876300"/>
                  </a:moveTo>
                  <a:lnTo>
                    <a:pt x="1380934" y="873429"/>
                  </a:lnTo>
                  <a:lnTo>
                    <a:pt x="1381518" y="876300"/>
                  </a:lnTo>
                  <a:lnTo>
                    <a:pt x="1382293" y="876300"/>
                  </a:lnTo>
                  <a:close/>
                </a:path>
                <a:path w="4194175" h="4216400">
                  <a:moveTo>
                    <a:pt x="1383296" y="4061828"/>
                  </a:moveTo>
                  <a:lnTo>
                    <a:pt x="1382229" y="4064000"/>
                  </a:lnTo>
                  <a:lnTo>
                    <a:pt x="1382890" y="4064000"/>
                  </a:lnTo>
                  <a:lnTo>
                    <a:pt x="1383296" y="4061828"/>
                  </a:lnTo>
                  <a:close/>
                </a:path>
                <a:path w="4194175" h="4216400">
                  <a:moveTo>
                    <a:pt x="1384693" y="1277480"/>
                  </a:moveTo>
                  <a:lnTo>
                    <a:pt x="1383842" y="1277480"/>
                  </a:lnTo>
                  <a:lnTo>
                    <a:pt x="1383842" y="1278331"/>
                  </a:lnTo>
                  <a:lnTo>
                    <a:pt x="1384693" y="1280020"/>
                  </a:lnTo>
                  <a:lnTo>
                    <a:pt x="1384693" y="1277480"/>
                  </a:lnTo>
                  <a:close/>
                </a:path>
                <a:path w="4194175" h="4216400">
                  <a:moveTo>
                    <a:pt x="1390611" y="889000"/>
                  </a:moveTo>
                  <a:lnTo>
                    <a:pt x="1384401" y="876300"/>
                  </a:lnTo>
                  <a:lnTo>
                    <a:pt x="1382293" y="876300"/>
                  </a:lnTo>
                  <a:lnTo>
                    <a:pt x="1390611" y="889000"/>
                  </a:lnTo>
                  <a:close/>
                </a:path>
                <a:path w="4194175" h="4216400">
                  <a:moveTo>
                    <a:pt x="1420634" y="3822662"/>
                  </a:moveTo>
                  <a:lnTo>
                    <a:pt x="1420507" y="3822662"/>
                  </a:lnTo>
                  <a:lnTo>
                    <a:pt x="1420317" y="3823398"/>
                  </a:lnTo>
                  <a:lnTo>
                    <a:pt x="1420634" y="3822662"/>
                  </a:lnTo>
                  <a:close/>
                </a:path>
                <a:path w="4194175" h="4216400">
                  <a:moveTo>
                    <a:pt x="1429524" y="4114800"/>
                  </a:moveTo>
                  <a:lnTo>
                    <a:pt x="1427060" y="4107383"/>
                  </a:lnTo>
                  <a:lnTo>
                    <a:pt x="1423606" y="4114800"/>
                  </a:lnTo>
                  <a:lnTo>
                    <a:pt x="1429524" y="4114800"/>
                  </a:lnTo>
                  <a:close/>
                </a:path>
                <a:path w="4194175" h="4216400">
                  <a:moveTo>
                    <a:pt x="1463357" y="800100"/>
                  </a:moveTo>
                  <a:lnTo>
                    <a:pt x="1454797" y="790930"/>
                  </a:lnTo>
                  <a:lnTo>
                    <a:pt x="1452714" y="798753"/>
                  </a:lnTo>
                  <a:lnTo>
                    <a:pt x="1452867" y="800100"/>
                  </a:lnTo>
                  <a:lnTo>
                    <a:pt x="1454048" y="800100"/>
                  </a:lnTo>
                  <a:lnTo>
                    <a:pt x="1459369" y="812800"/>
                  </a:lnTo>
                  <a:lnTo>
                    <a:pt x="1457223" y="800100"/>
                  </a:lnTo>
                  <a:lnTo>
                    <a:pt x="1463357" y="800100"/>
                  </a:lnTo>
                  <a:close/>
                </a:path>
                <a:path w="4194175" h="4216400">
                  <a:moveTo>
                    <a:pt x="1473504" y="1181100"/>
                  </a:moveTo>
                  <a:lnTo>
                    <a:pt x="1470964" y="1168400"/>
                  </a:lnTo>
                  <a:lnTo>
                    <a:pt x="1471904" y="1181100"/>
                  </a:lnTo>
                  <a:lnTo>
                    <a:pt x="1473504" y="1181100"/>
                  </a:lnTo>
                  <a:close/>
                </a:path>
                <a:path w="4194175" h="4216400">
                  <a:moveTo>
                    <a:pt x="1494650" y="1143000"/>
                  </a:moveTo>
                  <a:lnTo>
                    <a:pt x="1492961" y="1130300"/>
                  </a:lnTo>
                  <a:lnTo>
                    <a:pt x="1490624" y="1130300"/>
                  </a:lnTo>
                  <a:lnTo>
                    <a:pt x="1493913" y="1143000"/>
                  </a:lnTo>
                  <a:lnTo>
                    <a:pt x="1494650" y="1143000"/>
                  </a:lnTo>
                  <a:close/>
                </a:path>
                <a:path w="4194175" h="4216400">
                  <a:moveTo>
                    <a:pt x="1509280" y="4127500"/>
                  </a:moveTo>
                  <a:lnTo>
                    <a:pt x="1508099" y="4115016"/>
                  </a:lnTo>
                  <a:lnTo>
                    <a:pt x="1503108" y="4127500"/>
                  </a:lnTo>
                  <a:lnTo>
                    <a:pt x="1509280" y="4127500"/>
                  </a:lnTo>
                  <a:close/>
                </a:path>
                <a:path w="4194175" h="4216400">
                  <a:moveTo>
                    <a:pt x="1515554" y="4114800"/>
                  </a:moveTo>
                  <a:lnTo>
                    <a:pt x="1513268" y="4114800"/>
                  </a:lnTo>
                  <a:lnTo>
                    <a:pt x="1513192" y="4115016"/>
                  </a:lnTo>
                  <a:lnTo>
                    <a:pt x="1509280" y="4127500"/>
                  </a:lnTo>
                  <a:lnTo>
                    <a:pt x="1510195" y="4127500"/>
                  </a:lnTo>
                  <a:lnTo>
                    <a:pt x="1515554" y="4114800"/>
                  </a:lnTo>
                  <a:close/>
                </a:path>
                <a:path w="4194175" h="4216400">
                  <a:moveTo>
                    <a:pt x="1520024" y="4114800"/>
                  </a:moveTo>
                  <a:lnTo>
                    <a:pt x="1518335" y="4102100"/>
                  </a:lnTo>
                  <a:lnTo>
                    <a:pt x="1518335" y="4114800"/>
                  </a:lnTo>
                  <a:lnTo>
                    <a:pt x="1520024" y="4114800"/>
                  </a:lnTo>
                  <a:close/>
                </a:path>
                <a:path w="4194175" h="4216400">
                  <a:moveTo>
                    <a:pt x="1564855" y="2400300"/>
                  </a:moveTo>
                  <a:lnTo>
                    <a:pt x="1564017" y="2400300"/>
                  </a:lnTo>
                  <a:lnTo>
                    <a:pt x="1564017" y="2387600"/>
                  </a:lnTo>
                  <a:lnTo>
                    <a:pt x="1560626" y="2387600"/>
                  </a:lnTo>
                  <a:lnTo>
                    <a:pt x="1557248" y="2400300"/>
                  </a:lnTo>
                  <a:lnTo>
                    <a:pt x="1558099" y="2400300"/>
                  </a:lnTo>
                  <a:lnTo>
                    <a:pt x="1564855" y="2413000"/>
                  </a:lnTo>
                  <a:lnTo>
                    <a:pt x="1564855" y="2400300"/>
                  </a:lnTo>
                  <a:close/>
                </a:path>
                <a:path w="4194175" h="4216400">
                  <a:moveTo>
                    <a:pt x="1571015" y="2526144"/>
                  </a:moveTo>
                  <a:lnTo>
                    <a:pt x="1564855" y="2514600"/>
                  </a:lnTo>
                  <a:lnTo>
                    <a:pt x="1563636" y="2514600"/>
                  </a:lnTo>
                  <a:lnTo>
                    <a:pt x="1571015" y="2526144"/>
                  </a:lnTo>
                  <a:close/>
                </a:path>
                <a:path w="4194175" h="4216400">
                  <a:moveTo>
                    <a:pt x="1582508" y="3263862"/>
                  </a:moveTo>
                  <a:lnTo>
                    <a:pt x="1582394" y="3263417"/>
                  </a:lnTo>
                  <a:lnTo>
                    <a:pt x="1579422" y="3251936"/>
                  </a:lnTo>
                  <a:lnTo>
                    <a:pt x="1579156" y="3251352"/>
                  </a:lnTo>
                  <a:lnTo>
                    <a:pt x="1573339" y="3263862"/>
                  </a:lnTo>
                  <a:lnTo>
                    <a:pt x="1579257" y="3263862"/>
                  </a:lnTo>
                  <a:lnTo>
                    <a:pt x="1582508" y="3263862"/>
                  </a:lnTo>
                  <a:close/>
                </a:path>
                <a:path w="4194175" h="4216400">
                  <a:moveTo>
                    <a:pt x="1587703" y="1066800"/>
                  </a:moveTo>
                  <a:lnTo>
                    <a:pt x="1574165" y="1054100"/>
                  </a:lnTo>
                  <a:lnTo>
                    <a:pt x="1569097" y="1054100"/>
                  </a:lnTo>
                  <a:lnTo>
                    <a:pt x="1576705" y="1066800"/>
                  </a:lnTo>
                  <a:lnTo>
                    <a:pt x="1587703" y="1066800"/>
                  </a:lnTo>
                  <a:close/>
                </a:path>
                <a:path w="4194175" h="4216400">
                  <a:moveTo>
                    <a:pt x="1597406" y="698461"/>
                  </a:moveTo>
                  <a:lnTo>
                    <a:pt x="1597317" y="698271"/>
                  </a:lnTo>
                  <a:lnTo>
                    <a:pt x="1595920" y="695490"/>
                  </a:lnTo>
                  <a:lnTo>
                    <a:pt x="1595323" y="698461"/>
                  </a:lnTo>
                  <a:lnTo>
                    <a:pt x="1597406" y="698461"/>
                  </a:lnTo>
                  <a:close/>
                </a:path>
                <a:path w="4194175" h="4216400">
                  <a:moveTo>
                    <a:pt x="1600390" y="714133"/>
                  </a:moveTo>
                  <a:lnTo>
                    <a:pt x="1598701" y="710755"/>
                  </a:lnTo>
                  <a:lnTo>
                    <a:pt x="1599539" y="714133"/>
                  </a:lnTo>
                  <a:lnTo>
                    <a:pt x="1600390" y="714133"/>
                  </a:lnTo>
                  <a:close/>
                </a:path>
                <a:path w="4194175" h="4216400">
                  <a:moveTo>
                    <a:pt x="1603768" y="698461"/>
                  </a:moveTo>
                  <a:lnTo>
                    <a:pt x="1597406" y="698461"/>
                  </a:lnTo>
                  <a:lnTo>
                    <a:pt x="1603768" y="711200"/>
                  </a:lnTo>
                  <a:lnTo>
                    <a:pt x="1603768" y="698461"/>
                  </a:lnTo>
                  <a:close/>
                </a:path>
                <a:path w="4194175" h="4216400">
                  <a:moveTo>
                    <a:pt x="1606308" y="703986"/>
                  </a:moveTo>
                  <a:lnTo>
                    <a:pt x="1605457" y="702297"/>
                  </a:lnTo>
                  <a:lnTo>
                    <a:pt x="1605457" y="704837"/>
                  </a:lnTo>
                  <a:lnTo>
                    <a:pt x="1606308" y="703986"/>
                  </a:lnTo>
                  <a:close/>
                </a:path>
                <a:path w="4194175" h="4216400">
                  <a:moveTo>
                    <a:pt x="1633397" y="228434"/>
                  </a:moveTo>
                  <a:lnTo>
                    <a:pt x="1631873" y="241300"/>
                  </a:lnTo>
                  <a:lnTo>
                    <a:pt x="1632534" y="241300"/>
                  </a:lnTo>
                  <a:lnTo>
                    <a:pt x="1633397" y="228434"/>
                  </a:lnTo>
                  <a:close/>
                </a:path>
                <a:path w="4194175" h="4216400">
                  <a:moveTo>
                    <a:pt x="1635061" y="3492500"/>
                  </a:moveTo>
                  <a:lnTo>
                    <a:pt x="1632534" y="3479800"/>
                  </a:lnTo>
                  <a:lnTo>
                    <a:pt x="1632254" y="3481882"/>
                  </a:lnTo>
                  <a:lnTo>
                    <a:pt x="1635061" y="3492500"/>
                  </a:lnTo>
                  <a:close/>
                </a:path>
                <a:path w="4194175" h="4216400">
                  <a:moveTo>
                    <a:pt x="1639316" y="253987"/>
                  </a:moveTo>
                  <a:lnTo>
                    <a:pt x="1634642" y="241300"/>
                  </a:lnTo>
                  <a:lnTo>
                    <a:pt x="1632534" y="241300"/>
                  </a:lnTo>
                  <a:lnTo>
                    <a:pt x="1638947" y="253339"/>
                  </a:lnTo>
                  <a:lnTo>
                    <a:pt x="1639316" y="253987"/>
                  </a:lnTo>
                  <a:close/>
                </a:path>
                <a:path w="4194175" h="4216400">
                  <a:moveTo>
                    <a:pt x="1643875" y="955116"/>
                  </a:moveTo>
                  <a:lnTo>
                    <a:pt x="1643532" y="952500"/>
                  </a:lnTo>
                  <a:lnTo>
                    <a:pt x="1642872" y="952500"/>
                  </a:lnTo>
                  <a:lnTo>
                    <a:pt x="1643875" y="955116"/>
                  </a:lnTo>
                  <a:close/>
                </a:path>
                <a:path w="4194175" h="4216400">
                  <a:moveTo>
                    <a:pt x="1655368" y="673100"/>
                  </a:moveTo>
                  <a:lnTo>
                    <a:pt x="1652587" y="660400"/>
                  </a:lnTo>
                  <a:lnTo>
                    <a:pt x="1650288" y="660400"/>
                  </a:lnTo>
                  <a:lnTo>
                    <a:pt x="1655368" y="673100"/>
                  </a:lnTo>
                  <a:close/>
                </a:path>
                <a:path w="4194175" h="4216400">
                  <a:moveTo>
                    <a:pt x="1672805" y="4191000"/>
                  </a:moveTo>
                  <a:lnTo>
                    <a:pt x="1671764" y="4191000"/>
                  </a:lnTo>
                  <a:lnTo>
                    <a:pt x="1669745" y="4203700"/>
                  </a:lnTo>
                  <a:lnTo>
                    <a:pt x="1672805" y="4191000"/>
                  </a:lnTo>
                  <a:close/>
                </a:path>
                <a:path w="4194175" h="4216400">
                  <a:moveTo>
                    <a:pt x="1693456" y="1841449"/>
                  </a:moveTo>
                  <a:lnTo>
                    <a:pt x="1687499" y="1841449"/>
                  </a:lnTo>
                  <a:lnTo>
                    <a:pt x="1687436" y="1841792"/>
                  </a:lnTo>
                  <a:lnTo>
                    <a:pt x="1687347" y="1842363"/>
                  </a:lnTo>
                  <a:lnTo>
                    <a:pt x="1685963" y="1850745"/>
                  </a:lnTo>
                  <a:lnTo>
                    <a:pt x="1693049" y="1842363"/>
                  </a:lnTo>
                  <a:lnTo>
                    <a:pt x="1693456" y="1841449"/>
                  </a:lnTo>
                  <a:close/>
                </a:path>
                <a:path w="4194175" h="4216400">
                  <a:moveTo>
                    <a:pt x="1704124" y="4207027"/>
                  </a:moveTo>
                  <a:lnTo>
                    <a:pt x="1698510" y="4216400"/>
                  </a:lnTo>
                  <a:lnTo>
                    <a:pt x="1702689" y="4216400"/>
                  </a:lnTo>
                  <a:lnTo>
                    <a:pt x="1704124" y="4207027"/>
                  </a:lnTo>
                  <a:close/>
                </a:path>
                <a:path w="4194175" h="4216400">
                  <a:moveTo>
                    <a:pt x="1706118" y="4203700"/>
                  </a:moveTo>
                  <a:lnTo>
                    <a:pt x="1704644" y="4203700"/>
                  </a:lnTo>
                  <a:lnTo>
                    <a:pt x="1704124" y="4207027"/>
                  </a:lnTo>
                  <a:lnTo>
                    <a:pt x="1706118" y="4203700"/>
                  </a:lnTo>
                  <a:close/>
                </a:path>
                <a:path w="4194175" h="4216400">
                  <a:moveTo>
                    <a:pt x="1756867" y="1803400"/>
                  </a:moveTo>
                  <a:lnTo>
                    <a:pt x="1756029" y="1790700"/>
                  </a:lnTo>
                  <a:lnTo>
                    <a:pt x="1756029" y="1803400"/>
                  </a:lnTo>
                  <a:lnTo>
                    <a:pt x="1756867" y="1803400"/>
                  </a:lnTo>
                  <a:close/>
                </a:path>
                <a:path w="4194175" h="4216400">
                  <a:moveTo>
                    <a:pt x="1757222" y="215900"/>
                  </a:moveTo>
                  <a:lnTo>
                    <a:pt x="1754974" y="203200"/>
                  </a:lnTo>
                  <a:lnTo>
                    <a:pt x="1750949" y="203200"/>
                  </a:lnTo>
                  <a:lnTo>
                    <a:pt x="1754759" y="215900"/>
                  </a:lnTo>
                  <a:lnTo>
                    <a:pt x="1757222" y="215900"/>
                  </a:lnTo>
                  <a:close/>
                </a:path>
                <a:path w="4194175" h="4216400">
                  <a:moveTo>
                    <a:pt x="1771256" y="1765300"/>
                  </a:moveTo>
                  <a:lnTo>
                    <a:pt x="1768551" y="1752600"/>
                  </a:lnTo>
                  <a:lnTo>
                    <a:pt x="1766874" y="1752600"/>
                  </a:lnTo>
                  <a:lnTo>
                    <a:pt x="1771256" y="1765300"/>
                  </a:lnTo>
                  <a:close/>
                </a:path>
                <a:path w="4194175" h="4216400">
                  <a:moveTo>
                    <a:pt x="1780552" y="1765300"/>
                  </a:moveTo>
                  <a:lnTo>
                    <a:pt x="1776653" y="1757553"/>
                  </a:lnTo>
                  <a:lnTo>
                    <a:pt x="1772945" y="1752600"/>
                  </a:lnTo>
                  <a:lnTo>
                    <a:pt x="1780552" y="1765300"/>
                  </a:lnTo>
                  <a:close/>
                </a:path>
                <a:path w="4194175" h="4216400">
                  <a:moveTo>
                    <a:pt x="1786280" y="838200"/>
                  </a:moveTo>
                  <a:lnTo>
                    <a:pt x="1782191" y="829132"/>
                  </a:lnTo>
                  <a:lnTo>
                    <a:pt x="1780641" y="825792"/>
                  </a:lnTo>
                  <a:lnTo>
                    <a:pt x="1783994" y="838200"/>
                  </a:lnTo>
                  <a:lnTo>
                    <a:pt x="1786280" y="838200"/>
                  </a:lnTo>
                  <a:close/>
                </a:path>
                <a:path w="4194175" h="4216400">
                  <a:moveTo>
                    <a:pt x="1804708" y="850900"/>
                  </a:moveTo>
                  <a:lnTo>
                    <a:pt x="1795259" y="838200"/>
                  </a:lnTo>
                  <a:lnTo>
                    <a:pt x="1790280" y="838200"/>
                  </a:lnTo>
                  <a:lnTo>
                    <a:pt x="1797215" y="850900"/>
                  </a:lnTo>
                  <a:lnTo>
                    <a:pt x="1804708" y="850900"/>
                  </a:lnTo>
                  <a:close/>
                </a:path>
                <a:path w="4194175" h="4216400">
                  <a:moveTo>
                    <a:pt x="1805063" y="1765300"/>
                  </a:moveTo>
                  <a:lnTo>
                    <a:pt x="1802803" y="1762633"/>
                  </a:lnTo>
                  <a:lnTo>
                    <a:pt x="1804238" y="1765300"/>
                  </a:lnTo>
                  <a:lnTo>
                    <a:pt x="1805063" y="1765300"/>
                  </a:lnTo>
                  <a:close/>
                </a:path>
                <a:path w="4194175" h="4216400">
                  <a:moveTo>
                    <a:pt x="1829612" y="596900"/>
                  </a:moveTo>
                  <a:lnTo>
                    <a:pt x="1826221" y="584161"/>
                  </a:lnTo>
                  <a:lnTo>
                    <a:pt x="1824951" y="584161"/>
                  </a:lnTo>
                  <a:lnTo>
                    <a:pt x="1827606" y="596900"/>
                  </a:lnTo>
                  <a:lnTo>
                    <a:pt x="1829612" y="596900"/>
                  </a:lnTo>
                  <a:close/>
                </a:path>
                <a:path w="4194175" h="4216400">
                  <a:moveTo>
                    <a:pt x="1830120" y="203200"/>
                  </a:moveTo>
                  <a:lnTo>
                    <a:pt x="1828876" y="203200"/>
                  </a:lnTo>
                  <a:lnTo>
                    <a:pt x="1827441" y="215900"/>
                  </a:lnTo>
                  <a:lnTo>
                    <a:pt x="1828774" y="215900"/>
                  </a:lnTo>
                  <a:lnTo>
                    <a:pt x="1830120" y="203200"/>
                  </a:lnTo>
                  <a:close/>
                </a:path>
                <a:path w="4194175" h="4216400">
                  <a:moveTo>
                    <a:pt x="1832978" y="228434"/>
                  </a:moveTo>
                  <a:lnTo>
                    <a:pt x="1831314" y="215900"/>
                  </a:lnTo>
                  <a:lnTo>
                    <a:pt x="1828774" y="215900"/>
                  </a:lnTo>
                  <a:lnTo>
                    <a:pt x="1828838" y="216090"/>
                  </a:lnTo>
                  <a:lnTo>
                    <a:pt x="1832978" y="228434"/>
                  </a:lnTo>
                  <a:close/>
                </a:path>
                <a:path w="4194175" h="4216400">
                  <a:moveTo>
                    <a:pt x="1835543" y="203200"/>
                  </a:moveTo>
                  <a:lnTo>
                    <a:pt x="1834692" y="190500"/>
                  </a:lnTo>
                  <a:lnTo>
                    <a:pt x="1831746" y="203200"/>
                  </a:lnTo>
                  <a:lnTo>
                    <a:pt x="1833003" y="203200"/>
                  </a:lnTo>
                  <a:lnTo>
                    <a:pt x="1833651" y="204812"/>
                  </a:lnTo>
                  <a:lnTo>
                    <a:pt x="1833206" y="203200"/>
                  </a:lnTo>
                  <a:lnTo>
                    <a:pt x="1835543" y="203200"/>
                  </a:lnTo>
                  <a:close/>
                </a:path>
                <a:path w="4194175" h="4216400">
                  <a:moveTo>
                    <a:pt x="1836331" y="744601"/>
                  </a:moveTo>
                  <a:lnTo>
                    <a:pt x="1832152" y="736600"/>
                  </a:lnTo>
                  <a:lnTo>
                    <a:pt x="1830463" y="736600"/>
                  </a:lnTo>
                  <a:lnTo>
                    <a:pt x="1836331" y="744601"/>
                  </a:lnTo>
                  <a:close/>
                </a:path>
                <a:path w="4194175" h="4216400">
                  <a:moveTo>
                    <a:pt x="1839772" y="749300"/>
                  </a:moveTo>
                  <a:lnTo>
                    <a:pt x="1836331" y="744601"/>
                  </a:lnTo>
                  <a:lnTo>
                    <a:pt x="1838782" y="749300"/>
                  </a:lnTo>
                  <a:lnTo>
                    <a:pt x="1839772" y="749300"/>
                  </a:lnTo>
                  <a:close/>
                </a:path>
                <a:path w="4194175" h="4216400">
                  <a:moveTo>
                    <a:pt x="1841461" y="749300"/>
                  </a:moveTo>
                  <a:lnTo>
                    <a:pt x="1839772" y="736600"/>
                  </a:lnTo>
                  <a:lnTo>
                    <a:pt x="1839772" y="749300"/>
                  </a:lnTo>
                  <a:lnTo>
                    <a:pt x="1841461" y="749300"/>
                  </a:lnTo>
                  <a:close/>
                </a:path>
                <a:path w="4194175" h="4216400">
                  <a:moveTo>
                    <a:pt x="1844001" y="3683000"/>
                  </a:moveTo>
                  <a:lnTo>
                    <a:pt x="1821040" y="3683000"/>
                  </a:lnTo>
                  <a:lnTo>
                    <a:pt x="1827822" y="3695700"/>
                  </a:lnTo>
                  <a:lnTo>
                    <a:pt x="1834438" y="3695700"/>
                  </a:lnTo>
                  <a:lnTo>
                    <a:pt x="1844001" y="3683000"/>
                  </a:lnTo>
                  <a:close/>
                </a:path>
                <a:path w="4194175" h="4216400">
                  <a:moveTo>
                    <a:pt x="1852701" y="1689100"/>
                  </a:moveTo>
                  <a:lnTo>
                    <a:pt x="1849920" y="1689100"/>
                  </a:lnTo>
                  <a:lnTo>
                    <a:pt x="1852460" y="1701800"/>
                  </a:lnTo>
                  <a:lnTo>
                    <a:pt x="1852549" y="1696821"/>
                  </a:lnTo>
                  <a:lnTo>
                    <a:pt x="1852701" y="1689100"/>
                  </a:lnTo>
                  <a:close/>
                </a:path>
                <a:path w="4194175" h="4216400">
                  <a:moveTo>
                    <a:pt x="1865147" y="2649486"/>
                  </a:moveTo>
                  <a:lnTo>
                    <a:pt x="1856092" y="2648343"/>
                  </a:lnTo>
                  <a:lnTo>
                    <a:pt x="1851075" y="2647365"/>
                  </a:lnTo>
                  <a:lnTo>
                    <a:pt x="1850758" y="2647315"/>
                  </a:lnTo>
                  <a:lnTo>
                    <a:pt x="1847735" y="2641600"/>
                  </a:lnTo>
                  <a:lnTo>
                    <a:pt x="1846529" y="2641600"/>
                  </a:lnTo>
                  <a:lnTo>
                    <a:pt x="1847557" y="2646781"/>
                  </a:lnTo>
                  <a:lnTo>
                    <a:pt x="1845284" y="2646388"/>
                  </a:lnTo>
                  <a:lnTo>
                    <a:pt x="1833841" y="2645257"/>
                  </a:lnTo>
                  <a:lnTo>
                    <a:pt x="1831314" y="2642717"/>
                  </a:lnTo>
                  <a:lnTo>
                    <a:pt x="1839772" y="2640177"/>
                  </a:lnTo>
                  <a:lnTo>
                    <a:pt x="1845691" y="2640177"/>
                  </a:lnTo>
                  <a:lnTo>
                    <a:pt x="1840611" y="2639339"/>
                  </a:lnTo>
                  <a:lnTo>
                    <a:pt x="1849069" y="2635948"/>
                  </a:lnTo>
                  <a:lnTo>
                    <a:pt x="1838071" y="2635948"/>
                  </a:lnTo>
                  <a:lnTo>
                    <a:pt x="1830298" y="2639110"/>
                  </a:lnTo>
                  <a:lnTo>
                    <a:pt x="1827288" y="2642184"/>
                  </a:lnTo>
                  <a:lnTo>
                    <a:pt x="1829041" y="2645105"/>
                  </a:lnTo>
                  <a:lnTo>
                    <a:pt x="1835543" y="2647797"/>
                  </a:lnTo>
                  <a:lnTo>
                    <a:pt x="1831314" y="2648635"/>
                  </a:lnTo>
                  <a:lnTo>
                    <a:pt x="1823694" y="2648635"/>
                  </a:lnTo>
                  <a:lnTo>
                    <a:pt x="1831721" y="2650312"/>
                  </a:lnTo>
                  <a:lnTo>
                    <a:pt x="1841563" y="2651277"/>
                  </a:lnTo>
                  <a:lnTo>
                    <a:pt x="1848446" y="2651201"/>
                  </a:lnTo>
                  <a:lnTo>
                    <a:pt x="1849069" y="2654300"/>
                  </a:lnTo>
                  <a:lnTo>
                    <a:pt x="1854466" y="2654300"/>
                  </a:lnTo>
                  <a:lnTo>
                    <a:pt x="1852790" y="2651150"/>
                  </a:lnTo>
                  <a:lnTo>
                    <a:pt x="1865147" y="2649486"/>
                  </a:lnTo>
                  <a:close/>
                </a:path>
                <a:path w="4194175" h="4216400">
                  <a:moveTo>
                    <a:pt x="1866836" y="2652865"/>
                  </a:moveTo>
                  <a:lnTo>
                    <a:pt x="1862607" y="2652026"/>
                  </a:lnTo>
                  <a:lnTo>
                    <a:pt x="1866836" y="2654554"/>
                  </a:lnTo>
                  <a:lnTo>
                    <a:pt x="1866836" y="2652865"/>
                  </a:lnTo>
                  <a:close/>
                </a:path>
                <a:path w="4194175" h="4216400">
                  <a:moveTo>
                    <a:pt x="1868525" y="2655405"/>
                  </a:moveTo>
                  <a:lnTo>
                    <a:pt x="1866836" y="2654554"/>
                  </a:lnTo>
                  <a:lnTo>
                    <a:pt x="1866836" y="2655405"/>
                  </a:lnTo>
                  <a:lnTo>
                    <a:pt x="1868525" y="2655405"/>
                  </a:lnTo>
                  <a:close/>
                </a:path>
                <a:path w="4194175" h="4216400">
                  <a:moveTo>
                    <a:pt x="1871065" y="2655405"/>
                  </a:moveTo>
                  <a:lnTo>
                    <a:pt x="1868525" y="2655405"/>
                  </a:lnTo>
                  <a:lnTo>
                    <a:pt x="1870214" y="2656255"/>
                  </a:lnTo>
                  <a:lnTo>
                    <a:pt x="1871065" y="2655405"/>
                  </a:lnTo>
                  <a:close/>
                </a:path>
                <a:path w="4194175" h="4216400">
                  <a:moveTo>
                    <a:pt x="1880374" y="2690088"/>
                  </a:moveTo>
                  <a:lnTo>
                    <a:pt x="1876983" y="2687548"/>
                  </a:lnTo>
                  <a:lnTo>
                    <a:pt x="1871916" y="2687548"/>
                  </a:lnTo>
                  <a:lnTo>
                    <a:pt x="1873656" y="2689237"/>
                  </a:lnTo>
                  <a:lnTo>
                    <a:pt x="1870011" y="2692196"/>
                  </a:lnTo>
                  <a:lnTo>
                    <a:pt x="1866671" y="2695156"/>
                  </a:lnTo>
                  <a:lnTo>
                    <a:pt x="1869376" y="2696857"/>
                  </a:lnTo>
                  <a:lnTo>
                    <a:pt x="1870214" y="2694317"/>
                  </a:lnTo>
                  <a:lnTo>
                    <a:pt x="1880374" y="2690088"/>
                  </a:lnTo>
                  <a:close/>
                </a:path>
                <a:path w="4194175" h="4216400">
                  <a:moveTo>
                    <a:pt x="1880374" y="2425700"/>
                  </a:moveTo>
                  <a:lnTo>
                    <a:pt x="1878304" y="2413000"/>
                  </a:lnTo>
                  <a:lnTo>
                    <a:pt x="1875294" y="2413000"/>
                  </a:lnTo>
                  <a:lnTo>
                    <a:pt x="1880374" y="2425700"/>
                  </a:lnTo>
                  <a:close/>
                </a:path>
                <a:path w="4194175" h="4216400">
                  <a:moveTo>
                    <a:pt x="1898484" y="660400"/>
                  </a:moveTo>
                  <a:lnTo>
                    <a:pt x="1890522" y="647700"/>
                  </a:lnTo>
                  <a:lnTo>
                    <a:pt x="1894751" y="660400"/>
                  </a:lnTo>
                  <a:lnTo>
                    <a:pt x="1898484" y="660400"/>
                  </a:lnTo>
                  <a:close/>
                </a:path>
                <a:path w="4194175" h="4216400">
                  <a:moveTo>
                    <a:pt x="1909127" y="165100"/>
                  </a:moveTo>
                  <a:lnTo>
                    <a:pt x="1904898" y="152400"/>
                  </a:lnTo>
                  <a:lnTo>
                    <a:pt x="1901520" y="165100"/>
                  </a:lnTo>
                  <a:lnTo>
                    <a:pt x="1909127" y="165100"/>
                  </a:lnTo>
                  <a:close/>
                </a:path>
                <a:path w="4194175" h="4216400">
                  <a:moveTo>
                    <a:pt x="1909978" y="635000"/>
                  </a:moveTo>
                  <a:lnTo>
                    <a:pt x="1909940" y="634796"/>
                  </a:lnTo>
                  <a:lnTo>
                    <a:pt x="1907438" y="622249"/>
                  </a:lnTo>
                  <a:lnTo>
                    <a:pt x="1906460" y="635000"/>
                  </a:lnTo>
                  <a:lnTo>
                    <a:pt x="1909978" y="635000"/>
                  </a:lnTo>
                  <a:close/>
                </a:path>
                <a:path w="4194175" h="4216400">
                  <a:moveTo>
                    <a:pt x="1917585" y="1739900"/>
                  </a:moveTo>
                  <a:lnTo>
                    <a:pt x="1912277" y="1752600"/>
                  </a:lnTo>
                  <a:lnTo>
                    <a:pt x="1915045" y="1752600"/>
                  </a:lnTo>
                  <a:lnTo>
                    <a:pt x="1917585" y="1739900"/>
                  </a:lnTo>
                  <a:close/>
                </a:path>
                <a:path w="4194175" h="4216400">
                  <a:moveTo>
                    <a:pt x="1925078" y="2284107"/>
                  </a:moveTo>
                  <a:lnTo>
                    <a:pt x="1924354" y="2273300"/>
                  </a:lnTo>
                  <a:lnTo>
                    <a:pt x="1924354" y="2279650"/>
                  </a:lnTo>
                  <a:lnTo>
                    <a:pt x="1925078" y="2284107"/>
                  </a:lnTo>
                  <a:close/>
                </a:path>
                <a:path w="4194175" h="4216400">
                  <a:moveTo>
                    <a:pt x="1925205" y="2286000"/>
                  </a:moveTo>
                  <a:lnTo>
                    <a:pt x="1925002" y="2284539"/>
                  </a:lnTo>
                  <a:lnTo>
                    <a:pt x="1924951" y="2284107"/>
                  </a:lnTo>
                  <a:lnTo>
                    <a:pt x="1924354" y="2279650"/>
                  </a:lnTo>
                  <a:lnTo>
                    <a:pt x="1924456" y="2286000"/>
                  </a:lnTo>
                  <a:lnTo>
                    <a:pt x="1925205" y="2286000"/>
                  </a:lnTo>
                  <a:close/>
                </a:path>
                <a:path w="4194175" h="4216400">
                  <a:moveTo>
                    <a:pt x="1926780" y="2279650"/>
                  </a:moveTo>
                  <a:lnTo>
                    <a:pt x="1925078" y="2284107"/>
                  </a:lnTo>
                  <a:lnTo>
                    <a:pt x="1925205" y="2286000"/>
                  </a:lnTo>
                  <a:lnTo>
                    <a:pt x="1925701" y="2284107"/>
                  </a:lnTo>
                  <a:lnTo>
                    <a:pt x="1926780" y="2279650"/>
                  </a:lnTo>
                  <a:close/>
                </a:path>
                <a:path w="4194175" h="4216400">
                  <a:moveTo>
                    <a:pt x="1932813" y="4203700"/>
                  </a:moveTo>
                  <a:lnTo>
                    <a:pt x="1932520" y="4201528"/>
                  </a:lnTo>
                  <a:lnTo>
                    <a:pt x="1931123" y="4203700"/>
                  </a:lnTo>
                  <a:lnTo>
                    <a:pt x="1932813" y="4203700"/>
                  </a:lnTo>
                  <a:close/>
                </a:path>
                <a:path w="4194175" h="4216400">
                  <a:moveTo>
                    <a:pt x="1932813" y="2956534"/>
                  </a:moveTo>
                  <a:lnTo>
                    <a:pt x="1920125" y="2959074"/>
                  </a:lnTo>
                  <a:lnTo>
                    <a:pt x="1925205" y="2962452"/>
                  </a:lnTo>
                  <a:lnTo>
                    <a:pt x="1932813" y="2956534"/>
                  </a:lnTo>
                  <a:close/>
                </a:path>
                <a:path w="4194175" h="4216400">
                  <a:moveTo>
                    <a:pt x="1934654" y="585851"/>
                  </a:moveTo>
                  <a:lnTo>
                    <a:pt x="1934616" y="584161"/>
                  </a:lnTo>
                  <a:lnTo>
                    <a:pt x="1933638" y="584161"/>
                  </a:lnTo>
                  <a:lnTo>
                    <a:pt x="1934654" y="585851"/>
                  </a:lnTo>
                  <a:close/>
                </a:path>
                <a:path w="4194175" h="4216400">
                  <a:moveTo>
                    <a:pt x="1937893" y="609600"/>
                  </a:moveTo>
                  <a:lnTo>
                    <a:pt x="1937042" y="596900"/>
                  </a:lnTo>
                  <a:lnTo>
                    <a:pt x="1936686" y="609600"/>
                  </a:lnTo>
                  <a:lnTo>
                    <a:pt x="1937893" y="609600"/>
                  </a:lnTo>
                  <a:close/>
                </a:path>
                <a:path w="4194175" h="4216400">
                  <a:moveTo>
                    <a:pt x="1950783" y="156540"/>
                  </a:moveTo>
                  <a:lnTo>
                    <a:pt x="1950580" y="152400"/>
                  </a:lnTo>
                  <a:lnTo>
                    <a:pt x="1947189" y="152400"/>
                  </a:lnTo>
                  <a:lnTo>
                    <a:pt x="1950783" y="156540"/>
                  </a:lnTo>
                  <a:close/>
                </a:path>
                <a:path w="4194175" h="4216400">
                  <a:moveTo>
                    <a:pt x="1973414" y="534809"/>
                  </a:moveTo>
                  <a:lnTo>
                    <a:pt x="1970874" y="529742"/>
                  </a:lnTo>
                  <a:lnTo>
                    <a:pt x="1966645" y="525513"/>
                  </a:lnTo>
                  <a:lnTo>
                    <a:pt x="1966645" y="528040"/>
                  </a:lnTo>
                  <a:lnTo>
                    <a:pt x="1967496" y="529742"/>
                  </a:lnTo>
                  <a:lnTo>
                    <a:pt x="1973414" y="534809"/>
                  </a:lnTo>
                  <a:close/>
                </a:path>
                <a:path w="4194175" h="4216400">
                  <a:moveTo>
                    <a:pt x="1992871" y="528040"/>
                  </a:moveTo>
                  <a:lnTo>
                    <a:pt x="1986953" y="527202"/>
                  </a:lnTo>
                  <a:lnTo>
                    <a:pt x="1988642" y="528040"/>
                  </a:lnTo>
                  <a:lnTo>
                    <a:pt x="1992871" y="528040"/>
                  </a:lnTo>
                  <a:close/>
                </a:path>
                <a:path w="4194175" h="4216400">
                  <a:moveTo>
                    <a:pt x="1995411" y="3086100"/>
                  </a:moveTo>
                  <a:lnTo>
                    <a:pt x="1994560" y="3086100"/>
                  </a:lnTo>
                  <a:lnTo>
                    <a:pt x="1994941" y="3086633"/>
                  </a:lnTo>
                  <a:lnTo>
                    <a:pt x="1995411" y="3086100"/>
                  </a:lnTo>
                  <a:close/>
                </a:path>
                <a:path w="4194175" h="4216400">
                  <a:moveTo>
                    <a:pt x="1996694" y="573519"/>
                  </a:moveTo>
                  <a:lnTo>
                    <a:pt x="1995932" y="571500"/>
                  </a:lnTo>
                  <a:lnTo>
                    <a:pt x="1995411" y="571500"/>
                  </a:lnTo>
                  <a:lnTo>
                    <a:pt x="1996694" y="573519"/>
                  </a:lnTo>
                  <a:close/>
                </a:path>
                <a:path w="4194175" h="4216400">
                  <a:moveTo>
                    <a:pt x="1997100" y="584161"/>
                  </a:moveTo>
                  <a:lnTo>
                    <a:pt x="1996986" y="583349"/>
                  </a:lnTo>
                  <a:lnTo>
                    <a:pt x="1995411" y="571500"/>
                  </a:lnTo>
                  <a:lnTo>
                    <a:pt x="1989493" y="571500"/>
                  </a:lnTo>
                  <a:lnTo>
                    <a:pt x="1996592" y="583349"/>
                  </a:lnTo>
                  <a:lnTo>
                    <a:pt x="1997100" y="584161"/>
                  </a:lnTo>
                  <a:close/>
                </a:path>
                <a:path w="4194175" h="4216400">
                  <a:moveTo>
                    <a:pt x="2003475" y="584161"/>
                  </a:moveTo>
                  <a:lnTo>
                    <a:pt x="1996694" y="573519"/>
                  </a:lnTo>
                  <a:lnTo>
                    <a:pt x="2000681" y="584161"/>
                  </a:lnTo>
                  <a:lnTo>
                    <a:pt x="2003475" y="584161"/>
                  </a:lnTo>
                  <a:close/>
                </a:path>
                <a:path w="4194175" h="4216400">
                  <a:moveTo>
                    <a:pt x="2003640" y="574967"/>
                  </a:moveTo>
                  <a:lnTo>
                    <a:pt x="2002358" y="571500"/>
                  </a:lnTo>
                  <a:lnTo>
                    <a:pt x="1998789" y="571500"/>
                  </a:lnTo>
                  <a:lnTo>
                    <a:pt x="2003640" y="574967"/>
                  </a:lnTo>
                  <a:close/>
                </a:path>
                <a:path w="4194175" h="4216400">
                  <a:moveTo>
                    <a:pt x="2006409" y="2352586"/>
                  </a:moveTo>
                  <a:lnTo>
                    <a:pt x="1994560" y="2358504"/>
                  </a:lnTo>
                  <a:lnTo>
                    <a:pt x="1997100" y="2358504"/>
                  </a:lnTo>
                  <a:lnTo>
                    <a:pt x="2001329" y="2356815"/>
                  </a:lnTo>
                  <a:lnTo>
                    <a:pt x="2006409" y="2352586"/>
                  </a:lnTo>
                  <a:close/>
                </a:path>
                <a:path w="4194175" h="4216400">
                  <a:moveTo>
                    <a:pt x="2007247" y="2352586"/>
                  </a:moveTo>
                  <a:lnTo>
                    <a:pt x="2006409" y="2352586"/>
                  </a:lnTo>
                  <a:lnTo>
                    <a:pt x="2007247" y="2353437"/>
                  </a:lnTo>
                  <a:lnTo>
                    <a:pt x="2007247" y="2352586"/>
                  </a:lnTo>
                  <a:close/>
                </a:path>
                <a:path w="4194175" h="4216400">
                  <a:moveTo>
                    <a:pt x="2008098" y="139700"/>
                  </a:moveTo>
                  <a:lnTo>
                    <a:pt x="2007247" y="139700"/>
                  </a:lnTo>
                  <a:lnTo>
                    <a:pt x="2007743" y="140144"/>
                  </a:lnTo>
                  <a:lnTo>
                    <a:pt x="2008098" y="139700"/>
                  </a:lnTo>
                  <a:close/>
                </a:path>
                <a:path w="4194175" h="4216400">
                  <a:moveTo>
                    <a:pt x="2009787" y="2349500"/>
                  </a:moveTo>
                  <a:lnTo>
                    <a:pt x="2008936" y="2336800"/>
                  </a:lnTo>
                  <a:lnTo>
                    <a:pt x="2004707" y="2349500"/>
                  </a:lnTo>
                  <a:lnTo>
                    <a:pt x="2009787" y="2349500"/>
                  </a:lnTo>
                  <a:close/>
                </a:path>
                <a:path w="4194175" h="4216400">
                  <a:moveTo>
                    <a:pt x="2011476" y="2355964"/>
                  </a:moveTo>
                  <a:lnTo>
                    <a:pt x="2009787" y="2355126"/>
                  </a:lnTo>
                  <a:lnTo>
                    <a:pt x="2008098" y="2353437"/>
                  </a:lnTo>
                  <a:lnTo>
                    <a:pt x="2006409" y="2355126"/>
                  </a:lnTo>
                  <a:lnTo>
                    <a:pt x="2003018" y="2357666"/>
                  </a:lnTo>
                  <a:lnTo>
                    <a:pt x="1996249" y="2360193"/>
                  </a:lnTo>
                  <a:lnTo>
                    <a:pt x="2001329" y="2360193"/>
                  </a:lnTo>
                  <a:lnTo>
                    <a:pt x="2008098" y="2356815"/>
                  </a:lnTo>
                  <a:lnTo>
                    <a:pt x="2011476" y="2355964"/>
                  </a:lnTo>
                  <a:close/>
                </a:path>
                <a:path w="4194175" h="4216400">
                  <a:moveTo>
                    <a:pt x="2020595" y="567029"/>
                  </a:moveTo>
                  <a:lnTo>
                    <a:pt x="2018893" y="558800"/>
                  </a:lnTo>
                  <a:lnTo>
                    <a:pt x="2014016" y="558800"/>
                  </a:lnTo>
                  <a:lnTo>
                    <a:pt x="2020595" y="567029"/>
                  </a:lnTo>
                  <a:close/>
                </a:path>
                <a:path w="4194175" h="4216400">
                  <a:moveTo>
                    <a:pt x="2029244" y="533400"/>
                  </a:moveTo>
                  <a:lnTo>
                    <a:pt x="2028393" y="533400"/>
                  </a:lnTo>
                  <a:lnTo>
                    <a:pt x="2028952" y="537591"/>
                  </a:lnTo>
                  <a:lnTo>
                    <a:pt x="2029244" y="533400"/>
                  </a:lnTo>
                  <a:close/>
                </a:path>
                <a:path w="4194175" h="4216400">
                  <a:moveTo>
                    <a:pt x="2036851" y="1536700"/>
                  </a:moveTo>
                  <a:lnTo>
                    <a:pt x="2030933" y="1524000"/>
                  </a:lnTo>
                  <a:lnTo>
                    <a:pt x="2029879" y="1524000"/>
                  </a:lnTo>
                  <a:lnTo>
                    <a:pt x="2033765" y="1536700"/>
                  </a:lnTo>
                  <a:lnTo>
                    <a:pt x="2036851" y="1536700"/>
                  </a:lnTo>
                  <a:close/>
                </a:path>
                <a:path w="4194175" h="4216400">
                  <a:moveTo>
                    <a:pt x="2038210" y="2374900"/>
                  </a:moveTo>
                  <a:lnTo>
                    <a:pt x="2034870" y="2374900"/>
                  </a:lnTo>
                  <a:lnTo>
                    <a:pt x="2030095" y="2387600"/>
                  </a:lnTo>
                  <a:lnTo>
                    <a:pt x="2038210" y="2374900"/>
                  </a:lnTo>
                  <a:close/>
                </a:path>
                <a:path w="4194175" h="4216400">
                  <a:moveTo>
                    <a:pt x="2046160" y="3657600"/>
                  </a:moveTo>
                  <a:lnTo>
                    <a:pt x="2044471" y="3657600"/>
                  </a:lnTo>
                  <a:lnTo>
                    <a:pt x="2043734" y="3669754"/>
                  </a:lnTo>
                  <a:lnTo>
                    <a:pt x="2046160" y="3657600"/>
                  </a:lnTo>
                  <a:close/>
                </a:path>
                <a:path w="4194175" h="4216400">
                  <a:moveTo>
                    <a:pt x="2087613" y="2501887"/>
                  </a:moveTo>
                  <a:lnTo>
                    <a:pt x="2079574" y="2501887"/>
                  </a:lnTo>
                  <a:lnTo>
                    <a:pt x="2079472" y="2514600"/>
                  </a:lnTo>
                  <a:lnTo>
                    <a:pt x="2087613" y="2501887"/>
                  </a:lnTo>
                  <a:close/>
                </a:path>
                <a:path w="4194175" h="4216400">
                  <a:moveTo>
                    <a:pt x="2089302" y="2501887"/>
                  </a:moveTo>
                  <a:lnTo>
                    <a:pt x="2087613" y="2501887"/>
                  </a:lnTo>
                  <a:lnTo>
                    <a:pt x="2082533" y="2514600"/>
                  </a:lnTo>
                  <a:lnTo>
                    <a:pt x="2083384" y="2514600"/>
                  </a:lnTo>
                  <a:lnTo>
                    <a:pt x="2089302" y="2501887"/>
                  </a:lnTo>
                  <a:close/>
                </a:path>
                <a:path w="4194175" h="4216400">
                  <a:moveTo>
                    <a:pt x="2093531" y="2547975"/>
                  </a:moveTo>
                  <a:lnTo>
                    <a:pt x="2092680" y="2548826"/>
                  </a:lnTo>
                  <a:lnTo>
                    <a:pt x="2093531" y="2548826"/>
                  </a:lnTo>
                  <a:lnTo>
                    <a:pt x="2093531" y="2547975"/>
                  </a:lnTo>
                  <a:close/>
                </a:path>
                <a:path w="4194175" h="4216400">
                  <a:moveTo>
                    <a:pt x="2096071" y="2590800"/>
                  </a:moveTo>
                  <a:lnTo>
                    <a:pt x="2093531" y="2578100"/>
                  </a:lnTo>
                  <a:lnTo>
                    <a:pt x="2089480" y="2590800"/>
                  </a:lnTo>
                  <a:lnTo>
                    <a:pt x="2096071" y="2590800"/>
                  </a:lnTo>
                  <a:close/>
                </a:path>
                <a:path w="4194175" h="4216400">
                  <a:moveTo>
                    <a:pt x="2102827" y="1676400"/>
                  </a:moveTo>
                  <a:lnTo>
                    <a:pt x="2093531" y="1676400"/>
                  </a:lnTo>
                  <a:lnTo>
                    <a:pt x="2096909" y="1689100"/>
                  </a:lnTo>
                  <a:lnTo>
                    <a:pt x="2102827" y="1676400"/>
                  </a:lnTo>
                  <a:close/>
                </a:path>
                <a:path w="4194175" h="4216400">
                  <a:moveTo>
                    <a:pt x="2110448" y="2562364"/>
                  </a:moveTo>
                  <a:lnTo>
                    <a:pt x="2107908" y="2562364"/>
                  </a:lnTo>
                  <a:lnTo>
                    <a:pt x="2107908" y="2563203"/>
                  </a:lnTo>
                  <a:lnTo>
                    <a:pt x="2109597" y="2563203"/>
                  </a:lnTo>
                  <a:lnTo>
                    <a:pt x="2110448" y="2562364"/>
                  </a:lnTo>
                  <a:close/>
                </a:path>
                <a:path w="4194175" h="4216400">
                  <a:moveTo>
                    <a:pt x="2118106" y="2680817"/>
                  </a:moveTo>
                  <a:lnTo>
                    <a:pt x="2117445" y="2679700"/>
                  </a:lnTo>
                  <a:lnTo>
                    <a:pt x="2107069" y="2692400"/>
                  </a:lnTo>
                  <a:lnTo>
                    <a:pt x="2118106" y="2680817"/>
                  </a:lnTo>
                  <a:close/>
                </a:path>
                <a:path w="4194175" h="4216400">
                  <a:moveTo>
                    <a:pt x="2125751" y="3238500"/>
                  </a:moveTo>
                  <a:lnTo>
                    <a:pt x="2122284" y="3238500"/>
                  </a:lnTo>
                  <a:lnTo>
                    <a:pt x="2123973" y="3251200"/>
                  </a:lnTo>
                  <a:lnTo>
                    <a:pt x="2125751" y="3238500"/>
                  </a:lnTo>
                  <a:close/>
                </a:path>
                <a:path w="4194175" h="4216400">
                  <a:moveTo>
                    <a:pt x="2129790" y="2705100"/>
                  </a:moveTo>
                  <a:lnTo>
                    <a:pt x="2125675" y="2705100"/>
                  </a:lnTo>
                  <a:lnTo>
                    <a:pt x="2118906" y="2717800"/>
                  </a:lnTo>
                  <a:lnTo>
                    <a:pt x="2119757" y="2717800"/>
                  </a:lnTo>
                  <a:lnTo>
                    <a:pt x="2129790" y="2705100"/>
                  </a:lnTo>
                  <a:close/>
                </a:path>
                <a:path w="4194175" h="4216400">
                  <a:moveTo>
                    <a:pt x="2151888" y="3251200"/>
                  </a:moveTo>
                  <a:lnTo>
                    <a:pt x="2151049" y="3251200"/>
                  </a:lnTo>
                  <a:lnTo>
                    <a:pt x="2150935" y="3252787"/>
                  </a:lnTo>
                  <a:lnTo>
                    <a:pt x="2150834" y="3254375"/>
                  </a:lnTo>
                  <a:lnTo>
                    <a:pt x="2151888" y="3251200"/>
                  </a:lnTo>
                  <a:close/>
                </a:path>
                <a:path w="4194175" h="4216400">
                  <a:moveTo>
                    <a:pt x="2154669" y="1373416"/>
                  </a:moveTo>
                  <a:lnTo>
                    <a:pt x="2154428" y="1371600"/>
                  </a:lnTo>
                  <a:lnTo>
                    <a:pt x="2153589" y="1371600"/>
                  </a:lnTo>
                  <a:lnTo>
                    <a:pt x="2154669" y="1373416"/>
                  </a:lnTo>
                  <a:close/>
                </a:path>
                <a:path w="4194175" h="4216400">
                  <a:moveTo>
                    <a:pt x="2158593" y="3273158"/>
                  </a:moveTo>
                  <a:lnTo>
                    <a:pt x="2157361" y="3263862"/>
                  </a:lnTo>
                  <a:lnTo>
                    <a:pt x="2156117" y="3263862"/>
                  </a:lnTo>
                  <a:lnTo>
                    <a:pt x="2158593" y="3273158"/>
                  </a:lnTo>
                  <a:close/>
                </a:path>
                <a:path w="4194175" h="4216400">
                  <a:moveTo>
                    <a:pt x="2159038" y="3276587"/>
                  </a:moveTo>
                  <a:lnTo>
                    <a:pt x="2158250" y="3273158"/>
                  </a:lnTo>
                  <a:lnTo>
                    <a:pt x="2156891" y="3267773"/>
                  </a:lnTo>
                  <a:lnTo>
                    <a:pt x="2158657" y="3276587"/>
                  </a:lnTo>
                  <a:lnTo>
                    <a:pt x="2159038" y="3276587"/>
                  </a:lnTo>
                  <a:close/>
                </a:path>
                <a:path w="4194175" h="4216400">
                  <a:moveTo>
                    <a:pt x="2159508" y="3276587"/>
                  </a:moveTo>
                  <a:lnTo>
                    <a:pt x="2158619" y="3273374"/>
                  </a:lnTo>
                  <a:lnTo>
                    <a:pt x="2159076" y="3276587"/>
                  </a:lnTo>
                  <a:lnTo>
                    <a:pt x="2159508" y="3276587"/>
                  </a:lnTo>
                  <a:close/>
                </a:path>
                <a:path w="4194175" h="4216400">
                  <a:moveTo>
                    <a:pt x="2161197" y="1384300"/>
                  </a:moveTo>
                  <a:lnTo>
                    <a:pt x="2154669" y="1373416"/>
                  </a:lnTo>
                  <a:lnTo>
                    <a:pt x="2156117" y="1384300"/>
                  </a:lnTo>
                  <a:lnTo>
                    <a:pt x="2161197" y="1384300"/>
                  </a:lnTo>
                  <a:close/>
                </a:path>
                <a:path w="4194175" h="4216400">
                  <a:moveTo>
                    <a:pt x="2162048" y="1371600"/>
                  </a:moveTo>
                  <a:lnTo>
                    <a:pt x="2160981" y="1367599"/>
                  </a:lnTo>
                  <a:lnTo>
                    <a:pt x="2158835" y="1365669"/>
                  </a:lnTo>
                  <a:lnTo>
                    <a:pt x="2161197" y="1371600"/>
                  </a:lnTo>
                  <a:lnTo>
                    <a:pt x="2162048" y="1371600"/>
                  </a:lnTo>
                  <a:close/>
                </a:path>
                <a:path w="4194175" h="4216400">
                  <a:moveTo>
                    <a:pt x="2181504" y="3073400"/>
                  </a:moveTo>
                  <a:lnTo>
                    <a:pt x="2172932" y="3073400"/>
                  </a:lnTo>
                  <a:lnTo>
                    <a:pt x="2177275" y="3086100"/>
                  </a:lnTo>
                  <a:lnTo>
                    <a:pt x="2181504" y="3073400"/>
                  </a:lnTo>
                  <a:close/>
                </a:path>
                <a:path w="4194175" h="4216400">
                  <a:moveTo>
                    <a:pt x="2190800" y="4152900"/>
                  </a:moveTo>
                  <a:lnTo>
                    <a:pt x="2187143" y="4145038"/>
                  </a:lnTo>
                  <a:lnTo>
                    <a:pt x="2188057" y="4152900"/>
                  </a:lnTo>
                  <a:lnTo>
                    <a:pt x="2190800" y="4152900"/>
                  </a:lnTo>
                  <a:close/>
                </a:path>
                <a:path w="4194175" h="4216400">
                  <a:moveTo>
                    <a:pt x="2230437" y="76352"/>
                  </a:moveTo>
                  <a:lnTo>
                    <a:pt x="2220417" y="88900"/>
                  </a:lnTo>
                  <a:lnTo>
                    <a:pt x="2228024" y="88900"/>
                  </a:lnTo>
                  <a:lnTo>
                    <a:pt x="2230437" y="76352"/>
                  </a:lnTo>
                  <a:close/>
                </a:path>
                <a:path w="4194175" h="4216400">
                  <a:moveTo>
                    <a:pt x="2322830" y="774661"/>
                  </a:moveTo>
                  <a:lnTo>
                    <a:pt x="2320633" y="774661"/>
                  </a:lnTo>
                  <a:lnTo>
                    <a:pt x="2315565" y="762000"/>
                  </a:lnTo>
                  <a:lnTo>
                    <a:pt x="2313457" y="762000"/>
                  </a:lnTo>
                  <a:lnTo>
                    <a:pt x="2320201" y="774661"/>
                  </a:lnTo>
                  <a:lnTo>
                    <a:pt x="2317686" y="774661"/>
                  </a:lnTo>
                  <a:lnTo>
                    <a:pt x="2318524" y="787400"/>
                  </a:lnTo>
                  <a:lnTo>
                    <a:pt x="2322830" y="774661"/>
                  </a:lnTo>
                  <a:close/>
                </a:path>
                <a:path w="4194175" h="4216400">
                  <a:moveTo>
                    <a:pt x="2328875" y="762000"/>
                  </a:moveTo>
                  <a:lnTo>
                    <a:pt x="2326983" y="749300"/>
                  </a:lnTo>
                  <a:lnTo>
                    <a:pt x="2323604" y="749300"/>
                  </a:lnTo>
                  <a:lnTo>
                    <a:pt x="2327833" y="762000"/>
                  </a:lnTo>
                  <a:lnTo>
                    <a:pt x="2326983" y="762000"/>
                  </a:lnTo>
                  <a:lnTo>
                    <a:pt x="2325090" y="774661"/>
                  </a:lnTo>
                  <a:lnTo>
                    <a:pt x="2326894" y="774661"/>
                  </a:lnTo>
                  <a:lnTo>
                    <a:pt x="2328875" y="762000"/>
                  </a:lnTo>
                  <a:close/>
                </a:path>
                <a:path w="4194175" h="4216400">
                  <a:moveTo>
                    <a:pt x="2332913" y="50800"/>
                  </a:moveTo>
                  <a:lnTo>
                    <a:pt x="2326983" y="50800"/>
                  </a:lnTo>
                  <a:lnTo>
                    <a:pt x="2328684" y="63500"/>
                  </a:lnTo>
                  <a:lnTo>
                    <a:pt x="2332913" y="50800"/>
                  </a:lnTo>
                  <a:close/>
                </a:path>
                <a:path w="4194175" h="4216400">
                  <a:moveTo>
                    <a:pt x="2348979" y="1689100"/>
                  </a:moveTo>
                  <a:lnTo>
                    <a:pt x="2344750" y="1689100"/>
                  </a:lnTo>
                  <a:lnTo>
                    <a:pt x="2343061" y="1701800"/>
                  </a:lnTo>
                  <a:lnTo>
                    <a:pt x="2343912" y="1701800"/>
                  </a:lnTo>
                  <a:lnTo>
                    <a:pt x="2348979" y="1689100"/>
                  </a:lnTo>
                  <a:close/>
                </a:path>
                <a:path w="4194175" h="4216400">
                  <a:moveTo>
                    <a:pt x="2398890" y="25400"/>
                  </a:moveTo>
                  <a:lnTo>
                    <a:pt x="2392984" y="25400"/>
                  </a:lnTo>
                  <a:lnTo>
                    <a:pt x="2387790" y="38100"/>
                  </a:lnTo>
                  <a:lnTo>
                    <a:pt x="2397607" y="38100"/>
                  </a:lnTo>
                  <a:lnTo>
                    <a:pt x="2398890" y="25400"/>
                  </a:lnTo>
                  <a:close/>
                </a:path>
                <a:path w="4194175" h="4216400">
                  <a:moveTo>
                    <a:pt x="2434717" y="2388755"/>
                  </a:moveTo>
                  <a:lnTo>
                    <a:pt x="2434412" y="2387600"/>
                  </a:lnTo>
                  <a:lnTo>
                    <a:pt x="2433282" y="2391829"/>
                  </a:lnTo>
                  <a:lnTo>
                    <a:pt x="2434717" y="2388755"/>
                  </a:lnTo>
                  <a:close/>
                </a:path>
                <a:path w="4194175" h="4216400">
                  <a:moveTo>
                    <a:pt x="2447950" y="1943061"/>
                  </a:moveTo>
                  <a:lnTo>
                    <a:pt x="2447074" y="1943061"/>
                  </a:lnTo>
                  <a:lnTo>
                    <a:pt x="2447785" y="1943862"/>
                  </a:lnTo>
                  <a:lnTo>
                    <a:pt x="2447823" y="1943696"/>
                  </a:lnTo>
                  <a:lnTo>
                    <a:pt x="2447950" y="1943061"/>
                  </a:lnTo>
                  <a:close/>
                </a:path>
                <a:path w="4194175" h="4216400">
                  <a:moveTo>
                    <a:pt x="2547759" y="1092200"/>
                  </a:moveTo>
                  <a:lnTo>
                    <a:pt x="2536761" y="1092200"/>
                  </a:lnTo>
                  <a:lnTo>
                    <a:pt x="2547759" y="1104900"/>
                  </a:lnTo>
                  <a:lnTo>
                    <a:pt x="2547759" y="1092200"/>
                  </a:lnTo>
                  <a:close/>
                </a:path>
                <a:path w="4194175" h="4216400">
                  <a:moveTo>
                    <a:pt x="2606725" y="3632200"/>
                  </a:moveTo>
                  <a:lnTo>
                    <a:pt x="2604439" y="3619474"/>
                  </a:lnTo>
                  <a:lnTo>
                    <a:pt x="2603589" y="3632200"/>
                  </a:lnTo>
                  <a:lnTo>
                    <a:pt x="2606725" y="3632200"/>
                  </a:lnTo>
                  <a:close/>
                </a:path>
                <a:path w="4194175" h="4216400">
                  <a:moveTo>
                    <a:pt x="2610358" y="3635768"/>
                  </a:moveTo>
                  <a:lnTo>
                    <a:pt x="2601899" y="3632390"/>
                  </a:lnTo>
                  <a:lnTo>
                    <a:pt x="2609507" y="3643376"/>
                  </a:lnTo>
                  <a:lnTo>
                    <a:pt x="2610358" y="3635768"/>
                  </a:lnTo>
                  <a:close/>
                </a:path>
                <a:path w="4194175" h="4216400">
                  <a:moveTo>
                    <a:pt x="2633789" y="1445564"/>
                  </a:moveTo>
                  <a:lnTo>
                    <a:pt x="2628112" y="1435100"/>
                  </a:lnTo>
                  <a:lnTo>
                    <a:pt x="2632354" y="1447800"/>
                  </a:lnTo>
                  <a:lnTo>
                    <a:pt x="2633192" y="1447800"/>
                  </a:lnTo>
                  <a:lnTo>
                    <a:pt x="2633789" y="1445564"/>
                  </a:lnTo>
                  <a:close/>
                </a:path>
                <a:path w="4194175" h="4216400">
                  <a:moveTo>
                    <a:pt x="2634678" y="1028700"/>
                  </a:moveTo>
                  <a:lnTo>
                    <a:pt x="2628011" y="1028700"/>
                  </a:lnTo>
                  <a:lnTo>
                    <a:pt x="2625166" y="1041400"/>
                  </a:lnTo>
                  <a:lnTo>
                    <a:pt x="2628201" y="1041400"/>
                  </a:lnTo>
                  <a:lnTo>
                    <a:pt x="2634678" y="1028700"/>
                  </a:lnTo>
                  <a:close/>
                </a:path>
                <a:path w="4194175" h="4216400">
                  <a:moveTo>
                    <a:pt x="2651798" y="1689100"/>
                  </a:moveTo>
                  <a:lnTo>
                    <a:pt x="2650960" y="1676400"/>
                  </a:lnTo>
                  <a:lnTo>
                    <a:pt x="2649270" y="1676400"/>
                  </a:lnTo>
                  <a:lnTo>
                    <a:pt x="2645346" y="1689100"/>
                  </a:lnTo>
                  <a:lnTo>
                    <a:pt x="2651798" y="1689100"/>
                  </a:lnTo>
                  <a:close/>
                </a:path>
                <a:path w="4194175" h="4216400">
                  <a:moveTo>
                    <a:pt x="2659418" y="1028700"/>
                  </a:moveTo>
                  <a:lnTo>
                    <a:pt x="2637421" y="1028700"/>
                  </a:lnTo>
                  <a:lnTo>
                    <a:pt x="2634881" y="1041400"/>
                  </a:lnTo>
                  <a:lnTo>
                    <a:pt x="2632341" y="1041400"/>
                  </a:lnTo>
                  <a:lnTo>
                    <a:pt x="2628112" y="1054100"/>
                  </a:lnTo>
                  <a:lnTo>
                    <a:pt x="2635745" y="1054100"/>
                  </a:lnTo>
                  <a:lnTo>
                    <a:pt x="2643454" y="1041400"/>
                  </a:lnTo>
                  <a:lnTo>
                    <a:pt x="2651315" y="1041400"/>
                  </a:lnTo>
                  <a:lnTo>
                    <a:pt x="2659418" y="1028700"/>
                  </a:lnTo>
                  <a:close/>
                </a:path>
                <a:path w="4194175" h="4216400">
                  <a:moveTo>
                    <a:pt x="2662796" y="3601085"/>
                  </a:moveTo>
                  <a:lnTo>
                    <a:pt x="2661958" y="3597706"/>
                  </a:lnTo>
                  <a:lnTo>
                    <a:pt x="2660256" y="3595166"/>
                  </a:lnTo>
                  <a:lnTo>
                    <a:pt x="2660256" y="3592626"/>
                  </a:lnTo>
                  <a:lnTo>
                    <a:pt x="2657729" y="3593477"/>
                  </a:lnTo>
                  <a:lnTo>
                    <a:pt x="2656027" y="3595166"/>
                  </a:lnTo>
                  <a:lnTo>
                    <a:pt x="2662796" y="3601085"/>
                  </a:lnTo>
                  <a:close/>
                </a:path>
                <a:path w="4194175" h="4216400">
                  <a:moveTo>
                    <a:pt x="2667876" y="1041400"/>
                  </a:moveTo>
                  <a:lnTo>
                    <a:pt x="2664955" y="1028700"/>
                  </a:lnTo>
                  <a:lnTo>
                    <a:pt x="2659418" y="1028700"/>
                  </a:lnTo>
                  <a:lnTo>
                    <a:pt x="2661107" y="1041400"/>
                  </a:lnTo>
                  <a:lnTo>
                    <a:pt x="2651798" y="1054100"/>
                  </a:lnTo>
                  <a:lnTo>
                    <a:pt x="2661208" y="1054100"/>
                  </a:lnTo>
                  <a:lnTo>
                    <a:pt x="2663025" y="1050721"/>
                  </a:lnTo>
                  <a:lnTo>
                    <a:pt x="2661323" y="1041400"/>
                  </a:lnTo>
                  <a:lnTo>
                    <a:pt x="2667876" y="1041400"/>
                  </a:lnTo>
                  <a:close/>
                </a:path>
                <a:path w="4194175" h="4216400">
                  <a:moveTo>
                    <a:pt x="2674645" y="1041400"/>
                  </a:moveTo>
                  <a:lnTo>
                    <a:pt x="2668041" y="1041400"/>
                  </a:lnTo>
                  <a:lnTo>
                    <a:pt x="2663025" y="1050721"/>
                  </a:lnTo>
                  <a:lnTo>
                    <a:pt x="2663647" y="1054100"/>
                  </a:lnTo>
                  <a:lnTo>
                    <a:pt x="2673794" y="1054100"/>
                  </a:lnTo>
                  <a:lnTo>
                    <a:pt x="2674645" y="1041400"/>
                  </a:lnTo>
                  <a:close/>
                </a:path>
                <a:path w="4194175" h="4216400">
                  <a:moveTo>
                    <a:pt x="2679712" y="1041400"/>
                  </a:moveTo>
                  <a:lnTo>
                    <a:pt x="2677172" y="1054100"/>
                  </a:lnTo>
                  <a:lnTo>
                    <a:pt x="2678442" y="1054100"/>
                  </a:lnTo>
                  <a:lnTo>
                    <a:pt x="2679712" y="1041400"/>
                  </a:lnTo>
                  <a:close/>
                </a:path>
                <a:path w="4194175" h="4216400">
                  <a:moveTo>
                    <a:pt x="2680157" y="1092200"/>
                  </a:moveTo>
                  <a:lnTo>
                    <a:pt x="2673693" y="1079500"/>
                  </a:lnTo>
                  <a:lnTo>
                    <a:pt x="2667698" y="1079500"/>
                  </a:lnTo>
                  <a:lnTo>
                    <a:pt x="2661958" y="1092200"/>
                  </a:lnTo>
                  <a:lnTo>
                    <a:pt x="2680157" y="1092200"/>
                  </a:lnTo>
                  <a:close/>
                </a:path>
                <a:path w="4194175" h="4216400">
                  <a:moveTo>
                    <a:pt x="2682252" y="1054100"/>
                  </a:moveTo>
                  <a:lnTo>
                    <a:pt x="2678442" y="1054100"/>
                  </a:lnTo>
                  <a:lnTo>
                    <a:pt x="2677172" y="1066800"/>
                  </a:lnTo>
                  <a:lnTo>
                    <a:pt x="2682252" y="1060932"/>
                  </a:lnTo>
                  <a:lnTo>
                    <a:pt x="2682252" y="1054100"/>
                  </a:lnTo>
                  <a:close/>
                </a:path>
                <a:path w="4194175" h="4216400">
                  <a:moveTo>
                    <a:pt x="2802026" y="3863340"/>
                  </a:moveTo>
                  <a:lnTo>
                    <a:pt x="2800680" y="3860800"/>
                  </a:lnTo>
                  <a:lnTo>
                    <a:pt x="2800680" y="3873500"/>
                  </a:lnTo>
                  <a:lnTo>
                    <a:pt x="2802026" y="3863340"/>
                  </a:lnTo>
                  <a:close/>
                </a:path>
                <a:path w="4194175" h="4216400">
                  <a:moveTo>
                    <a:pt x="2807436" y="3873500"/>
                  </a:moveTo>
                  <a:lnTo>
                    <a:pt x="2802369" y="3860800"/>
                  </a:lnTo>
                  <a:lnTo>
                    <a:pt x="2802026" y="3863340"/>
                  </a:lnTo>
                  <a:lnTo>
                    <a:pt x="2807436" y="3873500"/>
                  </a:lnTo>
                  <a:close/>
                </a:path>
                <a:path w="4194175" h="4216400">
                  <a:moveTo>
                    <a:pt x="2826893" y="3848100"/>
                  </a:moveTo>
                  <a:lnTo>
                    <a:pt x="2825038" y="3835400"/>
                  </a:lnTo>
                  <a:lnTo>
                    <a:pt x="2824365" y="3835400"/>
                  </a:lnTo>
                  <a:lnTo>
                    <a:pt x="2826893" y="3848100"/>
                  </a:lnTo>
                  <a:close/>
                </a:path>
                <a:path w="4194175" h="4216400">
                  <a:moveTo>
                    <a:pt x="2833662" y="3835400"/>
                  </a:moveTo>
                  <a:lnTo>
                    <a:pt x="2833293" y="3833571"/>
                  </a:lnTo>
                  <a:lnTo>
                    <a:pt x="2832824" y="3835400"/>
                  </a:lnTo>
                  <a:lnTo>
                    <a:pt x="2833662" y="3835400"/>
                  </a:lnTo>
                  <a:close/>
                </a:path>
                <a:path w="4194175" h="4216400">
                  <a:moveTo>
                    <a:pt x="2848038" y="520700"/>
                  </a:moveTo>
                  <a:lnTo>
                    <a:pt x="2845473" y="507847"/>
                  </a:lnTo>
                  <a:lnTo>
                    <a:pt x="2843885" y="507847"/>
                  </a:lnTo>
                  <a:lnTo>
                    <a:pt x="2842933" y="507847"/>
                  </a:lnTo>
                  <a:lnTo>
                    <a:pt x="2846349" y="520700"/>
                  </a:lnTo>
                  <a:lnTo>
                    <a:pt x="2848038" y="520700"/>
                  </a:lnTo>
                  <a:close/>
                </a:path>
                <a:path w="4194175" h="4216400">
                  <a:moveTo>
                    <a:pt x="2870047" y="3809936"/>
                  </a:moveTo>
                  <a:lnTo>
                    <a:pt x="2861691" y="3809936"/>
                  </a:lnTo>
                  <a:lnTo>
                    <a:pt x="2868345" y="3822662"/>
                  </a:lnTo>
                  <a:lnTo>
                    <a:pt x="2870047" y="3809936"/>
                  </a:lnTo>
                  <a:close/>
                </a:path>
                <a:path w="4194175" h="4216400">
                  <a:moveTo>
                    <a:pt x="2878493" y="3784600"/>
                  </a:moveTo>
                  <a:lnTo>
                    <a:pt x="2870035" y="3784600"/>
                  </a:lnTo>
                  <a:lnTo>
                    <a:pt x="2871724" y="3797300"/>
                  </a:lnTo>
                  <a:lnTo>
                    <a:pt x="2878493" y="3784600"/>
                  </a:lnTo>
                  <a:close/>
                </a:path>
                <a:path w="4194175" h="4216400">
                  <a:moveTo>
                    <a:pt x="2881033" y="2349500"/>
                  </a:moveTo>
                  <a:lnTo>
                    <a:pt x="2875953" y="2336800"/>
                  </a:lnTo>
                  <a:lnTo>
                    <a:pt x="2871724" y="2336800"/>
                  </a:lnTo>
                  <a:lnTo>
                    <a:pt x="2876359" y="2349500"/>
                  </a:lnTo>
                  <a:lnTo>
                    <a:pt x="2870060" y="2349500"/>
                  </a:lnTo>
                  <a:lnTo>
                    <a:pt x="2878493" y="2362200"/>
                  </a:lnTo>
                  <a:lnTo>
                    <a:pt x="2880182" y="2349500"/>
                  </a:lnTo>
                  <a:lnTo>
                    <a:pt x="2881033" y="2349500"/>
                  </a:lnTo>
                  <a:close/>
                </a:path>
                <a:path w="4194175" h="4216400">
                  <a:moveTo>
                    <a:pt x="2930385" y="1263929"/>
                  </a:moveTo>
                  <a:lnTo>
                    <a:pt x="2923324" y="1257300"/>
                  </a:lnTo>
                  <a:lnTo>
                    <a:pt x="2927553" y="1270000"/>
                  </a:lnTo>
                  <a:lnTo>
                    <a:pt x="2930385" y="1263929"/>
                  </a:lnTo>
                  <a:close/>
                </a:path>
                <a:path w="4194175" h="4216400">
                  <a:moveTo>
                    <a:pt x="2936862" y="1689100"/>
                  </a:moveTo>
                  <a:lnTo>
                    <a:pt x="2934284" y="1696821"/>
                  </a:lnTo>
                  <a:lnTo>
                    <a:pt x="2936862" y="1701800"/>
                  </a:lnTo>
                  <a:lnTo>
                    <a:pt x="2936862" y="1689100"/>
                  </a:lnTo>
                  <a:close/>
                </a:path>
                <a:path w="4194175" h="4216400">
                  <a:moveTo>
                    <a:pt x="2936862" y="1270000"/>
                  </a:moveTo>
                  <a:lnTo>
                    <a:pt x="2933471" y="1257300"/>
                  </a:lnTo>
                  <a:lnTo>
                    <a:pt x="2930385" y="1263929"/>
                  </a:lnTo>
                  <a:lnTo>
                    <a:pt x="2936862" y="1270000"/>
                  </a:lnTo>
                  <a:close/>
                </a:path>
                <a:path w="4194175" h="4216400">
                  <a:moveTo>
                    <a:pt x="2952927" y="1739900"/>
                  </a:moveTo>
                  <a:lnTo>
                    <a:pt x="2950400" y="1739900"/>
                  </a:lnTo>
                  <a:lnTo>
                    <a:pt x="2951226" y="1741690"/>
                  </a:lnTo>
                  <a:lnTo>
                    <a:pt x="2952927" y="1739900"/>
                  </a:lnTo>
                  <a:close/>
                </a:path>
                <a:path w="4194175" h="4216400">
                  <a:moveTo>
                    <a:pt x="2958007" y="1752600"/>
                  </a:moveTo>
                  <a:lnTo>
                    <a:pt x="2956318" y="1739900"/>
                  </a:lnTo>
                  <a:lnTo>
                    <a:pt x="2952927" y="1739900"/>
                  </a:lnTo>
                  <a:lnTo>
                    <a:pt x="2958007" y="1752600"/>
                  </a:lnTo>
                  <a:close/>
                </a:path>
                <a:path w="4194175" h="4216400">
                  <a:moveTo>
                    <a:pt x="2989300" y="25400"/>
                  </a:moveTo>
                  <a:lnTo>
                    <a:pt x="2987611" y="12700"/>
                  </a:lnTo>
                  <a:lnTo>
                    <a:pt x="2987624" y="25400"/>
                  </a:lnTo>
                  <a:lnTo>
                    <a:pt x="2989300" y="25400"/>
                  </a:lnTo>
                  <a:close/>
                </a:path>
                <a:path w="4194175" h="4216400">
                  <a:moveTo>
                    <a:pt x="2989872" y="25400"/>
                  </a:moveTo>
                  <a:lnTo>
                    <a:pt x="2989300" y="25400"/>
                  </a:lnTo>
                  <a:lnTo>
                    <a:pt x="2989618" y="27724"/>
                  </a:lnTo>
                  <a:lnTo>
                    <a:pt x="2989872" y="25400"/>
                  </a:lnTo>
                  <a:close/>
                </a:path>
                <a:path w="4194175" h="4216400">
                  <a:moveTo>
                    <a:pt x="3006064" y="1835150"/>
                  </a:moveTo>
                  <a:lnTo>
                    <a:pt x="3005417" y="1828800"/>
                  </a:lnTo>
                  <a:lnTo>
                    <a:pt x="3004566" y="1823288"/>
                  </a:lnTo>
                  <a:lnTo>
                    <a:pt x="3005594" y="1831733"/>
                  </a:lnTo>
                  <a:lnTo>
                    <a:pt x="3006064" y="1835150"/>
                  </a:lnTo>
                  <a:close/>
                </a:path>
                <a:path w="4194175" h="4216400">
                  <a:moveTo>
                    <a:pt x="3007957" y="1853857"/>
                  </a:moveTo>
                  <a:lnTo>
                    <a:pt x="3007385" y="1848751"/>
                  </a:lnTo>
                  <a:lnTo>
                    <a:pt x="3006712" y="1841449"/>
                  </a:lnTo>
                  <a:lnTo>
                    <a:pt x="3006090" y="1841449"/>
                  </a:lnTo>
                  <a:lnTo>
                    <a:pt x="3006001" y="1840903"/>
                  </a:lnTo>
                  <a:lnTo>
                    <a:pt x="3005315" y="1836661"/>
                  </a:lnTo>
                  <a:lnTo>
                    <a:pt x="3005036" y="1835696"/>
                  </a:lnTo>
                  <a:lnTo>
                    <a:pt x="3007614" y="1852282"/>
                  </a:lnTo>
                  <a:lnTo>
                    <a:pt x="3007957" y="1853857"/>
                  </a:lnTo>
                  <a:close/>
                </a:path>
                <a:path w="4194175" h="4216400">
                  <a:moveTo>
                    <a:pt x="3014522" y="1840903"/>
                  </a:moveTo>
                  <a:lnTo>
                    <a:pt x="3011297" y="1828800"/>
                  </a:lnTo>
                  <a:lnTo>
                    <a:pt x="3010446" y="1828800"/>
                  </a:lnTo>
                  <a:lnTo>
                    <a:pt x="3013837" y="1838960"/>
                  </a:lnTo>
                  <a:lnTo>
                    <a:pt x="3014522" y="1840903"/>
                  </a:lnTo>
                  <a:close/>
                </a:path>
                <a:path w="4194175" h="4216400">
                  <a:moveTo>
                    <a:pt x="3015780" y="1853857"/>
                  </a:moveTo>
                  <a:lnTo>
                    <a:pt x="3013684" y="1841449"/>
                  </a:lnTo>
                  <a:lnTo>
                    <a:pt x="3011284" y="1841449"/>
                  </a:lnTo>
                  <a:lnTo>
                    <a:pt x="3011398" y="1841792"/>
                  </a:lnTo>
                  <a:lnTo>
                    <a:pt x="3015780" y="1853857"/>
                  </a:lnTo>
                  <a:close/>
                </a:path>
                <a:path w="4194175" h="4216400">
                  <a:moveTo>
                    <a:pt x="3019260" y="1821319"/>
                  </a:moveTo>
                  <a:lnTo>
                    <a:pt x="3019196" y="1820329"/>
                  </a:lnTo>
                  <a:lnTo>
                    <a:pt x="3018904" y="1816100"/>
                  </a:lnTo>
                  <a:lnTo>
                    <a:pt x="3017215" y="1816100"/>
                  </a:lnTo>
                  <a:lnTo>
                    <a:pt x="3019260" y="1821319"/>
                  </a:lnTo>
                  <a:close/>
                </a:path>
                <a:path w="4194175" h="4216400">
                  <a:moveTo>
                    <a:pt x="3028213" y="1676400"/>
                  </a:moveTo>
                  <a:lnTo>
                    <a:pt x="3023133" y="1676400"/>
                  </a:lnTo>
                  <a:lnTo>
                    <a:pt x="3027362" y="1689100"/>
                  </a:lnTo>
                  <a:lnTo>
                    <a:pt x="3028213" y="1676400"/>
                  </a:lnTo>
                  <a:close/>
                </a:path>
                <a:path w="4194175" h="4216400">
                  <a:moveTo>
                    <a:pt x="3133941" y="3594087"/>
                  </a:moveTo>
                  <a:lnTo>
                    <a:pt x="3125495" y="3581400"/>
                  </a:lnTo>
                  <a:lnTo>
                    <a:pt x="3126333" y="3594087"/>
                  </a:lnTo>
                  <a:lnTo>
                    <a:pt x="3133941" y="3594087"/>
                  </a:lnTo>
                  <a:close/>
                </a:path>
                <a:path w="4194175" h="4216400">
                  <a:moveTo>
                    <a:pt x="3174555" y="3543300"/>
                  </a:moveTo>
                  <a:lnTo>
                    <a:pt x="3174530" y="3530549"/>
                  </a:lnTo>
                  <a:lnTo>
                    <a:pt x="3170326" y="3517900"/>
                  </a:lnTo>
                  <a:lnTo>
                    <a:pt x="3169475" y="3517900"/>
                  </a:lnTo>
                  <a:lnTo>
                    <a:pt x="3169475" y="3505200"/>
                  </a:lnTo>
                  <a:lnTo>
                    <a:pt x="3156470" y="3505200"/>
                  </a:lnTo>
                  <a:lnTo>
                    <a:pt x="3158172" y="3517900"/>
                  </a:lnTo>
                  <a:lnTo>
                    <a:pt x="3156788" y="3530549"/>
                  </a:lnTo>
                  <a:lnTo>
                    <a:pt x="3161119" y="3530549"/>
                  </a:lnTo>
                  <a:lnTo>
                    <a:pt x="3161055" y="3530104"/>
                  </a:lnTo>
                  <a:lnTo>
                    <a:pt x="3159417" y="3517900"/>
                  </a:lnTo>
                  <a:lnTo>
                    <a:pt x="3162706" y="3517900"/>
                  </a:lnTo>
                  <a:lnTo>
                    <a:pt x="3166084" y="3530549"/>
                  </a:lnTo>
                  <a:lnTo>
                    <a:pt x="3172002" y="3530549"/>
                  </a:lnTo>
                  <a:lnTo>
                    <a:pt x="3174555" y="3543300"/>
                  </a:lnTo>
                  <a:close/>
                </a:path>
                <a:path w="4194175" h="4216400">
                  <a:moveTo>
                    <a:pt x="3183432" y="3517900"/>
                  </a:moveTo>
                  <a:lnTo>
                    <a:pt x="3181921" y="3517900"/>
                  </a:lnTo>
                  <a:lnTo>
                    <a:pt x="3177082" y="3505200"/>
                  </a:lnTo>
                  <a:lnTo>
                    <a:pt x="3175393" y="3505200"/>
                  </a:lnTo>
                  <a:lnTo>
                    <a:pt x="3181312" y="3517900"/>
                  </a:lnTo>
                  <a:lnTo>
                    <a:pt x="3178784" y="3517900"/>
                  </a:lnTo>
                  <a:lnTo>
                    <a:pt x="3178784" y="3530549"/>
                  </a:lnTo>
                  <a:lnTo>
                    <a:pt x="3183039" y="3530549"/>
                  </a:lnTo>
                  <a:lnTo>
                    <a:pt x="3183051" y="3530104"/>
                  </a:lnTo>
                  <a:lnTo>
                    <a:pt x="3183432" y="3517900"/>
                  </a:lnTo>
                  <a:close/>
                </a:path>
                <a:path w="4194175" h="4216400">
                  <a:moveTo>
                    <a:pt x="3229648" y="3104235"/>
                  </a:moveTo>
                  <a:lnTo>
                    <a:pt x="3227844" y="3098800"/>
                  </a:lnTo>
                  <a:lnTo>
                    <a:pt x="3226625" y="3100451"/>
                  </a:lnTo>
                  <a:lnTo>
                    <a:pt x="3229648" y="3104235"/>
                  </a:lnTo>
                  <a:close/>
                </a:path>
                <a:path w="4194175" h="4216400">
                  <a:moveTo>
                    <a:pt x="3254908" y="12700"/>
                  </a:moveTo>
                  <a:lnTo>
                    <a:pt x="3251517" y="12700"/>
                  </a:lnTo>
                  <a:lnTo>
                    <a:pt x="3251517" y="16776"/>
                  </a:lnTo>
                  <a:lnTo>
                    <a:pt x="3254908" y="12700"/>
                  </a:lnTo>
                  <a:close/>
                </a:path>
                <a:path w="4194175" h="4216400">
                  <a:moveTo>
                    <a:pt x="3275723" y="876300"/>
                  </a:moveTo>
                  <a:lnTo>
                    <a:pt x="3275203" y="876300"/>
                  </a:lnTo>
                  <a:lnTo>
                    <a:pt x="3275063" y="878370"/>
                  </a:lnTo>
                  <a:lnTo>
                    <a:pt x="3275723" y="876300"/>
                  </a:lnTo>
                  <a:close/>
                </a:path>
                <a:path w="4194175" h="4216400">
                  <a:moveTo>
                    <a:pt x="3279432" y="865949"/>
                  </a:moveTo>
                  <a:lnTo>
                    <a:pt x="3275723" y="876300"/>
                  </a:lnTo>
                  <a:lnTo>
                    <a:pt x="3279432" y="876300"/>
                  </a:lnTo>
                  <a:lnTo>
                    <a:pt x="3279432" y="865949"/>
                  </a:lnTo>
                  <a:close/>
                </a:path>
                <a:path w="4194175" h="4216400">
                  <a:moveTo>
                    <a:pt x="3279800" y="854964"/>
                  </a:moveTo>
                  <a:lnTo>
                    <a:pt x="3273590" y="863079"/>
                  </a:lnTo>
                  <a:lnTo>
                    <a:pt x="3273260" y="863561"/>
                  </a:lnTo>
                  <a:lnTo>
                    <a:pt x="3276739" y="863561"/>
                  </a:lnTo>
                  <a:lnTo>
                    <a:pt x="3276676" y="863803"/>
                  </a:lnTo>
                  <a:lnTo>
                    <a:pt x="3273196" y="876300"/>
                  </a:lnTo>
                  <a:lnTo>
                    <a:pt x="3275203" y="876300"/>
                  </a:lnTo>
                  <a:lnTo>
                    <a:pt x="3277755" y="863561"/>
                  </a:lnTo>
                  <a:lnTo>
                    <a:pt x="3278594" y="863561"/>
                  </a:lnTo>
                  <a:lnTo>
                    <a:pt x="3278695" y="862825"/>
                  </a:lnTo>
                  <a:lnTo>
                    <a:pt x="3279800" y="854964"/>
                  </a:lnTo>
                  <a:close/>
                </a:path>
                <a:path w="4194175" h="4216400">
                  <a:moveTo>
                    <a:pt x="3280295" y="863561"/>
                  </a:moveTo>
                  <a:lnTo>
                    <a:pt x="3279432" y="863561"/>
                  </a:lnTo>
                  <a:lnTo>
                    <a:pt x="3279546" y="865632"/>
                  </a:lnTo>
                  <a:lnTo>
                    <a:pt x="3280295" y="863561"/>
                  </a:lnTo>
                  <a:close/>
                </a:path>
                <a:path w="4194175" h="4216400">
                  <a:moveTo>
                    <a:pt x="3282823" y="850900"/>
                  </a:moveTo>
                  <a:lnTo>
                    <a:pt x="3280283" y="850900"/>
                  </a:lnTo>
                  <a:lnTo>
                    <a:pt x="3279787" y="854964"/>
                  </a:lnTo>
                  <a:lnTo>
                    <a:pt x="3282823" y="850900"/>
                  </a:lnTo>
                  <a:close/>
                </a:path>
                <a:path w="4194175" h="4216400">
                  <a:moveTo>
                    <a:pt x="3334423" y="3429000"/>
                  </a:moveTo>
                  <a:lnTo>
                    <a:pt x="3327946" y="3416300"/>
                  </a:lnTo>
                  <a:lnTo>
                    <a:pt x="3325355" y="3416300"/>
                  </a:lnTo>
                  <a:lnTo>
                    <a:pt x="3334423" y="3429000"/>
                  </a:lnTo>
                  <a:close/>
                </a:path>
                <a:path w="4194175" h="4216400">
                  <a:moveTo>
                    <a:pt x="3357295" y="3403600"/>
                  </a:moveTo>
                  <a:lnTo>
                    <a:pt x="3354717" y="3403600"/>
                  </a:lnTo>
                  <a:lnTo>
                    <a:pt x="3357257" y="3416300"/>
                  </a:lnTo>
                  <a:lnTo>
                    <a:pt x="3357295" y="3403600"/>
                  </a:lnTo>
                  <a:close/>
                </a:path>
                <a:path w="4194175" h="4216400">
                  <a:moveTo>
                    <a:pt x="3372002" y="1435100"/>
                  </a:moveTo>
                  <a:lnTo>
                    <a:pt x="3364661" y="1422400"/>
                  </a:lnTo>
                  <a:lnTo>
                    <a:pt x="3364446" y="1422400"/>
                  </a:lnTo>
                  <a:lnTo>
                    <a:pt x="3367201" y="1435100"/>
                  </a:lnTo>
                  <a:lnTo>
                    <a:pt x="3372002" y="1435100"/>
                  </a:lnTo>
                  <a:close/>
                </a:path>
                <a:path w="4194175" h="4216400">
                  <a:moveTo>
                    <a:pt x="3389960" y="630758"/>
                  </a:moveTo>
                  <a:lnTo>
                    <a:pt x="3388550" y="635000"/>
                  </a:lnTo>
                  <a:lnTo>
                    <a:pt x="3389401" y="635000"/>
                  </a:lnTo>
                  <a:lnTo>
                    <a:pt x="3389426" y="634796"/>
                  </a:lnTo>
                  <a:lnTo>
                    <a:pt x="3389960" y="630758"/>
                  </a:lnTo>
                  <a:close/>
                </a:path>
                <a:path w="4194175" h="4216400">
                  <a:moveTo>
                    <a:pt x="3413087" y="876300"/>
                  </a:moveTo>
                  <a:lnTo>
                    <a:pt x="3409531" y="865632"/>
                  </a:lnTo>
                  <a:lnTo>
                    <a:pt x="3408807" y="863803"/>
                  </a:lnTo>
                  <a:lnTo>
                    <a:pt x="3405467" y="876300"/>
                  </a:lnTo>
                  <a:lnTo>
                    <a:pt x="3413087" y="876300"/>
                  </a:lnTo>
                  <a:close/>
                </a:path>
                <a:path w="4194175" h="4216400">
                  <a:moveTo>
                    <a:pt x="3420148" y="1417853"/>
                  </a:moveTo>
                  <a:lnTo>
                    <a:pt x="3415030" y="1411935"/>
                  </a:lnTo>
                  <a:lnTo>
                    <a:pt x="3413061" y="1409623"/>
                  </a:lnTo>
                  <a:lnTo>
                    <a:pt x="3417366" y="1422400"/>
                  </a:lnTo>
                  <a:lnTo>
                    <a:pt x="3420148" y="1417853"/>
                  </a:lnTo>
                  <a:close/>
                </a:path>
                <a:path w="4194175" h="4216400">
                  <a:moveTo>
                    <a:pt x="3420694" y="1727200"/>
                  </a:moveTo>
                  <a:lnTo>
                    <a:pt x="3415627" y="1714500"/>
                  </a:lnTo>
                  <a:lnTo>
                    <a:pt x="3411397" y="1714500"/>
                  </a:lnTo>
                  <a:lnTo>
                    <a:pt x="3420694" y="1727200"/>
                  </a:lnTo>
                  <a:close/>
                </a:path>
                <a:path w="4194175" h="4216400">
                  <a:moveTo>
                    <a:pt x="3445230" y="1816100"/>
                  </a:moveTo>
                  <a:lnTo>
                    <a:pt x="3439464" y="1803400"/>
                  </a:lnTo>
                  <a:lnTo>
                    <a:pt x="3441001" y="1803400"/>
                  </a:lnTo>
                  <a:lnTo>
                    <a:pt x="3432987" y="1790700"/>
                  </a:lnTo>
                  <a:lnTo>
                    <a:pt x="3431692" y="1790700"/>
                  </a:lnTo>
                  <a:lnTo>
                    <a:pt x="3434232" y="1803400"/>
                  </a:lnTo>
                  <a:lnTo>
                    <a:pt x="3436772" y="1803400"/>
                  </a:lnTo>
                  <a:lnTo>
                    <a:pt x="3445230" y="1816100"/>
                  </a:lnTo>
                  <a:close/>
                </a:path>
                <a:path w="4194175" h="4216400">
                  <a:moveTo>
                    <a:pt x="3462985" y="1485849"/>
                  </a:moveTo>
                  <a:lnTo>
                    <a:pt x="3462147" y="1479740"/>
                  </a:lnTo>
                  <a:lnTo>
                    <a:pt x="3462147" y="1485849"/>
                  </a:lnTo>
                  <a:lnTo>
                    <a:pt x="3462985" y="1485849"/>
                  </a:lnTo>
                  <a:close/>
                </a:path>
                <a:path w="4194175" h="4216400">
                  <a:moveTo>
                    <a:pt x="3463836" y="1892300"/>
                  </a:moveTo>
                  <a:lnTo>
                    <a:pt x="3449459" y="1892300"/>
                  </a:lnTo>
                  <a:lnTo>
                    <a:pt x="3451961" y="1904847"/>
                  </a:lnTo>
                  <a:lnTo>
                    <a:pt x="3452126" y="1904847"/>
                  </a:lnTo>
                  <a:lnTo>
                    <a:pt x="3463836" y="1892300"/>
                  </a:lnTo>
                  <a:close/>
                </a:path>
                <a:path w="4194175" h="4216400">
                  <a:moveTo>
                    <a:pt x="3482124" y="63500"/>
                  </a:moveTo>
                  <a:lnTo>
                    <a:pt x="3480752" y="63500"/>
                  </a:lnTo>
                  <a:lnTo>
                    <a:pt x="3480752" y="67919"/>
                  </a:lnTo>
                  <a:lnTo>
                    <a:pt x="3482124" y="63500"/>
                  </a:lnTo>
                  <a:close/>
                </a:path>
                <a:path w="4194175" h="4216400">
                  <a:moveTo>
                    <a:pt x="3486378" y="754024"/>
                  </a:moveTo>
                  <a:lnTo>
                    <a:pt x="3473983" y="762000"/>
                  </a:lnTo>
                  <a:lnTo>
                    <a:pt x="3481603" y="762000"/>
                  </a:lnTo>
                  <a:lnTo>
                    <a:pt x="3486378" y="754024"/>
                  </a:lnTo>
                  <a:close/>
                </a:path>
                <a:path w="4194175" h="4216400">
                  <a:moveTo>
                    <a:pt x="3489210" y="749300"/>
                  </a:moveTo>
                  <a:lnTo>
                    <a:pt x="3486378" y="754024"/>
                  </a:lnTo>
                  <a:lnTo>
                    <a:pt x="3488791" y="752475"/>
                  </a:lnTo>
                  <a:lnTo>
                    <a:pt x="3489210" y="749300"/>
                  </a:lnTo>
                  <a:close/>
                </a:path>
                <a:path w="4194175" h="4216400">
                  <a:moveTo>
                    <a:pt x="3490899" y="1975332"/>
                  </a:moveTo>
                  <a:lnTo>
                    <a:pt x="3489210" y="1970252"/>
                  </a:lnTo>
                  <a:lnTo>
                    <a:pt x="3490061" y="1978710"/>
                  </a:lnTo>
                  <a:lnTo>
                    <a:pt x="3490899" y="1975332"/>
                  </a:lnTo>
                  <a:close/>
                </a:path>
                <a:path w="4194175" h="4216400">
                  <a:moveTo>
                    <a:pt x="3504438" y="1993887"/>
                  </a:moveTo>
                  <a:lnTo>
                    <a:pt x="3502215" y="1993887"/>
                  </a:lnTo>
                  <a:lnTo>
                    <a:pt x="3501390" y="1998472"/>
                  </a:lnTo>
                  <a:lnTo>
                    <a:pt x="3504438" y="1993887"/>
                  </a:lnTo>
                  <a:close/>
                </a:path>
                <a:path w="4194175" h="4216400">
                  <a:moveTo>
                    <a:pt x="3506978" y="1993887"/>
                  </a:moveTo>
                  <a:lnTo>
                    <a:pt x="3503587" y="2006600"/>
                  </a:lnTo>
                  <a:lnTo>
                    <a:pt x="3504438" y="2006600"/>
                  </a:lnTo>
                  <a:lnTo>
                    <a:pt x="3504476" y="2006409"/>
                  </a:lnTo>
                  <a:lnTo>
                    <a:pt x="3506978" y="1993887"/>
                  </a:lnTo>
                  <a:close/>
                </a:path>
                <a:path w="4194175" h="4216400">
                  <a:moveTo>
                    <a:pt x="3518230" y="2019300"/>
                  </a:moveTo>
                  <a:lnTo>
                    <a:pt x="3515436" y="2006600"/>
                  </a:lnTo>
                  <a:lnTo>
                    <a:pt x="3517493" y="2019300"/>
                  </a:lnTo>
                  <a:lnTo>
                    <a:pt x="3517646" y="2019300"/>
                  </a:lnTo>
                  <a:lnTo>
                    <a:pt x="3517912" y="2019300"/>
                  </a:lnTo>
                  <a:lnTo>
                    <a:pt x="3518230" y="2019300"/>
                  </a:lnTo>
                  <a:close/>
                </a:path>
                <a:path w="4194175" h="4216400">
                  <a:moveTo>
                    <a:pt x="3518954" y="2027770"/>
                  </a:moveTo>
                  <a:lnTo>
                    <a:pt x="3518611" y="2023681"/>
                  </a:lnTo>
                  <a:lnTo>
                    <a:pt x="3518306" y="2023681"/>
                  </a:lnTo>
                  <a:lnTo>
                    <a:pt x="3518331" y="2023999"/>
                  </a:lnTo>
                  <a:lnTo>
                    <a:pt x="3518954" y="2027770"/>
                  </a:lnTo>
                  <a:close/>
                </a:path>
                <a:path w="4194175" h="4216400">
                  <a:moveTo>
                    <a:pt x="3530663" y="2027770"/>
                  </a:moveTo>
                  <a:lnTo>
                    <a:pt x="3528974" y="2019300"/>
                  </a:lnTo>
                  <a:lnTo>
                    <a:pt x="3525583" y="2019300"/>
                  </a:lnTo>
                  <a:lnTo>
                    <a:pt x="3530663" y="2027770"/>
                  </a:lnTo>
                  <a:close/>
                </a:path>
                <a:path w="4194175" h="4216400">
                  <a:moveTo>
                    <a:pt x="3530663" y="2019300"/>
                  </a:moveTo>
                  <a:lnTo>
                    <a:pt x="3527272" y="2006600"/>
                  </a:lnTo>
                  <a:lnTo>
                    <a:pt x="3525583" y="2006600"/>
                  </a:lnTo>
                  <a:lnTo>
                    <a:pt x="3529812" y="2019300"/>
                  </a:lnTo>
                  <a:lnTo>
                    <a:pt x="3530663" y="2019300"/>
                  </a:lnTo>
                  <a:close/>
                </a:path>
                <a:path w="4194175" h="4216400">
                  <a:moveTo>
                    <a:pt x="3533190" y="2031987"/>
                  </a:moveTo>
                  <a:lnTo>
                    <a:pt x="3531171" y="2028609"/>
                  </a:lnTo>
                  <a:lnTo>
                    <a:pt x="3530689" y="2027936"/>
                  </a:lnTo>
                  <a:lnTo>
                    <a:pt x="3531501" y="2031987"/>
                  </a:lnTo>
                  <a:lnTo>
                    <a:pt x="3533190" y="2031987"/>
                  </a:lnTo>
                  <a:close/>
                </a:path>
                <a:path w="4194175" h="4216400">
                  <a:moveTo>
                    <a:pt x="3536581" y="1993887"/>
                  </a:moveTo>
                  <a:lnTo>
                    <a:pt x="3534892" y="1993887"/>
                  </a:lnTo>
                  <a:lnTo>
                    <a:pt x="3535743" y="2006409"/>
                  </a:lnTo>
                  <a:lnTo>
                    <a:pt x="3536581" y="1993887"/>
                  </a:lnTo>
                  <a:close/>
                </a:path>
                <a:path w="4194175" h="4216400">
                  <a:moveTo>
                    <a:pt x="3536581" y="1796846"/>
                  </a:moveTo>
                  <a:lnTo>
                    <a:pt x="3532352" y="1796008"/>
                  </a:lnTo>
                  <a:lnTo>
                    <a:pt x="3532352" y="1796846"/>
                  </a:lnTo>
                  <a:lnTo>
                    <a:pt x="3536581" y="1796846"/>
                  </a:lnTo>
                  <a:close/>
                </a:path>
                <a:path w="4194175" h="4216400">
                  <a:moveTo>
                    <a:pt x="3541661" y="1812925"/>
                  </a:moveTo>
                  <a:lnTo>
                    <a:pt x="3539960" y="1811223"/>
                  </a:lnTo>
                  <a:lnTo>
                    <a:pt x="3539121" y="1812074"/>
                  </a:lnTo>
                  <a:lnTo>
                    <a:pt x="3539960" y="1812925"/>
                  </a:lnTo>
                  <a:lnTo>
                    <a:pt x="3541661" y="1812925"/>
                  </a:lnTo>
                  <a:close/>
                </a:path>
                <a:path w="4194175" h="4216400">
                  <a:moveTo>
                    <a:pt x="3543350" y="1828800"/>
                  </a:moveTo>
                  <a:lnTo>
                    <a:pt x="3535629" y="1828800"/>
                  </a:lnTo>
                  <a:lnTo>
                    <a:pt x="3539756" y="1840903"/>
                  </a:lnTo>
                  <a:lnTo>
                    <a:pt x="3540023" y="1841296"/>
                  </a:lnTo>
                  <a:lnTo>
                    <a:pt x="3540125" y="1840903"/>
                  </a:lnTo>
                  <a:lnTo>
                    <a:pt x="3543350" y="1828800"/>
                  </a:lnTo>
                  <a:close/>
                </a:path>
                <a:path w="4194175" h="4216400">
                  <a:moveTo>
                    <a:pt x="3544201" y="809637"/>
                  </a:moveTo>
                  <a:lnTo>
                    <a:pt x="3541661" y="800100"/>
                  </a:lnTo>
                  <a:lnTo>
                    <a:pt x="3544189" y="812800"/>
                  </a:lnTo>
                  <a:lnTo>
                    <a:pt x="3544201" y="809637"/>
                  </a:lnTo>
                  <a:close/>
                </a:path>
                <a:path w="4194175" h="4216400">
                  <a:moveTo>
                    <a:pt x="3652469" y="203200"/>
                  </a:moveTo>
                  <a:lnTo>
                    <a:pt x="3645611" y="203200"/>
                  </a:lnTo>
                  <a:lnTo>
                    <a:pt x="3645700" y="215900"/>
                  </a:lnTo>
                  <a:lnTo>
                    <a:pt x="3652469" y="203200"/>
                  </a:lnTo>
                  <a:close/>
                </a:path>
                <a:path w="4194175" h="4216400">
                  <a:moveTo>
                    <a:pt x="3727742" y="241300"/>
                  </a:moveTo>
                  <a:lnTo>
                    <a:pt x="3720985" y="241300"/>
                  </a:lnTo>
                  <a:lnTo>
                    <a:pt x="3721951" y="248551"/>
                  </a:lnTo>
                  <a:lnTo>
                    <a:pt x="3727742" y="241300"/>
                  </a:lnTo>
                  <a:close/>
                </a:path>
                <a:path w="4194175" h="4216400">
                  <a:moveTo>
                    <a:pt x="3770884" y="317500"/>
                  </a:moveTo>
                  <a:lnTo>
                    <a:pt x="3768344" y="317500"/>
                  </a:lnTo>
                  <a:lnTo>
                    <a:pt x="3764965" y="330200"/>
                  </a:lnTo>
                  <a:lnTo>
                    <a:pt x="3768115" y="330200"/>
                  </a:lnTo>
                  <a:lnTo>
                    <a:pt x="3770884" y="317500"/>
                  </a:lnTo>
                  <a:close/>
                </a:path>
                <a:path w="4194175" h="4216400">
                  <a:moveTo>
                    <a:pt x="3840251" y="2692400"/>
                  </a:moveTo>
                  <a:lnTo>
                    <a:pt x="3838321" y="2690698"/>
                  </a:lnTo>
                  <a:lnTo>
                    <a:pt x="3838206" y="2692400"/>
                  </a:lnTo>
                  <a:lnTo>
                    <a:pt x="3840251" y="2692400"/>
                  </a:lnTo>
                  <a:close/>
                </a:path>
                <a:path w="4194175" h="4216400">
                  <a:moveTo>
                    <a:pt x="3903688" y="469900"/>
                  </a:moveTo>
                  <a:lnTo>
                    <a:pt x="3902837" y="469900"/>
                  </a:lnTo>
                  <a:lnTo>
                    <a:pt x="3900513" y="473075"/>
                  </a:lnTo>
                  <a:lnTo>
                    <a:pt x="3903688" y="469900"/>
                  </a:lnTo>
                  <a:close/>
                </a:path>
                <a:path w="4194175" h="4216400">
                  <a:moveTo>
                    <a:pt x="3964584" y="2311400"/>
                  </a:moveTo>
                  <a:lnTo>
                    <a:pt x="3957828" y="2311400"/>
                  </a:lnTo>
                  <a:lnTo>
                    <a:pt x="3964584" y="2324100"/>
                  </a:lnTo>
                  <a:lnTo>
                    <a:pt x="3964584" y="2311400"/>
                  </a:lnTo>
                  <a:close/>
                </a:path>
                <a:path w="4194175" h="4216400">
                  <a:moveTo>
                    <a:pt x="3967975" y="558800"/>
                  </a:moveTo>
                  <a:lnTo>
                    <a:pt x="3967873" y="557212"/>
                  </a:lnTo>
                  <a:lnTo>
                    <a:pt x="3967124" y="546100"/>
                  </a:lnTo>
                  <a:lnTo>
                    <a:pt x="3964940" y="554316"/>
                  </a:lnTo>
                  <a:lnTo>
                    <a:pt x="3967975" y="558800"/>
                  </a:lnTo>
                  <a:close/>
                </a:path>
                <a:path w="4194175" h="4216400">
                  <a:moveTo>
                    <a:pt x="3973055" y="2349500"/>
                  </a:moveTo>
                  <a:lnTo>
                    <a:pt x="3972204" y="2336800"/>
                  </a:lnTo>
                  <a:lnTo>
                    <a:pt x="3962971" y="2336800"/>
                  </a:lnTo>
                  <a:lnTo>
                    <a:pt x="3973055" y="2349500"/>
                  </a:lnTo>
                  <a:close/>
                </a:path>
                <a:path w="4194175" h="4216400">
                  <a:moveTo>
                    <a:pt x="3995077" y="584161"/>
                  </a:moveTo>
                  <a:lnTo>
                    <a:pt x="3994200" y="584161"/>
                  </a:lnTo>
                  <a:lnTo>
                    <a:pt x="3994035" y="585368"/>
                  </a:lnTo>
                  <a:lnTo>
                    <a:pt x="3995077" y="584161"/>
                  </a:lnTo>
                  <a:close/>
                </a:path>
                <a:path w="4194175" h="4216400">
                  <a:moveTo>
                    <a:pt x="4065536" y="1917700"/>
                  </a:moveTo>
                  <a:lnTo>
                    <a:pt x="4056684" y="1904847"/>
                  </a:lnTo>
                  <a:lnTo>
                    <a:pt x="4055846" y="1904847"/>
                  </a:lnTo>
                  <a:lnTo>
                    <a:pt x="4064406" y="1917700"/>
                  </a:lnTo>
                  <a:lnTo>
                    <a:pt x="4065536" y="1917700"/>
                  </a:lnTo>
                  <a:close/>
                </a:path>
                <a:path w="4194175" h="4216400">
                  <a:moveTo>
                    <a:pt x="4073626" y="1942769"/>
                  </a:moveTo>
                  <a:lnTo>
                    <a:pt x="4070324" y="1930387"/>
                  </a:lnTo>
                  <a:lnTo>
                    <a:pt x="4067784" y="1930387"/>
                  </a:lnTo>
                  <a:lnTo>
                    <a:pt x="4072966" y="1941512"/>
                  </a:lnTo>
                  <a:lnTo>
                    <a:pt x="4073626" y="1942769"/>
                  </a:lnTo>
                  <a:close/>
                </a:path>
                <a:path w="4194175" h="4216400">
                  <a:moveTo>
                    <a:pt x="4074160" y="1930387"/>
                  </a:moveTo>
                  <a:lnTo>
                    <a:pt x="4074071" y="1930057"/>
                  </a:lnTo>
                  <a:lnTo>
                    <a:pt x="4070959" y="1917700"/>
                  </a:lnTo>
                  <a:lnTo>
                    <a:pt x="4066946" y="1917700"/>
                  </a:lnTo>
                  <a:lnTo>
                    <a:pt x="4071162" y="1930387"/>
                  </a:lnTo>
                  <a:lnTo>
                    <a:pt x="4074160" y="1930387"/>
                  </a:lnTo>
                  <a:close/>
                </a:path>
                <a:path w="4194175" h="4216400">
                  <a:moveTo>
                    <a:pt x="4118038" y="1665084"/>
                  </a:moveTo>
                  <a:lnTo>
                    <a:pt x="4117746" y="1663700"/>
                  </a:lnTo>
                  <a:lnTo>
                    <a:pt x="4117378" y="1663700"/>
                  </a:lnTo>
                  <a:lnTo>
                    <a:pt x="4118038" y="1665084"/>
                  </a:lnTo>
                  <a:close/>
                </a:path>
                <a:path w="4194175" h="4216400">
                  <a:moveTo>
                    <a:pt x="4165028" y="1511223"/>
                  </a:moveTo>
                  <a:lnTo>
                    <a:pt x="4159986" y="1498600"/>
                  </a:lnTo>
                  <a:lnTo>
                    <a:pt x="4155757" y="1498600"/>
                  </a:lnTo>
                  <a:lnTo>
                    <a:pt x="4165028" y="1511223"/>
                  </a:lnTo>
                  <a:close/>
                </a:path>
                <a:path w="4194175" h="4216400">
                  <a:moveTo>
                    <a:pt x="4193819" y="1714500"/>
                  </a:moveTo>
                  <a:lnTo>
                    <a:pt x="4155757" y="1651000"/>
                  </a:lnTo>
                  <a:lnTo>
                    <a:pt x="4154906" y="1651000"/>
                  </a:lnTo>
                  <a:lnTo>
                    <a:pt x="4144759" y="1638300"/>
                  </a:lnTo>
                  <a:lnTo>
                    <a:pt x="4159135" y="1638300"/>
                  </a:lnTo>
                  <a:lnTo>
                    <a:pt x="4160697" y="1625600"/>
                  </a:lnTo>
                  <a:lnTo>
                    <a:pt x="4134612" y="1625600"/>
                  </a:lnTo>
                  <a:lnTo>
                    <a:pt x="4130383" y="1612900"/>
                  </a:lnTo>
                  <a:lnTo>
                    <a:pt x="4141584" y="1612900"/>
                  </a:lnTo>
                  <a:lnTo>
                    <a:pt x="4135132" y="1600200"/>
                  </a:lnTo>
                  <a:lnTo>
                    <a:pt x="4147299" y="1600200"/>
                  </a:lnTo>
                  <a:lnTo>
                    <a:pt x="4144759" y="1612900"/>
                  </a:lnTo>
                  <a:lnTo>
                    <a:pt x="4147299" y="1612900"/>
                  </a:lnTo>
                  <a:lnTo>
                    <a:pt x="4152722" y="1600200"/>
                  </a:lnTo>
                  <a:lnTo>
                    <a:pt x="4154906" y="1600200"/>
                  </a:lnTo>
                  <a:lnTo>
                    <a:pt x="4151922" y="1587500"/>
                  </a:lnTo>
                  <a:lnTo>
                    <a:pt x="4146880" y="1574800"/>
                  </a:lnTo>
                  <a:lnTo>
                    <a:pt x="4141825" y="1574800"/>
                  </a:lnTo>
                  <a:lnTo>
                    <a:pt x="4138841" y="1562100"/>
                  </a:lnTo>
                  <a:lnTo>
                    <a:pt x="4155757" y="1562100"/>
                  </a:lnTo>
                  <a:lnTo>
                    <a:pt x="4153522" y="1549387"/>
                  </a:lnTo>
                  <a:lnTo>
                    <a:pt x="4156926" y="1536700"/>
                  </a:lnTo>
                  <a:lnTo>
                    <a:pt x="4163961" y="1524000"/>
                  </a:lnTo>
                  <a:lnTo>
                    <a:pt x="4172674" y="1524000"/>
                  </a:lnTo>
                  <a:lnTo>
                    <a:pt x="4156506" y="1511223"/>
                  </a:lnTo>
                  <a:lnTo>
                    <a:pt x="4150677" y="1511223"/>
                  </a:lnTo>
                  <a:lnTo>
                    <a:pt x="4149839" y="1498600"/>
                  </a:lnTo>
                  <a:lnTo>
                    <a:pt x="4155757" y="1498600"/>
                  </a:lnTo>
                  <a:lnTo>
                    <a:pt x="4149090" y="1486090"/>
                  </a:lnTo>
                  <a:lnTo>
                    <a:pt x="4148988" y="1485849"/>
                  </a:lnTo>
                  <a:lnTo>
                    <a:pt x="4147934" y="1473200"/>
                  </a:lnTo>
                  <a:lnTo>
                    <a:pt x="4160837" y="1473200"/>
                  </a:lnTo>
                  <a:lnTo>
                    <a:pt x="4158894" y="1460474"/>
                  </a:lnTo>
                  <a:lnTo>
                    <a:pt x="4146461" y="1460474"/>
                  </a:lnTo>
                  <a:lnTo>
                    <a:pt x="4141089" y="1460474"/>
                  </a:lnTo>
                  <a:lnTo>
                    <a:pt x="4143921" y="1447800"/>
                  </a:lnTo>
                  <a:lnTo>
                    <a:pt x="4146461" y="1460474"/>
                  </a:lnTo>
                  <a:lnTo>
                    <a:pt x="4149128" y="1447800"/>
                  </a:lnTo>
                  <a:lnTo>
                    <a:pt x="4149153" y="1445564"/>
                  </a:lnTo>
                  <a:lnTo>
                    <a:pt x="4149267" y="1435100"/>
                  </a:lnTo>
                  <a:lnTo>
                    <a:pt x="4149280" y="1434299"/>
                  </a:lnTo>
                  <a:lnTo>
                    <a:pt x="4149407" y="1422400"/>
                  </a:lnTo>
                  <a:lnTo>
                    <a:pt x="4152900" y="1409623"/>
                  </a:lnTo>
                  <a:lnTo>
                    <a:pt x="4165015" y="1409623"/>
                  </a:lnTo>
                  <a:lnTo>
                    <a:pt x="4164901" y="1409458"/>
                  </a:lnTo>
                  <a:lnTo>
                    <a:pt x="4156646" y="1397000"/>
                  </a:lnTo>
                  <a:lnTo>
                    <a:pt x="4157980" y="1397000"/>
                  </a:lnTo>
                  <a:lnTo>
                    <a:pt x="4157573" y="1384300"/>
                  </a:lnTo>
                  <a:lnTo>
                    <a:pt x="4154309" y="1384300"/>
                  </a:lnTo>
                  <a:lnTo>
                    <a:pt x="4162310" y="1371600"/>
                  </a:lnTo>
                  <a:lnTo>
                    <a:pt x="4176903" y="1371600"/>
                  </a:lnTo>
                  <a:lnTo>
                    <a:pt x="4174388" y="1358900"/>
                  </a:lnTo>
                  <a:lnTo>
                    <a:pt x="4170134" y="1358900"/>
                  </a:lnTo>
                  <a:lnTo>
                    <a:pt x="4152379" y="1346200"/>
                  </a:lnTo>
                  <a:lnTo>
                    <a:pt x="4155757" y="1346200"/>
                  </a:lnTo>
                  <a:lnTo>
                    <a:pt x="4155643" y="1344980"/>
                  </a:lnTo>
                  <a:lnTo>
                    <a:pt x="4154525" y="1333500"/>
                  </a:lnTo>
                  <a:lnTo>
                    <a:pt x="4168241" y="1333500"/>
                  </a:lnTo>
                  <a:lnTo>
                    <a:pt x="4175836" y="1321168"/>
                  </a:lnTo>
                  <a:lnTo>
                    <a:pt x="4176001" y="1320749"/>
                  </a:lnTo>
                  <a:lnTo>
                    <a:pt x="4161612" y="1308036"/>
                  </a:lnTo>
                  <a:lnTo>
                    <a:pt x="4163415" y="1308036"/>
                  </a:lnTo>
                  <a:lnTo>
                    <a:pt x="4173524" y="1295400"/>
                  </a:lnTo>
                  <a:lnTo>
                    <a:pt x="4169295" y="1282700"/>
                  </a:lnTo>
                  <a:lnTo>
                    <a:pt x="4181271" y="1282700"/>
                  </a:lnTo>
                  <a:lnTo>
                    <a:pt x="4179024" y="1270000"/>
                  </a:lnTo>
                  <a:lnTo>
                    <a:pt x="4176141" y="1257300"/>
                  </a:lnTo>
                  <a:lnTo>
                    <a:pt x="4174363" y="1244600"/>
                  </a:lnTo>
                  <a:lnTo>
                    <a:pt x="4168216" y="1257300"/>
                  </a:lnTo>
                  <a:lnTo>
                    <a:pt x="4151172" y="1257300"/>
                  </a:lnTo>
                  <a:lnTo>
                    <a:pt x="4146448" y="1244600"/>
                  </a:lnTo>
                  <a:lnTo>
                    <a:pt x="4163364" y="1244600"/>
                  </a:lnTo>
                  <a:lnTo>
                    <a:pt x="4168444" y="1231900"/>
                  </a:lnTo>
                  <a:lnTo>
                    <a:pt x="4171823" y="1244600"/>
                  </a:lnTo>
                  <a:lnTo>
                    <a:pt x="4174363" y="1244600"/>
                  </a:lnTo>
                  <a:lnTo>
                    <a:pt x="4178592" y="1244600"/>
                  </a:lnTo>
                  <a:lnTo>
                    <a:pt x="4176433" y="1231900"/>
                  </a:lnTo>
                  <a:lnTo>
                    <a:pt x="4183824" y="1231900"/>
                  </a:lnTo>
                  <a:lnTo>
                    <a:pt x="4176903" y="1219200"/>
                  </a:lnTo>
                  <a:lnTo>
                    <a:pt x="4180421" y="1219200"/>
                  </a:lnTo>
                  <a:lnTo>
                    <a:pt x="4177754" y="1206487"/>
                  </a:lnTo>
                  <a:lnTo>
                    <a:pt x="4175074" y="1206487"/>
                  </a:lnTo>
                  <a:lnTo>
                    <a:pt x="4175061" y="1206296"/>
                  </a:lnTo>
                  <a:lnTo>
                    <a:pt x="4173524" y="1193800"/>
                  </a:lnTo>
                  <a:lnTo>
                    <a:pt x="4148150" y="1193800"/>
                  </a:lnTo>
                  <a:lnTo>
                    <a:pt x="4152404" y="1181100"/>
                  </a:lnTo>
                  <a:lnTo>
                    <a:pt x="4157446" y="1168400"/>
                  </a:lnTo>
                  <a:lnTo>
                    <a:pt x="4161231" y="1168400"/>
                  </a:lnTo>
                  <a:lnTo>
                    <a:pt x="4161675" y="1155700"/>
                  </a:lnTo>
                  <a:lnTo>
                    <a:pt x="4151426" y="1155700"/>
                  </a:lnTo>
                  <a:lnTo>
                    <a:pt x="4155135" y="1143000"/>
                  </a:lnTo>
                  <a:lnTo>
                    <a:pt x="4158551" y="1143000"/>
                  </a:lnTo>
                  <a:lnTo>
                    <a:pt x="4155859" y="1130300"/>
                  </a:lnTo>
                  <a:lnTo>
                    <a:pt x="4151439" y="1130300"/>
                  </a:lnTo>
                  <a:lnTo>
                    <a:pt x="4143921" y="1117600"/>
                  </a:lnTo>
                  <a:lnTo>
                    <a:pt x="4137990" y="1130300"/>
                  </a:lnTo>
                  <a:lnTo>
                    <a:pt x="4134510" y="1130300"/>
                  </a:lnTo>
                  <a:lnTo>
                    <a:pt x="4134510" y="1231900"/>
                  </a:lnTo>
                  <a:lnTo>
                    <a:pt x="4133824" y="1231900"/>
                  </a:lnTo>
                  <a:lnTo>
                    <a:pt x="4130383" y="1219200"/>
                  </a:lnTo>
                  <a:lnTo>
                    <a:pt x="4133113" y="1219200"/>
                  </a:lnTo>
                  <a:lnTo>
                    <a:pt x="4134510" y="1231900"/>
                  </a:lnTo>
                  <a:lnTo>
                    <a:pt x="4134510" y="1130300"/>
                  </a:lnTo>
                  <a:lnTo>
                    <a:pt x="4131221" y="1130300"/>
                  </a:lnTo>
                  <a:lnTo>
                    <a:pt x="4128693" y="1117600"/>
                  </a:lnTo>
                  <a:lnTo>
                    <a:pt x="4139501" y="1117600"/>
                  </a:lnTo>
                  <a:lnTo>
                    <a:pt x="4140111" y="1104900"/>
                  </a:lnTo>
                  <a:lnTo>
                    <a:pt x="4144518" y="1104900"/>
                  </a:lnTo>
                  <a:lnTo>
                    <a:pt x="4150677" y="1092200"/>
                  </a:lnTo>
                  <a:lnTo>
                    <a:pt x="4155935" y="1079500"/>
                  </a:lnTo>
                  <a:lnTo>
                    <a:pt x="4159034" y="1079500"/>
                  </a:lnTo>
                  <a:lnTo>
                    <a:pt x="4158932" y="1077899"/>
                  </a:lnTo>
                  <a:lnTo>
                    <a:pt x="4158170" y="1066800"/>
                  </a:lnTo>
                  <a:lnTo>
                    <a:pt x="4151528" y="1066800"/>
                  </a:lnTo>
                  <a:lnTo>
                    <a:pt x="4134612" y="1054100"/>
                  </a:lnTo>
                  <a:lnTo>
                    <a:pt x="4153217" y="1054100"/>
                  </a:lnTo>
                  <a:lnTo>
                    <a:pt x="4142232" y="1041400"/>
                  </a:lnTo>
                  <a:lnTo>
                    <a:pt x="4141482" y="1028700"/>
                  </a:lnTo>
                  <a:lnTo>
                    <a:pt x="4142155" y="1028700"/>
                  </a:lnTo>
                  <a:lnTo>
                    <a:pt x="4135463" y="1016000"/>
                  </a:lnTo>
                  <a:lnTo>
                    <a:pt x="4151134" y="1003249"/>
                  </a:lnTo>
                  <a:lnTo>
                    <a:pt x="4148671" y="990600"/>
                  </a:lnTo>
                  <a:lnTo>
                    <a:pt x="4143184" y="977900"/>
                  </a:lnTo>
                  <a:lnTo>
                    <a:pt x="4149839" y="965200"/>
                  </a:lnTo>
                  <a:lnTo>
                    <a:pt x="4133761" y="965200"/>
                  </a:lnTo>
                  <a:lnTo>
                    <a:pt x="4128922" y="952500"/>
                  </a:lnTo>
                  <a:lnTo>
                    <a:pt x="4126788" y="952500"/>
                  </a:lnTo>
                  <a:lnTo>
                    <a:pt x="4126865" y="939800"/>
                  </a:lnTo>
                  <a:lnTo>
                    <a:pt x="4128693" y="927100"/>
                  </a:lnTo>
                  <a:lnTo>
                    <a:pt x="4130967" y="914400"/>
                  </a:lnTo>
                  <a:lnTo>
                    <a:pt x="4133558" y="901700"/>
                  </a:lnTo>
                  <a:lnTo>
                    <a:pt x="4135831" y="889000"/>
                  </a:lnTo>
                  <a:lnTo>
                    <a:pt x="4137152" y="876300"/>
                  </a:lnTo>
                  <a:lnTo>
                    <a:pt x="4105008" y="876300"/>
                  </a:lnTo>
                  <a:lnTo>
                    <a:pt x="4105008" y="1663700"/>
                  </a:lnTo>
                  <a:lnTo>
                    <a:pt x="4104919" y="1665084"/>
                  </a:lnTo>
                  <a:lnTo>
                    <a:pt x="4104157" y="1676400"/>
                  </a:lnTo>
                  <a:lnTo>
                    <a:pt x="4099090" y="1676400"/>
                  </a:lnTo>
                  <a:lnTo>
                    <a:pt x="4099026" y="1663700"/>
                  </a:lnTo>
                  <a:lnTo>
                    <a:pt x="4105008" y="1663700"/>
                  </a:lnTo>
                  <a:lnTo>
                    <a:pt x="4105008" y="876300"/>
                  </a:lnTo>
                  <a:lnTo>
                    <a:pt x="4102531" y="876300"/>
                  </a:lnTo>
                  <a:lnTo>
                    <a:pt x="4105859" y="863561"/>
                  </a:lnTo>
                  <a:lnTo>
                    <a:pt x="4116184" y="863561"/>
                  </a:lnTo>
                  <a:lnTo>
                    <a:pt x="4111028" y="850900"/>
                  </a:lnTo>
                  <a:lnTo>
                    <a:pt x="4107929" y="838200"/>
                  </a:lnTo>
                  <a:lnTo>
                    <a:pt x="4105846" y="838200"/>
                  </a:lnTo>
                  <a:lnTo>
                    <a:pt x="4103801" y="825500"/>
                  </a:lnTo>
                  <a:lnTo>
                    <a:pt x="4100880" y="825500"/>
                  </a:lnTo>
                  <a:lnTo>
                    <a:pt x="4096220" y="812800"/>
                  </a:lnTo>
                  <a:lnTo>
                    <a:pt x="4093159" y="812800"/>
                  </a:lnTo>
                  <a:lnTo>
                    <a:pt x="4098239" y="800100"/>
                  </a:lnTo>
                  <a:lnTo>
                    <a:pt x="4099090" y="812800"/>
                  </a:lnTo>
                  <a:lnTo>
                    <a:pt x="4102900" y="800100"/>
                  </a:lnTo>
                  <a:lnTo>
                    <a:pt x="4099826" y="800100"/>
                  </a:lnTo>
                  <a:lnTo>
                    <a:pt x="4092778" y="787400"/>
                  </a:lnTo>
                  <a:lnTo>
                    <a:pt x="4084701" y="800100"/>
                  </a:lnTo>
                  <a:lnTo>
                    <a:pt x="4084701" y="787400"/>
                  </a:lnTo>
                  <a:lnTo>
                    <a:pt x="4092778" y="787400"/>
                  </a:lnTo>
                  <a:lnTo>
                    <a:pt x="4097883" y="787400"/>
                  </a:lnTo>
                  <a:lnTo>
                    <a:pt x="4092194" y="774661"/>
                  </a:lnTo>
                  <a:lnTo>
                    <a:pt x="4090200" y="774661"/>
                  </a:lnTo>
                  <a:lnTo>
                    <a:pt x="4086999" y="762000"/>
                  </a:lnTo>
                  <a:lnTo>
                    <a:pt x="4080497" y="774661"/>
                  </a:lnTo>
                  <a:lnTo>
                    <a:pt x="4080522" y="770763"/>
                  </a:lnTo>
                  <a:lnTo>
                    <a:pt x="4080637" y="762000"/>
                  </a:lnTo>
                  <a:lnTo>
                    <a:pt x="4077309" y="762000"/>
                  </a:lnTo>
                  <a:lnTo>
                    <a:pt x="4074287" y="749300"/>
                  </a:lnTo>
                  <a:lnTo>
                    <a:pt x="4068064" y="749300"/>
                  </a:lnTo>
                  <a:lnTo>
                    <a:pt x="4067467" y="736600"/>
                  </a:lnTo>
                  <a:lnTo>
                    <a:pt x="4067137" y="736600"/>
                  </a:lnTo>
                  <a:lnTo>
                    <a:pt x="4069588" y="723900"/>
                  </a:lnTo>
                  <a:lnTo>
                    <a:pt x="4064406" y="723900"/>
                  </a:lnTo>
                  <a:lnTo>
                    <a:pt x="4062717" y="711200"/>
                  </a:lnTo>
                  <a:lnTo>
                    <a:pt x="4070324" y="711200"/>
                  </a:lnTo>
                  <a:lnTo>
                    <a:pt x="4065397" y="700608"/>
                  </a:lnTo>
                  <a:lnTo>
                    <a:pt x="4064444" y="698461"/>
                  </a:lnTo>
                  <a:lnTo>
                    <a:pt x="4052557" y="711200"/>
                  </a:lnTo>
                  <a:lnTo>
                    <a:pt x="4058462" y="698461"/>
                  </a:lnTo>
                  <a:lnTo>
                    <a:pt x="4050741" y="698461"/>
                  </a:lnTo>
                  <a:lnTo>
                    <a:pt x="4050665" y="698271"/>
                  </a:lnTo>
                  <a:lnTo>
                    <a:pt x="4044835" y="685800"/>
                  </a:lnTo>
                  <a:lnTo>
                    <a:pt x="4055948" y="673100"/>
                  </a:lnTo>
                  <a:lnTo>
                    <a:pt x="4042283" y="673100"/>
                  </a:lnTo>
                  <a:lnTo>
                    <a:pt x="4030357" y="660400"/>
                  </a:lnTo>
                  <a:lnTo>
                    <a:pt x="4020020" y="660400"/>
                  </a:lnTo>
                  <a:lnTo>
                    <a:pt x="4011117" y="647700"/>
                  </a:lnTo>
                  <a:lnTo>
                    <a:pt x="4031716" y="647700"/>
                  </a:lnTo>
                  <a:lnTo>
                    <a:pt x="4019258" y="635000"/>
                  </a:lnTo>
                  <a:lnTo>
                    <a:pt x="4009491" y="635000"/>
                  </a:lnTo>
                  <a:lnTo>
                    <a:pt x="4009428" y="634796"/>
                  </a:lnTo>
                  <a:lnTo>
                    <a:pt x="4005173" y="622249"/>
                  </a:lnTo>
                  <a:lnTo>
                    <a:pt x="4012793" y="622249"/>
                  </a:lnTo>
                  <a:lnTo>
                    <a:pt x="4010266" y="609600"/>
                  </a:lnTo>
                  <a:lnTo>
                    <a:pt x="4007726" y="609600"/>
                  </a:lnTo>
                  <a:lnTo>
                    <a:pt x="4004665" y="598093"/>
                  </a:lnTo>
                  <a:lnTo>
                    <a:pt x="4004665" y="1435100"/>
                  </a:lnTo>
                  <a:lnTo>
                    <a:pt x="3999268" y="1435100"/>
                  </a:lnTo>
                  <a:lnTo>
                    <a:pt x="3999395" y="1434642"/>
                  </a:lnTo>
                  <a:lnTo>
                    <a:pt x="3999484" y="1434299"/>
                  </a:lnTo>
                  <a:lnTo>
                    <a:pt x="4002722" y="1422400"/>
                  </a:lnTo>
                  <a:lnTo>
                    <a:pt x="4004665" y="1435100"/>
                  </a:lnTo>
                  <a:lnTo>
                    <a:pt x="4004665" y="598093"/>
                  </a:lnTo>
                  <a:lnTo>
                    <a:pt x="4004348" y="596900"/>
                  </a:lnTo>
                  <a:lnTo>
                    <a:pt x="3992499" y="596900"/>
                  </a:lnTo>
                  <a:lnTo>
                    <a:pt x="3994035" y="585368"/>
                  </a:lnTo>
                  <a:lnTo>
                    <a:pt x="3986987" y="593598"/>
                  </a:lnTo>
                  <a:lnTo>
                    <a:pt x="3986987" y="1219200"/>
                  </a:lnTo>
                  <a:lnTo>
                    <a:pt x="3984891" y="1231900"/>
                  </a:lnTo>
                  <a:lnTo>
                    <a:pt x="3982364" y="1231900"/>
                  </a:lnTo>
                  <a:lnTo>
                    <a:pt x="3982364" y="1841449"/>
                  </a:lnTo>
                  <a:lnTo>
                    <a:pt x="3982237" y="1842363"/>
                  </a:lnTo>
                  <a:lnTo>
                    <a:pt x="3980662" y="1854187"/>
                  </a:lnTo>
                  <a:lnTo>
                    <a:pt x="3973042" y="1854187"/>
                  </a:lnTo>
                  <a:lnTo>
                    <a:pt x="3972953" y="1853857"/>
                  </a:lnTo>
                  <a:lnTo>
                    <a:pt x="3969651" y="1841449"/>
                  </a:lnTo>
                  <a:lnTo>
                    <a:pt x="3982364" y="1841449"/>
                  </a:lnTo>
                  <a:lnTo>
                    <a:pt x="3982364" y="1231900"/>
                  </a:lnTo>
                  <a:lnTo>
                    <a:pt x="3967124" y="1231900"/>
                  </a:lnTo>
                  <a:lnTo>
                    <a:pt x="3967124" y="1219200"/>
                  </a:lnTo>
                  <a:lnTo>
                    <a:pt x="3986987" y="1219200"/>
                  </a:lnTo>
                  <a:lnTo>
                    <a:pt x="3986987" y="593598"/>
                  </a:lnTo>
                  <a:lnTo>
                    <a:pt x="3984155" y="596900"/>
                  </a:lnTo>
                  <a:lnTo>
                    <a:pt x="3966464" y="596900"/>
                  </a:lnTo>
                  <a:lnTo>
                    <a:pt x="3969893" y="584161"/>
                  </a:lnTo>
                  <a:lnTo>
                    <a:pt x="3974935" y="584161"/>
                  </a:lnTo>
                  <a:lnTo>
                    <a:pt x="3993350" y="571500"/>
                  </a:lnTo>
                  <a:lnTo>
                    <a:pt x="3968826" y="571500"/>
                  </a:lnTo>
                  <a:lnTo>
                    <a:pt x="3973893" y="558800"/>
                  </a:lnTo>
                  <a:lnTo>
                    <a:pt x="3967975" y="558800"/>
                  </a:lnTo>
                  <a:lnTo>
                    <a:pt x="3963746" y="558800"/>
                  </a:lnTo>
                  <a:lnTo>
                    <a:pt x="3964940" y="554316"/>
                  </a:lnTo>
                  <a:lnTo>
                    <a:pt x="3959377" y="546100"/>
                  </a:lnTo>
                  <a:lnTo>
                    <a:pt x="3938714" y="546100"/>
                  </a:lnTo>
                  <a:lnTo>
                    <a:pt x="3935831" y="533400"/>
                  </a:lnTo>
                  <a:lnTo>
                    <a:pt x="3946042" y="533400"/>
                  </a:lnTo>
                  <a:lnTo>
                    <a:pt x="3948417" y="520700"/>
                  </a:lnTo>
                  <a:lnTo>
                    <a:pt x="3957828" y="520700"/>
                  </a:lnTo>
                  <a:lnTo>
                    <a:pt x="3949357" y="508000"/>
                  </a:lnTo>
                  <a:lnTo>
                    <a:pt x="3942600" y="520700"/>
                  </a:lnTo>
                  <a:lnTo>
                    <a:pt x="3934142" y="520700"/>
                  </a:lnTo>
                  <a:lnTo>
                    <a:pt x="3934142" y="1612900"/>
                  </a:lnTo>
                  <a:lnTo>
                    <a:pt x="3923144" y="1612900"/>
                  </a:lnTo>
                  <a:lnTo>
                    <a:pt x="3918915" y="1600200"/>
                  </a:lnTo>
                  <a:lnTo>
                    <a:pt x="3932948" y="1600200"/>
                  </a:lnTo>
                  <a:lnTo>
                    <a:pt x="3934142" y="1612900"/>
                  </a:lnTo>
                  <a:lnTo>
                    <a:pt x="3934142" y="520700"/>
                  </a:lnTo>
                  <a:lnTo>
                    <a:pt x="3927970" y="520700"/>
                  </a:lnTo>
                  <a:lnTo>
                    <a:pt x="3927360" y="507847"/>
                  </a:lnTo>
                  <a:lnTo>
                    <a:pt x="3918229" y="507847"/>
                  </a:lnTo>
                  <a:lnTo>
                    <a:pt x="3918229" y="2400300"/>
                  </a:lnTo>
                  <a:lnTo>
                    <a:pt x="3910558" y="2400300"/>
                  </a:lnTo>
                  <a:lnTo>
                    <a:pt x="3903688" y="2387600"/>
                  </a:lnTo>
                  <a:lnTo>
                    <a:pt x="3918229" y="2400300"/>
                  </a:lnTo>
                  <a:lnTo>
                    <a:pt x="3918229" y="507847"/>
                  </a:lnTo>
                  <a:lnTo>
                    <a:pt x="3915295" y="507847"/>
                  </a:lnTo>
                  <a:lnTo>
                    <a:pt x="3908336" y="520700"/>
                  </a:lnTo>
                  <a:lnTo>
                    <a:pt x="3906215" y="520700"/>
                  </a:lnTo>
                  <a:lnTo>
                    <a:pt x="3906215" y="1409623"/>
                  </a:lnTo>
                  <a:lnTo>
                    <a:pt x="3898646" y="1409623"/>
                  </a:lnTo>
                  <a:lnTo>
                    <a:pt x="3898722" y="1409458"/>
                  </a:lnTo>
                  <a:lnTo>
                    <a:pt x="3904538" y="1397000"/>
                  </a:lnTo>
                  <a:lnTo>
                    <a:pt x="3906215" y="1409623"/>
                  </a:lnTo>
                  <a:lnTo>
                    <a:pt x="3906215" y="520700"/>
                  </a:lnTo>
                  <a:lnTo>
                    <a:pt x="3905377" y="520700"/>
                  </a:lnTo>
                  <a:lnTo>
                    <a:pt x="3899382" y="507847"/>
                  </a:lnTo>
                  <a:lnTo>
                    <a:pt x="3893553" y="507847"/>
                  </a:lnTo>
                  <a:lnTo>
                    <a:pt x="3895229" y="495300"/>
                  </a:lnTo>
                  <a:lnTo>
                    <a:pt x="3907282" y="495300"/>
                  </a:lnTo>
                  <a:lnTo>
                    <a:pt x="3913797" y="482574"/>
                  </a:lnTo>
                  <a:lnTo>
                    <a:pt x="3893553" y="482574"/>
                  </a:lnTo>
                  <a:lnTo>
                    <a:pt x="3900513" y="473075"/>
                  </a:lnTo>
                  <a:lnTo>
                    <a:pt x="3891026" y="482574"/>
                  </a:lnTo>
                  <a:lnTo>
                    <a:pt x="3892689" y="469900"/>
                  </a:lnTo>
                  <a:lnTo>
                    <a:pt x="3891851" y="469900"/>
                  </a:lnTo>
                  <a:lnTo>
                    <a:pt x="3888600" y="457200"/>
                  </a:lnTo>
                  <a:lnTo>
                    <a:pt x="3888448" y="457200"/>
                  </a:lnTo>
                  <a:lnTo>
                    <a:pt x="3888448" y="1943061"/>
                  </a:lnTo>
                  <a:lnTo>
                    <a:pt x="3883393" y="1943061"/>
                  </a:lnTo>
                  <a:lnTo>
                    <a:pt x="3879164" y="1955800"/>
                  </a:lnTo>
                  <a:lnTo>
                    <a:pt x="3867315" y="1955800"/>
                  </a:lnTo>
                  <a:lnTo>
                    <a:pt x="3867315" y="2628900"/>
                  </a:lnTo>
                  <a:lnTo>
                    <a:pt x="3864597" y="2628900"/>
                  </a:lnTo>
                  <a:lnTo>
                    <a:pt x="3858018" y="2616200"/>
                  </a:lnTo>
                  <a:lnTo>
                    <a:pt x="3860546" y="2616200"/>
                  </a:lnTo>
                  <a:lnTo>
                    <a:pt x="3867315" y="2628900"/>
                  </a:lnTo>
                  <a:lnTo>
                    <a:pt x="3867315" y="1955800"/>
                  </a:lnTo>
                  <a:lnTo>
                    <a:pt x="3862235" y="1955800"/>
                  </a:lnTo>
                  <a:lnTo>
                    <a:pt x="3866502" y="1943061"/>
                  </a:lnTo>
                  <a:lnTo>
                    <a:pt x="3870287" y="1943061"/>
                  </a:lnTo>
                  <a:lnTo>
                    <a:pt x="3870401" y="1942769"/>
                  </a:lnTo>
                  <a:lnTo>
                    <a:pt x="3875328" y="1930387"/>
                  </a:lnTo>
                  <a:lnTo>
                    <a:pt x="3883380" y="1930387"/>
                  </a:lnTo>
                  <a:lnTo>
                    <a:pt x="3888448" y="1943061"/>
                  </a:lnTo>
                  <a:lnTo>
                    <a:pt x="3888448" y="457200"/>
                  </a:lnTo>
                  <a:lnTo>
                    <a:pt x="3876383" y="457200"/>
                  </a:lnTo>
                  <a:lnTo>
                    <a:pt x="3874084" y="444500"/>
                  </a:lnTo>
                  <a:lnTo>
                    <a:pt x="3888714" y="444500"/>
                  </a:lnTo>
                  <a:lnTo>
                    <a:pt x="3895229" y="431800"/>
                  </a:lnTo>
                  <a:lnTo>
                    <a:pt x="3872395" y="431800"/>
                  </a:lnTo>
                  <a:lnTo>
                    <a:pt x="3861206" y="419100"/>
                  </a:lnTo>
                  <a:lnTo>
                    <a:pt x="3858006" y="419100"/>
                  </a:lnTo>
                  <a:lnTo>
                    <a:pt x="3858006" y="1130300"/>
                  </a:lnTo>
                  <a:lnTo>
                    <a:pt x="3851249" y="1117600"/>
                  </a:lnTo>
                  <a:lnTo>
                    <a:pt x="3851249" y="1130300"/>
                  </a:lnTo>
                  <a:lnTo>
                    <a:pt x="3845318" y="1130300"/>
                  </a:lnTo>
                  <a:lnTo>
                    <a:pt x="3845318" y="2387600"/>
                  </a:lnTo>
                  <a:lnTo>
                    <a:pt x="3843629" y="2400300"/>
                  </a:lnTo>
                  <a:lnTo>
                    <a:pt x="3826713" y="2400300"/>
                  </a:lnTo>
                  <a:lnTo>
                    <a:pt x="3827564" y="2387600"/>
                  </a:lnTo>
                  <a:lnTo>
                    <a:pt x="3845318" y="2387600"/>
                  </a:lnTo>
                  <a:lnTo>
                    <a:pt x="3845318" y="1130300"/>
                  </a:lnTo>
                  <a:lnTo>
                    <a:pt x="3842791" y="1130300"/>
                  </a:lnTo>
                  <a:lnTo>
                    <a:pt x="3844899" y="1117600"/>
                  </a:lnTo>
                  <a:lnTo>
                    <a:pt x="3845636" y="1117600"/>
                  </a:lnTo>
                  <a:lnTo>
                    <a:pt x="3843896" y="1112710"/>
                  </a:lnTo>
                  <a:lnTo>
                    <a:pt x="3847020" y="1104900"/>
                  </a:lnTo>
                  <a:lnTo>
                    <a:pt x="3848709" y="1117600"/>
                  </a:lnTo>
                  <a:lnTo>
                    <a:pt x="3851249" y="1117600"/>
                  </a:lnTo>
                  <a:lnTo>
                    <a:pt x="3852938" y="1117600"/>
                  </a:lnTo>
                  <a:lnTo>
                    <a:pt x="3858006" y="1130300"/>
                  </a:lnTo>
                  <a:lnTo>
                    <a:pt x="3858006" y="419100"/>
                  </a:lnTo>
                  <a:lnTo>
                    <a:pt x="3850500" y="419100"/>
                  </a:lnTo>
                  <a:lnTo>
                    <a:pt x="3850500" y="1092200"/>
                  </a:lnTo>
                  <a:lnTo>
                    <a:pt x="3837711" y="1092200"/>
                  </a:lnTo>
                  <a:lnTo>
                    <a:pt x="3834320" y="1079500"/>
                  </a:lnTo>
                  <a:lnTo>
                    <a:pt x="3830942" y="1079500"/>
                  </a:lnTo>
                  <a:lnTo>
                    <a:pt x="3828402" y="1079500"/>
                  </a:lnTo>
                  <a:lnTo>
                    <a:pt x="3823335" y="1066800"/>
                  </a:lnTo>
                  <a:lnTo>
                    <a:pt x="3830942" y="1079500"/>
                  </a:lnTo>
                  <a:lnTo>
                    <a:pt x="3833114" y="1066800"/>
                  </a:lnTo>
                  <a:lnTo>
                    <a:pt x="3833063" y="1054100"/>
                  </a:lnTo>
                  <a:lnTo>
                    <a:pt x="3832364" y="1054100"/>
                  </a:lnTo>
                  <a:lnTo>
                    <a:pt x="3832441" y="1050721"/>
                  </a:lnTo>
                  <a:lnTo>
                    <a:pt x="3832631" y="1041400"/>
                  </a:lnTo>
                  <a:lnTo>
                    <a:pt x="3838562" y="1041400"/>
                  </a:lnTo>
                  <a:lnTo>
                    <a:pt x="3838016" y="1054100"/>
                  </a:lnTo>
                  <a:lnTo>
                    <a:pt x="3841204" y="1054100"/>
                  </a:lnTo>
                  <a:lnTo>
                    <a:pt x="3843909" y="1066800"/>
                  </a:lnTo>
                  <a:lnTo>
                    <a:pt x="3841940" y="1066800"/>
                  </a:lnTo>
                  <a:lnTo>
                    <a:pt x="3849128" y="1079500"/>
                  </a:lnTo>
                  <a:lnTo>
                    <a:pt x="3850500" y="1092200"/>
                  </a:lnTo>
                  <a:lnTo>
                    <a:pt x="3850500" y="419100"/>
                  </a:lnTo>
                  <a:lnTo>
                    <a:pt x="3846804" y="419100"/>
                  </a:lnTo>
                  <a:lnTo>
                    <a:pt x="3849865" y="406400"/>
                  </a:lnTo>
                  <a:lnTo>
                    <a:pt x="3847858" y="406400"/>
                  </a:lnTo>
                  <a:lnTo>
                    <a:pt x="3858857" y="393700"/>
                  </a:lnTo>
                  <a:lnTo>
                    <a:pt x="3835387" y="393700"/>
                  </a:lnTo>
                  <a:lnTo>
                    <a:pt x="3835171" y="393458"/>
                  </a:lnTo>
                  <a:lnTo>
                    <a:pt x="3835171" y="1028700"/>
                  </a:lnTo>
                  <a:lnTo>
                    <a:pt x="3828199" y="1028700"/>
                  </a:lnTo>
                  <a:lnTo>
                    <a:pt x="3828199" y="1041400"/>
                  </a:lnTo>
                  <a:lnTo>
                    <a:pt x="3825024" y="1041400"/>
                  </a:lnTo>
                  <a:lnTo>
                    <a:pt x="3825024" y="1028700"/>
                  </a:lnTo>
                  <a:lnTo>
                    <a:pt x="3814876" y="1041400"/>
                  </a:lnTo>
                  <a:lnTo>
                    <a:pt x="3819106" y="1028700"/>
                  </a:lnTo>
                  <a:lnTo>
                    <a:pt x="3825024" y="1028700"/>
                  </a:lnTo>
                  <a:lnTo>
                    <a:pt x="3826421" y="1028700"/>
                  </a:lnTo>
                  <a:lnTo>
                    <a:pt x="3828199" y="1041400"/>
                  </a:lnTo>
                  <a:lnTo>
                    <a:pt x="3828199" y="1028700"/>
                  </a:lnTo>
                  <a:lnTo>
                    <a:pt x="3827564" y="1028700"/>
                  </a:lnTo>
                  <a:lnTo>
                    <a:pt x="3827564" y="1016000"/>
                  </a:lnTo>
                  <a:lnTo>
                    <a:pt x="3831793" y="1016000"/>
                  </a:lnTo>
                  <a:lnTo>
                    <a:pt x="3835171" y="1028700"/>
                  </a:lnTo>
                  <a:lnTo>
                    <a:pt x="3835171" y="393458"/>
                  </a:lnTo>
                  <a:lnTo>
                    <a:pt x="3827297" y="384543"/>
                  </a:lnTo>
                  <a:lnTo>
                    <a:pt x="3827297" y="1003249"/>
                  </a:lnTo>
                  <a:lnTo>
                    <a:pt x="3823309" y="1003249"/>
                  </a:lnTo>
                  <a:lnTo>
                    <a:pt x="3818255" y="990600"/>
                  </a:lnTo>
                  <a:lnTo>
                    <a:pt x="3819741" y="990600"/>
                  </a:lnTo>
                  <a:lnTo>
                    <a:pt x="3827297" y="1003249"/>
                  </a:lnTo>
                  <a:lnTo>
                    <a:pt x="3827297" y="384543"/>
                  </a:lnTo>
                  <a:lnTo>
                    <a:pt x="3825024" y="381965"/>
                  </a:lnTo>
                  <a:lnTo>
                    <a:pt x="3825024" y="977900"/>
                  </a:lnTo>
                  <a:lnTo>
                    <a:pt x="3819944" y="977900"/>
                  </a:lnTo>
                  <a:lnTo>
                    <a:pt x="3816273" y="990600"/>
                  </a:lnTo>
                  <a:lnTo>
                    <a:pt x="3811524" y="990600"/>
                  </a:lnTo>
                  <a:lnTo>
                    <a:pt x="3806939" y="977900"/>
                  </a:lnTo>
                  <a:lnTo>
                    <a:pt x="3806952" y="965200"/>
                  </a:lnTo>
                  <a:lnTo>
                    <a:pt x="3814026" y="952500"/>
                  </a:lnTo>
                  <a:lnTo>
                    <a:pt x="3816566" y="952500"/>
                  </a:lnTo>
                  <a:lnTo>
                    <a:pt x="3818255" y="965200"/>
                  </a:lnTo>
                  <a:lnTo>
                    <a:pt x="3820795" y="965200"/>
                  </a:lnTo>
                  <a:lnTo>
                    <a:pt x="3825024" y="977900"/>
                  </a:lnTo>
                  <a:lnTo>
                    <a:pt x="3825024" y="381965"/>
                  </a:lnTo>
                  <a:lnTo>
                    <a:pt x="3824173" y="381000"/>
                  </a:lnTo>
                  <a:lnTo>
                    <a:pt x="3830942" y="381000"/>
                  </a:lnTo>
                  <a:lnTo>
                    <a:pt x="3832631" y="368300"/>
                  </a:lnTo>
                  <a:lnTo>
                    <a:pt x="3810647" y="368300"/>
                  </a:lnTo>
                  <a:lnTo>
                    <a:pt x="3810647" y="939800"/>
                  </a:lnTo>
                  <a:lnTo>
                    <a:pt x="3799548" y="939800"/>
                  </a:lnTo>
                  <a:lnTo>
                    <a:pt x="3804716" y="927100"/>
                  </a:lnTo>
                  <a:lnTo>
                    <a:pt x="3798862" y="927100"/>
                  </a:lnTo>
                  <a:lnTo>
                    <a:pt x="3798862" y="939800"/>
                  </a:lnTo>
                  <a:lnTo>
                    <a:pt x="3794569" y="952500"/>
                  </a:lnTo>
                  <a:lnTo>
                    <a:pt x="3786962" y="952500"/>
                  </a:lnTo>
                  <a:lnTo>
                    <a:pt x="3781031" y="942619"/>
                  </a:lnTo>
                  <a:lnTo>
                    <a:pt x="3781031" y="1270000"/>
                  </a:lnTo>
                  <a:lnTo>
                    <a:pt x="3777653" y="1282700"/>
                  </a:lnTo>
                  <a:lnTo>
                    <a:pt x="3776802" y="1282700"/>
                  </a:lnTo>
                  <a:lnTo>
                    <a:pt x="3776802" y="2603500"/>
                  </a:lnTo>
                  <a:lnTo>
                    <a:pt x="3767086" y="2603500"/>
                  </a:lnTo>
                  <a:lnTo>
                    <a:pt x="3765156" y="2616200"/>
                  </a:lnTo>
                  <a:lnTo>
                    <a:pt x="3767505" y="2628900"/>
                  </a:lnTo>
                  <a:lnTo>
                    <a:pt x="3752545" y="2616200"/>
                  </a:lnTo>
                  <a:lnTo>
                    <a:pt x="3751859" y="2603500"/>
                  </a:lnTo>
                  <a:lnTo>
                    <a:pt x="3761321" y="2590800"/>
                  </a:lnTo>
                  <a:lnTo>
                    <a:pt x="3776802" y="2603500"/>
                  </a:lnTo>
                  <a:lnTo>
                    <a:pt x="3776802" y="1282700"/>
                  </a:lnTo>
                  <a:lnTo>
                    <a:pt x="3767505" y="1282700"/>
                  </a:lnTo>
                  <a:lnTo>
                    <a:pt x="3767505" y="1270000"/>
                  </a:lnTo>
                  <a:lnTo>
                    <a:pt x="3781031" y="1270000"/>
                  </a:lnTo>
                  <a:lnTo>
                    <a:pt x="3781031" y="942619"/>
                  </a:lnTo>
                  <a:lnTo>
                    <a:pt x="3779342" y="939800"/>
                  </a:lnTo>
                  <a:lnTo>
                    <a:pt x="3798862" y="939800"/>
                  </a:lnTo>
                  <a:lnTo>
                    <a:pt x="3798862" y="927100"/>
                  </a:lnTo>
                  <a:lnTo>
                    <a:pt x="3778847" y="927100"/>
                  </a:lnTo>
                  <a:lnTo>
                    <a:pt x="3778504" y="914400"/>
                  </a:lnTo>
                  <a:lnTo>
                    <a:pt x="3780193" y="914400"/>
                  </a:lnTo>
                  <a:lnTo>
                    <a:pt x="3770884" y="901700"/>
                  </a:lnTo>
                  <a:lnTo>
                    <a:pt x="3785425" y="901700"/>
                  </a:lnTo>
                  <a:lnTo>
                    <a:pt x="3776180" y="889000"/>
                  </a:lnTo>
                  <a:lnTo>
                    <a:pt x="3769779" y="889000"/>
                  </a:lnTo>
                  <a:lnTo>
                    <a:pt x="3772573" y="876300"/>
                  </a:lnTo>
                  <a:lnTo>
                    <a:pt x="3777653" y="889000"/>
                  </a:lnTo>
                  <a:lnTo>
                    <a:pt x="3786111" y="889000"/>
                  </a:lnTo>
                  <a:lnTo>
                    <a:pt x="3795420" y="876300"/>
                  </a:lnTo>
                  <a:lnTo>
                    <a:pt x="3806926" y="876300"/>
                  </a:lnTo>
                  <a:lnTo>
                    <a:pt x="3803878" y="889000"/>
                  </a:lnTo>
                  <a:lnTo>
                    <a:pt x="3792207" y="889000"/>
                  </a:lnTo>
                  <a:lnTo>
                    <a:pt x="3796576" y="901700"/>
                  </a:lnTo>
                  <a:lnTo>
                    <a:pt x="3800157" y="901700"/>
                  </a:lnTo>
                  <a:lnTo>
                    <a:pt x="3803027" y="914400"/>
                  </a:lnTo>
                  <a:lnTo>
                    <a:pt x="3805402" y="914400"/>
                  </a:lnTo>
                  <a:lnTo>
                    <a:pt x="3807472" y="927100"/>
                  </a:lnTo>
                  <a:lnTo>
                    <a:pt x="3809212" y="927100"/>
                  </a:lnTo>
                  <a:lnTo>
                    <a:pt x="3810647" y="939800"/>
                  </a:lnTo>
                  <a:lnTo>
                    <a:pt x="3810647" y="368300"/>
                  </a:lnTo>
                  <a:lnTo>
                    <a:pt x="3808946" y="368300"/>
                  </a:lnTo>
                  <a:lnTo>
                    <a:pt x="3813086" y="355561"/>
                  </a:lnTo>
                  <a:lnTo>
                    <a:pt x="3806075" y="355561"/>
                  </a:lnTo>
                  <a:lnTo>
                    <a:pt x="3798798" y="342900"/>
                  </a:lnTo>
                  <a:lnTo>
                    <a:pt x="3782745" y="342900"/>
                  </a:lnTo>
                  <a:lnTo>
                    <a:pt x="3785273" y="330200"/>
                  </a:lnTo>
                  <a:lnTo>
                    <a:pt x="3792029" y="330200"/>
                  </a:lnTo>
                  <a:lnTo>
                    <a:pt x="3778529" y="318274"/>
                  </a:lnTo>
                  <a:lnTo>
                    <a:pt x="3778529" y="355561"/>
                  </a:lnTo>
                  <a:lnTo>
                    <a:pt x="3769195" y="368300"/>
                  </a:lnTo>
                  <a:lnTo>
                    <a:pt x="3765804" y="355561"/>
                  </a:lnTo>
                  <a:lnTo>
                    <a:pt x="3778529" y="355561"/>
                  </a:lnTo>
                  <a:lnTo>
                    <a:pt x="3778529" y="318274"/>
                  </a:lnTo>
                  <a:lnTo>
                    <a:pt x="3777653" y="317500"/>
                  </a:lnTo>
                  <a:lnTo>
                    <a:pt x="3773347" y="330200"/>
                  </a:lnTo>
                  <a:lnTo>
                    <a:pt x="3770757" y="330200"/>
                  </a:lnTo>
                  <a:lnTo>
                    <a:pt x="3768344" y="342900"/>
                  </a:lnTo>
                  <a:lnTo>
                    <a:pt x="3759708" y="342900"/>
                  </a:lnTo>
                  <a:lnTo>
                    <a:pt x="3764546" y="330200"/>
                  </a:lnTo>
                  <a:lnTo>
                    <a:pt x="3762425" y="330200"/>
                  </a:lnTo>
                  <a:lnTo>
                    <a:pt x="3764229" y="317500"/>
                  </a:lnTo>
                  <a:lnTo>
                    <a:pt x="3757777" y="330200"/>
                  </a:lnTo>
                  <a:lnTo>
                    <a:pt x="3748049" y="330200"/>
                  </a:lnTo>
                  <a:lnTo>
                    <a:pt x="3753129" y="317500"/>
                  </a:lnTo>
                  <a:lnTo>
                    <a:pt x="3748049" y="317500"/>
                  </a:lnTo>
                  <a:lnTo>
                    <a:pt x="3739591" y="330200"/>
                  </a:lnTo>
                  <a:lnTo>
                    <a:pt x="3739591" y="749300"/>
                  </a:lnTo>
                  <a:lnTo>
                    <a:pt x="3728593" y="762000"/>
                  </a:lnTo>
                  <a:lnTo>
                    <a:pt x="3726904" y="762000"/>
                  </a:lnTo>
                  <a:lnTo>
                    <a:pt x="3725214" y="749300"/>
                  </a:lnTo>
                  <a:lnTo>
                    <a:pt x="3739591" y="749300"/>
                  </a:lnTo>
                  <a:lnTo>
                    <a:pt x="3739591" y="330200"/>
                  </a:lnTo>
                  <a:lnTo>
                    <a:pt x="3738740" y="317500"/>
                  </a:lnTo>
                  <a:lnTo>
                    <a:pt x="3734511" y="317500"/>
                  </a:lnTo>
                  <a:lnTo>
                    <a:pt x="3738740" y="304800"/>
                  </a:lnTo>
                  <a:lnTo>
                    <a:pt x="3741280" y="317500"/>
                  </a:lnTo>
                  <a:lnTo>
                    <a:pt x="3745509" y="304800"/>
                  </a:lnTo>
                  <a:lnTo>
                    <a:pt x="3749865" y="304800"/>
                  </a:lnTo>
                  <a:lnTo>
                    <a:pt x="3751110" y="292100"/>
                  </a:lnTo>
                  <a:lnTo>
                    <a:pt x="3749738" y="292100"/>
                  </a:lnTo>
                  <a:lnTo>
                    <a:pt x="3748900" y="279400"/>
                  </a:lnTo>
                  <a:lnTo>
                    <a:pt x="3747198" y="292100"/>
                  </a:lnTo>
                  <a:lnTo>
                    <a:pt x="3724579" y="292100"/>
                  </a:lnTo>
                  <a:lnTo>
                    <a:pt x="3724579" y="2768600"/>
                  </a:lnTo>
                  <a:lnTo>
                    <a:pt x="3720134" y="2768600"/>
                  </a:lnTo>
                  <a:lnTo>
                    <a:pt x="3722992" y="2755900"/>
                  </a:lnTo>
                  <a:lnTo>
                    <a:pt x="3724579" y="2768600"/>
                  </a:lnTo>
                  <a:lnTo>
                    <a:pt x="3724579" y="292100"/>
                  </a:lnTo>
                  <a:lnTo>
                    <a:pt x="3720985" y="292100"/>
                  </a:lnTo>
                  <a:lnTo>
                    <a:pt x="3720985" y="723900"/>
                  </a:lnTo>
                  <a:lnTo>
                    <a:pt x="3713365" y="723900"/>
                  </a:lnTo>
                  <a:lnTo>
                    <a:pt x="3713365" y="711200"/>
                  </a:lnTo>
                  <a:lnTo>
                    <a:pt x="3719284" y="711200"/>
                  </a:lnTo>
                  <a:lnTo>
                    <a:pt x="3720985" y="723900"/>
                  </a:lnTo>
                  <a:lnTo>
                    <a:pt x="3720985" y="292100"/>
                  </a:lnTo>
                  <a:lnTo>
                    <a:pt x="3720185" y="292100"/>
                  </a:lnTo>
                  <a:lnTo>
                    <a:pt x="3723944" y="279400"/>
                  </a:lnTo>
                  <a:lnTo>
                    <a:pt x="3731133" y="279400"/>
                  </a:lnTo>
                  <a:lnTo>
                    <a:pt x="3732822" y="266700"/>
                  </a:lnTo>
                  <a:lnTo>
                    <a:pt x="3733673" y="266700"/>
                  </a:lnTo>
                  <a:lnTo>
                    <a:pt x="3736784" y="254685"/>
                  </a:lnTo>
                  <a:lnTo>
                    <a:pt x="3732047" y="266700"/>
                  </a:lnTo>
                  <a:lnTo>
                    <a:pt x="3731234" y="253987"/>
                  </a:lnTo>
                  <a:lnTo>
                    <a:pt x="3722674" y="253987"/>
                  </a:lnTo>
                  <a:lnTo>
                    <a:pt x="3722586" y="253339"/>
                  </a:lnTo>
                  <a:lnTo>
                    <a:pt x="3721951" y="248551"/>
                  </a:lnTo>
                  <a:lnTo>
                    <a:pt x="3717607" y="253987"/>
                  </a:lnTo>
                  <a:lnTo>
                    <a:pt x="3707333" y="253987"/>
                  </a:lnTo>
                  <a:lnTo>
                    <a:pt x="3705758" y="248526"/>
                  </a:lnTo>
                  <a:lnTo>
                    <a:pt x="3705758" y="2286000"/>
                  </a:lnTo>
                  <a:lnTo>
                    <a:pt x="3705745" y="2286279"/>
                  </a:lnTo>
                  <a:lnTo>
                    <a:pt x="3705187" y="2298700"/>
                  </a:lnTo>
                  <a:lnTo>
                    <a:pt x="3693909" y="2298700"/>
                  </a:lnTo>
                  <a:lnTo>
                    <a:pt x="3693909" y="2514600"/>
                  </a:lnTo>
                  <a:lnTo>
                    <a:pt x="3691369" y="2514600"/>
                  </a:lnTo>
                  <a:lnTo>
                    <a:pt x="3691369" y="2565400"/>
                  </a:lnTo>
                  <a:lnTo>
                    <a:pt x="3688105" y="2578100"/>
                  </a:lnTo>
                  <a:lnTo>
                    <a:pt x="3683165" y="2578100"/>
                  </a:lnTo>
                  <a:lnTo>
                    <a:pt x="3687991" y="2590800"/>
                  </a:lnTo>
                  <a:lnTo>
                    <a:pt x="3679215" y="2590800"/>
                  </a:lnTo>
                  <a:lnTo>
                    <a:pt x="3676929" y="2578100"/>
                  </a:lnTo>
                  <a:lnTo>
                    <a:pt x="3676154" y="2565400"/>
                  </a:lnTo>
                  <a:lnTo>
                    <a:pt x="3691369" y="2565400"/>
                  </a:lnTo>
                  <a:lnTo>
                    <a:pt x="3691369" y="2514600"/>
                  </a:lnTo>
                  <a:lnTo>
                    <a:pt x="3684613" y="2514600"/>
                  </a:lnTo>
                  <a:lnTo>
                    <a:pt x="3684714" y="2514981"/>
                  </a:lnTo>
                  <a:lnTo>
                    <a:pt x="3687991" y="2527300"/>
                  </a:lnTo>
                  <a:lnTo>
                    <a:pt x="3680383" y="2527300"/>
                  </a:lnTo>
                  <a:lnTo>
                    <a:pt x="3676154" y="2514600"/>
                  </a:lnTo>
                  <a:lnTo>
                    <a:pt x="3682492" y="2514600"/>
                  </a:lnTo>
                  <a:lnTo>
                    <a:pt x="3687800" y="2501912"/>
                  </a:lnTo>
                  <a:lnTo>
                    <a:pt x="3693909" y="2514600"/>
                  </a:lnTo>
                  <a:lnTo>
                    <a:pt x="3693909" y="2298700"/>
                  </a:lnTo>
                  <a:lnTo>
                    <a:pt x="3687991" y="2298700"/>
                  </a:lnTo>
                  <a:lnTo>
                    <a:pt x="3687991" y="2286000"/>
                  </a:lnTo>
                  <a:lnTo>
                    <a:pt x="3705758" y="2286000"/>
                  </a:lnTo>
                  <a:lnTo>
                    <a:pt x="3705758" y="248526"/>
                  </a:lnTo>
                  <a:lnTo>
                    <a:pt x="3703675" y="241300"/>
                  </a:lnTo>
                  <a:lnTo>
                    <a:pt x="3696449" y="241300"/>
                  </a:lnTo>
                  <a:lnTo>
                    <a:pt x="3696449" y="660400"/>
                  </a:lnTo>
                  <a:lnTo>
                    <a:pt x="3696449" y="669925"/>
                  </a:lnTo>
                  <a:lnTo>
                    <a:pt x="3693909" y="660400"/>
                  </a:lnTo>
                  <a:lnTo>
                    <a:pt x="3696449" y="660400"/>
                  </a:lnTo>
                  <a:lnTo>
                    <a:pt x="3696449" y="241300"/>
                  </a:lnTo>
                  <a:lnTo>
                    <a:pt x="3694760" y="241300"/>
                  </a:lnTo>
                  <a:lnTo>
                    <a:pt x="3694760" y="495300"/>
                  </a:lnTo>
                  <a:lnTo>
                    <a:pt x="3689680" y="495300"/>
                  </a:lnTo>
                  <a:lnTo>
                    <a:pt x="3693858" y="507847"/>
                  </a:lnTo>
                  <a:lnTo>
                    <a:pt x="3690493" y="507847"/>
                  </a:lnTo>
                  <a:lnTo>
                    <a:pt x="3690493" y="653732"/>
                  </a:lnTo>
                  <a:lnTo>
                    <a:pt x="3688918" y="647700"/>
                  </a:lnTo>
                  <a:lnTo>
                    <a:pt x="3689680" y="647700"/>
                  </a:lnTo>
                  <a:lnTo>
                    <a:pt x="3690493" y="653732"/>
                  </a:lnTo>
                  <a:lnTo>
                    <a:pt x="3690493" y="507847"/>
                  </a:lnTo>
                  <a:lnTo>
                    <a:pt x="3686124" y="507847"/>
                  </a:lnTo>
                  <a:lnTo>
                    <a:pt x="3686124" y="642569"/>
                  </a:lnTo>
                  <a:lnTo>
                    <a:pt x="3685451" y="641337"/>
                  </a:lnTo>
                  <a:lnTo>
                    <a:pt x="3685451" y="1587500"/>
                  </a:lnTo>
                  <a:lnTo>
                    <a:pt x="3676993" y="1600200"/>
                  </a:lnTo>
                  <a:lnTo>
                    <a:pt x="3667061" y="1600200"/>
                  </a:lnTo>
                  <a:lnTo>
                    <a:pt x="3666794" y="1587500"/>
                  </a:lnTo>
                  <a:lnTo>
                    <a:pt x="3685451" y="1587500"/>
                  </a:lnTo>
                  <a:lnTo>
                    <a:pt x="3685451" y="641337"/>
                  </a:lnTo>
                  <a:lnTo>
                    <a:pt x="3681996" y="635000"/>
                  </a:lnTo>
                  <a:lnTo>
                    <a:pt x="3684613" y="635000"/>
                  </a:lnTo>
                  <a:lnTo>
                    <a:pt x="3684651" y="635190"/>
                  </a:lnTo>
                  <a:lnTo>
                    <a:pt x="3686124" y="642569"/>
                  </a:lnTo>
                  <a:lnTo>
                    <a:pt x="3686124" y="507847"/>
                  </a:lnTo>
                  <a:lnTo>
                    <a:pt x="3653459" y="507847"/>
                  </a:lnTo>
                  <a:lnTo>
                    <a:pt x="3650513" y="504266"/>
                  </a:lnTo>
                  <a:lnTo>
                    <a:pt x="3650513" y="850900"/>
                  </a:lnTo>
                  <a:lnTo>
                    <a:pt x="3645712" y="863561"/>
                  </a:lnTo>
                  <a:lnTo>
                    <a:pt x="3637242" y="863561"/>
                  </a:lnTo>
                  <a:lnTo>
                    <a:pt x="3637242" y="1358900"/>
                  </a:lnTo>
                  <a:lnTo>
                    <a:pt x="3633851" y="1371600"/>
                  </a:lnTo>
                  <a:lnTo>
                    <a:pt x="3622014" y="1371600"/>
                  </a:lnTo>
                  <a:lnTo>
                    <a:pt x="3622065" y="1370736"/>
                  </a:lnTo>
                  <a:lnTo>
                    <a:pt x="3622865" y="1358900"/>
                  </a:lnTo>
                  <a:lnTo>
                    <a:pt x="3637242" y="1358900"/>
                  </a:lnTo>
                  <a:lnTo>
                    <a:pt x="3637242" y="863561"/>
                  </a:lnTo>
                  <a:lnTo>
                    <a:pt x="3633647" y="863561"/>
                  </a:lnTo>
                  <a:lnTo>
                    <a:pt x="3633774" y="863079"/>
                  </a:lnTo>
                  <a:lnTo>
                    <a:pt x="3633825" y="862825"/>
                  </a:lnTo>
                  <a:lnTo>
                    <a:pt x="3636708" y="850900"/>
                  </a:lnTo>
                  <a:lnTo>
                    <a:pt x="3650513" y="850900"/>
                  </a:lnTo>
                  <a:lnTo>
                    <a:pt x="3650513" y="504266"/>
                  </a:lnTo>
                  <a:lnTo>
                    <a:pt x="3649459" y="502983"/>
                  </a:lnTo>
                  <a:lnTo>
                    <a:pt x="3649459" y="774712"/>
                  </a:lnTo>
                  <a:lnTo>
                    <a:pt x="3646652" y="787400"/>
                  </a:lnTo>
                  <a:lnTo>
                    <a:pt x="3643160" y="787400"/>
                  </a:lnTo>
                  <a:lnTo>
                    <a:pt x="3649459" y="774712"/>
                  </a:lnTo>
                  <a:lnTo>
                    <a:pt x="3649459" y="502983"/>
                  </a:lnTo>
                  <a:lnTo>
                    <a:pt x="3643160" y="495300"/>
                  </a:lnTo>
                  <a:lnTo>
                    <a:pt x="3652164" y="495300"/>
                  </a:lnTo>
                  <a:lnTo>
                    <a:pt x="3666350" y="482574"/>
                  </a:lnTo>
                  <a:lnTo>
                    <a:pt x="3693909" y="482574"/>
                  </a:lnTo>
                  <a:lnTo>
                    <a:pt x="3694760" y="495300"/>
                  </a:lnTo>
                  <a:lnTo>
                    <a:pt x="3694760" y="241300"/>
                  </a:lnTo>
                  <a:lnTo>
                    <a:pt x="3676015" y="241300"/>
                  </a:lnTo>
                  <a:lnTo>
                    <a:pt x="3676015" y="254279"/>
                  </a:lnTo>
                  <a:lnTo>
                    <a:pt x="3675875" y="254685"/>
                  </a:lnTo>
                  <a:lnTo>
                    <a:pt x="3671074" y="266700"/>
                  </a:lnTo>
                  <a:lnTo>
                    <a:pt x="3675786" y="254685"/>
                  </a:lnTo>
                  <a:lnTo>
                    <a:pt x="3676015" y="254279"/>
                  </a:lnTo>
                  <a:lnTo>
                    <a:pt x="3676015" y="241300"/>
                  </a:lnTo>
                  <a:lnTo>
                    <a:pt x="3672128" y="241300"/>
                  </a:lnTo>
                  <a:lnTo>
                    <a:pt x="3663073" y="253987"/>
                  </a:lnTo>
                  <a:lnTo>
                    <a:pt x="3651618" y="253987"/>
                  </a:lnTo>
                  <a:lnTo>
                    <a:pt x="3655009" y="241300"/>
                  </a:lnTo>
                  <a:lnTo>
                    <a:pt x="3665156" y="241300"/>
                  </a:lnTo>
                  <a:lnTo>
                    <a:pt x="3666007" y="228434"/>
                  </a:lnTo>
                  <a:lnTo>
                    <a:pt x="3659263" y="228434"/>
                  </a:lnTo>
                  <a:lnTo>
                    <a:pt x="3661765" y="215900"/>
                  </a:lnTo>
                  <a:lnTo>
                    <a:pt x="3659238" y="215900"/>
                  </a:lnTo>
                  <a:lnTo>
                    <a:pt x="3657866" y="215900"/>
                  </a:lnTo>
                  <a:lnTo>
                    <a:pt x="3645700" y="215900"/>
                  </a:lnTo>
                  <a:lnTo>
                    <a:pt x="3645598" y="216090"/>
                  </a:lnTo>
                  <a:lnTo>
                    <a:pt x="3645598" y="215900"/>
                  </a:lnTo>
                  <a:lnTo>
                    <a:pt x="3638080" y="215900"/>
                  </a:lnTo>
                  <a:lnTo>
                    <a:pt x="3640620" y="203200"/>
                  </a:lnTo>
                  <a:lnTo>
                    <a:pt x="3638740" y="203200"/>
                  </a:lnTo>
                  <a:lnTo>
                    <a:pt x="3631323" y="215900"/>
                  </a:lnTo>
                  <a:lnTo>
                    <a:pt x="3634702" y="215900"/>
                  </a:lnTo>
                  <a:lnTo>
                    <a:pt x="3634625" y="216090"/>
                  </a:lnTo>
                  <a:lnTo>
                    <a:pt x="3630180" y="228434"/>
                  </a:lnTo>
                  <a:lnTo>
                    <a:pt x="3648379" y="228434"/>
                  </a:lnTo>
                  <a:lnTo>
                    <a:pt x="3656939" y="218541"/>
                  </a:lnTo>
                  <a:lnTo>
                    <a:pt x="3653409" y="228434"/>
                  </a:lnTo>
                  <a:lnTo>
                    <a:pt x="3645738" y="236220"/>
                  </a:lnTo>
                  <a:lnTo>
                    <a:pt x="3644011" y="241300"/>
                  </a:lnTo>
                  <a:lnTo>
                    <a:pt x="3640620" y="241300"/>
                  </a:lnTo>
                  <a:lnTo>
                    <a:pt x="3645700" y="236220"/>
                  </a:lnTo>
                  <a:lnTo>
                    <a:pt x="3648405" y="228434"/>
                  </a:lnTo>
                  <a:lnTo>
                    <a:pt x="3635552" y="241300"/>
                  </a:lnTo>
                  <a:lnTo>
                    <a:pt x="3628783" y="241300"/>
                  </a:lnTo>
                  <a:lnTo>
                    <a:pt x="3621925" y="228434"/>
                  </a:lnTo>
                  <a:lnTo>
                    <a:pt x="3621062" y="228434"/>
                  </a:lnTo>
                  <a:lnTo>
                    <a:pt x="3621062" y="1739900"/>
                  </a:lnTo>
                  <a:lnTo>
                    <a:pt x="3617557" y="1752600"/>
                  </a:lnTo>
                  <a:lnTo>
                    <a:pt x="3607638" y="1752600"/>
                  </a:lnTo>
                  <a:lnTo>
                    <a:pt x="3607638" y="2082800"/>
                  </a:lnTo>
                  <a:lnTo>
                    <a:pt x="3607638" y="2540000"/>
                  </a:lnTo>
                  <a:lnTo>
                    <a:pt x="3602558" y="2552700"/>
                  </a:lnTo>
                  <a:lnTo>
                    <a:pt x="3592411" y="2552700"/>
                  </a:lnTo>
                  <a:lnTo>
                    <a:pt x="3589909" y="2540000"/>
                  </a:lnTo>
                  <a:lnTo>
                    <a:pt x="3607638" y="2540000"/>
                  </a:lnTo>
                  <a:lnTo>
                    <a:pt x="3607638" y="2082800"/>
                  </a:lnTo>
                  <a:lnTo>
                    <a:pt x="3605098" y="2095500"/>
                  </a:lnTo>
                  <a:lnTo>
                    <a:pt x="3595789" y="2095500"/>
                  </a:lnTo>
                  <a:lnTo>
                    <a:pt x="3595789" y="2463800"/>
                  </a:lnTo>
                  <a:lnTo>
                    <a:pt x="3595789" y="2476500"/>
                  </a:lnTo>
                  <a:lnTo>
                    <a:pt x="3589871" y="2476500"/>
                  </a:lnTo>
                  <a:lnTo>
                    <a:pt x="3589871" y="2463800"/>
                  </a:lnTo>
                  <a:lnTo>
                    <a:pt x="3595789" y="2463800"/>
                  </a:lnTo>
                  <a:lnTo>
                    <a:pt x="3595789" y="2095500"/>
                  </a:lnTo>
                  <a:lnTo>
                    <a:pt x="3594951" y="2082800"/>
                  </a:lnTo>
                  <a:lnTo>
                    <a:pt x="3607638" y="2082800"/>
                  </a:lnTo>
                  <a:lnTo>
                    <a:pt x="3607638" y="1752600"/>
                  </a:lnTo>
                  <a:lnTo>
                    <a:pt x="3607524" y="1750898"/>
                  </a:lnTo>
                  <a:lnTo>
                    <a:pt x="3607409" y="1749196"/>
                  </a:lnTo>
                  <a:lnTo>
                    <a:pt x="3607358" y="1748536"/>
                  </a:lnTo>
                  <a:lnTo>
                    <a:pt x="3606787" y="1739900"/>
                  </a:lnTo>
                  <a:lnTo>
                    <a:pt x="3621062" y="1739900"/>
                  </a:lnTo>
                  <a:lnTo>
                    <a:pt x="3621062" y="228434"/>
                  </a:lnTo>
                  <a:lnTo>
                    <a:pt x="3614166" y="228434"/>
                  </a:lnTo>
                  <a:lnTo>
                    <a:pt x="3606368" y="215900"/>
                  </a:lnTo>
                  <a:lnTo>
                    <a:pt x="3599180" y="215900"/>
                  </a:lnTo>
                  <a:lnTo>
                    <a:pt x="3599180" y="1612900"/>
                  </a:lnTo>
                  <a:lnTo>
                    <a:pt x="3583000" y="1612900"/>
                  </a:lnTo>
                  <a:lnTo>
                    <a:pt x="3581412" y="1615884"/>
                  </a:lnTo>
                  <a:lnTo>
                    <a:pt x="3581412" y="2209800"/>
                  </a:lnTo>
                  <a:lnTo>
                    <a:pt x="3581349" y="2210219"/>
                  </a:lnTo>
                  <a:lnTo>
                    <a:pt x="3579596" y="2222500"/>
                  </a:lnTo>
                  <a:lnTo>
                    <a:pt x="3575177" y="2222500"/>
                  </a:lnTo>
                  <a:lnTo>
                    <a:pt x="3571544" y="2209800"/>
                  </a:lnTo>
                  <a:lnTo>
                    <a:pt x="3581412" y="2209800"/>
                  </a:lnTo>
                  <a:lnTo>
                    <a:pt x="3581412" y="1615884"/>
                  </a:lnTo>
                  <a:lnTo>
                    <a:pt x="3576218" y="1625600"/>
                  </a:lnTo>
                  <a:lnTo>
                    <a:pt x="3572865" y="1625600"/>
                  </a:lnTo>
                  <a:lnTo>
                    <a:pt x="3572865" y="1904847"/>
                  </a:lnTo>
                  <a:lnTo>
                    <a:pt x="3551809" y="1904847"/>
                  </a:lnTo>
                  <a:lnTo>
                    <a:pt x="3551809" y="2146300"/>
                  </a:lnTo>
                  <a:lnTo>
                    <a:pt x="3550120" y="2159000"/>
                  </a:lnTo>
                  <a:lnTo>
                    <a:pt x="3543350" y="2159000"/>
                  </a:lnTo>
                  <a:lnTo>
                    <a:pt x="3543350" y="2362200"/>
                  </a:lnTo>
                  <a:lnTo>
                    <a:pt x="3528123" y="2362200"/>
                  </a:lnTo>
                  <a:lnTo>
                    <a:pt x="3533203" y="2349500"/>
                  </a:lnTo>
                  <a:lnTo>
                    <a:pt x="3542500" y="2349500"/>
                  </a:lnTo>
                  <a:lnTo>
                    <a:pt x="3543350" y="2362200"/>
                  </a:lnTo>
                  <a:lnTo>
                    <a:pt x="3543350" y="2159000"/>
                  </a:lnTo>
                  <a:lnTo>
                    <a:pt x="3541661" y="2159000"/>
                  </a:lnTo>
                  <a:lnTo>
                    <a:pt x="3540810" y="2146300"/>
                  </a:lnTo>
                  <a:lnTo>
                    <a:pt x="3551809" y="2146300"/>
                  </a:lnTo>
                  <a:lnTo>
                    <a:pt x="3551809" y="1904847"/>
                  </a:lnTo>
                  <a:lnTo>
                    <a:pt x="3539896" y="1904847"/>
                  </a:lnTo>
                  <a:lnTo>
                    <a:pt x="3545890" y="1917700"/>
                  </a:lnTo>
                  <a:lnTo>
                    <a:pt x="3540810" y="1917700"/>
                  </a:lnTo>
                  <a:lnTo>
                    <a:pt x="3537381" y="1904847"/>
                  </a:lnTo>
                  <a:lnTo>
                    <a:pt x="3530638" y="1904847"/>
                  </a:lnTo>
                  <a:lnTo>
                    <a:pt x="3530714" y="1905330"/>
                  </a:lnTo>
                  <a:lnTo>
                    <a:pt x="3530828" y="1905965"/>
                  </a:lnTo>
                  <a:lnTo>
                    <a:pt x="3530879" y="1906257"/>
                  </a:lnTo>
                  <a:lnTo>
                    <a:pt x="3532809" y="1917700"/>
                  </a:lnTo>
                  <a:lnTo>
                    <a:pt x="3525075" y="1917700"/>
                  </a:lnTo>
                  <a:lnTo>
                    <a:pt x="3531501" y="1930387"/>
                  </a:lnTo>
                  <a:lnTo>
                    <a:pt x="3527234" y="1930387"/>
                  </a:lnTo>
                  <a:lnTo>
                    <a:pt x="3527348" y="1931149"/>
                  </a:lnTo>
                  <a:lnTo>
                    <a:pt x="3529076" y="1943061"/>
                  </a:lnTo>
                  <a:lnTo>
                    <a:pt x="3531070" y="1943061"/>
                  </a:lnTo>
                  <a:lnTo>
                    <a:pt x="3531146" y="1943862"/>
                  </a:lnTo>
                  <a:lnTo>
                    <a:pt x="3532352" y="1955800"/>
                  </a:lnTo>
                  <a:lnTo>
                    <a:pt x="3545459" y="1955800"/>
                  </a:lnTo>
                  <a:lnTo>
                    <a:pt x="3549485" y="1968500"/>
                  </a:lnTo>
                  <a:lnTo>
                    <a:pt x="3541661" y="1968500"/>
                  </a:lnTo>
                  <a:lnTo>
                    <a:pt x="3541560" y="1969998"/>
                  </a:lnTo>
                  <a:lnTo>
                    <a:pt x="3540810" y="1981200"/>
                  </a:lnTo>
                  <a:lnTo>
                    <a:pt x="3537432" y="1981200"/>
                  </a:lnTo>
                  <a:lnTo>
                    <a:pt x="3542030" y="1993887"/>
                  </a:lnTo>
                  <a:lnTo>
                    <a:pt x="3536581" y="1993887"/>
                  </a:lnTo>
                  <a:lnTo>
                    <a:pt x="3545890" y="2006600"/>
                  </a:lnTo>
                  <a:lnTo>
                    <a:pt x="3550958" y="2019300"/>
                  </a:lnTo>
                  <a:lnTo>
                    <a:pt x="3532340" y="2019300"/>
                  </a:lnTo>
                  <a:lnTo>
                    <a:pt x="3534778" y="2031987"/>
                  </a:lnTo>
                  <a:lnTo>
                    <a:pt x="3537064" y="2031987"/>
                  </a:lnTo>
                  <a:lnTo>
                    <a:pt x="3539121" y="2044700"/>
                  </a:lnTo>
                  <a:lnTo>
                    <a:pt x="3536581" y="2044700"/>
                  </a:lnTo>
                  <a:lnTo>
                    <a:pt x="3535730" y="2042579"/>
                  </a:lnTo>
                  <a:lnTo>
                    <a:pt x="3535730" y="2209800"/>
                  </a:lnTo>
                  <a:lnTo>
                    <a:pt x="3535692" y="2210219"/>
                  </a:lnTo>
                  <a:lnTo>
                    <a:pt x="3534270" y="2222500"/>
                  </a:lnTo>
                  <a:lnTo>
                    <a:pt x="3530981" y="2222500"/>
                  </a:lnTo>
                  <a:lnTo>
                    <a:pt x="3525621" y="2235200"/>
                  </a:lnTo>
                  <a:lnTo>
                    <a:pt x="3519665" y="2235200"/>
                  </a:lnTo>
                  <a:lnTo>
                    <a:pt x="3519665" y="2857500"/>
                  </a:lnTo>
                  <a:lnTo>
                    <a:pt x="3511207" y="2857500"/>
                  </a:lnTo>
                  <a:lnTo>
                    <a:pt x="3506127" y="2844800"/>
                  </a:lnTo>
                  <a:lnTo>
                    <a:pt x="3517976" y="2844800"/>
                  </a:lnTo>
                  <a:lnTo>
                    <a:pt x="3519665" y="2857500"/>
                  </a:lnTo>
                  <a:lnTo>
                    <a:pt x="3519665" y="2235200"/>
                  </a:lnTo>
                  <a:lnTo>
                    <a:pt x="3517976" y="2235200"/>
                  </a:lnTo>
                  <a:lnTo>
                    <a:pt x="3515398" y="2222500"/>
                  </a:lnTo>
                  <a:lnTo>
                    <a:pt x="3518293" y="2222500"/>
                  </a:lnTo>
                  <a:lnTo>
                    <a:pt x="3525469" y="2209800"/>
                  </a:lnTo>
                  <a:lnTo>
                    <a:pt x="3535730" y="2209800"/>
                  </a:lnTo>
                  <a:lnTo>
                    <a:pt x="3535730" y="2042579"/>
                  </a:lnTo>
                  <a:lnTo>
                    <a:pt x="3531501" y="2031987"/>
                  </a:lnTo>
                  <a:lnTo>
                    <a:pt x="3526421" y="2031987"/>
                  </a:lnTo>
                  <a:lnTo>
                    <a:pt x="3529812" y="2044700"/>
                  </a:lnTo>
                  <a:lnTo>
                    <a:pt x="3522980" y="2031987"/>
                  </a:lnTo>
                  <a:lnTo>
                    <a:pt x="3519779" y="2020112"/>
                  </a:lnTo>
                  <a:lnTo>
                    <a:pt x="3519779" y="2033473"/>
                  </a:lnTo>
                  <a:lnTo>
                    <a:pt x="3519551" y="2031987"/>
                  </a:lnTo>
                  <a:lnTo>
                    <a:pt x="3519779" y="2033473"/>
                  </a:lnTo>
                  <a:lnTo>
                    <a:pt x="3519779" y="2020112"/>
                  </a:lnTo>
                  <a:lnTo>
                    <a:pt x="3519563" y="2019300"/>
                  </a:lnTo>
                  <a:lnTo>
                    <a:pt x="3519360" y="2019300"/>
                  </a:lnTo>
                  <a:lnTo>
                    <a:pt x="3519411" y="2030488"/>
                  </a:lnTo>
                  <a:lnTo>
                    <a:pt x="3519576" y="2031873"/>
                  </a:lnTo>
                  <a:lnTo>
                    <a:pt x="3519347" y="2030488"/>
                  </a:lnTo>
                  <a:lnTo>
                    <a:pt x="3519347" y="2031987"/>
                  </a:lnTo>
                  <a:lnTo>
                    <a:pt x="3518954" y="2027770"/>
                  </a:lnTo>
                  <a:lnTo>
                    <a:pt x="3518446" y="2025230"/>
                  </a:lnTo>
                  <a:lnTo>
                    <a:pt x="3520211" y="2044700"/>
                  </a:lnTo>
                  <a:lnTo>
                    <a:pt x="3520681" y="2044700"/>
                  </a:lnTo>
                  <a:lnTo>
                    <a:pt x="3521354" y="2044700"/>
                  </a:lnTo>
                  <a:lnTo>
                    <a:pt x="3521354" y="2057400"/>
                  </a:lnTo>
                  <a:lnTo>
                    <a:pt x="3517976" y="2057400"/>
                  </a:lnTo>
                  <a:lnTo>
                    <a:pt x="3517976" y="2044700"/>
                  </a:lnTo>
                  <a:lnTo>
                    <a:pt x="3516287" y="2044700"/>
                  </a:lnTo>
                  <a:lnTo>
                    <a:pt x="3514585" y="2031987"/>
                  </a:lnTo>
                  <a:lnTo>
                    <a:pt x="3513493" y="2019300"/>
                  </a:lnTo>
                  <a:lnTo>
                    <a:pt x="3512794" y="2006409"/>
                  </a:lnTo>
                  <a:lnTo>
                    <a:pt x="3512629" y="1997532"/>
                  </a:lnTo>
                  <a:lnTo>
                    <a:pt x="3512477" y="1993887"/>
                  </a:lnTo>
                  <a:lnTo>
                    <a:pt x="3511423" y="2006600"/>
                  </a:lnTo>
                  <a:lnTo>
                    <a:pt x="3509403" y="2025230"/>
                  </a:lnTo>
                  <a:lnTo>
                    <a:pt x="3507321" y="2044700"/>
                  </a:lnTo>
                  <a:lnTo>
                    <a:pt x="3505581" y="2044700"/>
                  </a:lnTo>
                  <a:lnTo>
                    <a:pt x="3506139" y="2031987"/>
                  </a:lnTo>
                  <a:lnTo>
                    <a:pt x="3508667" y="2019300"/>
                  </a:lnTo>
                  <a:lnTo>
                    <a:pt x="3509937" y="2019300"/>
                  </a:lnTo>
                  <a:lnTo>
                    <a:pt x="3511207" y="2006600"/>
                  </a:lnTo>
                  <a:lnTo>
                    <a:pt x="3507816" y="2019300"/>
                  </a:lnTo>
                  <a:lnTo>
                    <a:pt x="3504438" y="2019300"/>
                  </a:lnTo>
                  <a:lnTo>
                    <a:pt x="3504438" y="2006600"/>
                  </a:lnTo>
                  <a:lnTo>
                    <a:pt x="3503587" y="2008022"/>
                  </a:lnTo>
                  <a:lnTo>
                    <a:pt x="3503587" y="2743200"/>
                  </a:lnTo>
                  <a:lnTo>
                    <a:pt x="3494290" y="2743200"/>
                  </a:lnTo>
                  <a:lnTo>
                    <a:pt x="3494290" y="2730500"/>
                  </a:lnTo>
                  <a:lnTo>
                    <a:pt x="3499358" y="2730500"/>
                  </a:lnTo>
                  <a:lnTo>
                    <a:pt x="3503587" y="2743200"/>
                  </a:lnTo>
                  <a:lnTo>
                    <a:pt x="3503587" y="2008022"/>
                  </a:lnTo>
                  <a:lnTo>
                    <a:pt x="3501390" y="2011680"/>
                  </a:lnTo>
                  <a:lnTo>
                    <a:pt x="3502749" y="2006600"/>
                  </a:lnTo>
                  <a:lnTo>
                    <a:pt x="3501059" y="2006600"/>
                  </a:lnTo>
                  <a:lnTo>
                    <a:pt x="3499929" y="2006600"/>
                  </a:lnTo>
                  <a:lnTo>
                    <a:pt x="3499967" y="2006409"/>
                  </a:lnTo>
                  <a:lnTo>
                    <a:pt x="3501390" y="1998472"/>
                  </a:lnTo>
                  <a:lnTo>
                    <a:pt x="3499789" y="2000872"/>
                  </a:lnTo>
                  <a:lnTo>
                    <a:pt x="3497618" y="2002612"/>
                  </a:lnTo>
                  <a:lnTo>
                    <a:pt x="3497618" y="2004136"/>
                  </a:lnTo>
                  <a:lnTo>
                    <a:pt x="3495979" y="2006600"/>
                  </a:lnTo>
                  <a:lnTo>
                    <a:pt x="3495154" y="2006600"/>
                  </a:lnTo>
                  <a:lnTo>
                    <a:pt x="3497618" y="2004136"/>
                  </a:lnTo>
                  <a:lnTo>
                    <a:pt x="3497618" y="2002612"/>
                  </a:lnTo>
                  <a:lnTo>
                    <a:pt x="3496830" y="2003234"/>
                  </a:lnTo>
                  <a:lnTo>
                    <a:pt x="3493465" y="2006600"/>
                  </a:lnTo>
                  <a:lnTo>
                    <a:pt x="3489210" y="2006600"/>
                  </a:lnTo>
                  <a:lnTo>
                    <a:pt x="3489274" y="2006409"/>
                  </a:lnTo>
                  <a:lnTo>
                    <a:pt x="3493439" y="1993887"/>
                  </a:lnTo>
                  <a:lnTo>
                    <a:pt x="3485832" y="1993887"/>
                  </a:lnTo>
                  <a:lnTo>
                    <a:pt x="3485769" y="1992985"/>
                  </a:lnTo>
                  <a:lnTo>
                    <a:pt x="3484981" y="1981200"/>
                  </a:lnTo>
                  <a:lnTo>
                    <a:pt x="3473145" y="1993887"/>
                  </a:lnTo>
                  <a:lnTo>
                    <a:pt x="3484689" y="1981200"/>
                  </a:lnTo>
                  <a:lnTo>
                    <a:pt x="3484981" y="1981200"/>
                  </a:lnTo>
                  <a:lnTo>
                    <a:pt x="3486886" y="1981200"/>
                  </a:lnTo>
                  <a:lnTo>
                    <a:pt x="3482416" y="1968500"/>
                  </a:lnTo>
                  <a:lnTo>
                    <a:pt x="3479914" y="1968500"/>
                  </a:lnTo>
                  <a:lnTo>
                    <a:pt x="3490061" y="1955800"/>
                  </a:lnTo>
                  <a:lnTo>
                    <a:pt x="3475317" y="1955800"/>
                  </a:lnTo>
                  <a:lnTo>
                    <a:pt x="3475444" y="1949450"/>
                  </a:lnTo>
                  <a:lnTo>
                    <a:pt x="3475571" y="1943061"/>
                  </a:lnTo>
                  <a:lnTo>
                    <a:pt x="3462464" y="1943061"/>
                  </a:lnTo>
                  <a:lnTo>
                    <a:pt x="3462528" y="1942769"/>
                  </a:lnTo>
                  <a:lnTo>
                    <a:pt x="3465093" y="1930387"/>
                  </a:lnTo>
                  <a:lnTo>
                    <a:pt x="3473983" y="1930387"/>
                  </a:lnTo>
                  <a:lnTo>
                    <a:pt x="3467316" y="1917700"/>
                  </a:lnTo>
                  <a:lnTo>
                    <a:pt x="3455555" y="1917700"/>
                  </a:lnTo>
                  <a:lnTo>
                    <a:pt x="3450247" y="1904847"/>
                  </a:lnTo>
                  <a:lnTo>
                    <a:pt x="3444379" y="1904847"/>
                  </a:lnTo>
                  <a:lnTo>
                    <a:pt x="3444379" y="2641600"/>
                  </a:lnTo>
                  <a:lnTo>
                    <a:pt x="3433381" y="2641600"/>
                  </a:lnTo>
                  <a:lnTo>
                    <a:pt x="3433381" y="3251200"/>
                  </a:lnTo>
                  <a:lnTo>
                    <a:pt x="3430003" y="3251200"/>
                  </a:lnTo>
                  <a:lnTo>
                    <a:pt x="3430841" y="3238500"/>
                  </a:lnTo>
                  <a:lnTo>
                    <a:pt x="3433381" y="3251200"/>
                  </a:lnTo>
                  <a:lnTo>
                    <a:pt x="3433381" y="2641600"/>
                  </a:lnTo>
                  <a:lnTo>
                    <a:pt x="3427463" y="2641600"/>
                  </a:lnTo>
                  <a:lnTo>
                    <a:pt x="3429152" y="2628900"/>
                  </a:lnTo>
                  <a:lnTo>
                    <a:pt x="3443998" y="2628900"/>
                  </a:lnTo>
                  <a:lnTo>
                    <a:pt x="3444379" y="2641600"/>
                  </a:lnTo>
                  <a:lnTo>
                    <a:pt x="3444379" y="1904847"/>
                  </a:lnTo>
                  <a:lnTo>
                    <a:pt x="3443503" y="1904847"/>
                  </a:lnTo>
                  <a:lnTo>
                    <a:pt x="3441001" y="1892300"/>
                  </a:lnTo>
                  <a:lnTo>
                    <a:pt x="3437610" y="1892300"/>
                  </a:lnTo>
                  <a:lnTo>
                    <a:pt x="3435921" y="1883816"/>
                  </a:lnTo>
                  <a:lnTo>
                    <a:pt x="3435921" y="2413000"/>
                  </a:lnTo>
                  <a:lnTo>
                    <a:pt x="3426612" y="2413000"/>
                  </a:lnTo>
                  <a:lnTo>
                    <a:pt x="3426587" y="2412606"/>
                  </a:lnTo>
                  <a:lnTo>
                    <a:pt x="3425774" y="2400300"/>
                  </a:lnTo>
                  <a:lnTo>
                    <a:pt x="3425774" y="2438400"/>
                  </a:lnTo>
                  <a:lnTo>
                    <a:pt x="3424923" y="2451100"/>
                  </a:lnTo>
                  <a:lnTo>
                    <a:pt x="3422383" y="2451100"/>
                  </a:lnTo>
                  <a:lnTo>
                    <a:pt x="3424085" y="2438400"/>
                  </a:lnTo>
                  <a:lnTo>
                    <a:pt x="3425774" y="2438400"/>
                  </a:lnTo>
                  <a:lnTo>
                    <a:pt x="3425774" y="2400300"/>
                  </a:lnTo>
                  <a:lnTo>
                    <a:pt x="3435921" y="2413000"/>
                  </a:lnTo>
                  <a:lnTo>
                    <a:pt x="3435921" y="1883816"/>
                  </a:lnTo>
                  <a:lnTo>
                    <a:pt x="3435083" y="1879600"/>
                  </a:lnTo>
                  <a:lnTo>
                    <a:pt x="3435921" y="1879600"/>
                  </a:lnTo>
                  <a:lnTo>
                    <a:pt x="3439299" y="1866900"/>
                  </a:lnTo>
                  <a:lnTo>
                    <a:pt x="3446919" y="1879600"/>
                  </a:lnTo>
                  <a:lnTo>
                    <a:pt x="3451148" y="1879600"/>
                  </a:lnTo>
                  <a:lnTo>
                    <a:pt x="3446183" y="1862950"/>
                  </a:lnTo>
                  <a:lnTo>
                    <a:pt x="3446145" y="1862391"/>
                  </a:lnTo>
                  <a:lnTo>
                    <a:pt x="3445687" y="1854733"/>
                  </a:lnTo>
                  <a:lnTo>
                    <a:pt x="3445611" y="1853857"/>
                  </a:lnTo>
                  <a:lnTo>
                    <a:pt x="3445040" y="1848777"/>
                  </a:lnTo>
                  <a:lnTo>
                    <a:pt x="3446068" y="1850136"/>
                  </a:lnTo>
                  <a:lnTo>
                    <a:pt x="3445230" y="1848446"/>
                  </a:lnTo>
                  <a:lnTo>
                    <a:pt x="3444976" y="1848205"/>
                  </a:lnTo>
                  <a:lnTo>
                    <a:pt x="3444341" y="1842363"/>
                  </a:lnTo>
                  <a:lnTo>
                    <a:pt x="3444227" y="1841461"/>
                  </a:lnTo>
                  <a:lnTo>
                    <a:pt x="3444405" y="1841792"/>
                  </a:lnTo>
                  <a:lnTo>
                    <a:pt x="3444341" y="1840903"/>
                  </a:lnTo>
                  <a:lnTo>
                    <a:pt x="3443541" y="1828800"/>
                  </a:lnTo>
                  <a:lnTo>
                    <a:pt x="3440150" y="1828800"/>
                  </a:lnTo>
                  <a:lnTo>
                    <a:pt x="3440252" y="1829295"/>
                  </a:lnTo>
                  <a:lnTo>
                    <a:pt x="3441725" y="1836661"/>
                  </a:lnTo>
                  <a:lnTo>
                    <a:pt x="3437610" y="1828800"/>
                  </a:lnTo>
                  <a:lnTo>
                    <a:pt x="3419017" y="1828800"/>
                  </a:lnTo>
                  <a:lnTo>
                    <a:pt x="3419017" y="2920936"/>
                  </a:lnTo>
                  <a:lnTo>
                    <a:pt x="3417316" y="2933700"/>
                  </a:lnTo>
                  <a:lnTo>
                    <a:pt x="3408007" y="2933700"/>
                  </a:lnTo>
                  <a:lnTo>
                    <a:pt x="3408007" y="2920936"/>
                  </a:lnTo>
                  <a:lnTo>
                    <a:pt x="3419017" y="2920936"/>
                  </a:lnTo>
                  <a:lnTo>
                    <a:pt x="3419017" y="1828800"/>
                  </a:lnTo>
                  <a:lnTo>
                    <a:pt x="3418154" y="1828800"/>
                  </a:lnTo>
                  <a:lnTo>
                    <a:pt x="3418154" y="2413000"/>
                  </a:lnTo>
                  <a:lnTo>
                    <a:pt x="3418154" y="2425700"/>
                  </a:lnTo>
                  <a:lnTo>
                    <a:pt x="3417316" y="2425700"/>
                  </a:lnTo>
                  <a:lnTo>
                    <a:pt x="3417316" y="2413000"/>
                  </a:lnTo>
                  <a:lnTo>
                    <a:pt x="3418154" y="2413000"/>
                  </a:lnTo>
                  <a:lnTo>
                    <a:pt x="3418154" y="1828800"/>
                  </a:lnTo>
                  <a:lnTo>
                    <a:pt x="3408007" y="1828800"/>
                  </a:lnTo>
                  <a:lnTo>
                    <a:pt x="3408007" y="2159000"/>
                  </a:lnTo>
                  <a:lnTo>
                    <a:pt x="3401784" y="2159000"/>
                  </a:lnTo>
                  <a:lnTo>
                    <a:pt x="3398393" y="2151189"/>
                  </a:lnTo>
                  <a:lnTo>
                    <a:pt x="3398393" y="3022600"/>
                  </a:lnTo>
                  <a:lnTo>
                    <a:pt x="3393630" y="3022600"/>
                  </a:lnTo>
                  <a:lnTo>
                    <a:pt x="3393630" y="3009900"/>
                  </a:lnTo>
                  <a:lnTo>
                    <a:pt x="3398393" y="3022600"/>
                  </a:lnTo>
                  <a:lnTo>
                    <a:pt x="3398393" y="2151189"/>
                  </a:lnTo>
                  <a:lnTo>
                    <a:pt x="3396272" y="2146300"/>
                  </a:lnTo>
                  <a:lnTo>
                    <a:pt x="3392182" y="2146300"/>
                  </a:lnTo>
                  <a:lnTo>
                    <a:pt x="3390239" y="2133600"/>
                  </a:lnTo>
                  <a:lnTo>
                    <a:pt x="3396805" y="2133600"/>
                  </a:lnTo>
                  <a:lnTo>
                    <a:pt x="3402723" y="2146300"/>
                  </a:lnTo>
                  <a:lnTo>
                    <a:pt x="3407168" y="2146300"/>
                  </a:lnTo>
                  <a:lnTo>
                    <a:pt x="3408007" y="2159000"/>
                  </a:lnTo>
                  <a:lnTo>
                    <a:pt x="3408007" y="1828800"/>
                  </a:lnTo>
                  <a:lnTo>
                    <a:pt x="3397008" y="1828800"/>
                  </a:lnTo>
                  <a:lnTo>
                    <a:pt x="3412274" y="1816100"/>
                  </a:lnTo>
                  <a:lnTo>
                    <a:pt x="3430003" y="1816100"/>
                  </a:lnTo>
                  <a:lnTo>
                    <a:pt x="3431692" y="1803400"/>
                  </a:lnTo>
                  <a:lnTo>
                    <a:pt x="3428581" y="1803400"/>
                  </a:lnTo>
                  <a:lnTo>
                    <a:pt x="3426625" y="1790700"/>
                  </a:lnTo>
                  <a:lnTo>
                    <a:pt x="3422675" y="1790700"/>
                  </a:lnTo>
                  <a:lnTo>
                    <a:pt x="3423234" y="1777961"/>
                  </a:lnTo>
                  <a:lnTo>
                    <a:pt x="3425139" y="1777961"/>
                  </a:lnTo>
                  <a:lnTo>
                    <a:pt x="3415830" y="1765300"/>
                  </a:lnTo>
                  <a:lnTo>
                    <a:pt x="3408718" y="1752600"/>
                  </a:lnTo>
                  <a:lnTo>
                    <a:pt x="3421202" y="1752600"/>
                  </a:lnTo>
                  <a:lnTo>
                    <a:pt x="3424923" y="1739900"/>
                  </a:lnTo>
                  <a:lnTo>
                    <a:pt x="3437610" y="1739900"/>
                  </a:lnTo>
                  <a:lnTo>
                    <a:pt x="3430854" y="1727200"/>
                  </a:lnTo>
                  <a:lnTo>
                    <a:pt x="3421545" y="1739900"/>
                  </a:lnTo>
                  <a:lnTo>
                    <a:pt x="3419119" y="1727200"/>
                  </a:lnTo>
                  <a:lnTo>
                    <a:pt x="3410483" y="1727200"/>
                  </a:lnTo>
                  <a:lnTo>
                    <a:pt x="3411397" y="1714500"/>
                  </a:lnTo>
                  <a:lnTo>
                    <a:pt x="3402901" y="1714500"/>
                  </a:lnTo>
                  <a:lnTo>
                    <a:pt x="3402088" y="1713953"/>
                  </a:lnTo>
                  <a:lnTo>
                    <a:pt x="3401898" y="1714500"/>
                  </a:lnTo>
                  <a:lnTo>
                    <a:pt x="3390252" y="1714500"/>
                  </a:lnTo>
                  <a:lnTo>
                    <a:pt x="3389084" y="1710131"/>
                  </a:lnTo>
                  <a:lnTo>
                    <a:pt x="3389084" y="2501887"/>
                  </a:lnTo>
                  <a:lnTo>
                    <a:pt x="3387534" y="2514600"/>
                  </a:lnTo>
                  <a:lnTo>
                    <a:pt x="3384321" y="2514600"/>
                  </a:lnTo>
                  <a:lnTo>
                    <a:pt x="3388258" y="2501887"/>
                  </a:lnTo>
                  <a:lnTo>
                    <a:pt x="3389084" y="2501887"/>
                  </a:lnTo>
                  <a:lnTo>
                    <a:pt x="3389084" y="1710131"/>
                  </a:lnTo>
                  <a:lnTo>
                    <a:pt x="3386861" y="1701800"/>
                  </a:lnTo>
                  <a:lnTo>
                    <a:pt x="3391941" y="1701800"/>
                  </a:lnTo>
                  <a:lnTo>
                    <a:pt x="3384321" y="1689100"/>
                  </a:lnTo>
                  <a:lnTo>
                    <a:pt x="3407626" y="1689100"/>
                  </a:lnTo>
                  <a:lnTo>
                    <a:pt x="3404095" y="1676400"/>
                  </a:lnTo>
                  <a:lnTo>
                    <a:pt x="3400412" y="1676400"/>
                  </a:lnTo>
                  <a:lnTo>
                    <a:pt x="3391090" y="1663700"/>
                  </a:lnTo>
                  <a:lnTo>
                    <a:pt x="3390646" y="1663700"/>
                  </a:lnTo>
                  <a:lnTo>
                    <a:pt x="3391941" y="1651000"/>
                  </a:lnTo>
                  <a:lnTo>
                    <a:pt x="3397872" y="1651000"/>
                  </a:lnTo>
                  <a:lnTo>
                    <a:pt x="3395929" y="1644370"/>
                  </a:lnTo>
                  <a:lnTo>
                    <a:pt x="3400399" y="1648815"/>
                  </a:lnTo>
                  <a:lnTo>
                    <a:pt x="3408007" y="1643748"/>
                  </a:lnTo>
                  <a:lnTo>
                    <a:pt x="3395751" y="1643748"/>
                  </a:lnTo>
                  <a:lnTo>
                    <a:pt x="3394164" y="1638300"/>
                  </a:lnTo>
                  <a:lnTo>
                    <a:pt x="3390608" y="1638300"/>
                  </a:lnTo>
                  <a:lnTo>
                    <a:pt x="3391090" y="1625600"/>
                  </a:lnTo>
                  <a:lnTo>
                    <a:pt x="3413925" y="1625600"/>
                  </a:lnTo>
                  <a:lnTo>
                    <a:pt x="3406851" y="1612900"/>
                  </a:lnTo>
                  <a:lnTo>
                    <a:pt x="3397224" y="1600200"/>
                  </a:lnTo>
                  <a:lnTo>
                    <a:pt x="3389185" y="1600200"/>
                  </a:lnTo>
                  <a:lnTo>
                    <a:pt x="3386861" y="1587500"/>
                  </a:lnTo>
                  <a:lnTo>
                    <a:pt x="3380943" y="1587500"/>
                  </a:lnTo>
                  <a:lnTo>
                    <a:pt x="3380943" y="2260600"/>
                  </a:lnTo>
                  <a:lnTo>
                    <a:pt x="3378809" y="2273300"/>
                  </a:lnTo>
                  <a:lnTo>
                    <a:pt x="3373437" y="2273300"/>
                  </a:lnTo>
                  <a:lnTo>
                    <a:pt x="3368217" y="2286000"/>
                  </a:lnTo>
                  <a:lnTo>
                    <a:pt x="3366566" y="2286000"/>
                  </a:lnTo>
                  <a:lnTo>
                    <a:pt x="3366541" y="2286279"/>
                  </a:lnTo>
                  <a:lnTo>
                    <a:pt x="3365995" y="2294521"/>
                  </a:lnTo>
                  <a:lnTo>
                    <a:pt x="3359645" y="2286000"/>
                  </a:lnTo>
                  <a:lnTo>
                    <a:pt x="3359569" y="2279650"/>
                  </a:lnTo>
                  <a:lnTo>
                    <a:pt x="3359480" y="2273300"/>
                  </a:lnTo>
                  <a:lnTo>
                    <a:pt x="3367074" y="2260600"/>
                  </a:lnTo>
                  <a:lnTo>
                    <a:pt x="3380943" y="2260600"/>
                  </a:lnTo>
                  <a:lnTo>
                    <a:pt x="3380943" y="1587500"/>
                  </a:lnTo>
                  <a:lnTo>
                    <a:pt x="3378504" y="1587500"/>
                  </a:lnTo>
                  <a:lnTo>
                    <a:pt x="3385058" y="1574800"/>
                  </a:lnTo>
                  <a:lnTo>
                    <a:pt x="3395319" y="1574800"/>
                  </a:lnTo>
                  <a:lnTo>
                    <a:pt x="3394494" y="1562100"/>
                  </a:lnTo>
                  <a:lnTo>
                    <a:pt x="3389287" y="1549387"/>
                  </a:lnTo>
                  <a:lnTo>
                    <a:pt x="3381400" y="1549387"/>
                  </a:lnTo>
                  <a:lnTo>
                    <a:pt x="3372485" y="1536700"/>
                  </a:lnTo>
                  <a:lnTo>
                    <a:pt x="3382632" y="1536700"/>
                  </a:lnTo>
                  <a:lnTo>
                    <a:pt x="3382632" y="1524000"/>
                  </a:lnTo>
                  <a:lnTo>
                    <a:pt x="3375863" y="1524000"/>
                  </a:lnTo>
                  <a:lnTo>
                    <a:pt x="3376777" y="1511223"/>
                  </a:lnTo>
                  <a:lnTo>
                    <a:pt x="3365716" y="1524000"/>
                  </a:lnTo>
                  <a:lnTo>
                    <a:pt x="3375926" y="1511223"/>
                  </a:lnTo>
                  <a:lnTo>
                    <a:pt x="3376777" y="1511223"/>
                  </a:lnTo>
                  <a:lnTo>
                    <a:pt x="3381768" y="1511223"/>
                  </a:lnTo>
                  <a:lnTo>
                    <a:pt x="3378403" y="1498600"/>
                  </a:lnTo>
                  <a:lnTo>
                    <a:pt x="3371659" y="1485849"/>
                  </a:lnTo>
                  <a:lnTo>
                    <a:pt x="3369640" y="1485849"/>
                  </a:lnTo>
                  <a:lnTo>
                    <a:pt x="3372180" y="1473200"/>
                  </a:lnTo>
                  <a:lnTo>
                    <a:pt x="3387712" y="1473200"/>
                  </a:lnTo>
                  <a:lnTo>
                    <a:pt x="3382619" y="1460474"/>
                  </a:lnTo>
                  <a:lnTo>
                    <a:pt x="3373602" y="1460474"/>
                  </a:lnTo>
                  <a:lnTo>
                    <a:pt x="3380092" y="1447800"/>
                  </a:lnTo>
                  <a:lnTo>
                    <a:pt x="3358680" y="1447800"/>
                  </a:lnTo>
                  <a:lnTo>
                    <a:pt x="3358680" y="1460474"/>
                  </a:lnTo>
                  <a:lnTo>
                    <a:pt x="3354717" y="1460474"/>
                  </a:lnTo>
                  <a:lnTo>
                    <a:pt x="3354717" y="1498600"/>
                  </a:lnTo>
                  <a:lnTo>
                    <a:pt x="3349650" y="1498600"/>
                  </a:lnTo>
                  <a:lnTo>
                    <a:pt x="3349650" y="2641600"/>
                  </a:lnTo>
                  <a:lnTo>
                    <a:pt x="3349650" y="2654300"/>
                  </a:lnTo>
                  <a:lnTo>
                    <a:pt x="3348799" y="2654300"/>
                  </a:lnTo>
                  <a:lnTo>
                    <a:pt x="3348799" y="2641600"/>
                  </a:lnTo>
                  <a:lnTo>
                    <a:pt x="3349650" y="2641600"/>
                  </a:lnTo>
                  <a:lnTo>
                    <a:pt x="3349650" y="1498600"/>
                  </a:lnTo>
                  <a:lnTo>
                    <a:pt x="3348786" y="1498600"/>
                  </a:lnTo>
                  <a:lnTo>
                    <a:pt x="3348786" y="3340074"/>
                  </a:lnTo>
                  <a:lnTo>
                    <a:pt x="3341179" y="3340074"/>
                  </a:lnTo>
                  <a:lnTo>
                    <a:pt x="3341141" y="3327400"/>
                  </a:lnTo>
                  <a:lnTo>
                    <a:pt x="3344570" y="3327400"/>
                  </a:lnTo>
                  <a:lnTo>
                    <a:pt x="3348786" y="3340074"/>
                  </a:lnTo>
                  <a:lnTo>
                    <a:pt x="3348786" y="1498600"/>
                  </a:lnTo>
                  <a:lnTo>
                    <a:pt x="3341179" y="1498600"/>
                  </a:lnTo>
                  <a:lnTo>
                    <a:pt x="3341179" y="1485849"/>
                  </a:lnTo>
                  <a:lnTo>
                    <a:pt x="3352177" y="1485849"/>
                  </a:lnTo>
                  <a:lnTo>
                    <a:pt x="3352215" y="1486090"/>
                  </a:lnTo>
                  <a:lnTo>
                    <a:pt x="3354717" y="1498600"/>
                  </a:lnTo>
                  <a:lnTo>
                    <a:pt x="3354717" y="1460474"/>
                  </a:lnTo>
                  <a:lnTo>
                    <a:pt x="3352177" y="1460474"/>
                  </a:lnTo>
                  <a:lnTo>
                    <a:pt x="3352177" y="1447800"/>
                  </a:lnTo>
                  <a:lnTo>
                    <a:pt x="3358680" y="1460474"/>
                  </a:lnTo>
                  <a:lnTo>
                    <a:pt x="3358680" y="1447800"/>
                  </a:lnTo>
                  <a:lnTo>
                    <a:pt x="3356953" y="1447800"/>
                  </a:lnTo>
                  <a:lnTo>
                    <a:pt x="3358946" y="1435100"/>
                  </a:lnTo>
                  <a:lnTo>
                    <a:pt x="3354717" y="1435100"/>
                  </a:lnTo>
                  <a:lnTo>
                    <a:pt x="3354806" y="1434642"/>
                  </a:lnTo>
                  <a:lnTo>
                    <a:pt x="3354882" y="1434299"/>
                  </a:lnTo>
                  <a:lnTo>
                    <a:pt x="3357257" y="1422400"/>
                  </a:lnTo>
                  <a:lnTo>
                    <a:pt x="3360166" y="1422400"/>
                  </a:lnTo>
                  <a:lnTo>
                    <a:pt x="3364865" y="1409712"/>
                  </a:lnTo>
                  <a:lnTo>
                    <a:pt x="3368256" y="1422400"/>
                  </a:lnTo>
                  <a:lnTo>
                    <a:pt x="3387712" y="1422400"/>
                  </a:lnTo>
                  <a:lnTo>
                    <a:pt x="3397072" y="1409623"/>
                  </a:lnTo>
                  <a:lnTo>
                    <a:pt x="3391839" y="1409623"/>
                  </a:lnTo>
                  <a:lnTo>
                    <a:pt x="3375558" y="1397000"/>
                  </a:lnTo>
                  <a:lnTo>
                    <a:pt x="3373221" y="1397000"/>
                  </a:lnTo>
                  <a:lnTo>
                    <a:pt x="3373259" y="1384300"/>
                  </a:lnTo>
                  <a:lnTo>
                    <a:pt x="3402939" y="1384300"/>
                  </a:lnTo>
                  <a:lnTo>
                    <a:pt x="3414230" y="1371600"/>
                  </a:lnTo>
                  <a:lnTo>
                    <a:pt x="3441001" y="1371600"/>
                  </a:lnTo>
                  <a:lnTo>
                    <a:pt x="3431121" y="1384300"/>
                  </a:lnTo>
                  <a:lnTo>
                    <a:pt x="3429685" y="1384300"/>
                  </a:lnTo>
                  <a:lnTo>
                    <a:pt x="3426180" y="1397000"/>
                  </a:lnTo>
                  <a:lnTo>
                    <a:pt x="3434169" y="1397000"/>
                  </a:lnTo>
                  <a:lnTo>
                    <a:pt x="3428238" y="1409623"/>
                  </a:lnTo>
                  <a:lnTo>
                    <a:pt x="3425177" y="1409623"/>
                  </a:lnTo>
                  <a:lnTo>
                    <a:pt x="3420148" y="1417853"/>
                  </a:lnTo>
                  <a:lnTo>
                    <a:pt x="3424085" y="1422400"/>
                  </a:lnTo>
                  <a:lnTo>
                    <a:pt x="3430041" y="1409623"/>
                  </a:lnTo>
                  <a:lnTo>
                    <a:pt x="3440201" y="1409623"/>
                  </a:lnTo>
                  <a:lnTo>
                    <a:pt x="3431641" y="1422400"/>
                  </a:lnTo>
                  <a:lnTo>
                    <a:pt x="3448608" y="1422400"/>
                  </a:lnTo>
                  <a:lnTo>
                    <a:pt x="3447770" y="1435100"/>
                  </a:lnTo>
                  <a:lnTo>
                    <a:pt x="3456749" y="1435100"/>
                  </a:lnTo>
                  <a:lnTo>
                    <a:pt x="3461969" y="1447800"/>
                  </a:lnTo>
                  <a:lnTo>
                    <a:pt x="3475494" y="1447800"/>
                  </a:lnTo>
                  <a:lnTo>
                    <a:pt x="3482238" y="1435100"/>
                  </a:lnTo>
                  <a:lnTo>
                    <a:pt x="3495979" y="1435100"/>
                  </a:lnTo>
                  <a:lnTo>
                    <a:pt x="3501669" y="1435100"/>
                  </a:lnTo>
                  <a:lnTo>
                    <a:pt x="3496830" y="1447800"/>
                  </a:lnTo>
                  <a:lnTo>
                    <a:pt x="3495979" y="1435100"/>
                  </a:lnTo>
                  <a:lnTo>
                    <a:pt x="3491750" y="1447800"/>
                  </a:lnTo>
                  <a:lnTo>
                    <a:pt x="3489109" y="1447800"/>
                  </a:lnTo>
                  <a:lnTo>
                    <a:pt x="3495370" y="1460474"/>
                  </a:lnTo>
                  <a:lnTo>
                    <a:pt x="3473996" y="1460474"/>
                  </a:lnTo>
                  <a:lnTo>
                    <a:pt x="3477374" y="1447800"/>
                  </a:lnTo>
                  <a:lnTo>
                    <a:pt x="3466617" y="1460474"/>
                  </a:lnTo>
                  <a:lnTo>
                    <a:pt x="3458286" y="1460474"/>
                  </a:lnTo>
                  <a:lnTo>
                    <a:pt x="3462985" y="1457655"/>
                  </a:lnTo>
                  <a:lnTo>
                    <a:pt x="3456267" y="1459915"/>
                  </a:lnTo>
                  <a:lnTo>
                    <a:pt x="3451974" y="1460474"/>
                  </a:lnTo>
                  <a:lnTo>
                    <a:pt x="3450298" y="1460474"/>
                  </a:lnTo>
                  <a:lnTo>
                    <a:pt x="3450374" y="1461020"/>
                  </a:lnTo>
                  <a:lnTo>
                    <a:pt x="3450399" y="1461236"/>
                  </a:lnTo>
                  <a:lnTo>
                    <a:pt x="3449790" y="1461579"/>
                  </a:lnTo>
                  <a:lnTo>
                    <a:pt x="3450844" y="1464449"/>
                  </a:lnTo>
                  <a:lnTo>
                    <a:pt x="3452050" y="1473200"/>
                  </a:lnTo>
                  <a:lnTo>
                    <a:pt x="3461245" y="1473200"/>
                  </a:lnTo>
                  <a:lnTo>
                    <a:pt x="3462147" y="1479740"/>
                  </a:lnTo>
                  <a:lnTo>
                    <a:pt x="3462147" y="1473200"/>
                  </a:lnTo>
                  <a:lnTo>
                    <a:pt x="3473983" y="1473200"/>
                  </a:lnTo>
                  <a:lnTo>
                    <a:pt x="3473983" y="1485849"/>
                  </a:lnTo>
                  <a:lnTo>
                    <a:pt x="3474961" y="1485849"/>
                  </a:lnTo>
                  <a:lnTo>
                    <a:pt x="3480473" y="1473200"/>
                  </a:lnTo>
                  <a:lnTo>
                    <a:pt x="3487521" y="1473200"/>
                  </a:lnTo>
                  <a:lnTo>
                    <a:pt x="3491369" y="1485849"/>
                  </a:lnTo>
                  <a:lnTo>
                    <a:pt x="3491204" y="1486090"/>
                  </a:lnTo>
                  <a:lnTo>
                    <a:pt x="3479698" y="1498600"/>
                  </a:lnTo>
                  <a:lnTo>
                    <a:pt x="3468967" y="1498600"/>
                  </a:lnTo>
                  <a:lnTo>
                    <a:pt x="3475736" y="1511223"/>
                  </a:lnTo>
                  <a:lnTo>
                    <a:pt x="3486442" y="1498600"/>
                  </a:lnTo>
                  <a:lnTo>
                    <a:pt x="3503511" y="1498600"/>
                  </a:lnTo>
                  <a:lnTo>
                    <a:pt x="3501910" y="1511223"/>
                  </a:lnTo>
                  <a:lnTo>
                    <a:pt x="3495510" y="1511223"/>
                  </a:lnTo>
                  <a:lnTo>
                    <a:pt x="3480727" y="1511223"/>
                  </a:lnTo>
                  <a:lnTo>
                    <a:pt x="3486086" y="1524000"/>
                  </a:lnTo>
                  <a:lnTo>
                    <a:pt x="3495446" y="1511312"/>
                  </a:lnTo>
                  <a:lnTo>
                    <a:pt x="3502761" y="1524000"/>
                  </a:lnTo>
                  <a:lnTo>
                    <a:pt x="3505289" y="1524000"/>
                  </a:lnTo>
                  <a:lnTo>
                    <a:pt x="3488372" y="1536700"/>
                  </a:lnTo>
                  <a:lnTo>
                    <a:pt x="3494913" y="1536700"/>
                  </a:lnTo>
                  <a:lnTo>
                    <a:pt x="3503269" y="1549387"/>
                  </a:lnTo>
                  <a:lnTo>
                    <a:pt x="3511791" y="1549387"/>
                  </a:lnTo>
                  <a:lnTo>
                    <a:pt x="3518814" y="1562100"/>
                  </a:lnTo>
                  <a:lnTo>
                    <a:pt x="3502749" y="1562100"/>
                  </a:lnTo>
                  <a:lnTo>
                    <a:pt x="3509530" y="1574800"/>
                  </a:lnTo>
                  <a:lnTo>
                    <a:pt x="3510673" y="1587500"/>
                  </a:lnTo>
                  <a:lnTo>
                    <a:pt x="3510623" y="1587715"/>
                  </a:lnTo>
                  <a:lnTo>
                    <a:pt x="3507867" y="1600200"/>
                  </a:lnTo>
                  <a:lnTo>
                    <a:pt x="3502749" y="1612900"/>
                  </a:lnTo>
                  <a:lnTo>
                    <a:pt x="3519665" y="1625600"/>
                  </a:lnTo>
                  <a:lnTo>
                    <a:pt x="3512896" y="1625600"/>
                  </a:lnTo>
                  <a:lnTo>
                    <a:pt x="3524999" y="1638300"/>
                  </a:lnTo>
                  <a:lnTo>
                    <a:pt x="3534892" y="1638300"/>
                  </a:lnTo>
                  <a:lnTo>
                    <a:pt x="3539071" y="1651000"/>
                  </a:lnTo>
                  <a:lnTo>
                    <a:pt x="3534041" y="1663700"/>
                  </a:lnTo>
                  <a:lnTo>
                    <a:pt x="3532035" y="1663700"/>
                  </a:lnTo>
                  <a:lnTo>
                    <a:pt x="3542715" y="1676400"/>
                  </a:lnTo>
                  <a:lnTo>
                    <a:pt x="3546729" y="1676400"/>
                  </a:lnTo>
                  <a:lnTo>
                    <a:pt x="3547338" y="1689100"/>
                  </a:lnTo>
                  <a:lnTo>
                    <a:pt x="3550323" y="1701800"/>
                  </a:lnTo>
                  <a:lnTo>
                    <a:pt x="3549827" y="1714500"/>
                  </a:lnTo>
                  <a:lnTo>
                    <a:pt x="3539960" y="1727200"/>
                  </a:lnTo>
                  <a:lnTo>
                    <a:pt x="3549269" y="1739900"/>
                  </a:lnTo>
                  <a:lnTo>
                    <a:pt x="3549053" y="1739900"/>
                  </a:lnTo>
                  <a:lnTo>
                    <a:pt x="3549167" y="1740890"/>
                  </a:lnTo>
                  <a:lnTo>
                    <a:pt x="3549256" y="1741690"/>
                  </a:lnTo>
                  <a:lnTo>
                    <a:pt x="3550437" y="1752600"/>
                  </a:lnTo>
                  <a:lnTo>
                    <a:pt x="3555111" y="1752600"/>
                  </a:lnTo>
                  <a:lnTo>
                    <a:pt x="3547795" y="1765300"/>
                  </a:lnTo>
                  <a:lnTo>
                    <a:pt x="3541420" y="1765300"/>
                  </a:lnTo>
                  <a:lnTo>
                    <a:pt x="3534905" y="1777961"/>
                  </a:lnTo>
                  <a:lnTo>
                    <a:pt x="3559467" y="1777961"/>
                  </a:lnTo>
                  <a:lnTo>
                    <a:pt x="3542500" y="1790700"/>
                  </a:lnTo>
                  <a:lnTo>
                    <a:pt x="3541661" y="1790700"/>
                  </a:lnTo>
                  <a:lnTo>
                    <a:pt x="3546729" y="1803400"/>
                  </a:lnTo>
                  <a:lnTo>
                    <a:pt x="3547580" y="1803400"/>
                  </a:lnTo>
                  <a:lnTo>
                    <a:pt x="3554349" y="1790700"/>
                  </a:lnTo>
                  <a:lnTo>
                    <a:pt x="3558578" y="1790700"/>
                  </a:lnTo>
                  <a:lnTo>
                    <a:pt x="3560419" y="1803400"/>
                  </a:lnTo>
                  <a:lnTo>
                    <a:pt x="3555619" y="1803400"/>
                  </a:lnTo>
                  <a:lnTo>
                    <a:pt x="3547630" y="1816100"/>
                  </a:lnTo>
                  <a:lnTo>
                    <a:pt x="3545040" y="1816100"/>
                  </a:lnTo>
                  <a:lnTo>
                    <a:pt x="3550120" y="1828800"/>
                  </a:lnTo>
                  <a:lnTo>
                    <a:pt x="3543350" y="1828800"/>
                  </a:lnTo>
                  <a:lnTo>
                    <a:pt x="3550094" y="1841449"/>
                  </a:lnTo>
                  <a:lnTo>
                    <a:pt x="3545573" y="1841449"/>
                  </a:lnTo>
                  <a:lnTo>
                    <a:pt x="3545598" y="1842363"/>
                  </a:lnTo>
                  <a:lnTo>
                    <a:pt x="3546005" y="1854187"/>
                  </a:lnTo>
                  <a:lnTo>
                    <a:pt x="3536581" y="1854187"/>
                  </a:lnTo>
                  <a:lnTo>
                    <a:pt x="3536683" y="1867585"/>
                  </a:lnTo>
                  <a:lnTo>
                    <a:pt x="3538905" y="1879600"/>
                  </a:lnTo>
                  <a:lnTo>
                    <a:pt x="3541572" y="1879600"/>
                  </a:lnTo>
                  <a:lnTo>
                    <a:pt x="3542500" y="1892300"/>
                  </a:lnTo>
                  <a:lnTo>
                    <a:pt x="3565614" y="1892300"/>
                  </a:lnTo>
                  <a:lnTo>
                    <a:pt x="3572865" y="1904847"/>
                  </a:lnTo>
                  <a:lnTo>
                    <a:pt x="3572865" y="1625600"/>
                  </a:lnTo>
                  <a:lnTo>
                    <a:pt x="3566185" y="1625600"/>
                  </a:lnTo>
                  <a:lnTo>
                    <a:pt x="3567176" y="1600200"/>
                  </a:lnTo>
                  <a:lnTo>
                    <a:pt x="3592004" y="1600200"/>
                  </a:lnTo>
                  <a:lnTo>
                    <a:pt x="3599180" y="1612900"/>
                  </a:lnTo>
                  <a:lnTo>
                    <a:pt x="3599180" y="215900"/>
                  </a:lnTo>
                  <a:lnTo>
                    <a:pt x="3590721" y="215900"/>
                  </a:lnTo>
                  <a:lnTo>
                    <a:pt x="3596068" y="203200"/>
                  </a:lnTo>
                  <a:lnTo>
                    <a:pt x="3601415" y="190500"/>
                  </a:lnTo>
                  <a:lnTo>
                    <a:pt x="3610914" y="177800"/>
                  </a:lnTo>
                  <a:lnTo>
                    <a:pt x="3617722" y="165100"/>
                  </a:lnTo>
                  <a:lnTo>
                    <a:pt x="3620325" y="152400"/>
                  </a:lnTo>
                  <a:lnTo>
                    <a:pt x="3605098" y="165100"/>
                  </a:lnTo>
                  <a:lnTo>
                    <a:pt x="3609327" y="152400"/>
                  </a:lnTo>
                  <a:lnTo>
                    <a:pt x="3615791" y="152400"/>
                  </a:lnTo>
                  <a:lnTo>
                    <a:pt x="3613239" y="139700"/>
                  </a:lnTo>
                  <a:lnTo>
                    <a:pt x="3608946" y="152400"/>
                  </a:lnTo>
                  <a:lnTo>
                    <a:pt x="3606787" y="152400"/>
                  </a:lnTo>
                  <a:lnTo>
                    <a:pt x="3608476" y="139700"/>
                  </a:lnTo>
                  <a:lnTo>
                    <a:pt x="3593985" y="149161"/>
                  </a:lnTo>
                  <a:lnTo>
                    <a:pt x="3597160" y="139700"/>
                  </a:lnTo>
                  <a:lnTo>
                    <a:pt x="3600323" y="139700"/>
                  </a:lnTo>
                  <a:lnTo>
                    <a:pt x="3600361" y="139001"/>
                  </a:lnTo>
                  <a:lnTo>
                    <a:pt x="3600869" y="127000"/>
                  </a:lnTo>
                  <a:lnTo>
                    <a:pt x="3595471" y="139700"/>
                  </a:lnTo>
                  <a:lnTo>
                    <a:pt x="3595357" y="140144"/>
                  </a:lnTo>
                  <a:lnTo>
                    <a:pt x="3592626" y="150037"/>
                  </a:lnTo>
                  <a:lnTo>
                    <a:pt x="3589020" y="152400"/>
                  </a:lnTo>
                  <a:lnTo>
                    <a:pt x="3585362" y="152400"/>
                  </a:lnTo>
                  <a:lnTo>
                    <a:pt x="3587229" y="139700"/>
                  </a:lnTo>
                  <a:lnTo>
                    <a:pt x="3589020" y="139700"/>
                  </a:lnTo>
                  <a:lnTo>
                    <a:pt x="3591560" y="127000"/>
                  </a:lnTo>
                  <a:lnTo>
                    <a:pt x="3586505" y="139700"/>
                  </a:lnTo>
                  <a:lnTo>
                    <a:pt x="3572103" y="139700"/>
                  </a:lnTo>
                  <a:lnTo>
                    <a:pt x="3572103" y="139001"/>
                  </a:lnTo>
                  <a:lnTo>
                    <a:pt x="3571964" y="127000"/>
                  </a:lnTo>
                  <a:lnTo>
                    <a:pt x="3566274" y="127000"/>
                  </a:lnTo>
                  <a:lnTo>
                    <a:pt x="3570414" y="114300"/>
                  </a:lnTo>
                  <a:lnTo>
                    <a:pt x="3566185" y="114300"/>
                  </a:lnTo>
                  <a:lnTo>
                    <a:pt x="3555187" y="127000"/>
                  </a:lnTo>
                  <a:lnTo>
                    <a:pt x="3554184" y="127000"/>
                  </a:lnTo>
                  <a:lnTo>
                    <a:pt x="3554184" y="876300"/>
                  </a:lnTo>
                  <a:lnTo>
                    <a:pt x="3540252" y="876300"/>
                  </a:lnTo>
                  <a:lnTo>
                    <a:pt x="3533394" y="863561"/>
                  </a:lnTo>
                  <a:lnTo>
                    <a:pt x="3531501" y="863561"/>
                  </a:lnTo>
                  <a:lnTo>
                    <a:pt x="3531527" y="863803"/>
                  </a:lnTo>
                  <a:lnTo>
                    <a:pt x="3532632" y="872058"/>
                  </a:lnTo>
                  <a:lnTo>
                    <a:pt x="3532759" y="872972"/>
                  </a:lnTo>
                  <a:lnTo>
                    <a:pt x="3532822" y="873429"/>
                  </a:lnTo>
                  <a:lnTo>
                    <a:pt x="3533203" y="876300"/>
                  </a:lnTo>
                  <a:lnTo>
                    <a:pt x="3532632" y="872058"/>
                  </a:lnTo>
                  <a:lnTo>
                    <a:pt x="3528098" y="863561"/>
                  </a:lnTo>
                  <a:lnTo>
                    <a:pt x="3521354" y="863561"/>
                  </a:lnTo>
                  <a:lnTo>
                    <a:pt x="3521354" y="901700"/>
                  </a:lnTo>
                  <a:lnTo>
                    <a:pt x="3517976" y="901700"/>
                  </a:lnTo>
                  <a:lnTo>
                    <a:pt x="3514585" y="889000"/>
                  </a:lnTo>
                  <a:lnTo>
                    <a:pt x="3518814" y="889000"/>
                  </a:lnTo>
                  <a:lnTo>
                    <a:pt x="3521354" y="901700"/>
                  </a:lnTo>
                  <a:lnTo>
                    <a:pt x="3521354" y="863561"/>
                  </a:lnTo>
                  <a:lnTo>
                    <a:pt x="3516376" y="863561"/>
                  </a:lnTo>
                  <a:lnTo>
                    <a:pt x="3516426" y="863803"/>
                  </a:lnTo>
                  <a:lnTo>
                    <a:pt x="3517455" y="868489"/>
                  </a:lnTo>
                  <a:lnTo>
                    <a:pt x="3512870" y="863561"/>
                  </a:lnTo>
                  <a:lnTo>
                    <a:pt x="3503587" y="863561"/>
                  </a:lnTo>
                  <a:lnTo>
                    <a:pt x="3503587" y="876300"/>
                  </a:lnTo>
                  <a:lnTo>
                    <a:pt x="3495129" y="876300"/>
                  </a:lnTo>
                  <a:lnTo>
                    <a:pt x="3489198" y="863561"/>
                  </a:lnTo>
                  <a:lnTo>
                    <a:pt x="3484130" y="863561"/>
                  </a:lnTo>
                  <a:lnTo>
                    <a:pt x="3484181" y="863803"/>
                  </a:lnTo>
                  <a:lnTo>
                    <a:pt x="3486899" y="876300"/>
                  </a:lnTo>
                  <a:lnTo>
                    <a:pt x="3488474" y="876300"/>
                  </a:lnTo>
                  <a:lnTo>
                    <a:pt x="3493439" y="889000"/>
                  </a:lnTo>
                  <a:lnTo>
                    <a:pt x="3495129" y="889000"/>
                  </a:lnTo>
                  <a:lnTo>
                    <a:pt x="3495129" y="901700"/>
                  </a:lnTo>
                  <a:lnTo>
                    <a:pt x="3492601" y="901700"/>
                  </a:lnTo>
                  <a:lnTo>
                    <a:pt x="3492195" y="889000"/>
                  </a:lnTo>
                  <a:lnTo>
                    <a:pt x="3489426" y="889000"/>
                  </a:lnTo>
                  <a:lnTo>
                    <a:pt x="3485692" y="876300"/>
                  </a:lnTo>
                  <a:lnTo>
                    <a:pt x="3482314" y="876300"/>
                  </a:lnTo>
                  <a:lnTo>
                    <a:pt x="3483711" y="889000"/>
                  </a:lnTo>
                  <a:lnTo>
                    <a:pt x="3479063" y="889000"/>
                  </a:lnTo>
                  <a:lnTo>
                    <a:pt x="3478212" y="901700"/>
                  </a:lnTo>
                  <a:lnTo>
                    <a:pt x="3475672" y="901700"/>
                  </a:lnTo>
                  <a:lnTo>
                    <a:pt x="3475672" y="1117600"/>
                  </a:lnTo>
                  <a:lnTo>
                    <a:pt x="3475571" y="1118412"/>
                  </a:lnTo>
                  <a:lnTo>
                    <a:pt x="3473983" y="1130300"/>
                  </a:lnTo>
                  <a:lnTo>
                    <a:pt x="3468916" y="1130300"/>
                  </a:lnTo>
                  <a:lnTo>
                    <a:pt x="3467214" y="1117600"/>
                  </a:lnTo>
                  <a:lnTo>
                    <a:pt x="3475672" y="1117600"/>
                  </a:lnTo>
                  <a:lnTo>
                    <a:pt x="3475672" y="901700"/>
                  </a:lnTo>
                  <a:lnTo>
                    <a:pt x="3474834" y="901700"/>
                  </a:lnTo>
                  <a:lnTo>
                    <a:pt x="3473272" y="889000"/>
                  </a:lnTo>
                  <a:lnTo>
                    <a:pt x="3474593" y="889000"/>
                  </a:lnTo>
                  <a:lnTo>
                    <a:pt x="3474478" y="886663"/>
                  </a:lnTo>
                  <a:lnTo>
                    <a:pt x="3473983" y="876300"/>
                  </a:lnTo>
                  <a:lnTo>
                    <a:pt x="3471697" y="889000"/>
                  </a:lnTo>
                  <a:lnTo>
                    <a:pt x="3470287" y="889000"/>
                  </a:lnTo>
                  <a:lnTo>
                    <a:pt x="3468395" y="901700"/>
                  </a:lnTo>
                  <a:lnTo>
                    <a:pt x="3464687" y="889000"/>
                  </a:lnTo>
                  <a:lnTo>
                    <a:pt x="3468916" y="889000"/>
                  </a:lnTo>
                  <a:lnTo>
                    <a:pt x="3464090" y="876300"/>
                  </a:lnTo>
                  <a:lnTo>
                    <a:pt x="3457918" y="876300"/>
                  </a:lnTo>
                  <a:lnTo>
                    <a:pt x="3449396" y="865632"/>
                  </a:lnTo>
                  <a:lnTo>
                    <a:pt x="3447821" y="863803"/>
                  </a:lnTo>
                  <a:lnTo>
                    <a:pt x="3451148" y="876300"/>
                  </a:lnTo>
                  <a:lnTo>
                    <a:pt x="3453688" y="889000"/>
                  </a:lnTo>
                  <a:lnTo>
                    <a:pt x="3450298" y="889000"/>
                  </a:lnTo>
                  <a:lnTo>
                    <a:pt x="3450298" y="1409623"/>
                  </a:lnTo>
                  <a:lnTo>
                    <a:pt x="3441852" y="1409623"/>
                  </a:lnTo>
                  <a:lnTo>
                    <a:pt x="3441890" y="1409458"/>
                  </a:lnTo>
                  <a:lnTo>
                    <a:pt x="3444379" y="1397000"/>
                  </a:lnTo>
                  <a:lnTo>
                    <a:pt x="3449459" y="1397000"/>
                  </a:lnTo>
                  <a:lnTo>
                    <a:pt x="3450298" y="1409623"/>
                  </a:lnTo>
                  <a:lnTo>
                    <a:pt x="3450298" y="889000"/>
                  </a:lnTo>
                  <a:lnTo>
                    <a:pt x="3441839" y="889000"/>
                  </a:lnTo>
                  <a:lnTo>
                    <a:pt x="3442690" y="901700"/>
                  </a:lnTo>
                  <a:lnTo>
                    <a:pt x="3441725" y="889000"/>
                  </a:lnTo>
                  <a:lnTo>
                    <a:pt x="3437572" y="889000"/>
                  </a:lnTo>
                  <a:lnTo>
                    <a:pt x="3434232" y="876300"/>
                  </a:lnTo>
                  <a:lnTo>
                    <a:pt x="3425774" y="876300"/>
                  </a:lnTo>
                  <a:lnTo>
                    <a:pt x="3425748" y="863803"/>
                  </a:lnTo>
                  <a:lnTo>
                    <a:pt x="3424567" y="876300"/>
                  </a:lnTo>
                  <a:lnTo>
                    <a:pt x="3421761" y="865632"/>
                  </a:lnTo>
                  <a:lnTo>
                    <a:pt x="3421176" y="863803"/>
                  </a:lnTo>
                  <a:lnTo>
                    <a:pt x="3418040" y="876300"/>
                  </a:lnTo>
                  <a:lnTo>
                    <a:pt x="3415627" y="876300"/>
                  </a:lnTo>
                  <a:lnTo>
                    <a:pt x="3415627" y="889000"/>
                  </a:lnTo>
                  <a:lnTo>
                    <a:pt x="3410547" y="889000"/>
                  </a:lnTo>
                  <a:lnTo>
                    <a:pt x="3410547" y="927100"/>
                  </a:lnTo>
                  <a:lnTo>
                    <a:pt x="3408857" y="927100"/>
                  </a:lnTo>
                  <a:lnTo>
                    <a:pt x="3408857" y="1358900"/>
                  </a:lnTo>
                  <a:lnTo>
                    <a:pt x="3408857" y="1371600"/>
                  </a:lnTo>
                  <a:lnTo>
                    <a:pt x="3392779" y="1371600"/>
                  </a:lnTo>
                  <a:lnTo>
                    <a:pt x="3392881" y="1365669"/>
                  </a:lnTo>
                  <a:lnTo>
                    <a:pt x="3392995" y="1358900"/>
                  </a:lnTo>
                  <a:lnTo>
                    <a:pt x="3408857" y="1358900"/>
                  </a:lnTo>
                  <a:lnTo>
                    <a:pt x="3408857" y="927100"/>
                  </a:lnTo>
                  <a:lnTo>
                    <a:pt x="3406317" y="927100"/>
                  </a:lnTo>
                  <a:lnTo>
                    <a:pt x="3405467" y="914400"/>
                  </a:lnTo>
                  <a:lnTo>
                    <a:pt x="3408007" y="914400"/>
                  </a:lnTo>
                  <a:lnTo>
                    <a:pt x="3410547" y="927100"/>
                  </a:lnTo>
                  <a:lnTo>
                    <a:pt x="3410547" y="889000"/>
                  </a:lnTo>
                  <a:lnTo>
                    <a:pt x="3396183" y="889000"/>
                  </a:lnTo>
                  <a:lnTo>
                    <a:pt x="3396183" y="1320749"/>
                  </a:lnTo>
                  <a:lnTo>
                    <a:pt x="3396069" y="1321168"/>
                  </a:lnTo>
                  <a:lnTo>
                    <a:pt x="3395980" y="1321511"/>
                  </a:lnTo>
                  <a:lnTo>
                    <a:pt x="3395929" y="1321701"/>
                  </a:lnTo>
                  <a:lnTo>
                    <a:pt x="3392779" y="1333500"/>
                  </a:lnTo>
                  <a:lnTo>
                    <a:pt x="3391090" y="1333500"/>
                  </a:lnTo>
                  <a:lnTo>
                    <a:pt x="3391014" y="1332420"/>
                  </a:lnTo>
                  <a:lnTo>
                    <a:pt x="3390963" y="1331544"/>
                  </a:lnTo>
                  <a:lnTo>
                    <a:pt x="3390239" y="1320749"/>
                  </a:lnTo>
                  <a:lnTo>
                    <a:pt x="3396183" y="1320749"/>
                  </a:lnTo>
                  <a:lnTo>
                    <a:pt x="3396183" y="889000"/>
                  </a:lnTo>
                  <a:lnTo>
                    <a:pt x="3389401" y="876300"/>
                  </a:lnTo>
                  <a:lnTo>
                    <a:pt x="3389465" y="878370"/>
                  </a:lnTo>
                  <a:lnTo>
                    <a:pt x="3389553" y="880745"/>
                  </a:lnTo>
                  <a:lnTo>
                    <a:pt x="3390252" y="901700"/>
                  </a:lnTo>
                  <a:lnTo>
                    <a:pt x="3389211" y="901700"/>
                  </a:lnTo>
                  <a:lnTo>
                    <a:pt x="3390252" y="914400"/>
                  </a:lnTo>
                  <a:lnTo>
                    <a:pt x="3391916" y="927100"/>
                  </a:lnTo>
                  <a:lnTo>
                    <a:pt x="3392779" y="939800"/>
                  </a:lnTo>
                  <a:lnTo>
                    <a:pt x="3391090" y="939800"/>
                  </a:lnTo>
                  <a:lnTo>
                    <a:pt x="3386010" y="927100"/>
                  </a:lnTo>
                  <a:lnTo>
                    <a:pt x="3384334" y="914501"/>
                  </a:lnTo>
                  <a:lnTo>
                    <a:pt x="3384334" y="1308036"/>
                  </a:lnTo>
                  <a:lnTo>
                    <a:pt x="3382645" y="1320749"/>
                  </a:lnTo>
                  <a:lnTo>
                    <a:pt x="3379228" y="1320749"/>
                  </a:lnTo>
                  <a:lnTo>
                    <a:pt x="3374148" y="1308036"/>
                  </a:lnTo>
                  <a:lnTo>
                    <a:pt x="3384334" y="1308036"/>
                  </a:lnTo>
                  <a:lnTo>
                    <a:pt x="3384334" y="914501"/>
                  </a:lnTo>
                  <a:lnTo>
                    <a:pt x="3381781" y="914400"/>
                  </a:lnTo>
                  <a:lnTo>
                    <a:pt x="3381781" y="1282700"/>
                  </a:lnTo>
                  <a:lnTo>
                    <a:pt x="3381692" y="1284185"/>
                  </a:lnTo>
                  <a:lnTo>
                    <a:pt x="3380943" y="1295400"/>
                  </a:lnTo>
                  <a:lnTo>
                    <a:pt x="3380092" y="1295400"/>
                  </a:lnTo>
                  <a:lnTo>
                    <a:pt x="3378403" y="1290332"/>
                  </a:lnTo>
                  <a:lnTo>
                    <a:pt x="3378403" y="1295400"/>
                  </a:lnTo>
                  <a:lnTo>
                    <a:pt x="3375025" y="1295400"/>
                  </a:lnTo>
                  <a:lnTo>
                    <a:pt x="3375025" y="1282700"/>
                  </a:lnTo>
                  <a:lnTo>
                    <a:pt x="3378403" y="1295400"/>
                  </a:lnTo>
                  <a:lnTo>
                    <a:pt x="3378403" y="1290332"/>
                  </a:lnTo>
                  <a:lnTo>
                    <a:pt x="3375863" y="1282700"/>
                  </a:lnTo>
                  <a:lnTo>
                    <a:pt x="3381781" y="1282700"/>
                  </a:lnTo>
                  <a:lnTo>
                    <a:pt x="3381781" y="914400"/>
                  </a:lnTo>
                  <a:lnTo>
                    <a:pt x="3380092" y="914400"/>
                  </a:lnTo>
                  <a:lnTo>
                    <a:pt x="3380092" y="939800"/>
                  </a:lnTo>
                  <a:lnTo>
                    <a:pt x="3380092" y="952500"/>
                  </a:lnTo>
                  <a:lnTo>
                    <a:pt x="3370796" y="952500"/>
                  </a:lnTo>
                  <a:lnTo>
                    <a:pt x="3370796" y="939800"/>
                  </a:lnTo>
                  <a:lnTo>
                    <a:pt x="3369945" y="937247"/>
                  </a:lnTo>
                  <a:lnTo>
                    <a:pt x="3369945" y="952500"/>
                  </a:lnTo>
                  <a:lnTo>
                    <a:pt x="3369132" y="952500"/>
                  </a:lnTo>
                  <a:lnTo>
                    <a:pt x="3369132" y="1206487"/>
                  </a:lnTo>
                  <a:lnTo>
                    <a:pt x="3364026" y="1206487"/>
                  </a:lnTo>
                  <a:lnTo>
                    <a:pt x="3364052" y="1206296"/>
                  </a:lnTo>
                  <a:lnTo>
                    <a:pt x="3366046" y="1193800"/>
                  </a:lnTo>
                  <a:lnTo>
                    <a:pt x="3368776" y="1193800"/>
                  </a:lnTo>
                  <a:lnTo>
                    <a:pt x="3369132" y="1206487"/>
                  </a:lnTo>
                  <a:lnTo>
                    <a:pt x="3369132" y="952500"/>
                  </a:lnTo>
                  <a:lnTo>
                    <a:pt x="3362858" y="952500"/>
                  </a:lnTo>
                  <a:lnTo>
                    <a:pt x="3356241" y="962583"/>
                  </a:lnTo>
                  <a:lnTo>
                    <a:pt x="3355568" y="952500"/>
                  </a:lnTo>
                  <a:lnTo>
                    <a:pt x="3357257" y="952500"/>
                  </a:lnTo>
                  <a:lnTo>
                    <a:pt x="3360636" y="939800"/>
                  </a:lnTo>
                  <a:lnTo>
                    <a:pt x="3369945" y="952500"/>
                  </a:lnTo>
                  <a:lnTo>
                    <a:pt x="3369945" y="937247"/>
                  </a:lnTo>
                  <a:lnTo>
                    <a:pt x="3366566" y="927100"/>
                  </a:lnTo>
                  <a:lnTo>
                    <a:pt x="3371634" y="927100"/>
                  </a:lnTo>
                  <a:lnTo>
                    <a:pt x="3380092" y="952500"/>
                  </a:lnTo>
                  <a:lnTo>
                    <a:pt x="3380092" y="939800"/>
                  </a:lnTo>
                  <a:lnTo>
                    <a:pt x="3378403" y="939800"/>
                  </a:lnTo>
                  <a:lnTo>
                    <a:pt x="3377552" y="927100"/>
                  </a:lnTo>
                  <a:lnTo>
                    <a:pt x="3380092" y="939800"/>
                  </a:lnTo>
                  <a:lnTo>
                    <a:pt x="3380092" y="914400"/>
                  </a:lnTo>
                  <a:lnTo>
                    <a:pt x="3374174" y="914400"/>
                  </a:lnTo>
                  <a:lnTo>
                    <a:pt x="3374174" y="927100"/>
                  </a:lnTo>
                  <a:lnTo>
                    <a:pt x="3372485" y="927100"/>
                  </a:lnTo>
                  <a:lnTo>
                    <a:pt x="3370796" y="914400"/>
                  </a:lnTo>
                  <a:lnTo>
                    <a:pt x="3369094" y="914400"/>
                  </a:lnTo>
                  <a:lnTo>
                    <a:pt x="3369094" y="901700"/>
                  </a:lnTo>
                  <a:lnTo>
                    <a:pt x="3365716" y="914400"/>
                  </a:lnTo>
                  <a:lnTo>
                    <a:pt x="3361486" y="914400"/>
                  </a:lnTo>
                  <a:lnTo>
                    <a:pt x="3360636" y="901700"/>
                  </a:lnTo>
                  <a:lnTo>
                    <a:pt x="3359797" y="901700"/>
                  </a:lnTo>
                  <a:lnTo>
                    <a:pt x="3360636" y="914400"/>
                  </a:lnTo>
                  <a:lnTo>
                    <a:pt x="3358108" y="914400"/>
                  </a:lnTo>
                  <a:lnTo>
                    <a:pt x="3358946" y="901700"/>
                  </a:lnTo>
                  <a:lnTo>
                    <a:pt x="3358108" y="901700"/>
                  </a:lnTo>
                  <a:lnTo>
                    <a:pt x="3358108" y="889000"/>
                  </a:lnTo>
                  <a:lnTo>
                    <a:pt x="3357257" y="891743"/>
                  </a:lnTo>
                  <a:lnTo>
                    <a:pt x="3357257" y="914400"/>
                  </a:lnTo>
                  <a:lnTo>
                    <a:pt x="3357257" y="927100"/>
                  </a:lnTo>
                  <a:lnTo>
                    <a:pt x="3356406" y="927100"/>
                  </a:lnTo>
                  <a:lnTo>
                    <a:pt x="3357257" y="914400"/>
                  </a:lnTo>
                  <a:lnTo>
                    <a:pt x="3357257" y="891743"/>
                  </a:lnTo>
                  <a:lnTo>
                    <a:pt x="3356406" y="894473"/>
                  </a:lnTo>
                  <a:lnTo>
                    <a:pt x="3356406" y="901700"/>
                  </a:lnTo>
                  <a:lnTo>
                    <a:pt x="3356406" y="914400"/>
                  </a:lnTo>
                  <a:lnTo>
                    <a:pt x="3355568" y="914400"/>
                  </a:lnTo>
                  <a:lnTo>
                    <a:pt x="3356406" y="901700"/>
                  </a:lnTo>
                  <a:lnTo>
                    <a:pt x="3356406" y="894473"/>
                  </a:lnTo>
                  <a:lnTo>
                    <a:pt x="3355467" y="897496"/>
                  </a:lnTo>
                  <a:lnTo>
                    <a:pt x="3355467" y="963752"/>
                  </a:lnTo>
                  <a:lnTo>
                    <a:pt x="3346259" y="977900"/>
                  </a:lnTo>
                  <a:lnTo>
                    <a:pt x="3345421" y="977900"/>
                  </a:lnTo>
                  <a:lnTo>
                    <a:pt x="3349650" y="965200"/>
                  </a:lnTo>
                  <a:lnTo>
                    <a:pt x="3352177" y="965200"/>
                  </a:lnTo>
                  <a:lnTo>
                    <a:pt x="3354717" y="952500"/>
                  </a:lnTo>
                  <a:lnTo>
                    <a:pt x="3355467" y="963752"/>
                  </a:lnTo>
                  <a:lnTo>
                    <a:pt x="3355467" y="897496"/>
                  </a:lnTo>
                  <a:lnTo>
                    <a:pt x="3354159" y="901700"/>
                  </a:lnTo>
                  <a:lnTo>
                    <a:pt x="3345967" y="914400"/>
                  </a:lnTo>
                  <a:lnTo>
                    <a:pt x="3345015" y="914400"/>
                  </a:lnTo>
                  <a:lnTo>
                    <a:pt x="3348164" y="901700"/>
                  </a:lnTo>
                  <a:lnTo>
                    <a:pt x="3350361" y="901700"/>
                  </a:lnTo>
                  <a:lnTo>
                    <a:pt x="3350488" y="889000"/>
                  </a:lnTo>
                  <a:lnTo>
                    <a:pt x="3346615" y="901700"/>
                  </a:lnTo>
                  <a:lnTo>
                    <a:pt x="3344253" y="901700"/>
                  </a:lnTo>
                  <a:lnTo>
                    <a:pt x="3342043" y="914400"/>
                  </a:lnTo>
                  <a:lnTo>
                    <a:pt x="3340341" y="914400"/>
                  </a:lnTo>
                  <a:lnTo>
                    <a:pt x="3340341" y="1689100"/>
                  </a:lnTo>
                  <a:lnTo>
                    <a:pt x="3331349" y="1701800"/>
                  </a:lnTo>
                  <a:lnTo>
                    <a:pt x="3328492" y="1705800"/>
                  </a:lnTo>
                  <a:lnTo>
                    <a:pt x="3328492" y="2565400"/>
                  </a:lnTo>
                  <a:lnTo>
                    <a:pt x="3301428" y="2565400"/>
                  </a:lnTo>
                  <a:lnTo>
                    <a:pt x="3299307" y="2578100"/>
                  </a:lnTo>
                  <a:lnTo>
                    <a:pt x="3301530" y="2590800"/>
                  </a:lnTo>
                  <a:lnTo>
                    <a:pt x="3325114" y="2590800"/>
                  </a:lnTo>
                  <a:lnTo>
                    <a:pt x="3322421" y="2603500"/>
                  </a:lnTo>
                  <a:lnTo>
                    <a:pt x="3326536" y="2603500"/>
                  </a:lnTo>
                  <a:lnTo>
                    <a:pt x="3327654" y="2616200"/>
                  </a:lnTo>
                  <a:lnTo>
                    <a:pt x="3317506" y="2616200"/>
                  </a:lnTo>
                  <a:lnTo>
                    <a:pt x="3312896" y="2603500"/>
                  </a:lnTo>
                  <a:lnTo>
                    <a:pt x="3310737" y="2603500"/>
                  </a:lnTo>
                  <a:lnTo>
                    <a:pt x="3310737" y="3009900"/>
                  </a:lnTo>
                  <a:lnTo>
                    <a:pt x="3309886" y="3022600"/>
                  </a:lnTo>
                  <a:lnTo>
                    <a:pt x="3305657" y="3022600"/>
                  </a:lnTo>
                  <a:lnTo>
                    <a:pt x="3305657" y="3009900"/>
                  </a:lnTo>
                  <a:lnTo>
                    <a:pt x="3310737" y="3009900"/>
                  </a:lnTo>
                  <a:lnTo>
                    <a:pt x="3310737" y="2603500"/>
                  </a:lnTo>
                  <a:lnTo>
                    <a:pt x="3308070" y="2603500"/>
                  </a:lnTo>
                  <a:lnTo>
                    <a:pt x="3307346" y="2616200"/>
                  </a:lnTo>
                  <a:lnTo>
                    <a:pt x="3298050" y="2606637"/>
                  </a:lnTo>
                  <a:lnTo>
                    <a:pt x="3298050" y="2832100"/>
                  </a:lnTo>
                  <a:lnTo>
                    <a:pt x="3294659" y="2832100"/>
                  </a:lnTo>
                  <a:lnTo>
                    <a:pt x="3294659" y="3048000"/>
                  </a:lnTo>
                  <a:lnTo>
                    <a:pt x="3285363" y="3048000"/>
                  </a:lnTo>
                  <a:lnTo>
                    <a:pt x="3285363" y="3035300"/>
                  </a:lnTo>
                  <a:lnTo>
                    <a:pt x="3293821" y="3035300"/>
                  </a:lnTo>
                  <a:lnTo>
                    <a:pt x="3294659" y="3048000"/>
                  </a:lnTo>
                  <a:lnTo>
                    <a:pt x="3294659" y="2832100"/>
                  </a:lnTo>
                  <a:lnTo>
                    <a:pt x="3284296" y="2832100"/>
                  </a:lnTo>
                  <a:lnTo>
                    <a:pt x="3284639" y="2819400"/>
                  </a:lnTo>
                  <a:lnTo>
                    <a:pt x="3296348" y="2819400"/>
                  </a:lnTo>
                  <a:lnTo>
                    <a:pt x="3298050" y="2832100"/>
                  </a:lnTo>
                  <a:lnTo>
                    <a:pt x="3298050" y="2606637"/>
                  </a:lnTo>
                  <a:lnTo>
                    <a:pt x="3282670" y="2590800"/>
                  </a:lnTo>
                  <a:lnTo>
                    <a:pt x="3278009" y="2578100"/>
                  </a:lnTo>
                  <a:lnTo>
                    <a:pt x="3287801" y="2552700"/>
                  </a:lnTo>
                  <a:lnTo>
                    <a:pt x="3306483" y="2552700"/>
                  </a:lnTo>
                  <a:lnTo>
                    <a:pt x="3328492" y="2565400"/>
                  </a:lnTo>
                  <a:lnTo>
                    <a:pt x="3328492" y="1705800"/>
                  </a:lnTo>
                  <a:lnTo>
                    <a:pt x="3322256" y="1714500"/>
                  </a:lnTo>
                  <a:lnTo>
                    <a:pt x="3313277" y="1727200"/>
                  </a:lnTo>
                  <a:lnTo>
                    <a:pt x="3316147" y="1714500"/>
                  </a:lnTo>
                  <a:lnTo>
                    <a:pt x="3319691" y="1689100"/>
                  </a:lnTo>
                  <a:lnTo>
                    <a:pt x="3340341" y="1689100"/>
                  </a:lnTo>
                  <a:lnTo>
                    <a:pt x="3340341" y="914400"/>
                  </a:lnTo>
                  <a:lnTo>
                    <a:pt x="3337801" y="914400"/>
                  </a:lnTo>
                  <a:lnTo>
                    <a:pt x="3339490" y="901700"/>
                  </a:lnTo>
                  <a:lnTo>
                    <a:pt x="3336950" y="901700"/>
                  </a:lnTo>
                  <a:lnTo>
                    <a:pt x="3339490" y="889000"/>
                  </a:lnTo>
                  <a:lnTo>
                    <a:pt x="3337852" y="889000"/>
                  </a:lnTo>
                  <a:lnTo>
                    <a:pt x="3333991" y="901700"/>
                  </a:lnTo>
                  <a:lnTo>
                    <a:pt x="3323310" y="901700"/>
                  </a:lnTo>
                  <a:lnTo>
                    <a:pt x="3323310" y="1219200"/>
                  </a:lnTo>
                  <a:lnTo>
                    <a:pt x="3316655" y="1219200"/>
                  </a:lnTo>
                  <a:lnTo>
                    <a:pt x="3321532" y="1206487"/>
                  </a:lnTo>
                  <a:lnTo>
                    <a:pt x="3323310" y="1219200"/>
                  </a:lnTo>
                  <a:lnTo>
                    <a:pt x="3323310" y="901700"/>
                  </a:lnTo>
                  <a:lnTo>
                    <a:pt x="3321304" y="901700"/>
                  </a:lnTo>
                  <a:lnTo>
                    <a:pt x="3319056" y="889000"/>
                  </a:lnTo>
                  <a:lnTo>
                    <a:pt x="3320796" y="880745"/>
                  </a:lnTo>
                  <a:lnTo>
                    <a:pt x="3321177" y="878370"/>
                  </a:lnTo>
                  <a:lnTo>
                    <a:pt x="3318345" y="889000"/>
                  </a:lnTo>
                  <a:lnTo>
                    <a:pt x="3309886" y="901700"/>
                  </a:lnTo>
                  <a:lnTo>
                    <a:pt x="3306508" y="901700"/>
                  </a:lnTo>
                  <a:lnTo>
                    <a:pt x="3311017" y="889000"/>
                  </a:lnTo>
                  <a:lnTo>
                    <a:pt x="3307664" y="876300"/>
                  </a:lnTo>
                  <a:lnTo>
                    <a:pt x="3304819" y="876300"/>
                  </a:lnTo>
                  <a:lnTo>
                    <a:pt x="3304819" y="2374900"/>
                  </a:lnTo>
                  <a:lnTo>
                    <a:pt x="3304819" y="2387600"/>
                  </a:lnTo>
                  <a:lnTo>
                    <a:pt x="3297199" y="2387600"/>
                  </a:lnTo>
                  <a:lnTo>
                    <a:pt x="3297199" y="2374900"/>
                  </a:lnTo>
                  <a:lnTo>
                    <a:pt x="3304819" y="2374900"/>
                  </a:lnTo>
                  <a:lnTo>
                    <a:pt x="3304819" y="876300"/>
                  </a:lnTo>
                  <a:lnTo>
                    <a:pt x="3303536" y="876300"/>
                  </a:lnTo>
                  <a:lnTo>
                    <a:pt x="3305314" y="865632"/>
                  </a:lnTo>
                  <a:lnTo>
                    <a:pt x="3305568" y="863803"/>
                  </a:lnTo>
                  <a:lnTo>
                    <a:pt x="3299739" y="876300"/>
                  </a:lnTo>
                  <a:lnTo>
                    <a:pt x="3287052" y="876300"/>
                  </a:lnTo>
                  <a:lnTo>
                    <a:pt x="3287052" y="2349500"/>
                  </a:lnTo>
                  <a:lnTo>
                    <a:pt x="3280283" y="2349500"/>
                  </a:lnTo>
                  <a:lnTo>
                    <a:pt x="3281134" y="2336800"/>
                  </a:lnTo>
                  <a:lnTo>
                    <a:pt x="3287052" y="2349500"/>
                  </a:lnTo>
                  <a:lnTo>
                    <a:pt x="3287052" y="876300"/>
                  </a:lnTo>
                  <a:lnTo>
                    <a:pt x="3281972" y="876300"/>
                  </a:lnTo>
                  <a:lnTo>
                    <a:pt x="3280283" y="884745"/>
                  </a:lnTo>
                  <a:lnTo>
                    <a:pt x="3280283" y="2019300"/>
                  </a:lnTo>
                  <a:lnTo>
                    <a:pt x="3272155" y="2019300"/>
                  </a:lnTo>
                  <a:lnTo>
                    <a:pt x="3272155" y="3086100"/>
                  </a:lnTo>
                  <a:lnTo>
                    <a:pt x="3260826" y="3086100"/>
                  </a:lnTo>
                  <a:lnTo>
                    <a:pt x="3260826" y="3263862"/>
                  </a:lnTo>
                  <a:lnTo>
                    <a:pt x="3259988" y="3276587"/>
                  </a:lnTo>
                  <a:lnTo>
                    <a:pt x="3245599" y="3276587"/>
                  </a:lnTo>
                  <a:lnTo>
                    <a:pt x="3242221" y="3263862"/>
                  </a:lnTo>
                  <a:lnTo>
                    <a:pt x="3242157" y="3267773"/>
                  </a:lnTo>
                  <a:lnTo>
                    <a:pt x="3242056" y="3273374"/>
                  </a:lnTo>
                  <a:lnTo>
                    <a:pt x="3241941" y="3277019"/>
                  </a:lnTo>
                  <a:lnTo>
                    <a:pt x="3239897" y="3289300"/>
                  </a:lnTo>
                  <a:lnTo>
                    <a:pt x="3241268" y="3289300"/>
                  </a:lnTo>
                  <a:lnTo>
                    <a:pt x="3251517" y="3302000"/>
                  </a:lnTo>
                  <a:lnTo>
                    <a:pt x="3233940" y="3302000"/>
                  </a:lnTo>
                  <a:lnTo>
                    <a:pt x="3230803" y="3276587"/>
                  </a:lnTo>
                  <a:lnTo>
                    <a:pt x="3240367" y="3263862"/>
                  </a:lnTo>
                  <a:lnTo>
                    <a:pt x="3242221" y="3263862"/>
                  </a:lnTo>
                  <a:lnTo>
                    <a:pt x="3260826" y="3263862"/>
                  </a:lnTo>
                  <a:lnTo>
                    <a:pt x="3260826" y="3086100"/>
                  </a:lnTo>
                  <a:lnTo>
                    <a:pt x="3251517" y="3086100"/>
                  </a:lnTo>
                  <a:lnTo>
                    <a:pt x="3240532" y="3086100"/>
                  </a:lnTo>
                  <a:lnTo>
                    <a:pt x="3239681" y="3079750"/>
                  </a:lnTo>
                  <a:lnTo>
                    <a:pt x="3239681" y="3098800"/>
                  </a:lnTo>
                  <a:lnTo>
                    <a:pt x="3239681" y="3111500"/>
                  </a:lnTo>
                  <a:lnTo>
                    <a:pt x="3238830" y="3111500"/>
                  </a:lnTo>
                  <a:lnTo>
                    <a:pt x="3238830" y="3124200"/>
                  </a:lnTo>
                  <a:lnTo>
                    <a:pt x="3235452" y="3111500"/>
                  </a:lnTo>
                  <a:lnTo>
                    <a:pt x="3229648" y="3104235"/>
                  </a:lnTo>
                  <a:lnTo>
                    <a:pt x="3232073" y="3111500"/>
                  </a:lnTo>
                  <a:lnTo>
                    <a:pt x="3221913" y="3111500"/>
                  </a:lnTo>
                  <a:lnTo>
                    <a:pt x="3221913" y="3124200"/>
                  </a:lnTo>
                  <a:lnTo>
                    <a:pt x="3219589" y="3124200"/>
                  </a:lnTo>
                  <a:lnTo>
                    <a:pt x="3219589" y="3149600"/>
                  </a:lnTo>
                  <a:lnTo>
                    <a:pt x="3218954" y="3162300"/>
                  </a:lnTo>
                  <a:lnTo>
                    <a:pt x="3216300" y="3153435"/>
                  </a:lnTo>
                  <a:lnTo>
                    <a:pt x="3216300" y="3162300"/>
                  </a:lnTo>
                  <a:lnTo>
                    <a:pt x="3210395" y="3175000"/>
                  </a:lnTo>
                  <a:lnTo>
                    <a:pt x="3203054" y="3175000"/>
                  </a:lnTo>
                  <a:lnTo>
                    <a:pt x="3202457" y="3173666"/>
                  </a:lnTo>
                  <a:lnTo>
                    <a:pt x="3202457" y="3200400"/>
                  </a:lnTo>
                  <a:lnTo>
                    <a:pt x="3199930" y="3200400"/>
                  </a:lnTo>
                  <a:lnTo>
                    <a:pt x="3199079" y="3187700"/>
                  </a:lnTo>
                  <a:lnTo>
                    <a:pt x="3196539" y="3187700"/>
                  </a:lnTo>
                  <a:lnTo>
                    <a:pt x="3195917" y="3186150"/>
                  </a:lnTo>
                  <a:lnTo>
                    <a:pt x="3195917" y="3225800"/>
                  </a:lnTo>
                  <a:lnTo>
                    <a:pt x="3193046" y="3238500"/>
                  </a:lnTo>
                  <a:lnTo>
                    <a:pt x="3177832" y="3238500"/>
                  </a:lnTo>
                  <a:lnTo>
                    <a:pt x="3180461" y="3225800"/>
                  </a:lnTo>
                  <a:lnTo>
                    <a:pt x="3183013" y="3225800"/>
                  </a:lnTo>
                  <a:lnTo>
                    <a:pt x="3191472" y="3213100"/>
                  </a:lnTo>
                  <a:lnTo>
                    <a:pt x="3190621" y="3225800"/>
                  </a:lnTo>
                  <a:lnTo>
                    <a:pt x="3195917" y="3225800"/>
                  </a:lnTo>
                  <a:lnTo>
                    <a:pt x="3195917" y="3186150"/>
                  </a:lnTo>
                  <a:lnTo>
                    <a:pt x="3194850" y="3183471"/>
                  </a:lnTo>
                  <a:lnTo>
                    <a:pt x="3194850" y="3187700"/>
                  </a:lnTo>
                  <a:lnTo>
                    <a:pt x="3187789" y="3175000"/>
                  </a:lnTo>
                  <a:lnTo>
                    <a:pt x="3191472" y="3175000"/>
                  </a:lnTo>
                  <a:lnTo>
                    <a:pt x="3194850" y="3183471"/>
                  </a:lnTo>
                  <a:lnTo>
                    <a:pt x="3194850" y="3175000"/>
                  </a:lnTo>
                  <a:lnTo>
                    <a:pt x="3196539" y="3175000"/>
                  </a:lnTo>
                  <a:lnTo>
                    <a:pt x="3200768" y="3187700"/>
                  </a:lnTo>
                  <a:lnTo>
                    <a:pt x="3202457" y="3200400"/>
                  </a:lnTo>
                  <a:lnTo>
                    <a:pt x="3202457" y="3173666"/>
                  </a:lnTo>
                  <a:lnTo>
                    <a:pt x="3197390" y="3162300"/>
                  </a:lnTo>
                  <a:lnTo>
                    <a:pt x="3216300" y="3162300"/>
                  </a:lnTo>
                  <a:lnTo>
                    <a:pt x="3216300" y="3153435"/>
                  </a:lnTo>
                  <a:lnTo>
                    <a:pt x="3215157" y="3149600"/>
                  </a:lnTo>
                  <a:lnTo>
                    <a:pt x="3219589" y="3149600"/>
                  </a:lnTo>
                  <a:lnTo>
                    <a:pt x="3219589" y="3124200"/>
                  </a:lnTo>
                  <a:lnTo>
                    <a:pt x="3212617" y="3124200"/>
                  </a:lnTo>
                  <a:lnTo>
                    <a:pt x="3210915" y="3111500"/>
                  </a:lnTo>
                  <a:lnTo>
                    <a:pt x="3217684" y="3111500"/>
                  </a:lnTo>
                  <a:lnTo>
                    <a:pt x="3221913" y="3124200"/>
                  </a:lnTo>
                  <a:lnTo>
                    <a:pt x="3221913" y="3111500"/>
                  </a:lnTo>
                  <a:lnTo>
                    <a:pt x="3218535" y="3111500"/>
                  </a:lnTo>
                  <a:lnTo>
                    <a:pt x="3226625" y="3100451"/>
                  </a:lnTo>
                  <a:lnTo>
                    <a:pt x="3225304" y="3098800"/>
                  </a:lnTo>
                  <a:lnTo>
                    <a:pt x="3227844" y="3098800"/>
                  </a:lnTo>
                  <a:lnTo>
                    <a:pt x="3239681" y="3098800"/>
                  </a:lnTo>
                  <a:lnTo>
                    <a:pt x="3239681" y="3079750"/>
                  </a:lnTo>
                  <a:lnTo>
                    <a:pt x="3238830" y="3073400"/>
                  </a:lnTo>
                  <a:lnTo>
                    <a:pt x="3245599" y="3073400"/>
                  </a:lnTo>
                  <a:lnTo>
                    <a:pt x="3251517" y="3086100"/>
                  </a:lnTo>
                  <a:lnTo>
                    <a:pt x="3249828" y="3073400"/>
                  </a:lnTo>
                  <a:lnTo>
                    <a:pt x="3265906" y="3073400"/>
                  </a:lnTo>
                  <a:lnTo>
                    <a:pt x="3272155" y="3086100"/>
                  </a:lnTo>
                  <a:lnTo>
                    <a:pt x="3272155" y="2019300"/>
                  </a:lnTo>
                  <a:lnTo>
                    <a:pt x="3268446" y="2019300"/>
                  </a:lnTo>
                  <a:lnTo>
                    <a:pt x="3268446" y="3073400"/>
                  </a:lnTo>
                  <a:lnTo>
                    <a:pt x="3266744" y="3073400"/>
                  </a:lnTo>
                  <a:lnTo>
                    <a:pt x="3265906" y="3060700"/>
                  </a:lnTo>
                  <a:lnTo>
                    <a:pt x="3266744" y="3060700"/>
                  </a:lnTo>
                  <a:lnTo>
                    <a:pt x="3268446" y="3073400"/>
                  </a:lnTo>
                  <a:lnTo>
                    <a:pt x="3268446" y="2019300"/>
                  </a:lnTo>
                  <a:lnTo>
                    <a:pt x="3262515" y="2019300"/>
                  </a:lnTo>
                  <a:lnTo>
                    <a:pt x="3251987" y="2031987"/>
                  </a:lnTo>
                  <a:lnTo>
                    <a:pt x="3244761" y="2031987"/>
                  </a:lnTo>
                  <a:lnTo>
                    <a:pt x="3249358" y="2019300"/>
                  </a:lnTo>
                  <a:lnTo>
                    <a:pt x="3258718" y="2019300"/>
                  </a:lnTo>
                  <a:lnTo>
                    <a:pt x="3269970" y="2006600"/>
                  </a:lnTo>
                  <a:lnTo>
                    <a:pt x="3280283" y="2019300"/>
                  </a:lnTo>
                  <a:lnTo>
                    <a:pt x="3280283" y="884745"/>
                  </a:lnTo>
                  <a:lnTo>
                    <a:pt x="3279432" y="889000"/>
                  </a:lnTo>
                  <a:lnTo>
                    <a:pt x="3274364" y="889000"/>
                  </a:lnTo>
                  <a:lnTo>
                    <a:pt x="3275063" y="878370"/>
                  </a:lnTo>
                  <a:lnTo>
                    <a:pt x="3271723" y="889000"/>
                  </a:lnTo>
                  <a:lnTo>
                    <a:pt x="3268446" y="889000"/>
                  </a:lnTo>
                  <a:lnTo>
                    <a:pt x="3271824" y="876300"/>
                  </a:lnTo>
                  <a:lnTo>
                    <a:pt x="3271609" y="876300"/>
                  </a:lnTo>
                  <a:lnTo>
                    <a:pt x="3275342" y="865632"/>
                  </a:lnTo>
                  <a:lnTo>
                    <a:pt x="3275952" y="863803"/>
                  </a:lnTo>
                  <a:lnTo>
                    <a:pt x="3269284" y="876300"/>
                  </a:lnTo>
                  <a:lnTo>
                    <a:pt x="3269831" y="876300"/>
                  </a:lnTo>
                  <a:lnTo>
                    <a:pt x="3265906" y="889000"/>
                  </a:lnTo>
                  <a:lnTo>
                    <a:pt x="3267557" y="889000"/>
                  </a:lnTo>
                  <a:lnTo>
                    <a:pt x="3266744" y="891057"/>
                  </a:lnTo>
                  <a:lnTo>
                    <a:pt x="3266744" y="1917700"/>
                  </a:lnTo>
                  <a:lnTo>
                    <a:pt x="3250679" y="1917700"/>
                  </a:lnTo>
                  <a:lnTo>
                    <a:pt x="3250628" y="1916899"/>
                  </a:lnTo>
                  <a:lnTo>
                    <a:pt x="3249815" y="1904847"/>
                  </a:lnTo>
                  <a:lnTo>
                    <a:pt x="3265894" y="1904847"/>
                  </a:lnTo>
                  <a:lnTo>
                    <a:pt x="3265982" y="1906257"/>
                  </a:lnTo>
                  <a:lnTo>
                    <a:pt x="3266071" y="1907552"/>
                  </a:lnTo>
                  <a:lnTo>
                    <a:pt x="3266148" y="1908632"/>
                  </a:lnTo>
                  <a:lnTo>
                    <a:pt x="3266236" y="1910080"/>
                  </a:lnTo>
                  <a:lnTo>
                    <a:pt x="3266363" y="1911921"/>
                  </a:lnTo>
                  <a:lnTo>
                    <a:pt x="3266427" y="1912937"/>
                  </a:lnTo>
                  <a:lnTo>
                    <a:pt x="3266744" y="1917700"/>
                  </a:lnTo>
                  <a:lnTo>
                    <a:pt x="3266744" y="891057"/>
                  </a:lnTo>
                  <a:lnTo>
                    <a:pt x="3262515" y="901700"/>
                  </a:lnTo>
                  <a:lnTo>
                    <a:pt x="3265906" y="889000"/>
                  </a:lnTo>
                  <a:lnTo>
                    <a:pt x="3268446" y="876300"/>
                  </a:lnTo>
                  <a:lnTo>
                    <a:pt x="3267595" y="876300"/>
                  </a:lnTo>
                  <a:lnTo>
                    <a:pt x="3262515" y="889000"/>
                  </a:lnTo>
                  <a:lnTo>
                    <a:pt x="3267291" y="876300"/>
                  </a:lnTo>
                  <a:lnTo>
                    <a:pt x="3273247" y="863803"/>
                  </a:lnTo>
                  <a:lnTo>
                    <a:pt x="3273260" y="863561"/>
                  </a:lnTo>
                  <a:lnTo>
                    <a:pt x="3271850" y="865632"/>
                  </a:lnTo>
                  <a:lnTo>
                    <a:pt x="3264738" y="876300"/>
                  </a:lnTo>
                  <a:lnTo>
                    <a:pt x="3263366" y="876300"/>
                  </a:lnTo>
                  <a:lnTo>
                    <a:pt x="3269653" y="863561"/>
                  </a:lnTo>
                  <a:lnTo>
                    <a:pt x="3267595" y="863561"/>
                  </a:lnTo>
                  <a:lnTo>
                    <a:pt x="3267595" y="850900"/>
                  </a:lnTo>
                  <a:lnTo>
                    <a:pt x="3260928" y="863561"/>
                  </a:lnTo>
                  <a:lnTo>
                    <a:pt x="3266871" y="863561"/>
                  </a:lnTo>
                  <a:lnTo>
                    <a:pt x="3266770" y="863803"/>
                  </a:lnTo>
                  <a:lnTo>
                    <a:pt x="3264306" y="869569"/>
                  </a:lnTo>
                  <a:lnTo>
                    <a:pt x="3265360" y="865632"/>
                  </a:lnTo>
                  <a:lnTo>
                    <a:pt x="3265792" y="863803"/>
                  </a:lnTo>
                  <a:lnTo>
                    <a:pt x="3259137" y="876300"/>
                  </a:lnTo>
                  <a:lnTo>
                    <a:pt x="3256648" y="876300"/>
                  </a:lnTo>
                  <a:lnTo>
                    <a:pt x="3256648" y="1866773"/>
                  </a:lnTo>
                  <a:lnTo>
                    <a:pt x="3250679" y="1879600"/>
                  </a:lnTo>
                  <a:lnTo>
                    <a:pt x="3244761" y="1879600"/>
                  </a:lnTo>
                  <a:lnTo>
                    <a:pt x="3237141" y="1866773"/>
                  </a:lnTo>
                  <a:lnTo>
                    <a:pt x="3256648" y="1866773"/>
                  </a:lnTo>
                  <a:lnTo>
                    <a:pt x="3256648" y="876300"/>
                  </a:lnTo>
                  <a:lnTo>
                    <a:pt x="3248139" y="876300"/>
                  </a:lnTo>
                  <a:lnTo>
                    <a:pt x="3248901" y="873429"/>
                  </a:lnTo>
                  <a:lnTo>
                    <a:pt x="3246450" y="876300"/>
                  </a:lnTo>
                  <a:lnTo>
                    <a:pt x="3244405" y="876300"/>
                  </a:lnTo>
                  <a:lnTo>
                    <a:pt x="3250387" y="865632"/>
                  </a:lnTo>
                  <a:lnTo>
                    <a:pt x="3251377" y="863955"/>
                  </a:lnTo>
                  <a:lnTo>
                    <a:pt x="3250895" y="865949"/>
                  </a:lnTo>
                  <a:lnTo>
                    <a:pt x="3248901" y="873429"/>
                  </a:lnTo>
                  <a:lnTo>
                    <a:pt x="3257359" y="863561"/>
                  </a:lnTo>
                  <a:lnTo>
                    <a:pt x="3251543" y="863561"/>
                  </a:lnTo>
                  <a:lnTo>
                    <a:pt x="3244240" y="863561"/>
                  </a:lnTo>
                  <a:lnTo>
                    <a:pt x="3244240" y="876300"/>
                  </a:lnTo>
                  <a:lnTo>
                    <a:pt x="3230372" y="886510"/>
                  </a:lnTo>
                  <a:lnTo>
                    <a:pt x="3230372" y="1041400"/>
                  </a:lnTo>
                  <a:lnTo>
                    <a:pt x="3221913" y="1041400"/>
                  </a:lnTo>
                  <a:lnTo>
                    <a:pt x="3221913" y="2235200"/>
                  </a:lnTo>
                  <a:lnTo>
                    <a:pt x="3200768" y="2235200"/>
                  </a:lnTo>
                  <a:lnTo>
                    <a:pt x="3200768" y="2438400"/>
                  </a:lnTo>
                  <a:lnTo>
                    <a:pt x="3193338" y="2438400"/>
                  </a:lnTo>
                  <a:lnTo>
                    <a:pt x="3193338" y="3162300"/>
                  </a:lnTo>
                  <a:lnTo>
                    <a:pt x="3184702" y="3162300"/>
                  </a:lnTo>
                  <a:lnTo>
                    <a:pt x="3182162" y="3149600"/>
                  </a:lnTo>
                  <a:lnTo>
                    <a:pt x="3186392" y="3149600"/>
                  </a:lnTo>
                  <a:lnTo>
                    <a:pt x="3193338" y="3162300"/>
                  </a:lnTo>
                  <a:lnTo>
                    <a:pt x="3193338" y="2438400"/>
                  </a:lnTo>
                  <a:lnTo>
                    <a:pt x="3189770" y="2438400"/>
                  </a:lnTo>
                  <a:lnTo>
                    <a:pt x="3191472" y="2425700"/>
                  </a:lnTo>
                  <a:lnTo>
                    <a:pt x="3198228" y="2425700"/>
                  </a:lnTo>
                  <a:lnTo>
                    <a:pt x="3200768" y="2438400"/>
                  </a:lnTo>
                  <a:lnTo>
                    <a:pt x="3200768" y="2235200"/>
                  </a:lnTo>
                  <a:lnTo>
                    <a:pt x="3199193" y="2235200"/>
                  </a:lnTo>
                  <a:lnTo>
                    <a:pt x="3194850" y="2247900"/>
                  </a:lnTo>
                  <a:lnTo>
                    <a:pt x="3188932" y="2247900"/>
                  </a:lnTo>
                  <a:lnTo>
                    <a:pt x="3188932" y="3124200"/>
                  </a:lnTo>
                  <a:lnTo>
                    <a:pt x="3188932" y="3136900"/>
                  </a:lnTo>
                  <a:lnTo>
                    <a:pt x="3183013" y="3136900"/>
                  </a:lnTo>
                  <a:lnTo>
                    <a:pt x="3183013" y="3124200"/>
                  </a:lnTo>
                  <a:lnTo>
                    <a:pt x="3188932" y="3124200"/>
                  </a:lnTo>
                  <a:lnTo>
                    <a:pt x="3188932" y="2247900"/>
                  </a:lnTo>
                  <a:lnTo>
                    <a:pt x="3180473" y="2247900"/>
                  </a:lnTo>
                  <a:lnTo>
                    <a:pt x="3180473" y="3162300"/>
                  </a:lnTo>
                  <a:lnTo>
                    <a:pt x="3180435" y="3162846"/>
                  </a:lnTo>
                  <a:lnTo>
                    <a:pt x="3179622" y="3175000"/>
                  </a:lnTo>
                  <a:lnTo>
                    <a:pt x="3169069" y="3175000"/>
                  </a:lnTo>
                  <a:lnTo>
                    <a:pt x="3167469" y="3162300"/>
                  </a:lnTo>
                  <a:lnTo>
                    <a:pt x="3180473" y="3162300"/>
                  </a:lnTo>
                  <a:lnTo>
                    <a:pt x="3180473" y="2247900"/>
                  </a:lnTo>
                  <a:lnTo>
                    <a:pt x="3179622" y="2247900"/>
                  </a:lnTo>
                  <a:lnTo>
                    <a:pt x="3179622" y="2425700"/>
                  </a:lnTo>
                  <a:lnTo>
                    <a:pt x="3177921" y="2438400"/>
                  </a:lnTo>
                  <a:lnTo>
                    <a:pt x="3175495" y="2451100"/>
                  </a:lnTo>
                  <a:lnTo>
                    <a:pt x="3165246" y="2451100"/>
                  </a:lnTo>
                  <a:lnTo>
                    <a:pt x="3165246" y="2832100"/>
                  </a:lnTo>
                  <a:lnTo>
                    <a:pt x="3150019" y="2832100"/>
                  </a:lnTo>
                  <a:lnTo>
                    <a:pt x="3150019" y="2819400"/>
                  </a:lnTo>
                  <a:lnTo>
                    <a:pt x="3161855" y="2819400"/>
                  </a:lnTo>
                  <a:lnTo>
                    <a:pt x="3165246" y="2832100"/>
                  </a:lnTo>
                  <a:lnTo>
                    <a:pt x="3165246" y="2451100"/>
                  </a:lnTo>
                  <a:lnTo>
                    <a:pt x="3161855" y="2451100"/>
                  </a:lnTo>
                  <a:lnTo>
                    <a:pt x="3161779" y="2438400"/>
                  </a:lnTo>
                  <a:lnTo>
                    <a:pt x="3165665" y="2425700"/>
                  </a:lnTo>
                  <a:lnTo>
                    <a:pt x="3179622" y="2425700"/>
                  </a:lnTo>
                  <a:lnTo>
                    <a:pt x="3179622" y="2247900"/>
                  </a:lnTo>
                  <a:lnTo>
                    <a:pt x="3176054" y="2247900"/>
                  </a:lnTo>
                  <a:lnTo>
                    <a:pt x="3171164" y="2235200"/>
                  </a:lnTo>
                  <a:lnTo>
                    <a:pt x="3176841" y="2222500"/>
                  </a:lnTo>
                  <a:lnTo>
                    <a:pt x="3207207" y="2222500"/>
                  </a:lnTo>
                  <a:lnTo>
                    <a:pt x="3221913" y="2235200"/>
                  </a:lnTo>
                  <a:lnTo>
                    <a:pt x="3221913" y="1041400"/>
                  </a:lnTo>
                  <a:lnTo>
                    <a:pt x="3221075" y="1041400"/>
                  </a:lnTo>
                  <a:lnTo>
                    <a:pt x="3221075" y="1955800"/>
                  </a:lnTo>
                  <a:lnTo>
                    <a:pt x="3215995" y="1955800"/>
                  </a:lnTo>
                  <a:lnTo>
                    <a:pt x="3215995" y="2159000"/>
                  </a:lnTo>
                  <a:lnTo>
                    <a:pt x="3193999" y="2159000"/>
                  </a:lnTo>
                  <a:lnTo>
                    <a:pt x="3193999" y="2146300"/>
                  </a:lnTo>
                  <a:lnTo>
                    <a:pt x="3215157" y="2146300"/>
                  </a:lnTo>
                  <a:lnTo>
                    <a:pt x="3215995" y="2159000"/>
                  </a:lnTo>
                  <a:lnTo>
                    <a:pt x="3215995" y="1955800"/>
                  </a:lnTo>
                  <a:lnTo>
                    <a:pt x="3213455" y="1955800"/>
                  </a:lnTo>
                  <a:lnTo>
                    <a:pt x="3215157" y="1968500"/>
                  </a:lnTo>
                  <a:lnTo>
                    <a:pt x="3206800" y="1968500"/>
                  </a:lnTo>
                  <a:lnTo>
                    <a:pt x="3206686" y="1955800"/>
                  </a:lnTo>
                  <a:lnTo>
                    <a:pt x="3212287" y="1943100"/>
                  </a:lnTo>
                  <a:lnTo>
                    <a:pt x="3221075" y="1955800"/>
                  </a:lnTo>
                  <a:lnTo>
                    <a:pt x="3221075" y="1041400"/>
                  </a:lnTo>
                  <a:lnTo>
                    <a:pt x="3218319" y="1041400"/>
                  </a:lnTo>
                  <a:lnTo>
                    <a:pt x="3220859" y="1028700"/>
                  </a:lnTo>
                  <a:lnTo>
                    <a:pt x="3230372" y="1041400"/>
                  </a:lnTo>
                  <a:lnTo>
                    <a:pt x="3230372" y="886510"/>
                  </a:lnTo>
                  <a:lnTo>
                    <a:pt x="3230156" y="886663"/>
                  </a:lnTo>
                  <a:lnTo>
                    <a:pt x="3236709" y="876300"/>
                  </a:lnTo>
                  <a:lnTo>
                    <a:pt x="3244240" y="876300"/>
                  </a:lnTo>
                  <a:lnTo>
                    <a:pt x="3244240" y="863561"/>
                  </a:lnTo>
                  <a:lnTo>
                    <a:pt x="3239744" y="863561"/>
                  </a:lnTo>
                  <a:lnTo>
                    <a:pt x="3251733" y="850900"/>
                  </a:lnTo>
                  <a:lnTo>
                    <a:pt x="3262807" y="838200"/>
                  </a:lnTo>
                  <a:lnTo>
                    <a:pt x="3251517" y="838200"/>
                  </a:lnTo>
                  <a:lnTo>
                    <a:pt x="3246323" y="825500"/>
                  </a:lnTo>
                  <a:lnTo>
                    <a:pt x="3227844" y="825500"/>
                  </a:lnTo>
                  <a:lnTo>
                    <a:pt x="3244761" y="812800"/>
                  </a:lnTo>
                  <a:lnTo>
                    <a:pt x="3238220" y="812800"/>
                  </a:lnTo>
                  <a:lnTo>
                    <a:pt x="3229851" y="800100"/>
                  </a:lnTo>
                  <a:lnTo>
                    <a:pt x="3225304" y="800100"/>
                  </a:lnTo>
                  <a:lnTo>
                    <a:pt x="3229533" y="787400"/>
                  </a:lnTo>
                  <a:lnTo>
                    <a:pt x="3221799" y="787400"/>
                  </a:lnTo>
                  <a:lnTo>
                    <a:pt x="3219069" y="774661"/>
                  </a:lnTo>
                  <a:lnTo>
                    <a:pt x="3219653" y="762000"/>
                  </a:lnTo>
                  <a:lnTo>
                    <a:pt x="3221913" y="749300"/>
                  </a:lnTo>
                  <a:lnTo>
                    <a:pt x="3214306" y="749300"/>
                  </a:lnTo>
                  <a:lnTo>
                    <a:pt x="3213824" y="736600"/>
                  </a:lnTo>
                  <a:lnTo>
                    <a:pt x="3209861" y="749300"/>
                  </a:lnTo>
                  <a:lnTo>
                    <a:pt x="3206686" y="749300"/>
                  </a:lnTo>
                  <a:lnTo>
                    <a:pt x="3206686" y="1371600"/>
                  </a:lnTo>
                  <a:lnTo>
                    <a:pt x="3203308" y="1384300"/>
                  </a:lnTo>
                  <a:lnTo>
                    <a:pt x="3196971" y="1384300"/>
                  </a:lnTo>
                  <a:lnTo>
                    <a:pt x="3196971" y="2057400"/>
                  </a:lnTo>
                  <a:lnTo>
                    <a:pt x="3180473" y="2057400"/>
                  </a:lnTo>
                  <a:lnTo>
                    <a:pt x="3185541" y="2044700"/>
                  </a:lnTo>
                  <a:lnTo>
                    <a:pt x="3193631" y="2044700"/>
                  </a:lnTo>
                  <a:lnTo>
                    <a:pt x="3196971" y="2057400"/>
                  </a:lnTo>
                  <a:lnTo>
                    <a:pt x="3196971" y="1384300"/>
                  </a:lnTo>
                  <a:lnTo>
                    <a:pt x="3190621" y="1384300"/>
                  </a:lnTo>
                  <a:lnTo>
                    <a:pt x="3191472" y="1371600"/>
                  </a:lnTo>
                  <a:lnTo>
                    <a:pt x="3206686" y="1371600"/>
                  </a:lnTo>
                  <a:lnTo>
                    <a:pt x="3206686" y="749300"/>
                  </a:lnTo>
                  <a:lnTo>
                    <a:pt x="3205848" y="749300"/>
                  </a:lnTo>
                  <a:lnTo>
                    <a:pt x="3205848" y="800100"/>
                  </a:lnTo>
                  <a:lnTo>
                    <a:pt x="3200768" y="800100"/>
                  </a:lnTo>
                  <a:lnTo>
                    <a:pt x="3204159" y="787400"/>
                  </a:lnTo>
                  <a:lnTo>
                    <a:pt x="3205848" y="800100"/>
                  </a:lnTo>
                  <a:lnTo>
                    <a:pt x="3205848" y="749300"/>
                  </a:lnTo>
                  <a:lnTo>
                    <a:pt x="3196539" y="749300"/>
                  </a:lnTo>
                  <a:lnTo>
                    <a:pt x="3204997" y="736600"/>
                  </a:lnTo>
                  <a:lnTo>
                    <a:pt x="3186074" y="736600"/>
                  </a:lnTo>
                  <a:lnTo>
                    <a:pt x="3179267" y="723900"/>
                  </a:lnTo>
                  <a:lnTo>
                    <a:pt x="3180473" y="711200"/>
                  </a:lnTo>
                  <a:lnTo>
                    <a:pt x="3171164" y="711200"/>
                  </a:lnTo>
                  <a:lnTo>
                    <a:pt x="3162465" y="723900"/>
                  </a:lnTo>
                  <a:lnTo>
                    <a:pt x="3161855" y="711200"/>
                  </a:lnTo>
                  <a:lnTo>
                    <a:pt x="3159328" y="698538"/>
                  </a:lnTo>
                  <a:lnTo>
                    <a:pt x="3159328" y="1181100"/>
                  </a:lnTo>
                  <a:lnTo>
                    <a:pt x="3159328" y="1193800"/>
                  </a:lnTo>
                  <a:lnTo>
                    <a:pt x="3154248" y="1193800"/>
                  </a:lnTo>
                  <a:lnTo>
                    <a:pt x="3154248" y="1358900"/>
                  </a:lnTo>
                  <a:lnTo>
                    <a:pt x="3145790" y="1358900"/>
                  </a:lnTo>
                  <a:lnTo>
                    <a:pt x="3145790" y="2895600"/>
                  </a:lnTo>
                  <a:lnTo>
                    <a:pt x="3144101" y="2895600"/>
                  </a:lnTo>
                  <a:lnTo>
                    <a:pt x="3144101" y="3200400"/>
                  </a:lnTo>
                  <a:lnTo>
                    <a:pt x="3136074" y="3213100"/>
                  </a:lnTo>
                  <a:lnTo>
                    <a:pt x="3128772" y="3225800"/>
                  </a:lnTo>
                  <a:lnTo>
                    <a:pt x="3128276" y="3238500"/>
                  </a:lnTo>
                  <a:lnTo>
                    <a:pt x="3124644" y="3238500"/>
                  </a:lnTo>
                  <a:lnTo>
                    <a:pt x="3124644" y="3556000"/>
                  </a:lnTo>
                  <a:lnTo>
                    <a:pt x="3114497" y="3543300"/>
                  </a:lnTo>
                  <a:lnTo>
                    <a:pt x="3122955" y="3543300"/>
                  </a:lnTo>
                  <a:lnTo>
                    <a:pt x="3124644" y="3556000"/>
                  </a:lnTo>
                  <a:lnTo>
                    <a:pt x="3124644" y="3238500"/>
                  </a:lnTo>
                  <a:lnTo>
                    <a:pt x="3123400" y="3238500"/>
                  </a:lnTo>
                  <a:lnTo>
                    <a:pt x="3116389" y="3225800"/>
                  </a:lnTo>
                  <a:lnTo>
                    <a:pt x="3122396" y="3200400"/>
                  </a:lnTo>
                  <a:lnTo>
                    <a:pt x="3144101" y="3200400"/>
                  </a:lnTo>
                  <a:lnTo>
                    <a:pt x="3144101" y="2895600"/>
                  </a:lnTo>
                  <a:lnTo>
                    <a:pt x="3140710" y="2895600"/>
                  </a:lnTo>
                  <a:lnTo>
                    <a:pt x="3142856" y="2882900"/>
                  </a:lnTo>
                  <a:lnTo>
                    <a:pt x="3145790" y="2895600"/>
                  </a:lnTo>
                  <a:lnTo>
                    <a:pt x="3145790" y="1358900"/>
                  </a:lnTo>
                  <a:lnTo>
                    <a:pt x="3134791" y="1358900"/>
                  </a:lnTo>
                  <a:lnTo>
                    <a:pt x="3134791" y="1346200"/>
                  </a:lnTo>
                  <a:lnTo>
                    <a:pt x="3152559" y="1346200"/>
                  </a:lnTo>
                  <a:lnTo>
                    <a:pt x="3154248" y="1358900"/>
                  </a:lnTo>
                  <a:lnTo>
                    <a:pt x="3154248" y="1193800"/>
                  </a:lnTo>
                  <a:lnTo>
                    <a:pt x="3149168" y="1193800"/>
                  </a:lnTo>
                  <a:lnTo>
                    <a:pt x="3152559" y="1181100"/>
                  </a:lnTo>
                  <a:lnTo>
                    <a:pt x="3159328" y="1181100"/>
                  </a:lnTo>
                  <a:lnTo>
                    <a:pt x="3159328" y="698538"/>
                  </a:lnTo>
                  <a:lnTo>
                    <a:pt x="3154286" y="698461"/>
                  </a:lnTo>
                  <a:lnTo>
                    <a:pt x="3165246" y="685800"/>
                  </a:lnTo>
                  <a:lnTo>
                    <a:pt x="3153435" y="698461"/>
                  </a:lnTo>
                  <a:lnTo>
                    <a:pt x="3153435" y="698271"/>
                  </a:lnTo>
                  <a:lnTo>
                    <a:pt x="3155099" y="685800"/>
                  </a:lnTo>
                  <a:lnTo>
                    <a:pt x="3150019" y="685800"/>
                  </a:lnTo>
                  <a:lnTo>
                    <a:pt x="3145790" y="673100"/>
                  </a:lnTo>
                  <a:lnTo>
                    <a:pt x="3183013" y="673100"/>
                  </a:lnTo>
                  <a:lnTo>
                    <a:pt x="3185541" y="660400"/>
                  </a:lnTo>
                  <a:lnTo>
                    <a:pt x="3182277" y="660400"/>
                  </a:lnTo>
                  <a:lnTo>
                    <a:pt x="3179673" y="655662"/>
                  </a:lnTo>
                  <a:lnTo>
                    <a:pt x="3176917" y="647700"/>
                  </a:lnTo>
                  <a:lnTo>
                    <a:pt x="3182391" y="647700"/>
                  </a:lnTo>
                  <a:lnTo>
                    <a:pt x="3186392" y="660400"/>
                  </a:lnTo>
                  <a:lnTo>
                    <a:pt x="3184702" y="647700"/>
                  </a:lnTo>
                  <a:lnTo>
                    <a:pt x="3188932" y="647700"/>
                  </a:lnTo>
                  <a:lnTo>
                    <a:pt x="3190621" y="660400"/>
                  </a:lnTo>
                  <a:lnTo>
                    <a:pt x="3204260" y="660400"/>
                  </a:lnTo>
                  <a:lnTo>
                    <a:pt x="3200768" y="647700"/>
                  </a:lnTo>
                  <a:lnTo>
                    <a:pt x="3204997" y="660400"/>
                  </a:lnTo>
                  <a:lnTo>
                    <a:pt x="3210928" y="647700"/>
                  </a:lnTo>
                  <a:lnTo>
                    <a:pt x="3209226" y="647700"/>
                  </a:lnTo>
                  <a:lnTo>
                    <a:pt x="3214306" y="635000"/>
                  </a:lnTo>
                  <a:lnTo>
                    <a:pt x="3208502" y="635000"/>
                  </a:lnTo>
                  <a:lnTo>
                    <a:pt x="3208464" y="634796"/>
                  </a:lnTo>
                  <a:lnTo>
                    <a:pt x="3205937" y="622249"/>
                  </a:lnTo>
                  <a:lnTo>
                    <a:pt x="3204184" y="622249"/>
                  </a:lnTo>
                  <a:lnTo>
                    <a:pt x="3200768" y="609600"/>
                  </a:lnTo>
                  <a:lnTo>
                    <a:pt x="3207207" y="609600"/>
                  </a:lnTo>
                  <a:lnTo>
                    <a:pt x="3214166" y="622249"/>
                  </a:lnTo>
                  <a:lnTo>
                    <a:pt x="3220415" y="622249"/>
                  </a:lnTo>
                  <a:lnTo>
                    <a:pt x="3224453" y="609600"/>
                  </a:lnTo>
                  <a:lnTo>
                    <a:pt x="3222764" y="609600"/>
                  </a:lnTo>
                  <a:lnTo>
                    <a:pt x="3216846" y="596900"/>
                  </a:lnTo>
                  <a:lnTo>
                    <a:pt x="3223298" y="596900"/>
                  </a:lnTo>
                  <a:lnTo>
                    <a:pt x="3226765" y="609600"/>
                  </a:lnTo>
                  <a:lnTo>
                    <a:pt x="3232912" y="609600"/>
                  </a:lnTo>
                  <a:lnTo>
                    <a:pt x="3235452" y="596900"/>
                  </a:lnTo>
                  <a:lnTo>
                    <a:pt x="3236303" y="584161"/>
                  </a:lnTo>
                  <a:lnTo>
                    <a:pt x="3263836" y="584161"/>
                  </a:lnTo>
                  <a:lnTo>
                    <a:pt x="3268764" y="596900"/>
                  </a:lnTo>
                  <a:lnTo>
                    <a:pt x="3271609" y="584161"/>
                  </a:lnTo>
                  <a:lnTo>
                    <a:pt x="3271824" y="584161"/>
                  </a:lnTo>
                  <a:lnTo>
                    <a:pt x="3271824" y="571500"/>
                  </a:lnTo>
                  <a:lnTo>
                    <a:pt x="3274364" y="571500"/>
                  </a:lnTo>
                  <a:lnTo>
                    <a:pt x="3279889" y="583349"/>
                  </a:lnTo>
                  <a:lnTo>
                    <a:pt x="3280283" y="584161"/>
                  </a:lnTo>
                  <a:lnTo>
                    <a:pt x="3280232" y="583349"/>
                  </a:lnTo>
                  <a:lnTo>
                    <a:pt x="3279432" y="571500"/>
                  </a:lnTo>
                  <a:lnTo>
                    <a:pt x="3298050" y="571500"/>
                  </a:lnTo>
                  <a:lnTo>
                    <a:pt x="3300577" y="584161"/>
                  </a:lnTo>
                  <a:lnTo>
                    <a:pt x="3309061" y="584161"/>
                  </a:lnTo>
                  <a:lnTo>
                    <a:pt x="3313277" y="571500"/>
                  </a:lnTo>
                  <a:lnTo>
                    <a:pt x="3313734" y="574967"/>
                  </a:lnTo>
                  <a:lnTo>
                    <a:pt x="3314966" y="583349"/>
                  </a:lnTo>
                  <a:lnTo>
                    <a:pt x="3314966" y="571500"/>
                  </a:lnTo>
                  <a:lnTo>
                    <a:pt x="3316440" y="571500"/>
                  </a:lnTo>
                  <a:lnTo>
                    <a:pt x="3316503" y="574967"/>
                  </a:lnTo>
                  <a:lnTo>
                    <a:pt x="3316655" y="583349"/>
                  </a:lnTo>
                  <a:lnTo>
                    <a:pt x="3316655" y="571500"/>
                  </a:lnTo>
                  <a:lnTo>
                    <a:pt x="3322574" y="558800"/>
                  </a:lnTo>
                  <a:lnTo>
                    <a:pt x="3329343" y="571500"/>
                  </a:lnTo>
                  <a:lnTo>
                    <a:pt x="3332721" y="571500"/>
                  </a:lnTo>
                  <a:lnTo>
                    <a:pt x="3335337" y="584161"/>
                  </a:lnTo>
                  <a:lnTo>
                    <a:pt x="3337166" y="584161"/>
                  </a:lnTo>
                  <a:lnTo>
                    <a:pt x="3338677" y="596900"/>
                  </a:lnTo>
                  <a:lnTo>
                    <a:pt x="3345446" y="596900"/>
                  </a:lnTo>
                  <a:lnTo>
                    <a:pt x="3354527" y="584161"/>
                  </a:lnTo>
                  <a:lnTo>
                    <a:pt x="3361994" y="571500"/>
                  </a:lnTo>
                  <a:lnTo>
                    <a:pt x="3362083" y="574967"/>
                  </a:lnTo>
                  <a:lnTo>
                    <a:pt x="3362325" y="584161"/>
                  </a:lnTo>
                  <a:lnTo>
                    <a:pt x="3358108" y="584161"/>
                  </a:lnTo>
                  <a:lnTo>
                    <a:pt x="3354717" y="596900"/>
                  </a:lnTo>
                  <a:lnTo>
                    <a:pt x="3365716" y="596900"/>
                  </a:lnTo>
                  <a:lnTo>
                    <a:pt x="3374174" y="609600"/>
                  </a:lnTo>
                  <a:lnTo>
                    <a:pt x="3380092" y="609600"/>
                  </a:lnTo>
                  <a:lnTo>
                    <a:pt x="3377946" y="622249"/>
                  </a:lnTo>
                  <a:lnTo>
                    <a:pt x="3387610" y="622249"/>
                  </a:lnTo>
                  <a:lnTo>
                    <a:pt x="3394481" y="609600"/>
                  </a:lnTo>
                  <a:lnTo>
                    <a:pt x="3395319" y="609600"/>
                  </a:lnTo>
                  <a:lnTo>
                    <a:pt x="3387737" y="622249"/>
                  </a:lnTo>
                  <a:lnTo>
                    <a:pt x="3391103" y="622249"/>
                  </a:lnTo>
                  <a:lnTo>
                    <a:pt x="3389960" y="630758"/>
                  </a:lnTo>
                  <a:lnTo>
                    <a:pt x="3392779" y="622300"/>
                  </a:lnTo>
                  <a:lnTo>
                    <a:pt x="3391941" y="635000"/>
                  </a:lnTo>
                  <a:lnTo>
                    <a:pt x="3402088" y="622300"/>
                  </a:lnTo>
                  <a:lnTo>
                    <a:pt x="3402177" y="624382"/>
                  </a:lnTo>
                  <a:lnTo>
                    <a:pt x="3402215" y="625284"/>
                  </a:lnTo>
                  <a:lnTo>
                    <a:pt x="3402660" y="635000"/>
                  </a:lnTo>
                  <a:lnTo>
                    <a:pt x="3426612" y="635000"/>
                  </a:lnTo>
                  <a:lnTo>
                    <a:pt x="3416033" y="647700"/>
                  </a:lnTo>
                  <a:lnTo>
                    <a:pt x="3426612" y="647700"/>
                  </a:lnTo>
                  <a:lnTo>
                    <a:pt x="3419856" y="660400"/>
                  </a:lnTo>
                  <a:lnTo>
                    <a:pt x="3425634" y="660400"/>
                  </a:lnTo>
                  <a:lnTo>
                    <a:pt x="3425355" y="673100"/>
                  </a:lnTo>
                  <a:lnTo>
                    <a:pt x="3435870" y="673100"/>
                  </a:lnTo>
                  <a:lnTo>
                    <a:pt x="3427463" y="685800"/>
                  </a:lnTo>
                  <a:lnTo>
                    <a:pt x="3450196" y="685800"/>
                  </a:lnTo>
                  <a:lnTo>
                    <a:pt x="3459429" y="698461"/>
                  </a:lnTo>
                  <a:lnTo>
                    <a:pt x="3447961" y="698461"/>
                  </a:lnTo>
                  <a:lnTo>
                    <a:pt x="3459391" y="711200"/>
                  </a:lnTo>
                  <a:lnTo>
                    <a:pt x="3470605" y="711200"/>
                  </a:lnTo>
                  <a:lnTo>
                    <a:pt x="3468916" y="723900"/>
                  </a:lnTo>
                  <a:lnTo>
                    <a:pt x="3463099" y="723900"/>
                  </a:lnTo>
                  <a:lnTo>
                    <a:pt x="3466160" y="736600"/>
                  </a:lnTo>
                  <a:lnTo>
                    <a:pt x="3470605" y="736600"/>
                  </a:lnTo>
                  <a:lnTo>
                    <a:pt x="3472294" y="749300"/>
                  </a:lnTo>
                  <a:lnTo>
                    <a:pt x="3479063" y="749300"/>
                  </a:lnTo>
                  <a:lnTo>
                    <a:pt x="3475685" y="736600"/>
                  </a:lnTo>
                  <a:lnTo>
                    <a:pt x="3504323" y="736600"/>
                  </a:lnTo>
                  <a:lnTo>
                    <a:pt x="3499891" y="749300"/>
                  </a:lnTo>
                  <a:lnTo>
                    <a:pt x="3493719" y="749300"/>
                  </a:lnTo>
                  <a:lnTo>
                    <a:pt x="3488791" y="752475"/>
                  </a:lnTo>
                  <a:lnTo>
                    <a:pt x="3487521" y="762000"/>
                  </a:lnTo>
                  <a:lnTo>
                    <a:pt x="3500628" y="762000"/>
                  </a:lnTo>
                  <a:lnTo>
                    <a:pt x="3501059" y="774661"/>
                  </a:lnTo>
                  <a:lnTo>
                    <a:pt x="3510229" y="774661"/>
                  </a:lnTo>
                  <a:lnTo>
                    <a:pt x="3518306" y="787400"/>
                  </a:lnTo>
                  <a:lnTo>
                    <a:pt x="3507473" y="787400"/>
                  </a:lnTo>
                  <a:lnTo>
                    <a:pt x="3504222" y="800100"/>
                  </a:lnTo>
                  <a:lnTo>
                    <a:pt x="3512045" y="800100"/>
                  </a:lnTo>
                  <a:lnTo>
                    <a:pt x="3515436" y="812800"/>
                  </a:lnTo>
                  <a:lnTo>
                    <a:pt x="3520516" y="812800"/>
                  </a:lnTo>
                  <a:lnTo>
                    <a:pt x="3522205" y="800100"/>
                  </a:lnTo>
                  <a:lnTo>
                    <a:pt x="3541661" y="800100"/>
                  </a:lnTo>
                  <a:lnTo>
                    <a:pt x="3544201" y="800100"/>
                  </a:lnTo>
                  <a:lnTo>
                    <a:pt x="3544201" y="809637"/>
                  </a:lnTo>
                  <a:lnTo>
                    <a:pt x="3545040" y="812800"/>
                  </a:lnTo>
                  <a:lnTo>
                    <a:pt x="3548418" y="812800"/>
                  </a:lnTo>
                  <a:lnTo>
                    <a:pt x="3544189" y="825500"/>
                  </a:lnTo>
                  <a:lnTo>
                    <a:pt x="3537445" y="812800"/>
                  </a:lnTo>
                  <a:lnTo>
                    <a:pt x="3524745" y="812800"/>
                  </a:lnTo>
                  <a:lnTo>
                    <a:pt x="3526434" y="825500"/>
                  </a:lnTo>
                  <a:lnTo>
                    <a:pt x="3535730" y="825500"/>
                  </a:lnTo>
                  <a:lnTo>
                    <a:pt x="3541661" y="838200"/>
                  </a:lnTo>
                  <a:lnTo>
                    <a:pt x="3540810" y="838200"/>
                  </a:lnTo>
                  <a:lnTo>
                    <a:pt x="3543350" y="850900"/>
                  </a:lnTo>
                  <a:lnTo>
                    <a:pt x="3539960" y="850900"/>
                  </a:lnTo>
                  <a:lnTo>
                    <a:pt x="3528225" y="838200"/>
                  </a:lnTo>
                  <a:lnTo>
                    <a:pt x="3523043" y="838200"/>
                  </a:lnTo>
                  <a:lnTo>
                    <a:pt x="3538270" y="850900"/>
                  </a:lnTo>
                  <a:lnTo>
                    <a:pt x="3544176" y="863561"/>
                  </a:lnTo>
                  <a:lnTo>
                    <a:pt x="3554184" y="876300"/>
                  </a:lnTo>
                  <a:lnTo>
                    <a:pt x="3554184" y="127000"/>
                  </a:lnTo>
                  <a:lnTo>
                    <a:pt x="3550958" y="127000"/>
                  </a:lnTo>
                  <a:lnTo>
                    <a:pt x="3557701" y="114300"/>
                  </a:lnTo>
                  <a:lnTo>
                    <a:pt x="3551199" y="101600"/>
                  </a:lnTo>
                  <a:lnTo>
                    <a:pt x="3555885" y="89077"/>
                  </a:lnTo>
                  <a:lnTo>
                    <a:pt x="3545370" y="101600"/>
                  </a:lnTo>
                  <a:lnTo>
                    <a:pt x="3533203" y="101600"/>
                  </a:lnTo>
                  <a:lnTo>
                    <a:pt x="3533203" y="215900"/>
                  </a:lnTo>
                  <a:lnTo>
                    <a:pt x="3521583" y="228434"/>
                  </a:lnTo>
                  <a:lnTo>
                    <a:pt x="3488474" y="228434"/>
                  </a:lnTo>
                  <a:lnTo>
                    <a:pt x="3496805" y="215900"/>
                  </a:lnTo>
                  <a:lnTo>
                    <a:pt x="3533203" y="215900"/>
                  </a:lnTo>
                  <a:lnTo>
                    <a:pt x="3533203" y="101600"/>
                  </a:lnTo>
                  <a:lnTo>
                    <a:pt x="3521354" y="101600"/>
                  </a:lnTo>
                  <a:lnTo>
                    <a:pt x="3523894" y="88900"/>
                  </a:lnTo>
                  <a:lnTo>
                    <a:pt x="3523043" y="88900"/>
                  </a:lnTo>
                  <a:lnTo>
                    <a:pt x="3522942" y="89077"/>
                  </a:lnTo>
                  <a:lnTo>
                    <a:pt x="3515715" y="101600"/>
                  </a:lnTo>
                  <a:lnTo>
                    <a:pt x="3508768" y="101600"/>
                  </a:lnTo>
                  <a:lnTo>
                    <a:pt x="3501987" y="114300"/>
                  </a:lnTo>
                  <a:lnTo>
                    <a:pt x="3495129" y="114300"/>
                  </a:lnTo>
                  <a:lnTo>
                    <a:pt x="3498786" y="101600"/>
                  </a:lnTo>
                  <a:lnTo>
                    <a:pt x="3504019" y="88900"/>
                  </a:lnTo>
                  <a:lnTo>
                    <a:pt x="3498431" y="88900"/>
                  </a:lnTo>
                  <a:lnTo>
                    <a:pt x="3498367" y="89077"/>
                  </a:lnTo>
                  <a:lnTo>
                    <a:pt x="3494290" y="101600"/>
                  </a:lnTo>
                  <a:lnTo>
                    <a:pt x="3494595" y="88900"/>
                  </a:lnTo>
                  <a:lnTo>
                    <a:pt x="3495840" y="88900"/>
                  </a:lnTo>
                  <a:lnTo>
                    <a:pt x="3498443" y="76352"/>
                  </a:lnTo>
                  <a:lnTo>
                    <a:pt x="3492436" y="88900"/>
                  </a:lnTo>
                  <a:lnTo>
                    <a:pt x="3482441" y="88900"/>
                  </a:lnTo>
                  <a:lnTo>
                    <a:pt x="3483254" y="76149"/>
                  </a:lnTo>
                  <a:lnTo>
                    <a:pt x="3480752" y="76149"/>
                  </a:lnTo>
                  <a:lnTo>
                    <a:pt x="3480752" y="67919"/>
                  </a:lnTo>
                  <a:lnTo>
                    <a:pt x="3478123" y="76352"/>
                  </a:lnTo>
                  <a:lnTo>
                    <a:pt x="3473983" y="88900"/>
                  </a:lnTo>
                  <a:lnTo>
                    <a:pt x="3469983" y="76149"/>
                  </a:lnTo>
                  <a:lnTo>
                    <a:pt x="3471253" y="76149"/>
                  </a:lnTo>
                  <a:lnTo>
                    <a:pt x="3474694" y="63500"/>
                  </a:lnTo>
                  <a:lnTo>
                    <a:pt x="3464788" y="63500"/>
                  </a:lnTo>
                  <a:lnTo>
                    <a:pt x="3464687" y="63728"/>
                  </a:lnTo>
                  <a:lnTo>
                    <a:pt x="3459188" y="76149"/>
                  </a:lnTo>
                  <a:lnTo>
                    <a:pt x="3456228" y="76149"/>
                  </a:lnTo>
                  <a:lnTo>
                    <a:pt x="3458641" y="64084"/>
                  </a:lnTo>
                  <a:lnTo>
                    <a:pt x="3458629" y="63728"/>
                  </a:lnTo>
                  <a:lnTo>
                    <a:pt x="3451301" y="76149"/>
                  </a:lnTo>
                  <a:lnTo>
                    <a:pt x="3438461" y="76149"/>
                  </a:lnTo>
                  <a:lnTo>
                    <a:pt x="3438461" y="215900"/>
                  </a:lnTo>
                  <a:lnTo>
                    <a:pt x="3438461" y="228434"/>
                  </a:lnTo>
                  <a:lnTo>
                    <a:pt x="3432543" y="228434"/>
                  </a:lnTo>
                  <a:lnTo>
                    <a:pt x="3432543" y="215900"/>
                  </a:lnTo>
                  <a:lnTo>
                    <a:pt x="3438461" y="215900"/>
                  </a:lnTo>
                  <a:lnTo>
                    <a:pt x="3438461" y="76149"/>
                  </a:lnTo>
                  <a:lnTo>
                    <a:pt x="3427133" y="76149"/>
                  </a:lnTo>
                  <a:lnTo>
                    <a:pt x="3427095" y="76352"/>
                  </a:lnTo>
                  <a:lnTo>
                    <a:pt x="3424923" y="88900"/>
                  </a:lnTo>
                  <a:lnTo>
                    <a:pt x="3424085" y="88900"/>
                  </a:lnTo>
                  <a:lnTo>
                    <a:pt x="3424085" y="127000"/>
                  </a:lnTo>
                  <a:lnTo>
                    <a:pt x="3414776" y="127000"/>
                  </a:lnTo>
                  <a:lnTo>
                    <a:pt x="3420694" y="114300"/>
                  </a:lnTo>
                  <a:lnTo>
                    <a:pt x="3424085" y="127000"/>
                  </a:lnTo>
                  <a:lnTo>
                    <a:pt x="3424085" y="88900"/>
                  </a:lnTo>
                  <a:lnTo>
                    <a:pt x="3422739" y="88900"/>
                  </a:lnTo>
                  <a:lnTo>
                    <a:pt x="3422700" y="89077"/>
                  </a:lnTo>
                  <a:lnTo>
                    <a:pt x="3420694" y="101600"/>
                  </a:lnTo>
                  <a:lnTo>
                    <a:pt x="3415627" y="101600"/>
                  </a:lnTo>
                  <a:lnTo>
                    <a:pt x="3417316" y="88900"/>
                  </a:lnTo>
                  <a:lnTo>
                    <a:pt x="3419970" y="76149"/>
                  </a:lnTo>
                  <a:lnTo>
                    <a:pt x="3419017" y="76149"/>
                  </a:lnTo>
                  <a:lnTo>
                    <a:pt x="3418979" y="76352"/>
                  </a:lnTo>
                  <a:lnTo>
                    <a:pt x="3411715" y="88900"/>
                  </a:lnTo>
                  <a:lnTo>
                    <a:pt x="3402088" y="88900"/>
                  </a:lnTo>
                  <a:lnTo>
                    <a:pt x="3406330" y="76149"/>
                  </a:lnTo>
                  <a:lnTo>
                    <a:pt x="3413506" y="76149"/>
                  </a:lnTo>
                  <a:lnTo>
                    <a:pt x="3413925" y="63500"/>
                  </a:lnTo>
                  <a:lnTo>
                    <a:pt x="3414026" y="63728"/>
                  </a:lnTo>
                  <a:lnTo>
                    <a:pt x="3415665" y="67919"/>
                  </a:lnTo>
                  <a:lnTo>
                    <a:pt x="3419017" y="76149"/>
                  </a:lnTo>
                  <a:lnTo>
                    <a:pt x="3421176" y="63500"/>
                  </a:lnTo>
                  <a:lnTo>
                    <a:pt x="3425190" y="63500"/>
                  </a:lnTo>
                  <a:lnTo>
                    <a:pt x="3428314" y="50800"/>
                  </a:lnTo>
                  <a:lnTo>
                    <a:pt x="3422345" y="38100"/>
                  </a:lnTo>
                  <a:lnTo>
                    <a:pt x="3416782" y="38100"/>
                  </a:lnTo>
                  <a:lnTo>
                    <a:pt x="3411067" y="50800"/>
                  </a:lnTo>
                  <a:lnTo>
                    <a:pt x="3404628" y="38100"/>
                  </a:lnTo>
                  <a:lnTo>
                    <a:pt x="3401745" y="50800"/>
                  </a:lnTo>
                  <a:lnTo>
                    <a:pt x="3399967" y="50800"/>
                  </a:lnTo>
                  <a:lnTo>
                    <a:pt x="3398202" y="63500"/>
                  </a:lnTo>
                  <a:lnTo>
                    <a:pt x="3387217" y="63500"/>
                  </a:lnTo>
                  <a:lnTo>
                    <a:pt x="3386963" y="50800"/>
                  </a:lnTo>
                  <a:lnTo>
                    <a:pt x="3386874" y="38100"/>
                  </a:lnTo>
                  <a:lnTo>
                    <a:pt x="3379254" y="38100"/>
                  </a:lnTo>
                  <a:lnTo>
                    <a:pt x="3374567" y="50800"/>
                  </a:lnTo>
                  <a:lnTo>
                    <a:pt x="3369729" y="50800"/>
                  </a:lnTo>
                  <a:lnTo>
                    <a:pt x="3365208" y="63500"/>
                  </a:lnTo>
                  <a:lnTo>
                    <a:pt x="3361486" y="63500"/>
                  </a:lnTo>
                  <a:lnTo>
                    <a:pt x="3369945" y="38100"/>
                  </a:lnTo>
                  <a:lnTo>
                    <a:pt x="3363798" y="38100"/>
                  </a:lnTo>
                  <a:lnTo>
                    <a:pt x="3358845" y="50800"/>
                  </a:lnTo>
                  <a:lnTo>
                    <a:pt x="3349650" y="50800"/>
                  </a:lnTo>
                  <a:lnTo>
                    <a:pt x="3353879" y="38100"/>
                  </a:lnTo>
                  <a:lnTo>
                    <a:pt x="3352711" y="38100"/>
                  </a:lnTo>
                  <a:lnTo>
                    <a:pt x="3349180" y="50800"/>
                  </a:lnTo>
                  <a:lnTo>
                    <a:pt x="3345421" y="50800"/>
                  </a:lnTo>
                  <a:lnTo>
                    <a:pt x="3348799" y="38100"/>
                  </a:lnTo>
                  <a:lnTo>
                    <a:pt x="3326231" y="38100"/>
                  </a:lnTo>
                  <a:lnTo>
                    <a:pt x="3326231" y="50800"/>
                  </a:lnTo>
                  <a:lnTo>
                    <a:pt x="3313150" y="50800"/>
                  </a:lnTo>
                  <a:lnTo>
                    <a:pt x="3313277" y="38100"/>
                  </a:lnTo>
                  <a:lnTo>
                    <a:pt x="3326231" y="50800"/>
                  </a:lnTo>
                  <a:lnTo>
                    <a:pt x="3326231" y="38100"/>
                  </a:lnTo>
                  <a:lnTo>
                    <a:pt x="3314966" y="38100"/>
                  </a:lnTo>
                  <a:lnTo>
                    <a:pt x="3313277" y="25400"/>
                  </a:lnTo>
                  <a:lnTo>
                    <a:pt x="3292970" y="25400"/>
                  </a:lnTo>
                  <a:lnTo>
                    <a:pt x="3292970" y="50800"/>
                  </a:lnTo>
                  <a:lnTo>
                    <a:pt x="3288741" y="50800"/>
                  </a:lnTo>
                  <a:lnTo>
                    <a:pt x="3287052" y="38100"/>
                  </a:lnTo>
                  <a:lnTo>
                    <a:pt x="3291281" y="38100"/>
                  </a:lnTo>
                  <a:lnTo>
                    <a:pt x="3292970" y="50800"/>
                  </a:lnTo>
                  <a:lnTo>
                    <a:pt x="3292970" y="25400"/>
                  </a:lnTo>
                  <a:lnTo>
                    <a:pt x="3289592" y="25400"/>
                  </a:lnTo>
                  <a:lnTo>
                    <a:pt x="3284029" y="12700"/>
                  </a:lnTo>
                  <a:lnTo>
                    <a:pt x="3273526" y="12700"/>
                  </a:lnTo>
                  <a:lnTo>
                    <a:pt x="3268446" y="0"/>
                  </a:lnTo>
                  <a:lnTo>
                    <a:pt x="3259988" y="25400"/>
                  </a:lnTo>
                  <a:lnTo>
                    <a:pt x="3258286" y="25400"/>
                  </a:lnTo>
                  <a:lnTo>
                    <a:pt x="3258286" y="12700"/>
                  </a:lnTo>
                  <a:lnTo>
                    <a:pt x="3257550" y="12700"/>
                  </a:lnTo>
                  <a:lnTo>
                    <a:pt x="3256902" y="25400"/>
                  </a:lnTo>
                  <a:lnTo>
                    <a:pt x="3251517" y="25400"/>
                  </a:lnTo>
                  <a:lnTo>
                    <a:pt x="3251517" y="16776"/>
                  </a:lnTo>
                  <a:lnTo>
                    <a:pt x="3244392" y="25400"/>
                  </a:lnTo>
                  <a:lnTo>
                    <a:pt x="3237141" y="25400"/>
                  </a:lnTo>
                  <a:lnTo>
                    <a:pt x="3237141" y="444500"/>
                  </a:lnTo>
                  <a:lnTo>
                    <a:pt x="3233737" y="444500"/>
                  </a:lnTo>
                  <a:lnTo>
                    <a:pt x="3233737" y="584161"/>
                  </a:lnTo>
                  <a:lnTo>
                    <a:pt x="3229521" y="584161"/>
                  </a:lnTo>
                  <a:lnTo>
                    <a:pt x="3226993" y="571500"/>
                  </a:lnTo>
                  <a:lnTo>
                    <a:pt x="3233737" y="584161"/>
                  </a:lnTo>
                  <a:lnTo>
                    <a:pt x="3233737" y="444500"/>
                  </a:lnTo>
                  <a:lnTo>
                    <a:pt x="3221075" y="444500"/>
                  </a:lnTo>
                  <a:lnTo>
                    <a:pt x="3220224" y="431800"/>
                  </a:lnTo>
                  <a:lnTo>
                    <a:pt x="3236303" y="431800"/>
                  </a:lnTo>
                  <a:lnTo>
                    <a:pt x="3237141" y="444500"/>
                  </a:lnTo>
                  <a:lnTo>
                    <a:pt x="3237141" y="25400"/>
                  </a:lnTo>
                  <a:lnTo>
                    <a:pt x="3213455" y="25400"/>
                  </a:lnTo>
                  <a:lnTo>
                    <a:pt x="3213455" y="88900"/>
                  </a:lnTo>
                  <a:lnTo>
                    <a:pt x="3201720" y="88900"/>
                  </a:lnTo>
                  <a:lnTo>
                    <a:pt x="3201720" y="444500"/>
                  </a:lnTo>
                  <a:lnTo>
                    <a:pt x="3197580" y="457200"/>
                  </a:lnTo>
                  <a:lnTo>
                    <a:pt x="3188932" y="457200"/>
                  </a:lnTo>
                  <a:lnTo>
                    <a:pt x="3186392" y="444500"/>
                  </a:lnTo>
                  <a:lnTo>
                    <a:pt x="3201720" y="444500"/>
                  </a:lnTo>
                  <a:lnTo>
                    <a:pt x="3201720" y="88900"/>
                  </a:lnTo>
                  <a:lnTo>
                    <a:pt x="3198228" y="88900"/>
                  </a:lnTo>
                  <a:lnTo>
                    <a:pt x="3200781" y="76149"/>
                  </a:lnTo>
                  <a:lnTo>
                    <a:pt x="3211766" y="76149"/>
                  </a:lnTo>
                  <a:lnTo>
                    <a:pt x="3211792" y="76352"/>
                  </a:lnTo>
                  <a:lnTo>
                    <a:pt x="3213455" y="88900"/>
                  </a:lnTo>
                  <a:lnTo>
                    <a:pt x="3213455" y="25400"/>
                  </a:lnTo>
                  <a:lnTo>
                    <a:pt x="3215995" y="12700"/>
                  </a:lnTo>
                  <a:lnTo>
                    <a:pt x="3210712" y="12700"/>
                  </a:lnTo>
                  <a:lnTo>
                    <a:pt x="3206064" y="25400"/>
                  </a:lnTo>
                  <a:lnTo>
                    <a:pt x="3201720" y="38100"/>
                  </a:lnTo>
                  <a:lnTo>
                    <a:pt x="3197390" y="25400"/>
                  </a:lnTo>
                  <a:lnTo>
                    <a:pt x="3185541" y="25400"/>
                  </a:lnTo>
                  <a:lnTo>
                    <a:pt x="3185541" y="127000"/>
                  </a:lnTo>
                  <a:lnTo>
                    <a:pt x="3182670" y="139700"/>
                  </a:lnTo>
                  <a:lnTo>
                    <a:pt x="3176270" y="139700"/>
                  </a:lnTo>
                  <a:lnTo>
                    <a:pt x="3176244" y="152400"/>
                  </a:lnTo>
                  <a:lnTo>
                    <a:pt x="3164128" y="152400"/>
                  </a:lnTo>
                  <a:lnTo>
                    <a:pt x="3165030" y="139700"/>
                  </a:lnTo>
                  <a:lnTo>
                    <a:pt x="3173857" y="127000"/>
                  </a:lnTo>
                  <a:lnTo>
                    <a:pt x="3185541" y="127000"/>
                  </a:lnTo>
                  <a:lnTo>
                    <a:pt x="3185541" y="25400"/>
                  </a:lnTo>
                  <a:lnTo>
                    <a:pt x="3159214" y="25400"/>
                  </a:lnTo>
                  <a:lnTo>
                    <a:pt x="3153575" y="12700"/>
                  </a:lnTo>
                  <a:lnTo>
                    <a:pt x="3132213" y="12700"/>
                  </a:lnTo>
                  <a:lnTo>
                    <a:pt x="3132213" y="1777961"/>
                  </a:lnTo>
                  <a:lnTo>
                    <a:pt x="3131413" y="1777961"/>
                  </a:lnTo>
                  <a:lnTo>
                    <a:pt x="3131413" y="2997200"/>
                  </a:lnTo>
                  <a:lnTo>
                    <a:pt x="3131413" y="3009900"/>
                  </a:lnTo>
                  <a:lnTo>
                    <a:pt x="3118726" y="3009900"/>
                  </a:lnTo>
                  <a:lnTo>
                    <a:pt x="3119564" y="2997200"/>
                  </a:lnTo>
                  <a:lnTo>
                    <a:pt x="3131413" y="2997200"/>
                  </a:lnTo>
                  <a:lnTo>
                    <a:pt x="3131413" y="1777961"/>
                  </a:lnTo>
                  <a:lnTo>
                    <a:pt x="3128873" y="1777961"/>
                  </a:lnTo>
                  <a:lnTo>
                    <a:pt x="3128873" y="2184400"/>
                  </a:lnTo>
                  <a:lnTo>
                    <a:pt x="3127184" y="2184400"/>
                  </a:lnTo>
                  <a:lnTo>
                    <a:pt x="3127184" y="2794000"/>
                  </a:lnTo>
                  <a:lnTo>
                    <a:pt x="3112795" y="2794000"/>
                  </a:lnTo>
                  <a:lnTo>
                    <a:pt x="3111106" y="2781300"/>
                  </a:lnTo>
                  <a:lnTo>
                    <a:pt x="3126333" y="2781300"/>
                  </a:lnTo>
                  <a:lnTo>
                    <a:pt x="3127184" y="2794000"/>
                  </a:lnTo>
                  <a:lnTo>
                    <a:pt x="3127184" y="2184400"/>
                  </a:lnTo>
                  <a:lnTo>
                    <a:pt x="3120275" y="2184400"/>
                  </a:lnTo>
                  <a:lnTo>
                    <a:pt x="3113455" y="2197062"/>
                  </a:lnTo>
                  <a:lnTo>
                    <a:pt x="3111982" y="2209800"/>
                  </a:lnTo>
                  <a:lnTo>
                    <a:pt x="3119564" y="2222500"/>
                  </a:lnTo>
                  <a:lnTo>
                    <a:pt x="3100921" y="2209800"/>
                  </a:lnTo>
                  <a:lnTo>
                    <a:pt x="3099155" y="2184400"/>
                  </a:lnTo>
                  <a:lnTo>
                    <a:pt x="3109938" y="2171700"/>
                  </a:lnTo>
                  <a:lnTo>
                    <a:pt x="3128873" y="2184400"/>
                  </a:lnTo>
                  <a:lnTo>
                    <a:pt x="3128873" y="1777961"/>
                  </a:lnTo>
                  <a:lnTo>
                    <a:pt x="3120745" y="1777961"/>
                  </a:lnTo>
                  <a:lnTo>
                    <a:pt x="3114764" y="1790700"/>
                  </a:lnTo>
                  <a:lnTo>
                    <a:pt x="3103473" y="1790700"/>
                  </a:lnTo>
                  <a:lnTo>
                    <a:pt x="3106966" y="1778457"/>
                  </a:lnTo>
                  <a:lnTo>
                    <a:pt x="3107118" y="1777961"/>
                  </a:lnTo>
                  <a:lnTo>
                    <a:pt x="3118002" y="1765300"/>
                  </a:lnTo>
                  <a:lnTo>
                    <a:pt x="3132213" y="1777961"/>
                  </a:lnTo>
                  <a:lnTo>
                    <a:pt x="3132213" y="12700"/>
                  </a:lnTo>
                  <a:lnTo>
                    <a:pt x="3128873" y="25400"/>
                  </a:lnTo>
                  <a:lnTo>
                    <a:pt x="3123298" y="25400"/>
                  </a:lnTo>
                  <a:lnTo>
                    <a:pt x="3119780" y="12700"/>
                  </a:lnTo>
                  <a:lnTo>
                    <a:pt x="3115310" y="0"/>
                  </a:lnTo>
                  <a:lnTo>
                    <a:pt x="3104108" y="0"/>
                  </a:lnTo>
                  <a:lnTo>
                    <a:pt x="3101810" y="12700"/>
                  </a:lnTo>
                  <a:lnTo>
                    <a:pt x="3099511" y="12700"/>
                  </a:lnTo>
                  <a:lnTo>
                    <a:pt x="3096730" y="25400"/>
                  </a:lnTo>
                  <a:lnTo>
                    <a:pt x="3096730" y="0"/>
                  </a:lnTo>
                  <a:lnTo>
                    <a:pt x="3095040" y="7251"/>
                  </a:lnTo>
                  <a:lnTo>
                    <a:pt x="3095040" y="2400300"/>
                  </a:lnTo>
                  <a:lnTo>
                    <a:pt x="3090811" y="2413000"/>
                  </a:lnTo>
                  <a:lnTo>
                    <a:pt x="3084893" y="2413000"/>
                  </a:lnTo>
                  <a:lnTo>
                    <a:pt x="3084919" y="2412606"/>
                  </a:lnTo>
                  <a:lnTo>
                    <a:pt x="3085731" y="2400300"/>
                  </a:lnTo>
                  <a:lnTo>
                    <a:pt x="3095040" y="2400300"/>
                  </a:lnTo>
                  <a:lnTo>
                    <a:pt x="3095040" y="7251"/>
                  </a:lnTo>
                  <a:lnTo>
                    <a:pt x="3090811" y="25400"/>
                  </a:lnTo>
                  <a:lnTo>
                    <a:pt x="3086582" y="0"/>
                  </a:lnTo>
                  <a:lnTo>
                    <a:pt x="3082353" y="0"/>
                  </a:lnTo>
                  <a:lnTo>
                    <a:pt x="3084042" y="12700"/>
                  </a:lnTo>
                  <a:lnTo>
                    <a:pt x="3086582" y="12700"/>
                  </a:lnTo>
                  <a:lnTo>
                    <a:pt x="3082353" y="22225"/>
                  </a:lnTo>
                  <a:lnTo>
                    <a:pt x="3082353" y="2794000"/>
                  </a:lnTo>
                  <a:lnTo>
                    <a:pt x="3082353" y="2806700"/>
                  </a:lnTo>
                  <a:lnTo>
                    <a:pt x="3078962" y="2806700"/>
                  </a:lnTo>
                  <a:lnTo>
                    <a:pt x="3078962" y="3429000"/>
                  </a:lnTo>
                  <a:lnTo>
                    <a:pt x="3076422" y="3441700"/>
                  </a:lnTo>
                  <a:lnTo>
                    <a:pt x="3068815" y="3429000"/>
                  </a:lnTo>
                  <a:lnTo>
                    <a:pt x="3078962" y="3429000"/>
                  </a:lnTo>
                  <a:lnTo>
                    <a:pt x="3078962" y="2806700"/>
                  </a:lnTo>
                  <a:lnTo>
                    <a:pt x="3072193" y="2806700"/>
                  </a:lnTo>
                  <a:lnTo>
                    <a:pt x="3073044" y="2794000"/>
                  </a:lnTo>
                  <a:lnTo>
                    <a:pt x="3082353" y="2794000"/>
                  </a:lnTo>
                  <a:lnTo>
                    <a:pt x="3082353" y="22225"/>
                  </a:lnTo>
                  <a:lnTo>
                    <a:pt x="3080943" y="25400"/>
                  </a:lnTo>
                  <a:lnTo>
                    <a:pt x="3080664" y="24790"/>
                  </a:lnTo>
                  <a:lnTo>
                    <a:pt x="3080664" y="1536700"/>
                  </a:lnTo>
                  <a:lnTo>
                    <a:pt x="3077273" y="1536700"/>
                  </a:lnTo>
                  <a:lnTo>
                    <a:pt x="3077273" y="2095500"/>
                  </a:lnTo>
                  <a:lnTo>
                    <a:pt x="3075584" y="2108200"/>
                  </a:lnTo>
                  <a:lnTo>
                    <a:pt x="3072193" y="2108200"/>
                  </a:lnTo>
                  <a:lnTo>
                    <a:pt x="3073044" y="2095500"/>
                  </a:lnTo>
                  <a:lnTo>
                    <a:pt x="3077273" y="2095500"/>
                  </a:lnTo>
                  <a:lnTo>
                    <a:pt x="3077273" y="1536700"/>
                  </a:lnTo>
                  <a:lnTo>
                    <a:pt x="3075190" y="1536700"/>
                  </a:lnTo>
                  <a:lnTo>
                    <a:pt x="3067977" y="1549387"/>
                  </a:lnTo>
                  <a:lnTo>
                    <a:pt x="3063290" y="1549387"/>
                  </a:lnTo>
                  <a:lnTo>
                    <a:pt x="3063379" y="1549958"/>
                  </a:lnTo>
                  <a:lnTo>
                    <a:pt x="3065437" y="1562100"/>
                  </a:lnTo>
                  <a:lnTo>
                    <a:pt x="3062046" y="1562100"/>
                  </a:lnTo>
                  <a:lnTo>
                    <a:pt x="3062046" y="2870200"/>
                  </a:lnTo>
                  <a:lnTo>
                    <a:pt x="3062046" y="2882900"/>
                  </a:lnTo>
                  <a:lnTo>
                    <a:pt x="3061208" y="2882900"/>
                  </a:lnTo>
                  <a:lnTo>
                    <a:pt x="3061208" y="2870200"/>
                  </a:lnTo>
                  <a:lnTo>
                    <a:pt x="3062046" y="2870200"/>
                  </a:lnTo>
                  <a:lnTo>
                    <a:pt x="3062046" y="1562100"/>
                  </a:lnTo>
                  <a:lnTo>
                    <a:pt x="3048520" y="1562100"/>
                  </a:lnTo>
                  <a:lnTo>
                    <a:pt x="3047428" y="1574800"/>
                  </a:lnTo>
                  <a:lnTo>
                    <a:pt x="3047403" y="1587715"/>
                  </a:lnTo>
                  <a:lnTo>
                    <a:pt x="3043999" y="1600200"/>
                  </a:lnTo>
                  <a:lnTo>
                    <a:pt x="3032442" y="1612900"/>
                  </a:lnTo>
                  <a:lnTo>
                    <a:pt x="3040862" y="1612900"/>
                  </a:lnTo>
                  <a:lnTo>
                    <a:pt x="3039529" y="1625600"/>
                  </a:lnTo>
                  <a:lnTo>
                    <a:pt x="3039935" y="1625600"/>
                  </a:lnTo>
                  <a:lnTo>
                    <a:pt x="3053588" y="1638300"/>
                  </a:lnTo>
                  <a:lnTo>
                    <a:pt x="3050222" y="1638300"/>
                  </a:lnTo>
                  <a:lnTo>
                    <a:pt x="3050222" y="1841449"/>
                  </a:lnTo>
                  <a:lnTo>
                    <a:pt x="3050133" y="1841792"/>
                  </a:lnTo>
                  <a:lnTo>
                    <a:pt x="3047200" y="1854187"/>
                  </a:lnTo>
                  <a:lnTo>
                    <a:pt x="3043440" y="1847532"/>
                  </a:lnTo>
                  <a:lnTo>
                    <a:pt x="3043440" y="2819400"/>
                  </a:lnTo>
                  <a:lnTo>
                    <a:pt x="3035109" y="2806700"/>
                  </a:lnTo>
                  <a:lnTo>
                    <a:pt x="3041294" y="2806700"/>
                  </a:lnTo>
                  <a:lnTo>
                    <a:pt x="3043440" y="2819400"/>
                  </a:lnTo>
                  <a:lnTo>
                    <a:pt x="3043440" y="1847532"/>
                  </a:lnTo>
                  <a:lnTo>
                    <a:pt x="3040062" y="1841525"/>
                  </a:lnTo>
                  <a:lnTo>
                    <a:pt x="3040062" y="2527300"/>
                  </a:lnTo>
                  <a:lnTo>
                    <a:pt x="3030537" y="2527300"/>
                  </a:lnTo>
                  <a:lnTo>
                    <a:pt x="3030537" y="3124200"/>
                  </a:lnTo>
                  <a:lnTo>
                    <a:pt x="3028086" y="3136900"/>
                  </a:lnTo>
                  <a:lnTo>
                    <a:pt x="3021444" y="3136900"/>
                  </a:lnTo>
                  <a:lnTo>
                    <a:pt x="3021444" y="3644900"/>
                  </a:lnTo>
                  <a:lnTo>
                    <a:pt x="3015526" y="3644900"/>
                  </a:lnTo>
                  <a:lnTo>
                    <a:pt x="3012986" y="3632200"/>
                  </a:lnTo>
                  <a:lnTo>
                    <a:pt x="3019755" y="3632200"/>
                  </a:lnTo>
                  <a:lnTo>
                    <a:pt x="3021444" y="3644900"/>
                  </a:lnTo>
                  <a:lnTo>
                    <a:pt x="3021444" y="3136900"/>
                  </a:lnTo>
                  <a:lnTo>
                    <a:pt x="3019755" y="3136900"/>
                  </a:lnTo>
                  <a:lnTo>
                    <a:pt x="3019755" y="3124200"/>
                  </a:lnTo>
                  <a:lnTo>
                    <a:pt x="3030537" y="3124200"/>
                  </a:lnTo>
                  <a:lnTo>
                    <a:pt x="3030537" y="2527300"/>
                  </a:lnTo>
                  <a:lnTo>
                    <a:pt x="3017215" y="2527300"/>
                  </a:lnTo>
                  <a:lnTo>
                    <a:pt x="3017215" y="3162300"/>
                  </a:lnTo>
                  <a:lnTo>
                    <a:pt x="3005607" y="3162300"/>
                  </a:lnTo>
                  <a:lnTo>
                    <a:pt x="3016377" y="3149600"/>
                  </a:lnTo>
                  <a:lnTo>
                    <a:pt x="3017215" y="3162300"/>
                  </a:lnTo>
                  <a:lnTo>
                    <a:pt x="3017215" y="2527300"/>
                  </a:lnTo>
                  <a:lnTo>
                    <a:pt x="3016377" y="2527300"/>
                  </a:lnTo>
                  <a:lnTo>
                    <a:pt x="3016377" y="2514600"/>
                  </a:lnTo>
                  <a:lnTo>
                    <a:pt x="3035160" y="2514600"/>
                  </a:lnTo>
                  <a:lnTo>
                    <a:pt x="3040062" y="2527300"/>
                  </a:lnTo>
                  <a:lnTo>
                    <a:pt x="3040062" y="1841525"/>
                  </a:lnTo>
                  <a:lnTo>
                    <a:pt x="3050222" y="1841449"/>
                  </a:lnTo>
                  <a:lnTo>
                    <a:pt x="3050222" y="1638300"/>
                  </a:lnTo>
                  <a:lnTo>
                    <a:pt x="3035084" y="1638300"/>
                  </a:lnTo>
                  <a:lnTo>
                    <a:pt x="3027781" y="1651000"/>
                  </a:lnTo>
                  <a:lnTo>
                    <a:pt x="3019755" y="1651000"/>
                  </a:lnTo>
                  <a:lnTo>
                    <a:pt x="3022257" y="1663700"/>
                  </a:lnTo>
                  <a:lnTo>
                    <a:pt x="3025673" y="1663700"/>
                  </a:lnTo>
                  <a:lnTo>
                    <a:pt x="3043440" y="1676400"/>
                  </a:lnTo>
                  <a:lnTo>
                    <a:pt x="3040062" y="1676400"/>
                  </a:lnTo>
                  <a:lnTo>
                    <a:pt x="3041154" y="1689100"/>
                  </a:lnTo>
                  <a:lnTo>
                    <a:pt x="3035516" y="1689100"/>
                  </a:lnTo>
                  <a:lnTo>
                    <a:pt x="3034982" y="1689887"/>
                  </a:lnTo>
                  <a:lnTo>
                    <a:pt x="3034982" y="2108200"/>
                  </a:lnTo>
                  <a:lnTo>
                    <a:pt x="3021444" y="2108200"/>
                  </a:lnTo>
                  <a:lnTo>
                    <a:pt x="3023133" y="2120900"/>
                  </a:lnTo>
                  <a:lnTo>
                    <a:pt x="3014637" y="2120900"/>
                  </a:lnTo>
                  <a:lnTo>
                    <a:pt x="3017951" y="2108200"/>
                  </a:lnTo>
                  <a:lnTo>
                    <a:pt x="3027464" y="2095500"/>
                  </a:lnTo>
                  <a:lnTo>
                    <a:pt x="3034982" y="2108200"/>
                  </a:lnTo>
                  <a:lnTo>
                    <a:pt x="3034982" y="1689887"/>
                  </a:lnTo>
                  <a:lnTo>
                    <a:pt x="3026854" y="1701800"/>
                  </a:lnTo>
                  <a:lnTo>
                    <a:pt x="3018904" y="1701800"/>
                  </a:lnTo>
                  <a:lnTo>
                    <a:pt x="3032442" y="1714500"/>
                  </a:lnTo>
                  <a:lnTo>
                    <a:pt x="3013252" y="1714500"/>
                  </a:lnTo>
                  <a:lnTo>
                    <a:pt x="3017215" y="1727200"/>
                  </a:lnTo>
                  <a:lnTo>
                    <a:pt x="3021876" y="1727200"/>
                  </a:lnTo>
                  <a:lnTo>
                    <a:pt x="3021469" y="1739900"/>
                  </a:lnTo>
                  <a:lnTo>
                    <a:pt x="3011297" y="1739900"/>
                  </a:lnTo>
                  <a:lnTo>
                    <a:pt x="3011195" y="1740890"/>
                  </a:lnTo>
                  <a:lnTo>
                    <a:pt x="3011119" y="1741690"/>
                  </a:lnTo>
                  <a:lnTo>
                    <a:pt x="3010027" y="1752600"/>
                  </a:lnTo>
                  <a:lnTo>
                    <a:pt x="3011297" y="1765300"/>
                  </a:lnTo>
                  <a:lnTo>
                    <a:pt x="3013138" y="1777606"/>
                  </a:lnTo>
                  <a:lnTo>
                    <a:pt x="3013227" y="1778457"/>
                  </a:lnTo>
                  <a:lnTo>
                    <a:pt x="3013837" y="1790700"/>
                  </a:lnTo>
                  <a:lnTo>
                    <a:pt x="3010446" y="1790700"/>
                  </a:lnTo>
                  <a:lnTo>
                    <a:pt x="3010446" y="1803400"/>
                  </a:lnTo>
                  <a:lnTo>
                    <a:pt x="3022816" y="1803400"/>
                  </a:lnTo>
                  <a:lnTo>
                    <a:pt x="3026753" y="1816100"/>
                  </a:lnTo>
                  <a:lnTo>
                    <a:pt x="3021444" y="1816100"/>
                  </a:lnTo>
                  <a:lnTo>
                    <a:pt x="3023984" y="1828800"/>
                  </a:lnTo>
                  <a:lnTo>
                    <a:pt x="3022168" y="1828800"/>
                  </a:lnTo>
                  <a:lnTo>
                    <a:pt x="3019260" y="1821319"/>
                  </a:lnTo>
                  <a:lnTo>
                    <a:pt x="3019336" y="1822450"/>
                  </a:lnTo>
                  <a:lnTo>
                    <a:pt x="3019387" y="1823288"/>
                  </a:lnTo>
                  <a:lnTo>
                    <a:pt x="3019755" y="1828800"/>
                  </a:lnTo>
                  <a:lnTo>
                    <a:pt x="3021444" y="1828800"/>
                  </a:lnTo>
                  <a:lnTo>
                    <a:pt x="3021546" y="1829295"/>
                  </a:lnTo>
                  <a:lnTo>
                    <a:pt x="3023971" y="1841449"/>
                  </a:lnTo>
                  <a:lnTo>
                    <a:pt x="3024086" y="1841792"/>
                  </a:lnTo>
                  <a:lnTo>
                    <a:pt x="3028213" y="1854187"/>
                  </a:lnTo>
                  <a:lnTo>
                    <a:pt x="3033293" y="1854187"/>
                  </a:lnTo>
                  <a:lnTo>
                    <a:pt x="3033357" y="1854733"/>
                  </a:lnTo>
                  <a:lnTo>
                    <a:pt x="3034969" y="1866773"/>
                  </a:lnTo>
                  <a:lnTo>
                    <a:pt x="3032633" y="1866773"/>
                  </a:lnTo>
                  <a:lnTo>
                    <a:pt x="3028213" y="1854187"/>
                  </a:lnTo>
                  <a:lnTo>
                    <a:pt x="3027362" y="1854187"/>
                  </a:lnTo>
                  <a:lnTo>
                    <a:pt x="3027426" y="1854377"/>
                  </a:lnTo>
                  <a:lnTo>
                    <a:pt x="3027553" y="1854733"/>
                  </a:lnTo>
                  <a:lnTo>
                    <a:pt x="3031553" y="1866773"/>
                  </a:lnTo>
                  <a:lnTo>
                    <a:pt x="3026524" y="1854187"/>
                  </a:lnTo>
                  <a:lnTo>
                    <a:pt x="3022295" y="1854187"/>
                  </a:lnTo>
                  <a:lnTo>
                    <a:pt x="3022206" y="1853857"/>
                  </a:lnTo>
                  <a:lnTo>
                    <a:pt x="3018891" y="1841449"/>
                  </a:lnTo>
                  <a:lnTo>
                    <a:pt x="3014675" y="1841449"/>
                  </a:lnTo>
                  <a:lnTo>
                    <a:pt x="3014738" y="1841792"/>
                  </a:lnTo>
                  <a:lnTo>
                    <a:pt x="3014853" y="1842363"/>
                  </a:lnTo>
                  <a:lnTo>
                    <a:pt x="3017215" y="1854187"/>
                  </a:lnTo>
                  <a:lnTo>
                    <a:pt x="3018967" y="1862950"/>
                  </a:lnTo>
                  <a:lnTo>
                    <a:pt x="3019399" y="1864550"/>
                  </a:lnTo>
                  <a:lnTo>
                    <a:pt x="3017837" y="1854187"/>
                  </a:lnTo>
                  <a:lnTo>
                    <a:pt x="3017926" y="1854733"/>
                  </a:lnTo>
                  <a:lnTo>
                    <a:pt x="3019399" y="1864550"/>
                  </a:lnTo>
                  <a:lnTo>
                    <a:pt x="3019742" y="1866773"/>
                  </a:lnTo>
                  <a:lnTo>
                    <a:pt x="3022295" y="1879600"/>
                  </a:lnTo>
                  <a:lnTo>
                    <a:pt x="3017215" y="1854187"/>
                  </a:lnTo>
                  <a:lnTo>
                    <a:pt x="3015907" y="1854187"/>
                  </a:lnTo>
                  <a:lnTo>
                    <a:pt x="3015996" y="1854733"/>
                  </a:lnTo>
                  <a:lnTo>
                    <a:pt x="3017824" y="1866773"/>
                  </a:lnTo>
                  <a:lnTo>
                    <a:pt x="3015894" y="1866773"/>
                  </a:lnTo>
                  <a:lnTo>
                    <a:pt x="3018066" y="1879600"/>
                  </a:lnTo>
                  <a:lnTo>
                    <a:pt x="3009976" y="1841792"/>
                  </a:lnTo>
                  <a:lnTo>
                    <a:pt x="3009849" y="1841296"/>
                  </a:lnTo>
                  <a:lnTo>
                    <a:pt x="3009735" y="1840903"/>
                  </a:lnTo>
                  <a:lnTo>
                    <a:pt x="3006267" y="1829295"/>
                  </a:lnTo>
                  <a:lnTo>
                    <a:pt x="3007334" y="1841449"/>
                  </a:lnTo>
                  <a:lnTo>
                    <a:pt x="3006775" y="1841449"/>
                  </a:lnTo>
                  <a:lnTo>
                    <a:pt x="3006877" y="1842363"/>
                  </a:lnTo>
                  <a:lnTo>
                    <a:pt x="3008287" y="1853857"/>
                  </a:lnTo>
                  <a:lnTo>
                    <a:pt x="3008363" y="1854377"/>
                  </a:lnTo>
                  <a:lnTo>
                    <a:pt x="3008452" y="1854733"/>
                  </a:lnTo>
                  <a:lnTo>
                    <a:pt x="3011271" y="1866773"/>
                  </a:lnTo>
                  <a:lnTo>
                    <a:pt x="3011347" y="1867585"/>
                  </a:lnTo>
                  <a:lnTo>
                    <a:pt x="3012148" y="1879600"/>
                  </a:lnTo>
                  <a:lnTo>
                    <a:pt x="3012148" y="1892300"/>
                  </a:lnTo>
                  <a:lnTo>
                    <a:pt x="3010395" y="1883537"/>
                  </a:lnTo>
                  <a:lnTo>
                    <a:pt x="3010395" y="2374900"/>
                  </a:lnTo>
                  <a:lnTo>
                    <a:pt x="3008338" y="2387600"/>
                  </a:lnTo>
                  <a:lnTo>
                    <a:pt x="3005645" y="2387600"/>
                  </a:lnTo>
                  <a:lnTo>
                    <a:pt x="3007068" y="2374900"/>
                  </a:lnTo>
                  <a:lnTo>
                    <a:pt x="3010395" y="2374900"/>
                  </a:lnTo>
                  <a:lnTo>
                    <a:pt x="3010395" y="1883537"/>
                  </a:lnTo>
                  <a:lnTo>
                    <a:pt x="3009608" y="1879600"/>
                  </a:lnTo>
                  <a:lnTo>
                    <a:pt x="3008757" y="1879600"/>
                  </a:lnTo>
                  <a:lnTo>
                    <a:pt x="3007042" y="1866773"/>
                  </a:lnTo>
                  <a:lnTo>
                    <a:pt x="3004566" y="1854377"/>
                  </a:lnTo>
                  <a:lnTo>
                    <a:pt x="3004502" y="1853857"/>
                  </a:lnTo>
                  <a:lnTo>
                    <a:pt x="3002178" y="1828800"/>
                  </a:lnTo>
                  <a:lnTo>
                    <a:pt x="3000298" y="1816100"/>
                  </a:lnTo>
                  <a:lnTo>
                    <a:pt x="2999130" y="1804187"/>
                  </a:lnTo>
                  <a:lnTo>
                    <a:pt x="2999638" y="1817001"/>
                  </a:lnTo>
                  <a:lnTo>
                    <a:pt x="3001073" y="1852282"/>
                  </a:lnTo>
                  <a:lnTo>
                    <a:pt x="3001149" y="1866773"/>
                  </a:lnTo>
                  <a:lnTo>
                    <a:pt x="3001988" y="1866773"/>
                  </a:lnTo>
                  <a:lnTo>
                    <a:pt x="3001988" y="1879600"/>
                  </a:lnTo>
                  <a:lnTo>
                    <a:pt x="3001149" y="1879600"/>
                  </a:lnTo>
                  <a:lnTo>
                    <a:pt x="3001480" y="1892300"/>
                  </a:lnTo>
                  <a:lnTo>
                    <a:pt x="3000933" y="1892300"/>
                  </a:lnTo>
                  <a:lnTo>
                    <a:pt x="3000933" y="3162300"/>
                  </a:lnTo>
                  <a:lnTo>
                    <a:pt x="2997758" y="3175000"/>
                  </a:lnTo>
                  <a:lnTo>
                    <a:pt x="2999460" y="3175000"/>
                  </a:lnTo>
                  <a:lnTo>
                    <a:pt x="2998609" y="3187700"/>
                  </a:lnTo>
                  <a:lnTo>
                    <a:pt x="2974924" y="3187700"/>
                  </a:lnTo>
                  <a:lnTo>
                    <a:pt x="2976194" y="3175000"/>
                  </a:lnTo>
                  <a:lnTo>
                    <a:pt x="2975635" y="3175000"/>
                  </a:lnTo>
                  <a:lnTo>
                    <a:pt x="2974924" y="3162300"/>
                  </a:lnTo>
                  <a:lnTo>
                    <a:pt x="3000933" y="3162300"/>
                  </a:lnTo>
                  <a:lnTo>
                    <a:pt x="3000933" y="1892300"/>
                  </a:lnTo>
                  <a:lnTo>
                    <a:pt x="3000552" y="1892300"/>
                  </a:lnTo>
                  <a:lnTo>
                    <a:pt x="2999460" y="1879600"/>
                  </a:lnTo>
                  <a:lnTo>
                    <a:pt x="2998609" y="1879600"/>
                  </a:lnTo>
                  <a:lnTo>
                    <a:pt x="2998609" y="2095500"/>
                  </a:lnTo>
                  <a:lnTo>
                    <a:pt x="2998609" y="2108200"/>
                  </a:lnTo>
                  <a:lnTo>
                    <a:pt x="2992691" y="2108200"/>
                  </a:lnTo>
                  <a:lnTo>
                    <a:pt x="2992691" y="2095500"/>
                  </a:lnTo>
                  <a:lnTo>
                    <a:pt x="2998609" y="2095500"/>
                  </a:lnTo>
                  <a:lnTo>
                    <a:pt x="2998609" y="1879600"/>
                  </a:lnTo>
                  <a:lnTo>
                    <a:pt x="2994380" y="1879600"/>
                  </a:lnTo>
                  <a:lnTo>
                    <a:pt x="2992666" y="1866773"/>
                  </a:lnTo>
                  <a:lnTo>
                    <a:pt x="2999448" y="1866773"/>
                  </a:lnTo>
                  <a:lnTo>
                    <a:pt x="2999435" y="1866049"/>
                  </a:lnTo>
                  <a:lnTo>
                    <a:pt x="2999321" y="1858708"/>
                  </a:lnTo>
                  <a:lnTo>
                    <a:pt x="2999244" y="1854187"/>
                  </a:lnTo>
                  <a:lnTo>
                    <a:pt x="2999155" y="1849259"/>
                  </a:lnTo>
                  <a:lnTo>
                    <a:pt x="2999041" y="1842363"/>
                  </a:lnTo>
                  <a:lnTo>
                    <a:pt x="2998940" y="1835696"/>
                  </a:lnTo>
                  <a:lnTo>
                    <a:pt x="2998825" y="1828800"/>
                  </a:lnTo>
                  <a:lnTo>
                    <a:pt x="2998698" y="1821319"/>
                  </a:lnTo>
                  <a:lnTo>
                    <a:pt x="2998559" y="1820329"/>
                  </a:lnTo>
                  <a:lnTo>
                    <a:pt x="2998432" y="1831733"/>
                  </a:lnTo>
                  <a:lnTo>
                    <a:pt x="2998330" y="1841449"/>
                  </a:lnTo>
                  <a:lnTo>
                    <a:pt x="2993110" y="1841449"/>
                  </a:lnTo>
                  <a:lnTo>
                    <a:pt x="2993047" y="1841792"/>
                  </a:lnTo>
                  <a:lnTo>
                    <a:pt x="2992958" y="1842363"/>
                  </a:lnTo>
                  <a:lnTo>
                    <a:pt x="2992247" y="1846656"/>
                  </a:lnTo>
                  <a:lnTo>
                    <a:pt x="2992590" y="1841296"/>
                  </a:lnTo>
                  <a:lnTo>
                    <a:pt x="2992717" y="1838960"/>
                  </a:lnTo>
                  <a:lnTo>
                    <a:pt x="2992805" y="1837194"/>
                  </a:lnTo>
                  <a:lnTo>
                    <a:pt x="2992920" y="1835150"/>
                  </a:lnTo>
                  <a:lnTo>
                    <a:pt x="2993250" y="1828800"/>
                  </a:lnTo>
                  <a:lnTo>
                    <a:pt x="2993529" y="1828800"/>
                  </a:lnTo>
                  <a:lnTo>
                    <a:pt x="2995231" y="1816100"/>
                  </a:lnTo>
                  <a:lnTo>
                    <a:pt x="2993529" y="1816100"/>
                  </a:lnTo>
                  <a:lnTo>
                    <a:pt x="2993466" y="1817001"/>
                  </a:lnTo>
                  <a:lnTo>
                    <a:pt x="2992628" y="1828800"/>
                  </a:lnTo>
                  <a:lnTo>
                    <a:pt x="2991307" y="1828800"/>
                  </a:lnTo>
                  <a:lnTo>
                    <a:pt x="2991256" y="1829295"/>
                  </a:lnTo>
                  <a:lnTo>
                    <a:pt x="2989948" y="1841449"/>
                  </a:lnTo>
                  <a:lnTo>
                    <a:pt x="2989808" y="1841792"/>
                  </a:lnTo>
                  <a:lnTo>
                    <a:pt x="2989757" y="1842363"/>
                  </a:lnTo>
                  <a:lnTo>
                    <a:pt x="2988462" y="1854187"/>
                  </a:lnTo>
                  <a:lnTo>
                    <a:pt x="2988526" y="1852282"/>
                  </a:lnTo>
                  <a:lnTo>
                    <a:pt x="2988627" y="1849259"/>
                  </a:lnTo>
                  <a:lnTo>
                    <a:pt x="2988703" y="1846656"/>
                  </a:lnTo>
                  <a:lnTo>
                    <a:pt x="2988881" y="1841449"/>
                  </a:lnTo>
                  <a:lnTo>
                    <a:pt x="2989846" y="1841449"/>
                  </a:lnTo>
                  <a:lnTo>
                    <a:pt x="2989910" y="1840903"/>
                  </a:lnTo>
                  <a:lnTo>
                    <a:pt x="2991307" y="1828800"/>
                  </a:lnTo>
                  <a:lnTo>
                    <a:pt x="2992691" y="1816100"/>
                  </a:lnTo>
                  <a:lnTo>
                    <a:pt x="2992094" y="1816100"/>
                  </a:lnTo>
                  <a:lnTo>
                    <a:pt x="2992018" y="1817001"/>
                  </a:lnTo>
                  <a:lnTo>
                    <a:pt x="2990989" y="1828800"/>
                  </a:lnTo>
                  <a:lnTo>
                    <a:pt x="2991840" y="1816100"/>
                  </a:lnTo>
                  <a:lnTo>
                    <a:pt x="2990989" y="1816100"/>
                  </a:lnTo>
                  <a:lnTo>
                    <a:pt x="2990913" y="1817001"/>
                  </a:lnTo>
                  <a:lnTo>
                    <a:pt x="2989834" y="1828800"/>
                  </a:lnTo>
                  <a:lnTo>
                    <a:pt x="2989707" y="1829295"/>
                  </a:lnTo>
                  <a:lnTo>
                    <a:pt x="2986773" y="1841449"/>
                  </a:lnTo>
                  <a:lnTo>
                    <a:pt x="2986811" y="1840903"/>
                  </a:lnTo>
                  <a:lnTo>
                    <a:pt x="2987611" y="1828800"/>
                  </a:lnTo>
                  <a:lnTo>
                    <a:pt x="2986760" y="1828800"/>
                  </a:lnTo>
                  <a:lnTo>
                    <a:pt x="2986671" y="1829295"/>
                  </a:lnTo>
                  <a:lnTo>
                    <a:pt x="2984233" y="1841449"/>
                  </a:lnTo>
                  <a:lnTo>
                    <a:pt x="2984309" y="1840903"/>
                  </a:lnTo>
                  <a:lnTo>
                    <a:pt x="2985528" y="1831733"/>
                  </a:lnTo>
                  <a:lnTo>
                    <a:pt x="2985757" y="1829295"/>
                  </a:lnTo>
                  <a:lnTo>
                    <a:pt x="2982633" y="1838680"/>
                  </a:lnTo>
                  <a:lnTo>
                    <a:pt x="2982531" y="1841449"/>
                  </a:lnTo>
                  <a:lnTo>
                    <a:pt x="2982531" y="1838960"/>
                  </a:lnTo>
                  <a:lnTo>
                    <a:pt x="2982531" y="1831733"/>
                  </a:lnTo>
                  <a:lnTo>
                    <a:pt x="2983420" y="1828800"/>
                  </a:lnTo>
                  <a:lnTo>
                    <a:pt x="2985605" y="1816100"/>
                  </a:lnTo>
                  <a:lnTo>
                    <a:pt x="2985795" y="1816100"/>
                  </a:lnTo>
                  <a:lnTo>
                    <a:pt x="2990151" y="1803400"/>
                  </a:lnTo>
                  <a:lnTo>
                    <a:pt x="2986760" y="1803400"/>
                  </a:lnTo>
                  <a:lnTo>
                    <a:pt x="2986659" y="1804187"/>
                  </a:lnTo>
                  <a:lnTo>
                    <a:pt x="2985071" y="1816100"/>
                  </a:lnTo>
                  <a:lnTo>
                    <a:pt x="2983496" y="1816100"/>
                  </a:lnTo>
                  <a:lnTo>
                    <a:pt x="2983128" y="1817001"/>
                  </a:lnTo>
                  <a:lnTo>
                    <a:pt x="2983280" y="1816100"/>
                  </a:lnTo>
                  <a:lnTo>
                    <a:pt x="2982607" y="1816100"/>
                  </a:lnTo>
                  <a:lnTo>
                    <a:pt x="2981693" y="1816100"/>
                  </a:lnTo>
                  <a:lnTo>
                    <a:pt x="2978200" y="1816100"/>
                  </a:lnTo>
                  <a:lnTo>
                    <a:pt x="2985922" y="1803400"/>
                  </a:lnTo>
                  <a:lnTo>
                    <a:pt x="2977070" y="1803400"/>
                  </a:lnTo>
                  <a:lnTo>
                    <a:pt x="2977070" y="1849310"/>
                  </a:lnTo>
                  <a:lnTo>
                    <a:pt x="2976816" y="1850707"/>
                  </a:lnTo>
                  <a:lnTo>
                    <a:pt x="2975864" y="1853857"/>
                  </a:lnTo>
                  <a:lnTo>
                    <a:pt x="2977070" y="1849310"/>
                  </a:lnTo>
                  <a:lnTo>
                    <a:pt x="2977070" y="1803400"/>
                  </a:lnTo>
                  <a:lnTo>
                    <a:pt x="2974924" y="1803400"/>
                  </a:lnTo>
                  <a:lnTo>
                    <a:pt x="2974924" y="2413000"/>
                  </a:lnTo>
                  <a:lnTo>
                    <a:pt x="2971787" y="2425700"/>
                  </a:lnTo>
                  <a:lnTo>
                    <a:pt x="2966364" y="2425700"/>
                  </a:lnTo>
                  <a:lnTo>
                    <a:pt x="2960763" y="2438400"/>
                  </a:lnTo>
                  <a:lnTo>
                    <a:pt x="2957157" y="2451100"/>
                  </a:lnTo>
                  <a:lnTo>
                    <a:pt x="2965729" y="2451100"/>
                  </a:lnTo>
                  <a:lnTo>
                    <a:pt x="2966466" y="2463800"/>
                  </a:lnTo>
                  <a:lnTo>
                    <a:pt x="2958744" y="2463800"/>
                  </a:lnTo>
                  <a:lnTo>
                    <a:pt x="2958744" y="2692400"/>
                  </a:lnTo>
                  <a:lnTo>
                    <a:pt x="2958427" y="2705100"/>
                  </a:lnTo>
                  <a:lnTo>
                    <a:pt x="2957588" y="2705100"/>
                  </a:lnTo>
                  <a:lnTo>
                    <a:pt x="2957588" y="3708400"/>
                  </a:lnTo>
                  <a:lnTo>
                    <a:pt x="2956318" y="3708400"/>
                  </a:lnTo>
                  <a:lnTo>
                    <a:pt x="2951632" y="3695700"/>
                  </a:lnTo>
                  <a:lnTo>
                    <a:pt x="2957588" y="3708400"/>
                  </a:lnTo>
                  <a:lnTo>
                    <a:pt x="2957588" y="2705100"/>
                  </a:lnTo>
                  <a:lnTo>
                    <a:pt x="2950603" y="2705100"/>
                  </a:lnTo>
                  <a:lnTo>
                    <a:pt x="2948038" y="2692400"/>
                  </a:lnTo>
                  <a:lnTo>
                    <a:pt x="2958744" y="2692400"/>
                  </a:lnTo>
                  <a:lnTo>
                    <a:pt x="2958744" y="2463800"/>
                  </a:lnTo>
                  <a:lnTo>
                    <a:pt x="2947860" y="2463800"/>
                  </a:lnTo>
                  <a:lnTo>
                    <a:pt x="2947860" y="3505200"/>
                  </a:lnTo>
                  <a:lnTo>
                    <a:pt x="2945561" y="3517900"/>
                  </a:lnTo>
                  <a:lnTo>
                    <a:pt x="2940901" y="3530549"/>
                  </a:lnTo>
                  <a:lnTo>
                    <a:pt x="2938551" y="3530549"/>
                  </a:lnTo>
                  <a:lnTo>
                    <a:pt x="2938551" y="3695700"/>
                  </a:lnTo>
                  <a:lnTo>
                    <a:pt x="2936862" y="3708400"/>
                  </a:lnTo>
                  <a:lnTo>
                    <a:pt x="2925546" y="3708400"/>
                  </a:lnTo>
                  <a:lnTo>
                    <a:pt x="2926715" y="3695700"/>
                  </a:lnTo>
                  <a:lnTo>
                    <a:pt x="2938551" y="3695700"/>
                  </a:lnTo>
                  <a:lnTo>
                    <a:pt x="2938551" y="3530549"/>
                  </a:lnTo>
                  <a:lnTo>
                    <a:pt x="2935262" y="3530549"/>
                  </a:lnTo>
                  <a:lnTo>
                    <a:pt x="2930093" y="3543300"/>
                  </a:lnTo>
                  <a:lnTo>
                    <a:pt x="2932506" y="3543300"/>
                  </a:lnTo>
                  <a:lnTo>
                    <a:pt x="2936760" y="3556000"/>
                  </a:lnTo>
                  <a:lnTo>
                    <a:pt x="2925368" y="3556000"/>
                  </a:lnTo>
                  <a:lnTo>
                    <a:pt x="2919031" y="3533051"/>
                  </a:lnTo>
                  <a:lnTo>
                    <a:pt x="2918383" y="3530549"/>
                  </a:lnTo>
                  <a:lnTo>
                    <a:pt x="2926092" y="3517900"/>
                  </a:lnTo>
                  <a:lnTo>
                    <a:pt x="2947860" y="3505200"/>
                  </a:lnTo>
                  <a:lnTo>
                    <a:pt x="2947860" y="2463800"/>
                  </a:lnTo>
                  <a:lnTo>
                    <a:pt x="2945320" y="2463800"/>
                  </a:lnTo>
                  <a:lnTo>
                    <a:pt x="2945320" y="2552700"/>
                  </a:lnTo>
                  <a:lnTo>
                    <a:pt x="2944469" y="2565400"/>
                  </a:lnTo>
                  <a:lnTo>
                    <a:pt x="2930093" y="2565400"/>
                  </a:lnTo>
                  <a:lnTo>
                    <a:pt x="2930093" y="2552700"/>
                  </a:lnTo>
                  <a:lnTo>
                    <a:pt x="2945320" y="2552700"/>
                  </a:lnTo>
                  <a:lnTo>
                    <a:pt x="2945320" y="2463800"/>
                  </a:lnTo>
                  <a:lnTo>
                    <a:pt x="2941726" y="2463800"/>
                  </a:lnTo>
                  <a:lnTo>
                    <a:pt x="2935782" y="2451100"/>
                  </a:lnTo>
                  <a:lnTo>
                    <a:pt x="2933471" y="2438400"/>
                  </a:lnTo>
                  <a:lnTo>
                    <a:pt x="2914091" y="2438400"/>
                  </a:lnTo>
                  <a:lnTo>
                    <a:pt x="2909798" y="2425700"/>
                  </a:lnTo>
                  <a:lnTo>
                    <a:pt x="2912326" y="2451100"/>
                  </a:lnTo>
                  <a:lnTo>
                    <a:pt x="2909798" y="2444775"/>
                  </a:lnTo>
                  <a:lnTo>
                    <a:pt x="2909798" y="2667000"/>
                  </a:lnTo>
                  <a:lnTo>
                    <a:pt x="2908312" y="2667000"/>
                  </a:lnTo>
                  <a:lnTo>
                    <a:pt x="2908312" y="2882900"/>
                  </a:lnTo>
                  <a:lnTo>
                    <a:pt x="2903867" y="2882900"/>
                  </a:lnTo>
                  <a:lnTo>
                    <a:pt x="2905531" y="2870200"/>
                  </a:lnTo>
                  <a:lnTo>
                    <a:pt x="2908312" y="2882900"/>
                  </a:lnTo>
                  <a:lnTo>
                    <a:pt x="2908312" y="2667000"/>
                  </a:lnTo>
                  <a:lnTo>
                    <a:pt x="2885262" y="2667000"/>
                  </a:lnTo>
                  <a:lnTo>
                    <a:pt x="2885363" y="2670454"/>
                  </a:lnTo>
                  <a:lnTo>
                    <a:pt x="2885414" y="2672080"/>
                  </a:lnTo>
                  <a:lnTo>
                    <a:pt x="2885643" y="2679700"/>
                  </a:lnTo>
                  <a:lnTo>
                    <a:pt x="2888323" y="2679700"/>
                  </a:lnTo>
                  <a:lnTo>
                    <a:pt x="2891396" y="2690888"/>
                  </a:lnTo>
                  <a:lnTo>
                    <a:pt x="2867812" y="2679700"/>
                  </a:lnTo>
                  <a:lnTo>
                    <a:pt x="2867495" y="2678582"/>
                  </a:lnTo>
                  <a:lnTo>
                    <a:pt x="2867495" y="2946400"/>
                  </a:lnTo>
                  <a:lnTo>
                    <a:pt x="2867495" y="2959100"/>
                  </a:lnTo>
                  <a:lnTo>
                    <a:pt x="2856496" y="2959100"/>
                  </a:lnTo>
                  <a:lnTo>
                    <a:pt x="2858198" y="2946400"/>
                  </a:lnTo>
                  <a:lnTo>
                    <a:pt x="2867495" y="2946400"/>
                  </a:lnTo>
                  <a:lnTo>
                    <a:pt x="2867495" y="2678582"/>
                  </a:lnTo>
                  <a:lnTo>
                    <a:pt x="2864231" y="2667000"/>
                  </a:lnTo>
                  <a:lnTo>
                    <a:pt x="2875559" y="2654300"/>
                  </a:lnTo>
                  <a:lnTo>
                    <a:pt x="2893517" y="2641600"/>
                  </a:lnTo>
                  <a:lnTo>
                    <a:pt x="2909798" y="2667000"/>
                  </a:lnTo>
                  <a:lnTo>
                    <a:pt x="2909798" y="2444775"/>
                  </a:lnTo>
                  <a:lnTo>
                    <a:pt x="2907258" y="2438400"/>
                  </a:lnTo>
                  <a:lnTo>
                    <a:pt x="2898800" y="2438400"/>
                  </a:lnTo>
                  <a:lnTo>
                    <a:pt x="2899283" y="2451100"/>
                  </a:lnTo>
                  <a:lnTo>
                    <a:pt x="2892552" y="2451100"/>
                  </a:lnTo>
                  <a:lnTo>
                    <a:pt x="2891180" y="2454389"/>
                  </a:lnTo>
                  <a:lnTo>
                    <a:pt x="2891180" y="2501887"/>
                  </a:lnTo>
                  <a:lnTo>
                    <a:pt x="2891180" y="2514600"/>
                  </a:lnTo>
                  <a:lnTo>
                    <a:pt x="2883674" y="2514600"/>
                  </a:lnTo>
                  <a:lnTo>
                    <a:pt x="2883585" y="2501887"/>
                  </a:lnTo>
                  <a:lnTo>
                    <a:pt x="2891180" y="2501887"/>
                  </a:lnTo>
                  <a:lnTo>
                    <a:pt x="2891180" y="2454389"/>
                  </a:lnTo>
                  <a:lnTo>
                    <a:pt x="2887256" y="2463800"/>
                  </a:lnTo>
                  <a:lnTo>
                    <a:pt x="2886951" y="2463800"/>
                  </a:lnTo>
                  <a:lnTo>
                    <a:pt x="2882265" y="2489657"/>
                  </a:lnTo>
                  <a:lnTo>
                    <a:pt x="2879979" y="2501887"/>
                  </a:lnTo>
                  <a:lnTo>
                    <a:pt x="2877858" y="2514981"/>
                  </a:lnTo>
                  <a:lnTo>
                    <a:pt x="2874264" y="2540000"/>
                  </a:lnTo>
                  <a:lnTo>
                    <a:pt x="2881807" y="2540000"/>
                  </a:lnTo>
                  <a:lnTo>
                    <a:pt x="2885160" y="2552700"/>
                  </a:lnTo>
                  <a:lnTo>
                    <a:pt x="2887713" y="2552700"/>
                  </a:lnTo>
                  <a:lnTo>
                    <a:pt x="2892869" y="2565400"/>
                  </a:lnTo>
                  <a:lnTo>
                    <a:pt x="2887395" y="2565400"/>
                  </a:lnTo>
                  <a:lnTo>
                    <a:pt x="2881350" y="2578100"/>
                  </a:lnTo>
                  <a:lnTo>
                    <a:pt x="2875153" y="2578100"/>
                  </a:lnTo>
                  <a:lnTo>
                    <a:pt x="2869196" y="2590800"/>
                  </a:lnTo>
                  <a:lnTo>
                    <a:pt x="2877655" y="2590800"/>
                  </a:lnTo>
                  <a:lnTo>
                    <a:pt x="2879344" y="2603500"/>
                  </a:lnTo>
                  <a:lnTo>
                    <a:pt x="2861576" y="2603500"/>
                  </a:lnTo>
                  <a:lnTo>
                    <a:pt x="2859887" y="2616200"/>
                  </a:lnTo>
                  <a:lnTo>
                    <a:pt x="2861576" y="2616200"/>
                  </a:lnTo>
                  <a:lnTo>
                    <a:pt x="2864688" y="2628900"/>
                  </a:lnTo>
                  <a:lnTo>
                    <a:pt x="2868803" y="2628900"/>
                  </a:lnTo>
                  <a:lnTo>
                    <a:pt x="2862110" y="2641600"/>
                  </a:lnTo>
                  <a:lnTo>
                    <a:pt x="2856839" y="2641600"/>
                  </a:lnTo>
                  <a:lnTo>
                    <a:pt x="2852267" y="2628900"/>
                  </a:lnTo>
                  <a:lnTo>
                    <a:pt x="2848584" y="2654300"/>
                  </a:lnTo>
                  <a:lnTo>
                    <a:pt x="2846247" y="2667000"/>
                  </a:lnTo>
                  <a:lnTo>
                    <a:pt x="2845016" y="2679700"/>
                  </a:lnTo>
                  <a:lnTo>
                    <a:pt x="2844952" y="2684272"/>
                  </a:lnTo>
                  <a:lnTo>
                    <a:pt x="2844838" y="2692400"/>
                  </a:lnTo>
                  <a:lnTo>
                    <a:pt x="2844660" y="2705100"/>
                  </a:lnTo>
                  <a:lnTo>
                    <a:pt x="2851429" y="2705100"/>
                  </a:lnTo>
                  <a:lnTo>
                    <a:pt x="2854807" y="2692400"/>
                  </a:lnTo>
                  <a:lnTo>
                    <a:pt x="2859036" y="2705100"/>
                  </a:lnTo>
                  <a:lnTo>
                    <a:pt x="2848889" y="2717800"/>
                  </a:lnTo>
                  <a:lnTo>
                    <a:pt x="2842971" y="2705100"/>
                  </a:lnTo>
                  <a:lnTo>
                    <a:pt x="2842120" y="2705100"/>
                  </a:lnTo>
                  <a:lnTo>
                    <a:pt x="2842018" y="2717800"/>
                  </a:lnTo>
                  <a:lnTo>
                    <a:pt x="2837472" y="2730500"/>
                  </a:lnTo>
                  <a:lnTo>
                    <a:pt x="2829750" y="2743200"/>
                  </a:lnTo>
                  <a:lnTo>
                    <a:pt x="2820136" y="2755900"/>
                  </a:lnTo>
                  <a:lnTo>
                    <a:pt x="2820555" y="2743200"/>
                  </a:lnTo>
                  <a:lnTo>
                    <a:pt x="2821609" y="2730500"/>
                  </a:lnTo>
                  <a:lnTo>
                    <a:pt x="2824365" y="2705100"/>
                  </a:lnTo>
                  <a:lnTo>
                    <a:pt x="2827591" y="2667000"/>
                  </a:lnTo>
                  <a:lnTo>
                    <a:pt x="2830487" y="2641600"/>
                  </a:lnTo>
                  <a:lnTo>
                    <a:pt x="2832443" y="2616200"/>
                  </a:lnTo>
                  <a:lnTo>
                    <a:pt x="2832824" y="2590800"/>
                  </a:lnTo>
                  <a:lnTo>
                    <a:pt x="2824200" y="2578100"/>
                  </a:lnTo>
                  <a:lnTo>
                    <a:pt x="2808287" y="2578100"/>
                  </a:lnTo>
                  <a:lnTo>
                    <a:pt x="2806598" y="2576334"/>
                  </a:lnTo>
                  <a:lnTo>
                    <a:pt x="2806598" y="2832100"/>
                  </a:lnTo>
                  <a:lnTo>
                    <a:pt x="2790710" y="2832100"/>
                  </a:lnTo>
                  <a:lnTo>
                    <a:pt x="2793060" y="2819400"/>
                  </a:lnTo>
                  <a:lnTo>
                    <a:pt x="2803207" y="2819400"/>
                  </a:lnTo>
                  <a:lnTo>
                    <a:pt x="2806598" y="2832100"/>
                  </a:lnTo>
                  <a:lnTo>
                    <a:pt x="2806598" y="2576334"/>
                  </a:lnTo>
                  <a:lnTo>
                    <a:pt x="2796184" y="2565400"/>
                  </a:lnTo>
                  <a:lnTo>
                    <a:pt x="2798978" y="2552700"/>
                  </a:lnTo>
                  <a:lnTo>
                    <a:pt x="2813545" y="2552700"/>
                  </a:lnTo>
                  <a:lnTo>
                    <a:pt x="2809138" y="2540000"/>
                  </a:lnTo>
                  <a:lnTo>
                    <a:pt x="2805353" y="2527300"/>
                  </a:lnTo>
                  <a:lnTo>
                    <a:pt x="2802369" y="2527300"/>
                  </a:lnTo>
                  <a:lnTo>
                    <a:pt x="2799600" y="2514600"/>
                  </a:lnTo>
                  <a:lnTo>
                    <a:pt x="2797391" y="2501887"/>
                  </a:lnTo>
                  <a:lnTo>
                    <a:pt x="2795346" y="2489162"/>
                  </a:lnTo>
                  <a:lnTo>
                    <a:pt x="2793060" y="2489162"/>
                  </a:lnTo>
                  <a:lnTo>
                    <a:pt x="2791002" y="2476500"/>
                  </a:lnTo>
                  <a:lnTo>
                    <a:pt x="2788628" y="2463800"/>
                  </a:lnTo>
                  <a:lnTo>
                    <a:pt x="2787878" y="2460294"/>
                  </a:lnTo>
                  <a:lnTo>
                    <a:pt x="2787878" y="2806700"/>
                  </a:lnTo>
                  <a:lnTo>
                    <a:pt x="2782062" y="2806700"/>
                  </a:lnTo>
                  <a:lnTo>
                    <a:pt x="2784602" y="2794000"/>
                  </a:lnTo>
                  <a:lnTo>
                    <a:pt x="2787878" y="2806700"/>
                  </a:lnTo>
                  <a:lnTo>
                    <a:pt x="2787878" y="2460294"/>
                  </a:lnTo>
                  <a:lnTo>
                    <a:pt x="2785922" y="2451100"/>
                  </a:lnTo>
                  <a:lnTo>
                    <a:pt x="2782913" y="2451100"/>
                  </a:lnTo>
                  <a:lnTo>
                    <a:pt x="2779420" y="2438400"/>
                  </a:lnTo>
                  <a:lnTo>
                    <a:pt x="2775305" y="2425700"/>
                  </a:lnTo>
                  <a:lnTo>
                    <a:pt x="2772333" y="2417775"/>
                  </a:lnTo>
                  <a:lnTo>
                    <a:pt x="2772333" y="3060700"/>
                  </a:lnTo>
                  <a:lnTo>
                    <a:pt x="2767584" y="3073400"/>
                  </a:lnTo>
                  <a:lnTo>
                    <a:pt x="2760916" y="3060700"/>
                  </a:lnTo>
                  <a:lnTo>
                    <a:pt x="2772333" y="3060700"/>
                  </a:lnTo>
                  <a:lnTo>
                    <a:pt x="2772333" y="2417775"/>
                  </a:lnTo>
                  <a:lnTo>
                    <a:pt x="2770543" y="2413000"/>
                  </a:lnTo>
                  <a:lnTo>
                    <a:pt x="2776994" y="2413000"/>
                  </a:lnTo>
                  <a:lnTo>
                    <a:pt x="2777058" y="2412606"/>
                  </a:lnTo>
                  <a:lnTo>
                    <a:pt x="2779026" y="2400300"/>
                  </a:lnTo>
                  <a:lnTo>
                    <a:pt x="2773603" y="2387600"/>
                  </a:lnTo>
                  <a:lnTo>
                    <a:pt x="2764383" y="2387600"/>
                  </a:lnTo>
                  <a:lnTo>
                    <a:pt x="2754998" y="2374900"/>
                  </a:lnTo>
                  <a:lnTo>
                    <a:pt x="2766834" y="2374900"/>
                  </a:lnTo>
                  <a:lnTo>
                    <a:pt x="2764472" y="2362200"/>
                  </a:lnTo>
                  <a:lnTo>
                    <a:pt x="2756801" y="2349500"/>
                  </a:lnTo>
                  <a:lnTo>
                    <a:pt x="2750540" y="2349500"/>
                  </a:lnTo>
                  <a:lnTo>
                    <a:pt x="2752458" y="2336800"/>
                  </a:lnTo>
                  <a:lnTo>
                    <a:pt x="2751620" y="2336800"/>
                  </a:lnTo>
                  <a:lnTo>
                    <a:pt x="2749080" y="2324100"/>
                  </a:lnTo>
                  <a:lnTo>
                    <a:pt x="2746857" y="2324100"/>
                  </a:lnTo>
                  <a:lnTo>
                    <a:pt x="2746857" y="3035300"/>
                  </a:lnTo>
                  <a:lnTo>
                    <a:pt x="2745308" y="3048000"/>
                  </a:lnTo>
                  <a:lnTo>
                    <a:pt x="2731351" y="3048000"/>
                  </a:lnTo>
                  <a:lnTo>
                    <a:pt x="2727934" y="3035300"/>
                  </a:lnTo>
                  <a:lnTo>
                    <a:pt x="2746857" y="3035300"/>
                  </a:lnTo>
                  <a:lnTo>
                    <a:pt x="2746857" y="2324100"/>
                  </a:lnTo>
                  <a:lnTo>
                    <a:pt x="2744851" y="2324100"/>
                  </a:lnTo>
                  <a:lnTo>
                    <a:pt x="2744851" y="2400300"/>
                  </a:lnTo>
                  <a:lnTo>
                    <a:pt x="2737815" y="2400300"/>
                  </a:lnTo>
                  <a:lnTo>
                    <a:pt x="2737231" y="2413000"/>
                  </a:lnTo>
                  <a:lnTo>
                    <a:pt x="2733002" y="2413000"/>
                  </a:lnTo>
                  <a:lnTo>
                    <a:pt x="2732925" y="2412606"/>
                  </a:lnTo>
                  <a:lnTo>
                    <a:pt x="2732163" y="2408783"/>
                  </a:lnTo>
                  <a:lnTo>
                    <a:pt x="2732163" y="2514600"/>
                  </a:lnTo>
                  <a:lnTo>
                    <a:pt x="2722003" y="2514600"/>
                  </a:lnTo>
                  <a:lnTo>
                    <a:pt x="2722854" y="2501887"/>
                  </a:lnTo>
                  <a:lnTo>
                    <a:pt x="2731312" y="2501887"/>
                  </a:lnTo>
                  <a:lnTo>
                    <a:pt x="2732163" y="2514600"/>
                  </a:lnTo>
                  <a:lnTo>
                    <a:pt x="2732163" y="2408783"/>
                  </a:lnTo>
                  <a:lnTo>
                    <a:pt x="2730474" y="2400300"/>
                  </a:lnTo>
                  <a:lnTo>
                    <a:pt x="2733852" y="2400300"/>
                  </a:lnTo>
                  <a:lnTo>
                    <a:pt x="2743162" y="2387600"/>
                  </a:lnTo>
                  <a:lnTo>
                    <a:pt x="2744851" y="2400300"/>
                  </a:lnTo>
                  <a:lnTo>
                    <a:pt x="2744851" y="2324100"/>
                  </a:lnTo>
                  <a:lnTo>
                    <a:pt x="2736392" y="2324100"/>
                  </a:lnTo>
                  <a:lnTo>
                    <a:pt x="2732887" y="2311400"/>
                  </a:lnTo>
                  <a:lnTo>
                    <a:pt x="2726131" y="2298700"/>
                  </a:lnTo>
                  <a:lnTo>
                    <a:pt x="2721445" y="2289225"/>
                  </a:lnTo>
                  <a:lnTo>
                    <a:pt x="2721445" y="3200400"/>
                  </a:lnTo>
                  <a:lnTo>
                    <a:pt x="2717876" y="3200400"/>
                  </a:lnTo>
                  <a:lnTo>
                    <a:pt x="2716085" y="3187700"/>
                  </a:lnTo>
                  <a:lnTo>
                    <a:pt x="2721445" y="3200400"/>
                  </a:lnTo>
                  <a:lnTo>
                    <a:pt x="2721445" y="2289225"/>
                  </a:lnTo>
                  <a:lnTo>
                    <a:pt x="2720314" y="2286927"/>
                  </a:lnTo>
                  <a:lnTo>
                    <a:pt x="2720314" y="2527300"/>
                  </a:lnTo>
                  <a:lnTo>
                    <a:pt x="2716085" y="2540000"/>
                  </a:lnTo>
                  <a:lnTo>
                    <a:pt x="2710167" y="2540000"/>
                  </a:lnTo>
                  <a:lnTo>
                    <a:pt x="2711018" y="2527300"/>
                  </a:lnTo>
                  <a:lnTo>
                    <a:pt x="2720314" y="2527300"/>
                  </a:lnTo>
                  <a:lnTo>
                    <a:pt x="2720314" y="2286927"/>
                  </a:lnTo>
                  <a:lnTo>
                    <a:pt x="2719857" y="2286000"/>
                  </a:lnTo>
                  <a:lnTo>
                    <a:pt x="2717774" y="2273300"/>
                  </a:lnTo>
                  <a:lnTo>
                    <a:pt x="2713545" y="2273300"/>
                  </a:lnTo>
                  <a:lnTo>
                    <a:pt x="2713545" y="2425700"/>
                  </a:lnTo>
                  <a:lnTo>
                    <a:pt x="2711526" y="2438400"/>
                  </a:lnTo>
                  <a:lnTo>
                    <a:pt x="2709430" y="2438400"/>
                  </a:lnTo>
                  <a:lnTo>
                    <a:pt x="2705582" y="2451100"/>
                  </a:lnTo>
                  <a:lnTo>
                    <a:pt x="2705087" y="2451100"/>
                  </a:lnTo>
                  <a:lnTo>
                    <a:pt x="2705087" y="2463800"/>
                  </a:lnTo>
                  <a:lnTo>
                    <a:pt x="2701404" y="2476500"/>
                  </a:lnTo>
                  <a:lnTo>
                    <a:pt x="2697480" y="2476500"/>
                  </a:lnTo>
                  <a:lnTo>
                    <a:pt x="2697480" y="3530612"/>
                  </a:lnTo>
                  <a:lnTo>
                    <a:pt x="2697480" y="3543300"/>
                  </a:lnTo>
                  <a:lnTo>
                    <a:pt x="2696629" y="3556000"/>
                  </a:lnTo>
                  <a:lnTo>
                    <a:pt x="2689021" y="3556000"/>
                  </a:lnTo>
                  <a:lnTo>
                    <a:pt x="2685631" y="3543300"/>
                  </a:lnTo>
                  <a:lnTo>
                    <a:pt x="2691561" y="3543300"/>
                  </a:lnTo>
                  <a:lnTo>
                    <a:pt x="2697480" y="3530612"/>
                  </a:lnTo>
                  <a:lnTo>
                    <a:pt x="2697480" y="2476500"/>
                  </a:lnTo>
                  <a:lnTo>
                    <a:pt x="2691180" y="2476500"/>
                  </a:lnTo>
                  <a:lnTo>
                    <a:pt x="2689872" y="2463800"/>
                  </a:lnTo>
                  <a:lnTo>
                    <a:pt x="2705087" y="2463800"/>
                  </a:lnTo>
                  <a:lnTo>
                    <a:pt x="2705087" y="2451100"/>
                  </a:lnTo>
                  <a:lnTo>
                    <a:pt x="2698331" y="2451100"/>
                  </a:lnTo>
                  <a:lnTo>
                    <a:pt x="2699270" y="2438400"/>
                  </a:lnTo>
                  <a:lnTo>
                    <a:pt x="2705938" y="2438400"/>
                  </a:lnTo>
                  <a:lnTo>
                    <a:pt x="2713545" y="2425700"/>
                  </a:lnTo>
                  <a:lnTo>
                    <a:pt x="2713545" y="2273300"/>
                  </a:lnTo>
                  <a:lnTo>
                    <a:pt x="2709888" y="2273300"/>
                  </a:lnTo>
                  <a:lnTo>
                    <a:pt x="2706039" y="2260600"/>
                  </a:lnTo>
                  <a:lnTo>
                    <a:pt x="2703626" y="2260600"/>
                  </a:lnTo>
                  <a:lnTo>
                    <a:pt x="2700020" y="2247900"/>
                  </a:lnTo>
                  <a:lnTo>
                    <a:pt x="2695562" y="2247900"/>
                  </a:lnTo>
                  <a:lnTo>
                    <a:pt x="2698851" y="2235200"/>
                  </a:lnTo>
                  <a:lnTo>
                    <a:pt x="2699131" y="2235200"/>
                  </a:lnTo>
                  <a:lnTo>
                    <a:pt x="2696629" y="2222500"/>
                  </a:lnTo>
                  <a:lnTo>
                    <a:pt x="2692603" y="2222500"/>
                  </a:lnTo>
                  <a:lnTo>
                    <a:pt x="2687218" y="2209800"/>
                  </a:lnTo>
                  <a:lnTo>
                    <a:pt x="2683941" y="2209800"/>
                  </a:lnTo>
                  <a:lnTo>
                    <a:pt x="2683941" y="3060700"/>
                  </a:lnTo>
                  <a:lnTo>
                    <a:pt x="2683941" y="3073400"/>
                  </a:lnTo>
                  <a:lnTo>
                    <a:pt x="2678760" y="3073400"/>
                  </a:lnTo>
                  <a:lnTo>
                    <a:pt x="2678760" y="3594087"/>
                  </a:lnTo>
                  <a:lnTo>
                    <a:pt x="2662796" y="3594087"/>
                  </a:lnTo>
                  <a:lnTo>
                    <a:pt x="2662859" y="3594392"/>
                  </a:lnTo>
                  <a:lnTo>
                    <a:pt x="2662936" y="3594773"/>
                  </a:lnTo>
                  <a:lnTo>
                    <a:pt x="2665336" y="3606800"/>
                  </a:lnTo>
                  <a:lnTo>
                    <a:pt x="2656027" y="3606800"/>
                  </a:lnTo>
                  <a:lnTo>
                    <a:pt x="2644927" y="3594087"/>
                  </a:lnTo>
                  <a:lnTo>
                    <a:pt x="2644114" y="3594087"/>
                  </a:lnTo>
                  <a:lnTo>
                    <a:pt x="2644089" y="3594392"/>
                  </a:lnTo>
                  <a:lnTo>
                    <a:pt x="2643975" y="3594773"/>
                  </a:lnTo>
                  <a:lnTo>
                    <a:pt x="2642184" y="3606800"/>
                  </a:lnTo>
                  <a:lnTo>
                    <a:pt x="2640444" y="3606800"/>
                  </a:lnTo>
                  <a:lnTo>
                    <a:pt x="2644178" y="3619474"/>
                  </a:lnTo>
                  <a:lnTo>
                    <a:pt x="2641638" y="3619474"/>
                  </a:lnTo>
                  <a:lnTo>
                    <a:pt x="2634043" y="3606800"/>
                  </a:lnTo>
                  <a:lnTo>
                    <a:pt x="2632341" y="3606800"/>
                  </a:lnTo>
                  <a:lnTo>
                    <a:pt x="2640800" y="3619474"/>
                  </a:lnTo>
                  <a:lnTo>
                    <a:pt x="2632659" y="3619474"/>
                  </a:lnTo>
                  <a:lnTo>
                    <a:pt x="2637142" y="3632200"/>
                  </a:lnTo>
                  <a:lnTo>
                    <a:pt x="2630652" y="3632200"/>
                  </a:lnTo>
                  <a:lnTo>
                    <a:pt x="2629814" y="3619474"/>
                  </a:lnTo>
                  <a:lnTo>
                    <a:pt x="2623172" y="3632200"/>
                  </a:lnTo>
                  <a:lnTo>
                    <a:pt x="2619235" y="3632200"/>
                  </a:lnTo>
                  <a:lnTo>
                    <a:pt x="2615298" y="3644900"/>
                  </a:lnTo>
                  <a:lnTo>
                    <a:pt x="2601849" y="3644900"/>
                  </a:lnTo>
                  <a:lnTo>
                    <a:pt x="2601684" y="3632200"/>
                  </a:lnTo>
                  <a:lnTo>
                    <a:pt x="2598509" y="3632200"/>
                  </a:lnTo>
                  <a:lnTo>
                    <a:pt x="2597670" y="3619474"/>
                  </a:lnTo>
                  <a:lnTo>
                    <a:pt x="2600617" y="3619474"/>
                  </a:lnTo>
                  <a:lnTo>
                    <a:pt x="2600541" y="3619055"/>
                  </a:lnTo>
                  <a:lnTo>
                    <a:pt x="2600452" y="3618509"/>
                  </a:lnTo>
                  <a:lnTo>
                    <a:pt x="2598509" y="3606800"/>
                  </a:lnTo>
                  <a:lnTo>
                    <a:pt x="2601899" y="3606800"/>
                  </a:lnTo>
                  <a:lnTo>
                    <a:pt x="2607818" y="3619474"/>
                  </a:lnTo>
                  <a:lnTo>
                    <a:pt x="2612301" y="3606800"/>
                  </a:lnTo>
                  <a:lnTo>
                    <a:pt x="2619552" y="3594087"/>
                  </a:lnTo>
                  <a:lnTo>
                    <a:pt x="2629827" y="3581400"/>
                  </a:lnTo>
                  <a:lnTo>
                    <a:pt x="2643340" y="3581400"/>
                  </a:lnTo>
                  <a:lnTo>
                    <a:pt x="2644254" y="3593541"/>
                  </a:lnTo>
                  <a:lnTo>
                    <a:pt x="2648343" y="3581400"/>
                  </a:lnTo>
                  <a:lnTo>
                    <a:pt x="2646299" y="3568700"/>
                  </a:lnTo>
                  <a:lnTo>
                    <a:pt x="2644902" y="3568700"/>
                  </a:lnTo>
                  <a:lnTo>
                    <a:pt x="2650960" y="3556000"/>
                  </a:lnTo>
                  <a:lnTo>
                    <a:pt x="2650960" y="3568700"/>
                  </a:lnTo>
                  <a:lnTo>
                    <a:pt x="2658567" y="3568700"/>
                  </a:lnTo>
                  <a:lnTo>
                    <a:pt x="2669743" y="3556711"/>
                  </a:lnTo>
                  <a:lnTo>
                    <a:pt x="2669844" y="3564864"/>
                  </a:lnTo>
                  <a:lnTo>
                    <a:pt x="2669883" y="3568700"/>
                  </a:lnTo>
                  <a:lnTo>
                    <a:pt x="2661958" y="3568700"/>
                  </a:lnTo>
                  <a:lnTo>
                    <a:pt x="2656878" y="3581400"/>
                  </a:lnTo>
                  <a:lnTo>
                    <a:pt x="2672804" y="3581400"/>
                  </a:lnTo>
                  <a:lnTo>
                    <a:pt x="2678760" y="3594087"/>
                  </a:lnTo>
                  <a:lnTo>
                    <a:pt x="2678760" y="3073400"/>
                  </a:lnTo>
                  <a:lnTo>
                    <a:pt x="2670416" y="3073400"/>
                  </a:lnTo>
                  <a:lnTo>
                    <a:pt x="2673794" y="3060700"/>
                  </a:lnTo>
                  <a:lnTo>
                    <a:pt x="2683941" y="3060700"/>
                  </a:lnTo>
                  <a:lnTo>
                    <a:pt x="2683941" y="2209800"/>
                  </a:lnTo>
                  <a:lnTo>
                    <a:pt x="2678646" y="2209800"/>
                  </a:lnTo>
                  <a:lnTo>
                    <a:pt x="2680043" y="2197062"/>
                  </a:lnTo>
                  <a:lnTo>
                    <a:pt x="2687320" y="2197062"/>
                  </a:lnTo>
                  <a:lnTo>
                    <a:pt x="2681554" y="2184400"/>
                  </a:lnTo>
                  <a:lnTo>
                    <a:pt x="2661107" y="2184400"/>
                  </a:lnTo>
                  <a:lnTo>
                    <a:pt x="2661107" y="2311400"/>
                  </a:lnTo>
                  <a:lnTo>
                    <a:pt x="2661107" y="2438400"/>
                  </a:lnTo>
                  <a:lnTo>
                    <a:pt x="2653322" y="2438400"/>
                  </a:lnTo>
                  <a:lnTo>
                    <a:pt x="2653322" y="2705100"/>
                  </a:lnTo>
                  <a:lnTo>
                    <a:pt x="2642501" y="2705100"/>
                  </a:lnTo>
                  <a:lnTo>
                    <a:pt x="2645473" y="2692400"/>
                  </a:lnTo>
                  <a:lnTo>
                    <a:pt x="2651696" y="2692400"/>
                  </a:lnTo>
                  <a:lnTo>
                    <a:pt x="2653322" y="2705100"/>
                  </a:lnTo>
                  <a:lnTo>
                    <a:pt x="2653322" y="2438400"/>
                  </a:lnTo>
                  <a:lnTo>
                    <a:pt x="2651798" y="2438400"/>
                  </a:lnTo>
                  <a:lnTo>
                    <a:pt x="2651798" y="2527300"/>
                  </a:lnTo>
                  <a:lnTo>
                    <a:pt x="2643403" y="2540000"/>
                  </a:lnTo>
                  <a:lnTo>
                    <a:pt x="2637955" y="2540000"/>
                  </a:lnTo>
                  <a:lnTo>
                    <a:pt x="2632646" y="2552700"/>
                  </a:lnTo>
                  <a:lnTo>
                    <a:pt x="2628963" y="2552700"/>
                  </a:lnTo>
                  <a:lnTo>
                    <a:pt x="2628963" y="2743200"/>
                  </a:lnTo>
                  <a:lnTo>
                    <a:pt x="2627274" y="2743200"/>
                  </a:lnTo>
                  <a:lnTo>
                    <a:pt x="2617965" y="2755900"/>
                  </a:lnTo>
                  <a:lnTo>
                    <a:pt x="2613736" y="2743200"/>
                  </a:lnTo>
                  <a:lnTo>
                    <a:pt x="2615425" y="2743200"/>
                  </a:lnTo>
                  <a:lnTo>
                    <a:pt x="2624734" y="2730500"/>
                  </a:lnTo>
                  <a:lnTo>
                    <a:pt x="2628963" y="2743200"/>
                  </a:lnTo>
                  <a:lnTo>
                    <a:pt x="2628963" y="2552700"/>
                  </a:lnTo>
                  <a:lnTo>
                    <a:pt x="2624734" y="2552700"/>
                  </a:lnTo>
                  <a:lnTo>
                    <a:pt x="2630982" y="2540000"/>
                  </a:lnTo>
                  <a:lnTo>
                    <a:pt x="2634780" y="2527300"/>
                  </a:lnTo>
                  <a:lnTo>
                    <a:pt x="2636456" y="2514981"/>
                  </a:lnTo>
                  <a:lnTo>
                    <a:pt x="2636570" y="2501887"/>
                  </a:lnTo>
                  <a:lnTo>
                    <a:pt x="2639555" y="2514600"/>
                  </a:lnTo>
                  <a:lnTo>
                    <a:pt x="2643873" y="2514600"/>
                  </a:lnTo>
                  <a:lnTo>
                    <a:pt x="2648356" y="2527300"/>
                  </a:lnTo>
                  <a:lnTo>
                    <a:pt x="2651798" y="2527300"/>
                  </a:lnTo>
                  <a:lnTo>
                    <a:pt x="2651798" y="2438400"/>
                  </a:lnTo>
                  <a:lnTo>
                    <a:pt x="2648420" y="2438400"/>
                  </a:lnTo>
                  <a:lnTo>
                    <a:pt x="2648420" y="2425700"/>
                  </a:lnTo>
                  <a:lnTo>
                    <a:pt x="2661107" y="2438400"/>
                  </a:lnTo>
                  <a:lnTo>
                    <a:pt x="2661107" y="2311400"/>
                  </a:lnTo>
                  <a:lnTo>
                    <a:pt x="2650960" y="2311400"/>
                  </a:lnTo>
                  <a:lnTo>
                    <a:pt x="2651023" y="2310384"/>
                  </a:lnTo>
                  <a:lnTo>
                    <a:pt x="2651798" y="2298700"/>
                  </a:lnTo>
                  <a:lnTo>
                    <a:pt x="2661107" y="2311400"/>
                  </a:lnTo>
                  <a:lnTo>
                    <a:pt x="2661107" y="2184400"/>
                  </a:lnTo>
                  <a:lnTo>
                    <a:pt x="2660256" y="2184400"/>
                  </a:lnTo>
                  <a:lnTo>
                    <a:pt x="2661678" y="2171700"/>
                  </a:lnTo>
                  <a:lnTo>
                    <a:pt x="2658249" y="2159000"/>
                  </a:lnTo>
                  <a:lnTo>
                    <a:pt x="2651810" y="2159000"/>
                  </a:lnTo>
                  <a:lnTo>
                    <a:pt x="2650960" y="2157590"/>
                  </a:lnTo>
                  <a:lnTo>
                    <a:pt x="2650960" y="2222500"/>
                  </a:lnTo>
                  <a:lnTo>
                    <a:pt x="2646400" y="2235200"/>
                  </a:lnTo>
                  <a:lnTo>
                    <a:pt x="2639110" y="2235200"/>
                  </a:lnTo>
                  <a:lnTo>
                    <a:pt x="2639110" y="2362200"/>
                  </a:lnTo>
                  <a:lnTo>
                    <a:pt x="2639110" y="2374900"/>
                  </a:lnTo>
                  <a:lnTo>
                    <a:pt x="2633192" y="2374900"/>
                  </a:lnTo>
                  <a:lnTo>
                    <a:pt x="2633192" y="2362200"/>
                  </a:lnTo>
                  <a:lnTo>
                    <a:pt x="2639110" y="2362200"/>
                  </a:lnTo>
                  <a:lnTo>
                    <a:pt x="2639110" y="2235200"/>
                  </a:lnTo>
                  <a:lnTo>
                    <a:pt x="2633192" y="2235200"/>
                  </a:lnTo>
                  <a:lnTo>
                    <a:pt x="2626029" y="2247900"/>
                  </a:lnTo>
                  <a:lnTo>
                    <a:pt x="2620924" y="2235200"/>
                  </a:lnTo>
                  <a:lnTo>
                    <a:pt x="2619629" y="2235200"/>
                  </a:lnTo>
                  <a:lnTo>
                    <a:pt x="2623883" y="2222500"/>
                  </a:lnTo>
                  <a:lnTo>
                    <a:pt x="2650960" y="2222500"/>
                  </a:lnTo>
                  <a:lnTo>
                    <a:pt x="2650960" y="2157590"/>
                  </a:lnTo>
                  <a:lnTo>
                    <a:pt x="2644190" y="2146300"/>
                  </a:lnTo>
                  <a:lnTo>
                    <a:pt x="2634043" y="2146300"/>
                  </a:lnTo>
                  <a:lnTo>
                    <a:pt x="2630652" y="2133600"/>
                  </a:lnTo>
                  <a:lnTo>
                    <a:pt x="2636570" y="2120900"/>
                  </a:lnTo>
                  <a:lnTo>
                    <a:pt x="2630233" y="2120900"/>
                  </a:lnTo>
                  <a:lnTo>
                    <a:pt x="2623883" y="2108200"/>
                  </a:lnTo>
                  <a:lnTo>
                    <a:pt x="2617546" y="2108200"/>
                  </a:lnTo>
                  <a:lnTo>
                    <a:pt x="2612898" y="2098903"/>
                  </a:lnTo>
                  <a:lnTo>
                    <a:pt x="2612898" y="3352800"/>
                  </a:lnTo>
                  <a:lnTo>
                    <a:pt x="2612047" y="3365500"/>
                  </a:lnTo>
                  <a:lnTo>
                    <a:pt x="2601899" y="3365500"/>
                  </a:lnTo>
                  <a:lnTo>
                    <a:pt x="2602738" y="3352800"/>
                  </a:lnTo>
                  <a:lnTo>
                    <a:pt x="2612898" y="3352800"/>
                  </a:lnTo>
                  <a:lnTo>
                    <a:pt x="2612898" y="2098903"/>
                  </a:lnTo>
                  <a:lnTo>
                    <a:pt x="2611196" y="2095500"/>
                  </a:lnTo>
                  <a:lnTo>
                    <a:pt x="2605354" y="2095500"/>
                  </a:lnTo>
                  <a:lnTo>
                    <a:pt x="2603589" y="2093633"/>
                  </a:lnTo>
                  <a:lnTo>
                    <a:pt x="2603589" y="2552700"/>
                  </a:lnTo>
                  <a:lnTo>
                    <a:pt x="2603589" y="2565400"/>
                  </a:lnTo>
                  <a:lnTo>
                    <a:pt x="2597670" y="2565400"/>
                  </a:lnTo>
                  <a:lnTo>
                    <a:pt x="2597670" y="2578100"/>
                  </a:lnTo>
                  <a:lnTo>
                    <a:pt x="2595130" y="2578100"/>
                  </a:lnTo>
                  <a:lnTo>
                    <a:pt x="2595130" y="3632200"/>
                  </a:lnTo>
                  <a:lnTo>
                    <a:pt x="2591739" y="3644900"/>
                  </a:lnTo>
                  <a:lnTo>
                    <a:pt x="2590901" y="3644900"/>
                  </a:lnTo>
                  <a:lnTo>
                    <a:pt x="2589212" y="3657600"/>
                  </a:lnTo>
                  <a:lnTo>
                    <a:pt x="2587510" y="3657600"/>
                  </a:lnTo>
                  <a:lnTo>
                    <a:pt x="2584132" y="3670300"/>
                  </a:lnTo>
                  <a:lnTo>
                    <a:pt x="2580754" y="3670300"/>
                  </a:lnTo>
                  <a:lnTo>
                    <a:pt x="2585516" y="3683000"/>
                  </a:lnTo>
                  <a:lnTo>
                    <a:pt x="2579903" y="3683000"/>
                  </a:lnTo>
                  <a:lnTo>
                    <a:pt x="2579903" y="3924300"/>
                  </a:lnTo>
                  <a:lnTo>
                    <a:pt x="2572296" y="3924300"/>
                  </a:lnTo>
                  <a:lnTo>
                    <a:pt x="2572296" y="3911600"/>
                  </a:lnTo>
                  <a:lnTo>
                    <a:pt x="2578214" y="3911600"/>
                  </a:lnTo>
                  <a:lnTo>
                    <a:pt x="2579903" y="3924300"/>
                  </a:lnTo>
                  <a:lnTo>
                    <a:pt x="2579903" y="3683000"/>
                  </a:lnTo>
                  <a:lnTo>
                    <a:pt x="2566365" y="3683000"/>
                  </a:lnTo>
                  <a:lnTo>
                    <a:pt x="2558605" y="3672408"/>
                  </a:lnTo>
                  <a:lnTo>
                    <a:pt x="2553627" y="3683000"/>
                  </a:lnTo>
                  <a:lnTo>
                    <a:pt x="2549880" y="3683000"/>
                  </a:lnTo>
                  <a:lnTo>
                    <a:pt x="2546756" y="3695700"/>
                  </a:lnTo>
                  <a:lnTo>
                    <a:pt x="2542679" y="3708400"/>
                  </a:lnTo>
                  <a:lnTo>
                    <a:pt x="2531694" y="3708400"/>
                  </a:lnTo>
                  <a:lnTo>
                    <a:pt x="2525039" y="3695700"/>
                  </a:lnTo>
                  <a:lnTo>
                    <a:pt x="2521534" y="3695700"/>
                  </a:lnTo>
                  <a:lnTo>
                    <a:pt x="2521534" y="3721100"/>
                  </a:lnTo>
                  <a:lnTo>
                    <a:pt x="2509697" y="3721100"/>
                  </a:lnTo>
                  <a:lnTo>
                    <a:pt x="2509697" y="3759200"/>
                  </a:lnTo>
                  <a:lnTo>
                    <a:pt x="2506307" y="3771900"/>
                  </a:lnTo>
                  <a:lnTo>
                    <a:pt x="2504617" y="3759200"/>
                  </a:lnTo>
                  <a:lnTo>
                    <a:pt x="2509697" y="3759200"/>
                  </a:lnTo>
                  <a:lnTo>
                    <a:pt x="2509697" y="3721100"/>
                  </a:lnTo>
                  <a:lnTo>
                    <a:pt x="2500388" y="3721100"/>
                  </a:lnTo>
                  <a:lnTo>
                    <a:pt x="2501163" y="3708400"/>
                  </a:lnTo>
                  <a:lnTo>
                    <a:pt x="2519007" y="3708400"/>
                  </a:lnTo>
                  <a:lnTo>
                    <a:pt x="2521534" y="3721100"/>
                  </a:lnTo>
                  <a:lnTo>
                    <a:pt x="2521534" y="3695700"/>
                  </a:lnTo>
                  <a:lnTo>
                    <a:pt x="2519743" y="3695700"/>
                  </a:lnTo>
                  <a:lnTo>
                    <a:pt x="2518727" y="3683000"/>
                  </a:lnTo>
                  <a:lnTo>
                    <a:pt x="2524925" y="3683000"/>
                  </a:lnTo>
                  <a:lnTo>
                    <a:pt x="2540152" y="3695700"/>
                  </a:lnTo>
                  <a:lnTo>
                    <a:pt x="2541206" y="3695700"/>
                  </a:lnTo>
                  <a:lnTo>
                    <a:pt x="2535923" y="3683000"/>
                  </a:lnTo>
                  <a:lnTo>
                    <a:pt x="2532532" y="3670300"/>
                  </a:lnTo>
                  <a:lnTo>
                    <a:pt x="2539301" y="3670300"/>
                  </a:lnTo>
                  <a:lnTo>
                    <a:pt x="2544381" y="3683000"/>
                  </a:lnTo>
                  <a:lnTo>
                    <a:pt x="2547124" y="3683000"/>
                  </a:lnTo>
                  <a:lnTo>
                    <a:pt x="2541740" y="3670300"/>
                  </a:lnTo>
                  <a:lnTo>
                    <a:pt x="2557068" y="3670300"/>
                  </a:lnTo>
                  <a:lnTo>
                    <a:pt x="2558605" y="3672408"/>
                  </a:lnTo>
                  <a:lnTo>
                    <a:pt x="2559608" y="3670300"/>
                  </a:lnTo>
                  <a:lnTo>
                    <a:pt x="2558834" y="3670300"/>
                  </a:lnTo>
                  <a:lnTo>
                    <a:pt x="2558885" y="3669754"/>
                  </a:lnTo>
                  <a:lnTo>
                    <a:pt x="2561209" y="3644900"/>
                  </a:lnTo>
                  <a:lnTo>
                    <a:pt x="2563838" y="3632200"/>
                  </a:lnTo>
                  <a:lnTo>
                    <a:pt x="2568067" y="3632200"/>
                  </a:lnTo>
                  <a:lnTo>
                    <a:pt x="2571445" y="3644900"/>
                  </a:lnTo>
                  <a:lnTo>
                    <a:pt x="2578214" y="3644900"/>
                  </a:lnTo>
                  <a:lnTo>
                    <a:pt x="2578214" y="3632200"/>
                  </a:lnTo>
                  <a:lnTo>
                    <a:pt x="2595130" y="3632200"/>
                  </a:lnTo>
                  <a:lnTo>
                    <a:pt x="2595130" y="2578100"/>
                  </a:lnTo>
                  <a:lnTo>
                    <a:pt x="2591739" y="2578100"/>
                  </a:lnTo>
                  <a:lnTo>
                    <a:pt x="2591739" y="2565400"/>
                  </a:lnTo>
                  <a:lnTo>
                    <a:pt x="2597670" y="2565400"/>
                  </a:lnTo>
                  <a:lnTo>
                    <a:pt x="2597670" y="2552700"/>
                  </a:lnTo>
                  <a:lnTo>
                    <a:pt x="2603589" y="2552700"/>
                  </a:lnTo>
                  <a:lnTo>
                    <a:pt x="2603589" y="2093633"/>
                  </a:lnTo>
                  <a:lnTo>
                    <a:pt x="2597670" y="2087372"/>
                  </a:lnTo>
                  <a:lnTo>
                    <a:pt x="2597670" y="2298700"/>
                  </a:lnTo>
                  <a:lnTo>
                    <a:pt x="2597670" y="2311400"/>
                  </a:lnTo>
                  <a:lnTo>
                    <a:pt x="2586672" y="2311400"/>
                  </a:lnTo>
                  <a:lnTo>
                    <a:pt x="2588361" y="2298700"/>
                  </a:lnTo>
                  <a:lnTo>
                    <a:pt x="2597670" y="2298700"/>
                  </a:lnTo>
                  <a:lnTo>
                    <a:pt x="2597670" y="2087372"/>
                  </a:lnTo>
                  <a:lnTo>
                    <a:pt x="2593352" y="2082800"/>
                  </a:lnTo>
                  <a:lnTo>
                    <a:pt x="2587510" y="2082800"/>
                  </a:lnTo>
                  <a:lnTo>
                    <a:pt x="2575890" y="2070100"/>
                  </a:lnTo>
                  <a:lnTo>
                    <a:pt x="2573985" y="2070100"/>
                  </a:lnTo>
                  <a:lnTo>
                    <a:pt x="2573985" y="2540000"/>
                  </a:lnTo>
                  <a:lnTo>
                    <a:pt x="2573985" y="2552700"/>
                  </a:lnTo>
                  <a:lnTo>
                    <a:pt x="2564676" y="2552700"/>
                  </a:lnTo>
                  <a:lnTo>
                    <a:pt x="2564676" y="2540000"/>
                  </a:lnTo>
                  <a:lnTo>
                    <a:pt x="2573985" y="2540000"/>
                  </a:lnTo>
                  <a:lnTo>
                    <a:pt x="2573985" y="2070100"/>
                  </a:lnTo>
                  <a:lnTo>
                    <a:pt x="2564892" y="2070100"/>
                  </a:lnTo>
                  <a:lnTo>
                    <a:pt x="2558211" y="2062162"/>
                  </a:lnTo>
                  <a:lnTo>
                    <a:pt x="2558211" y="2273300"/>
                  </a:lnTo>
                  <a:lnTo>
                    <a:pt x="2556218" y="2286000"/>
                  </a:lnTo>
                  <a:lnTo>
                    <a:pt x="2548610" y="2286000"/>
                  </a:lnTo>
                  <a:lnTo>
                    <a:pt x="2546070" y="2273300"/>
                  </a:lnTo>
                  <a:lnTo>
                    <a:pt x="2558211" y="2273300"/>
                  </a:lnTo>
                  <a:lnTo>
                    <a:pt x="2558211" y="2062162"/>
                  </a:lnTo>
                  <a:lnTo>
                    <a:pt x="2552941" y="2055901"/>
                  </a:lnTo>
                  <a:lnTo>
                    <a:pt x="2552941" y="2209800"/>
                  </a:lnTo>
                  <a:lnTo>
                    <a:pt x="2552852" y="2210219"/>
                  </a:lnTo>
                  <a:lnTo>
                    <a:pt x="2550299" y="2222500"/>
                  </a:lnTo>
                  <a:lnTo>
                    <a:pt x="2543530" y="2222500"/>
                  </a:lnTo>
                  <a:lnTo>
                    <a:pt x="2543530" y="2209800"/>
                  </a:lnTo>
                  <a:lnTo>
                    <a:pt x="2552941" y="2209800"/>
                  </a:lnTo>
                  <a:lnTo>
                    <a:pt x="2552941" y="2055901"/>
                  </a:lnTo>
                  <a:lnTo>
                    <a:pt x="2543530" y="2044700"/>
                  </a:lnTo>
                  <a:lnTo>
                    <a:pt x="2556624" y="2044700"/>
                  </a:lnTo>
                  <a:lnTo>
                    <a:pt x="2567114" y="2057400"/>
                  </a:lnTo>
                  <a:lnTo>
                    <a:pt x="2590050" y="2057400"/>
                  </a:lnTo>
                  <a:lnTo>
                    <a:pt x="2568003" y="2044700"/>
                  </a:lnTo>
                  <a:lnTo>
                    <a:pt x="2546896" y="2031987"/>
                  </a:lnTo>
                  <a:lnTo>
                    <a:pt x="2537155" y="2025548"/>
                  </a:lnTo>
                  <a:lnTo>
                    <a:pt x="2537155" y="2616200"/>
                  </a:lnTo>
                  <a:lnTo>
                    <a:pt x="2534437" y="2628900"/>
                  </a:lnTo>
                  <a:lnTo>
                    <a:pt x="2532672" y="2628900"/>
                  </a:lnTo>
                  <a:lnTo>
                    <a:pt x="2531694" y="2641600"/>
                  </a:lnTo>
                  <a:lnTo>
                    <a:pt x="2531605" y="2781300"/>
                  </a:lnTo>
                  <a:lnTo>
                    <a:pt x="2526614" y="2794000"/>
                  </a:lnTo>
                  <a:lnTo>
                    <a:pt x="2528278" y="2781300"/>
                  </a:lnTo>
                  <a:lnTo>
                    <a:pt x="2531605" y="2781300"/>
                  </a:lnTo>
                  <a:lnTo>
                    <a:pt x="2531605" y="2641600"/>
                  </a:lnTo>
                  <a:lnTo>
                    <a:pt x="2523147" y="2641600"/>
                  </a:lnTo>
                  <a:lnTo>
                    <a:pt x="2522601" y="2636647"/>
                  </a:lnTo>
                  <a:lnTo>
                    <a:pt x="2522601" y="3098800"/>
                  </a:lnTo>
                  <a:lnTo>
                    <a:pt x="2507919" y="3098800"/>
                  </a:lnTo>
                  <a:lnTo>
                    <a:pt x="2507919" y="3568700"/>
                  </a:lnTo>
                  <a:lnTo>
                    <a:pt x="2502928" y="3568700"/>
                  </a:lnTo>
                  <a:lnTo>
                    <a:pt x="2504592" y="3556000"/>
                  </a:lnTo>
                  <a:lnTo>
                    <a:pt x="2507373" y="3556000"/>
                  </a:lnTo>
                  <a:lnTo>
                    <a:pt x="2507399" y="3556711"/>
                  </a:lnTo>
                  <a:lnTo>
                    <a:pt x="2507919" y="3568700"/>
                  </a:lnTo>
                  <a:lnTo>
                    <a:pt x="2507919" y="3098800"/>
                  </a:lnTo>
                  <a:lnTo>
                    <a:pt x="2502331" y="3098800"/>
                  </a:lnTo>
                  <a:lnTo>
                    <a:pt x="2502331" y="3136900"/>
                  </a:lnTo>
                  <a:lnTo>
                    <a:pt x="2501239" y="3140722"/>
                  </a:lnTo>
                  <a:lnTo>
                    <a:pt x="2501239" y="3403600"/>
                  </a:lnTo>
                  <a:lnTo>
                    <a:pt x="2494280" y="3403600"/>
                  </a:lnTo>
                  <a:lnTo>
                    <a:pt x="2493619" y="3390900"/>
                  </a:lnTo>
                  <a:lnTo>
                    <a:pt x="2499550" y="3390900"/>
                  </a:lnTo>
                  <a:lnTo>
                    <a:pt x="2501239" y="3403600"/>
                  </a:lnTo>
                  <a:lnTo>
                    <a:pt x="2501239" y="3140722"/>
                  </a:lnTo>
                  <a:lnTo>
                    <a:pt x="2498699" y="3149600"/>
                  </a:lnTo>
                  <a:lnTo>
                    <a:pt x="2491092" y="3142475"/>
                  </a:lnTo>
                  <a:lnTo>
                    <a:pt x="2491092" y="3746500"/>
                  </a:lnTo>
                  <a:lnTo>
                    <a:pt x="2489390" y="3746500"/>
                  </a:lnTo>
                  <a:lnTo>
                    <a:pt x="2484323" y="3759200"/>
                  </a:lnTo>
                  <a:lnTo>
                    <a:pt x="2480932" y="3754958"/>
                  </a:lnTo>
                  <a:lnTo>
                    <a:pt x="2480932" y="3771900"/>
                  </a:lnTo>
                  <a:lnTo>
                    <a:pt x="2480094" y="3784600"/>
                  </a:lnTo>
                  <a:lnTo>
                    <a:pt x="2476703" y="3784600"/>
                  </a:lnTo>
                  <a:lnTo>
                    <a:pt x="2477554" y="3771900"/>
                  </a:lnTo>
                  <a:lnTo>
                    <a:pt x="2473325" y="3771900"/>
                  </a:lnTo>
                  <a:lnTo>
                    <a:pt x="2474176" y="3759200"/>
                  </a:lnTo>
                  <a:lnTo>
                    <a:pt x="2475014" y="3759200"/>
                  </a:lnTo>
                  <a:lnTo>
                    <a:pt x="2478405" y="3771900"/>
                  </a:lnTo>
                  <a:lnTo>
                    <a:pt x="2480932" y="3771900"/>
                  </a:lnTo>
                  <a:lnTo>
                    <a:pt x="2480932" y="3754958"/>
                  </a:lnTo>
                  <a:lnTo>
                    <a:pt x="2474176" y="3746500"/>
                  </a:lnTo>
                  <a:lnTo>
                    <a:pt x="2476703" y="3746500"/>
                  </a:lnTo>
                  <a:lnTo>
                    <a:pt x="2476385" y="3733800"/>
                  </a:lnTo>
                  <a:lnTo>
                    <a:pt x="2475433" y="3721100"/>
                  </a:lnTo>
                  <a:lnTo>
                    <a:pt x="2485288" y="3721100"/>
                  </a:lnTo>
                  <a:lnTo>
                    <a:pt x="2485059" y="3733800"/>
                  </a:lnTo>
                  <a:lnTo>
                    <a:pt x="2480932" y="3733800"/>
                  </a:lnTo>
                  <a:lnTo>
                    <a:pt x="2491092" y="3746500"/>
                  </a:lnTo>
                  <a:lnTo>
                    <a:pt x="2491092" y="3142475"/>
                  </a:lnTo>
                  <a:lnTo>
                    <a:pt x="2485161" y="3136900"/>
                  </a:lnTo>
                  <a:lnTo>
                    <a:pt x="2484323" y="3141116"/>
                  </a:lnTo>
                  <a:lnTo>
                    <a:pt x="2484323" y="3225800"/>
                  </a:lnTo>
                  <a:lnTo>
                    <a:pt x="2479243" y="3225800"/>
                  </a:lnTo>
                  <a:lnTo>
                    <a:pt x="2478367" y="3221418"/>
                  </a:lnTo>
                  <a:lnTo>
                    <a:pt x="2478367" y="3263862"/>
                  </a:lnTo>
                  <a:lnTo>
                    <a:pt x="2471636" y="3263862"/>
                  </a:lnTo>
                  <a:lnTo>
                    <a:pt x="2471636" y="3746500"/>
                  </a:lnTo>
                  <a:lnTo>
                    <a:pt x="2464866" y="3746500"/>
                  </a:lnTo>
                  <a:lnTo>
                    <a:pt x="2463177" y="3742283"/>
                  </a:lnTo>
                  <a:lnTo>
                    <a:pt x="2463177" y="3784600"/>
                  </a:lnTo>
                  <a:lnTo>
                    <a:pt x="2460637" y="3784600"/>
                  </a:lnTo>
                  <a:lnTo>
                    <a:pt x="2462326" y="3771900"/>
                  </a:lnTo>
                  <a:lnTo>
                    <a:pt x="2463177" y="3784600"/>
                  </a:lnTo>
                  <a:lnTo>
                    <a:pt x="2463177" y="3742283"/>
                  </a:lnTo>
                  <a:lnTo>
                    <a:pt x="2459786" y="3733800"/>
                  </a:lnTo>
                  <a:lnTo>
                    <a:pt x="2456015" y="3733800"/>
                  </a:lnTo>
                  <a:lnTo>
                    <a:pt x="2455354" y="3721100"/>
                  </a:lnTo>
                  <a:lnTo>
                    <a:pt x="2461476" y="3721100"/>
                  </a:lnTo>
                  <a:lnTo>
                    <a:pt x="2459786" y="3733800"/>
                  </a:lnTo>
                  <a:lnTo>
                    <a:pt x="2470785" y="3733800"/>
                  </a:lnTo>
                  <a:lnTo>
                    <a:pt x="2471636" y="3746500"/>
                  </a:lnTo>
                  <a:lnTo>
                    <a:pt x="2471636" y="3263862"/>
                  </a:lnTo>
                  <a:lnTo>
                    <a:pt x="2464016" y="3263862"/>
                  </a:lnTo>
                  <a:lnTo>
                    <a:pt x="2464016" y="3251200"/>
                  </a:lnTo>
                  <a:lnTo>
                    <a:pt x="2468245" y="3251200"/>
                  </a:lnTo>
                  <a:lnTo>
                    <a:pt x="2468372" y="3251352"/>
                  </a:lnTo>
                  <a:lnTo>
                    <a:pt x="2478367" y="3263862"/>
                  </a:lnTo>
                  <a:lnTo>
                    <a:pt x="2478367" y="3221418"/>
                  </a:lnTo>
                  <a:lnTo>
                    <a:pt x="2476703" y="3213100"/>
                  </a:lnTo>
                  <a:lnTo>
                    <a:pt x="2481783" y="3213100"/>
                  </a:lnTo>
                  <a:lnTo>
                    <a:pt x="2484323" y="3225800"/>
                  </a:lnTo>
                  <a:lnTo>
                    <a:pt x="2484323" y="3141116"/>
                  </a:lnTo>
                  <a:lnTo>
                    <a:pt x="2482634" y="3149600"/>
                  </a:lnTo>
                  <a:lnTo>
                    <a:pt x="2481783" y="3136900"/>
                  </a:lnTo>
                  <a:lnTo>
                    <a:pt x="2485161" y="3136900"/>
                  </a:lnTo>
                  <a:lnTo>
                    <a:pt x="2495321" y="3136900"/>
                  </a:lnTo>
                  <a:lnTo>
                    <a:pt x="2494508" y="3130397"/>
                  </a:lnTo>
                  <a:lnTo>
                    <a:pt x="2497963" y="3136900"/>
                  </a:lnTo>
                  <a:lnTo>
                    <a:pt x="2502331" y="3136900"/>
                  </a:lnTo>
                  <a:lnTo>
                    <a:pt x="2502331" y="3098800"/>
                  </a:lnTo>
                  <a:lnTo>
                    <a:pt x="2487701" y="3098800"/>
                  </a:lnTo>
                  <a:lnTo>
                    <a:pt x="2497010" y="3111500"/>
                  </a:lnTo>
                  <a:lnTo>
                    <a:pt x="2493835" y="3111500"/>
                  </a:lnTo>
                  <a:lnTo>
                    <a:pt x="2496299" y="3124200"/>
                  </a:lnTo>
                  <a:lnTo>
                    <a:pt x="2493734" y="3124200"/>
                  </a:lnTo>
                  <a:lnTo>
                    <a:pt x="2491206" y="3124200"/>
                  </a:lnTo>
                  <a:lnTo>
                    <a:pt x="2480094" y="3124200"/>
                  </a:lnTo>
                  <a:lnTo>
                    <a:pt x="2482634" y="3111500"/>
                  </a:lnTo>
                  <a:lnTo>
                    <a:pt x="2482634" y="3098800"/>
                  </a:lnTo>
                  <a:lnTo>
                    <a:pt x="2483472" y="3086100"/>
                  </a:lnTo>
                  <a:lnTo>
                    <a:pt x="2513292" y="3086100"/>
                  </a:lnTo>
                  <a:lnTo>
                    <a:pt x="2522601" y="3098800"/>
                  </a:lnTo>
                  <a:lnTo>
                    <a:pt x="2522601" y="2636647"/>
                  </a:lnTo>
                  <a:lnTo>
                    <a:pt x="2521750" y="2628900"/>
                  </a:lnTo>
                  <a:lnTo>
                    <a:pt x="2523833" y="2616200"/>
                  </a:lnTo>
                  <a:lnTo>
                    <a:pt x="2537155" y="2616200"/>
                  </a:lnTo>
                  <a:lnTo>
                    <a:pt x="2537155" y="2025548"/>
                  </a:lnTo>
                  <a:lnTo>
                    <a:pt x="2527719" y="2019300"/>
                  </a:lnTo>
                  <a:lnTo>
                    <a:pt x="2526614" y="2018449"/>
                  </a:lnTo>
                  <a:lnTo>
                    <a:pt x="2526614" y="2120900"/>
                  </a:lnTo>
                  <a:lnTo>
                    <a:pt x="2519845" y="2120900"/>
                  </a:lnTo>
                  <a:lnTo>
                    <a:pt x="2525763" y="2108200"/>
                  </a:lnTo>
                  <a:lnTo>
                    <a:pt x="2526614" y="2120900"/>
                  </a:lnTo>
                  <a:lnTo>
                    <a:pt x="2526614" y="2018449"/>
                  </a:lnTo>
                  <a:lnTo>
                    <a:pt x="2518156" y="2011870"/>
                  </a:lnTo>
                  <a:lnTo>
                    <a:pt x="2518156" y="2717800"/>
                  </a:lnTo>
                  <a:lnTo>
                    <a:pt x="2518156" y="2730500"/>
                  </a:lnTo>
                  <a:lnTo>
                    <a:pt x="2511387" y="2730500"/>
                  </a:lnTo>
                  <a:lnTo>
                    <a:pt x="2511387" y="2984500"/>
                  </a:lnTo>
                  <a:lnTo>
                    <a:pt x="2507157" y="2992437"/>
                  </a:lnTo>
                  <a:lnTo>
                    <a:pt x="2507157" y="3048000"/>
                  </a:lnTo>
                  <a:lnTo>
                    <a:pt x="2503779" y="3048000"/>
                  </a:lnTo>
                  <a:lnTo>
                    <a:pt x="2503779" y="3060700"/>
                  </a:lnTo>
                  <a:lnTo>
                    <a:pt x="2497010" y="3060700"/>
                  </a:lnTo>
                  <a:lnTo>
                    <a:pt x="2500388" y="3048000"/>
                  </a:lnTo>
                  <a:lnTo>
                    <a:pt x="2501239" y="3048000"/>
                  </a:lnTo>
                  <a:lnTo>
                    <a:pt x="2498699" y="3035300"/>
                  </a:lnTo>
                  <a:lnTo>
                    <a:pt x="2501239" y="3035300"/>
                  </a:lnTo>
                  <a:lnTo>
                    <a:pt x="2497010" y="3022600"/>
                  </a:lnTo>
                  <a:lnTo>
                    <a:pt x="2495321" y="3035300"/>
                  </a:lnTo>
                  <a:lnTo>
                    <a:pt x="2493619" y="3035300"/>
                  </a:lnTo>
                  <a:lnTo>
                    <a:pt x="2498699" y="3048000"/>
                  </a:lnTo>
                  <a:lnTo>
                    <a:pt x="2492781" y="3048000"/>
                  </a:lnTo>
                  <a:lnTo>
                    <a:pt x="2489390" y="3042920"/>
                  </a:lnTo>
                  <a:lnTo>
                    <a:pt x="2489390" y="3060700"/>
                  </a:lnTo>
                  <a:lnTo>
                    <a:pt x="2488552" y="3073400"/>
                  </a:lnTo>
                  <a:lnTo>
                    <a:pt x="2486863" y="3060700"/>
                  </a:lnTo>
                  <a:lnTo>
                    <a:pt x="2489390" y="3060700"/>
                  </a:lnTo>
                  <a:lnTo>
                    <a:pt x="2489390" y="3042920"/>
                  </a:lnTo>
                  <a:lnTo>
                    <a:pt x="2484323" y="3035300"/>
                  </a:lnTo>
                  <a:lnTo>
                    <a:pt x="2482634" y="3035300"/>
                  </a:lnTo>
                  <a:lnTo>
                    <a:pt x="2482634" y="3022600"/>
                  </a:lnTo>
                  <a:lnTo>
                    <a:pt x="2483472" y="3022600"/>
                  </a:lnTo>
                  <a:lnTo>
                    <a:pt x="2484323" y="3035300"/>
                  </a:lnTo>
                  <a:lnTo>
                    <a:pt x="2492781" y="3035300"/>
                  </a:lnTo>
                  <a:lnTo>
                    <a:pt x="2491092" y="3022600"/>
                  </a:lnTo>
                  <a:lnTo>
                    <a:pt x="2497010" y="3022600"/>
                  </a:lnTo>
                  <a:lnTo>
                    <a:pt x="2498699" y="3022600"/>
                  </a:lnTo>
                  <a:lnTo>
                    <a:pt x="2502928" y="3035300"/>
                  </a:lnTo>
                  <a:lnTo>
                    <a:pt x="2505468" y="3035300"/>
                  </a:lnTo>
                  <a:lnTo>
                    <a:pt x="2507157" y="3048000"/>
                  </a:lnTo>
                  <a:lnTo>
                    <a:pt x="2507157" y="2992437"/>
                  </a:lnTo>
                  <a:lnTo>
                    <a:pt x="2504617" y="2997200"/>
                  </a:lnTo>
                  <a:lnTo>
                    <a:pt x="2500388" y="2997200"/>
                  </a:lnTo>
                  <a:lnTo>
                    <a:pt x="2500388" y="2995498"/>
                  </a:lnTo>
                  <a:lnTo>
                    <a:pt x="2498699" y="2997200"/>
                  </a:lnTo>
                  <a:lnTo>
                    <a:pt x="2498699" y="2984500"/>
                  </a:lnTo>
                  <a:lnTo>
                    <a:pt x="2500388" y="2984500"/>
                  </a:lnTo>
                  <a:lnTo>
                    <a:pt x="2500388" y="2995498"/>
                  </a:lnTo>
                  <a:lnTo>
                    <a:pt x="2511387" y="2984500"/>
                  </a:lnTo>
                  <a:lnTo>
                    <a:pt x="2511387" y="2730500"/>
                  </a:lnTo>
                  <a:lnTo>
                    <a:pt x="2506307" y="2730500"/>
                  </a:lnTo>
                  <a:lnTo>
                    <a:pt x="2508847" y="2717800"/>
                  </a:lnTo>
                  <a:lnTo>
                    <a:pt x="2518156" y="2717800"/>
                  </a:lnTo>
                  <a:lnTo>
                    <a:pt x="2518156" y="2011870"/>
                  </a:lnTo>
                  <a:lnTo>
                    <a:pt x="2518029" y="2011768"/>
                  </a:lnTo>
                  <a:lnTo>
                    <a:pt x="2518029" y="2451100"/>
                  </a:lnTo>
                  <a:lnTo>
                    <a:pt x="2507284" y="2463800"/>
                  </a:lnTo>
                  <a:lnTo>
                    <a:pt x="2502077" y="2463800"/>
                  </a:lnTo>
                  <a:lnTo>
                    <a:pt x="2502928" y="2476500"/>
                  </a:lnTo>
                  <a:lnTo>
                    <a:pt x="2495639" y="2476500"/>
                  </a:lnTo>
                  <a:lnTo>
                    <a:pt x="2493200" y="2463800"/>
                  </a:lnTo>
                  <a:lnTo>
                    <a:pt x="2502827" y="2451100"/>
                  </a:lnTo>
                  <a:lnTo>
                    <a:pt x="2518029" y="2451100"/>
                  </a:lnTo>
                  <a:lnTo>
                    <a:pt x="2518029" y="2011768"/>
                  </a:lnTo>
                  <a:lnTo>
                    <a:pt x="2511399" y="2006600"/>
                  </a:lnTo>
                  <a:lnTo>
                    <a:pt x="2527465" y="2006600"/>
                  </a:lnTo>
                  <a:lnTo>
                    <a:pt x="2516124" y="1993887"/>
                  </a:lnTo>
                  <a:lnTo>
                    <a:pt x="2505989" y="1993887"/>
                  </a:lnTo>
                  <a:lnTo>
                    <a:pt x="2496655" y="1981200"/>
                  </a:lnTo>
                  <a:lnTo>
                    <a:pt x="2491092" y="1973313"/>
                  </a:lnTo>
                  <a:lnTo>
                    <a:pt x="2491092" y="2387600"/>
                  </a:lnTo>
                  <a:lnTo>
                    <a:pt x="2491041" y="2388755"/>
                  </a:lnTo>
                  <a:lnTo>
                    <a:pt x="2490940" y="2391829"/>
                  </a:lnTo>
                  <a:lnTo>
                    <a:pt x="2490635" y="2400300"/>
                  </a:lnTo>
                  <a:lnTo>
                    <a:pt x="2486012" y="2400300"/>
                  </a:lnTo>
                  <a:lnTo>
                    <a:pt x="2486012" y="2882900"/>
                  </a:lnTo>
                  <a:lnTo>
                    <a:pt x="2481783" y="2895600"/>
                  </a:lnTo>
                  <a:lnTo>
                    <a:pt x="2475014" y="2895600"/>
                  </a:lnTo>
                  <a:lnTo>
                    <a:pt x="2472474" y="2882900"/>
                  </a:lnTo>
                  <a:lnTo>
                    <a:pt x="2486012" y="2882900"/>
                  </a:lnTo>
                  <a:lnTo>
                    <a:pt x="2486012" y="2400300"/>
                  </a:lnTo>
                  <a:lnTo>
                    <a:pt x="2485161" y="2400300"/>
                  </a:lnTo>
                  <a:lnTo>
                    <a:pt x="2485161" y="2451100"/>
                  </a:lnTo>
                  <a:lnTo>
                    <a:pt x="2480005" y="2462174"/>
                  </a:lnTo>
                  <a:lnTo>
                    <a:pt x="2480005" y="2489162"/>
                  </a:lnTo>
                  <a:lnTo>
                    <a:pt x="2475865" y="2496870"/>
                  </a:lnTo>
                  <a:lnTo>
                    <a:pt x="2475865" y="2590800"/>
                  </a:lnTo>
                  <a:lnTo>
                    <a:pt x="2472474" y="2603500"/>
                  </a:lnTo>
                  <a:lnTo>
                    <a:pt x="2462111" y="2603500"/>
                  </a:lnTo>
                  <a:lnTo>
                    <a:pt x="2461768" y="2590800"/>
                  </a:lnTo>
                  <a:lnTo>
                    <a:pt x="2475865" y="2590800"/>
                  </a:lnTo>
                  <a:lnTo>
                    <a:pt x="2475865" y="2496870"/>
                  </a:lnTo>
                  <a:lnTo>
                    <a:pt x="2473160" y="2501887"/>
                  </a:lnTo>
                  <a:lnTo>
                    <a:pt x="2476373" y="2489162"/>
                  </a:lnTo>
                  <a:lnTo>
                    <a:pt x="2480005" y="2489162"/>
                  </a:lnTo>
                  <a:lnTo>
                    <a:pt x="2480005" y="2462174"/>
                  </a:lnTo>
                  <a:lnTo>
                    <a:pt x="2479243" y="2463800"/>
                  </a:lnTo>
                  <a:lnTo>
                    <a:pt x="2472880" y="2463800"/>
                  </a:lnTo>
                  <a:lnTo>
                    <a:pt x="2485161" y="2451100"/>
                  </a:lnTo>
                  <a:lnTo>
                    <a:pt x="2485161" y="2400300"/>
                  </a:lnTo>
                  <a:lnTo>
                    <a:pt x="2475014" y="2400300"/>
                  </a:lnTo>
                  <a:lnTo>
                    <a:pt x="2475865" y="2387600"/>
                  </a:lnTo>
                  <a:lnTo>
                    <a:pt x="2491092" y="2387600"/>
                  </a:lnTo>
                  <a:lnTo>
                    <a:pt x="2491092" y="1973313"/>
                  </a:lnTo>
                  <a:lnTo>
                    <a:pt x="2489390" y="1970900"/>
                  </a:lnTo>
                  <a:lnTo>
                    <a:pt x="2489390" y="2120900"/>
                  </a:lnTo>
                  <a:lnTo>
                    <a:pt x="2487701" y="2133600"/>
                  </a:lnTo>
                  <a:lnTo>
                    <a:pt x="2481783" y="2120900"/>
                  </a:lnTo>
                  <a:lnTo>
                    <a:pt x="2489390" y="2120900"/>
                  </a:lnTo>
                  <a:lnTo>
                    <a:pt x="2489390" y="1970900"/>
                  </a:lnTo>
                  <a:lnTo>
                    <a:pt x="2487701" y="1968500"/>
                  </a:lnTo>
                  <a:lnTo>
                    <a:pt x="2478621" y="1968500"/>
                  </a:lnTo>
                  <a:lnTo>
                    <a:pt x="2470175" y="1957362"/>
                  </a:lnTo>
                  <a:lnTo>
                    <a:pt x="2470175" y="2451100"/>
                  </a:lnTo>
                  <a:lnTo>
                    <a:pt x="2469934" y="2463800"/>
                  </a:lnTo>
                  <a:lnTo>
                    <a:pt x="2453551" y="2463800"/>
                  </a:lnTo>
                  <a:lnTo>
                    <a:pt x="2453868" y="2451100"/>
                  </a:lnTo>
                  <a:lnTo>
                    <a:pt x="2462326" y="2451100"/>
                  </a:lnTo>
                  <a:lnTo>
                    <a:pt x="2461476" y="2438400"/>
                  </a:lnTo>
                  <a:lnTo>
                    <a:pt x="2446261" y="2451100"/>
                  </a:lnTo>
                  <a:lnTo>
                    <a:pt x="2451328" y="2438400"/>
                  </a:lnTo>
                  <a:lnTo>
                    <a:pt x="2441181" y="2438400"/>
                  </a:lnTo>
                  <a:lnTo>
                    <a:pt x="2441181" y="3378200"/>
                  </a:lnTo>
                  <a:lnTo>
                    <a:pt x="2436952" y="3378200"/>
                  </a:lnTo>
                  <a:lnTo>
                    <a:pt x="2435263" y="3365500"/>
                  </a:lnTo>
                  <a:lnTo>
                    <a:pt x="2437803" y="3365500"/>
                  </a:lnTo>
                  <a:lnTo>
                    <a:pt x="2441181" y="3378200"/>
                  </a:lnTo>
                  <a:lnTo>
                    <a:pt x="2441181" y="2438400"/>
                  </a:lnTo>
                  <a:lnTo>
                    <a:pt x="2440508" y="2438400"/>
                  </a:lnTo>
                  <a:lnTo>
                    <a:pt x="2436101" y="2446121"/>
                  </a:lnTo>
                  <a:lnTo>
                    <a:pt x="2436101" y="2603500"/>
                  </a:lnTo>
                  <a:lnTo>
                    <a:pt x="2422575" y="2603500"/>
                  </a:lnTo>
                  <a:lnTo>
                    <a:pt x="2422575" y="2590800"/>
                  </a:lnTo>
                  <a:lnTo>
                    <a:pt x="2434412" y="2590800"/>
                  </a:lnTo>
                  <a:lnTo>
                    <a:pt x="2436101" y="2603500"/>
                  </a:lnTo>
                  <a:lnTo>
                    <a:pt x="2436101" y="2446121"/>
                  </a:lnTo>
                  <a:lnTo>
                    <a:pt x="2433256" y="2451100"/>
                  </a:lnTo>
                  <a:lnTo>
                    <a:pt x="2428697" y="2451100"/>
                  </a:lnTo>
                  <a:lnTo>
                    <a:pt x="2428494" y="2438400"/>
                  </a:lnTo>
                  <a:lnTo>
                    <a:pt x="2423414" y="2438400"/>
                  </a:lnTo>
                  <a:lnTo>
                    <a:pt x="2427643" y="2425700"/>
                  </a:lnTo>
                  <a:lnTo>
                    <a:pt x="2444419" y="2425700"/>
                  </a:lnTo>
                  <a:lnTo>
                    <a:pt x="2440648" y="2413000"/>
                  </a:lnTo>
                  <a:lnTo>
                    <a:pt x="2433574" y="2413000"/>
                  </a:lnTo>
                  <a:lnTo>
                    <a:pt x="2433624" y="2412606"/>
                  </a:lnTo>
                  <a:lnTo>
                    <a:pt x="2435263" y="2400300"/>
                  </a:lnTo>
                  <a:lnTo>
                    <a:pt x="2431034" y="2400300"/>
                  </a:lnTo>
                  <a:lnTo>
                    <a:pt x="2433282" y="2391829"/>
                  </a:lnTo>
                  <a:lnTo>
                    <a:pt x="2429345" y="2400300"/>
                  </a:lnTo>
                  <a:lnTo>
                    <a:pt x="2425103" y="2400300"/>
                  </a:lnTo>
                  <a:lnTo>
                    <a:pt x="2425103" y="2387600"/>
                  </a:lnTo>
                  <a:lnTo>
                    <a:pt x="2434412" y="2387600"/>
                  </a:lnTo>
                  <a:lnTo>
                    <a:pt x="2435263" y="2387600"/>
                  </a:lnTo>
                  <a:lnTo>
                    <a:pt x="2434717" y="2388755"/>
                  </a:lnTo>
                  <a:lnTo>
                    <a:pt x="2437803" y="2400300"/>
                  </a:lnTo>
                  <a:lnTo>
                    <a:pt x="2455519" y="2400300"/>
                  </a:lnTo>
                  <a:lnTo>
                    <a:pt x="2451328" y="2413000"/>
                  </a:lnTo>
                  <a:lnTo>
                    <a:pt x="2463177" y="2413000"/>
                  </a:lnTo>
                  <a:lnTo>
                    <a:pt x="2462326" y="2425700"/>
                  </a:lnTo>
                  <a:lnTo>
                    <a:pt x="2466556" y="2425700"/>
                  </a:lnTo>
                  <a:lnTo>
                    <a:pt x="2468245" y="2438400"/>
                  </a:lnTo>
                  <a:lnTo>
                    <a:pt x="2467406" y="2438400"/>
                  </a:lnTo>
                  <a:lnTo>
                    <a:pt x="2462326" y="2451100"/>
                  </a:lnTo>
                  <a:lnTo>
                    <a:pt x="2470175" y="2451100"/>
                  </a:lnTo>
                  <a:lnTo>
                    <a:pt x="2470175" y="1957362"/>
                  </a:lnTo>
                  <a:lnTo>
                    <a:pt x="2468994" y="1955800"/>
                  </a:lnTo>
                  <a:lnTo>
                    <a:pt x="2464016" y="1955800"/>
                  </a:lnTo>
                  <a:lnTo>
                    <a:pt x="2464016" y="2197062"/>
                  </a:lnTo>
                  <a:lnTo>
                    <a:pt x="2455697" y="2197062"/>
                  </a:lnTo>
                  <a:lnTo>
                    <a:pt x="2457043" y="2184400"/>
                  </a:lnTo>
                  <a:lnTo>
                    <a:pt x="2461882" y="2184400"/>
                  </a:lnTo>
                  <a:lnTo>
                    <a:pt x="2464016" y="2197062"/>
                  </a:lnTo>
                  <a:lnTo>
                    <a:pt x="2464016" y="1955800"/>
                  </a:lnTo>
                  <a:lnTo>
                    <a:pt x="2458555" y="1955800"/>
                  </a:lnTo>
                  <a:lnTo>
                    <a:pt x="2447950" y="1944052"/>
                  </a:lnTo>
                  <a:lnTo>
                    <a:pt x="2447950" y="2349500"/>
                  </a:lnTo>
                  <a:lnTo>
                    <a:pt x="2446261" y="2362200"/>
                  </a:lnTo>
                  <a:lnTo>
                    <a:pt x="2441181" y="2362200"/>
                  </a:lnTo>
                  <a:lnTo>
                    <a:pt x="2445410" y="2349500"/>
                  </a:lnTo>
                  <a:lnTo>
                    <a:pt x="2447950" y="2349500"/>
                  </a:lnTo>
                  <a:lnTo>
                    <a:pt x="2447950" y="1944052"/>
                  </a:lnTo>
                  <a:lnTo>
                    <a:pt x="2447785" y="1943862"/>
                  </a:lnTo>
                  <a:lnTo>
                    <a:pt x="2445347" y="1955800"/>
                  </a:lnTo>
                  <a:lnTo>
                    <a:pt x="2432723" y="1955800"/>
                  </a:lnTo>
                  <a:lnTo>
                    <a:pt x="2432723" y="2362200"/>
                  </a:lnTo>
                  <a:lnTo>
                    <a:pt x="2428494" y="2362200"/>
                  </a:lnTo>
                  <a:lnTo>
                    <a:pt x="2429345" y="2349500"/>
                  </a:lnTo>
                  <a:lnTo>
                    <a:pt x="2431872" y="2349500"/>
                  </a:lnTo>
                  <a:lnTo>
                    <a:pt x="2432723" y="2362200"/>
                  </a:lnTo>
                  <a:lnTo>
                    <a:pt x="2432723" y="1955800"/>
                  </a:lnTo>
                  <a:lnTo>
                    <a:pt x="2426805" y="1955800"/>
                  </a:lnTo>
                  <a:lnTo>
                    <a:pt x="2426805" y="2374900"/>
                  </a:lnTo>
                  <a:lnTo>
                    <a:pt x="2420035" y="2374900"/>
                  </a:lnTo>
                  <a:lnTo>
                    <a:pt x="2420035" y="2362200"/>
                  </a:lnTo>
                  <a:lnTo>
                    <a:pt x="2418346" y="2374900"/>
                  </a:lnTo>
                  <a:lnTo>
                    <a:pt x="2417483" y="2374900"/>
                  </a:lnTo>
                  <a:lnTo>
                    <a:pt x="2417483" y="3340074"/>
                  </a:lnTo>
                  <a:lnTo>
                    <a:pt x="2412415" y="3327400"/>
                  </a:lnTo>
                  <a:lnTo>
                    <a:pt x="2407348" y="3340074"/>
                  </a:lnTo>
                  <a:lnTo>
                    <a:pt x="2407437" y="3339427"/>
                  </a:lnTo>
                  <a:lnTo>
                    <a:pt x="2409037" y="3327400"/>
                  </a:lnTo>
                  <a:lnTo>
                    <a:pt x="2412415" y="3327400"/>
                  </a:lnTo>
                  <a:lnTo>
                    <a:pt x="2416645" y="3327400"/>
                  </a:lnTo>
                  <a:lnTo>
                    <a:pt x="2417483" y="3340074"/>
                  </a:lnTo>
                  <a:lnTo>
                    <a:pt x="2417483" y="2374900"/>
                  </a:lnTo>
                  <a:lnTo>
                    <a:pt x="2408682" y="2374900"/>
                  </a:lnTo>
                  <a:lnTo>
                    <a:pt x="2412733" y="2362200"/>
                  </a:lnTo>
                  <a:lnTo>
                    <a:pt x="2420035" y="2362200"/>
                  </a:lnTo>
                  <a:lnTo>
                    <a:pt x="2425103" y="2362200"/>
                  </a:lnTo>
                  <a:lnTo>
                    <a:pt x="2426805" y="2374900"/>
                  </a:lnTo>
                  <a:lnTo>
                    <a:pt x="2426805" y="1955800"/>
                  </a:lnTo>
                  <a:lnTo>
                    <a:pt x="2419185" y="1955800"/>
                  </a:lnTo>
                  <a:lnTo>
                    <a:pt x="2419185" y="2171700"/>
                  </a:lnTo>
                  <a:lnTo>
                    <a:pt x="2418346" y="2173389"/>
                  </a:lnTo>
                  <a:lnTo>
                    <a:pt x="2418346" y="2336800"/>
                  </a:lnTo>
                  <a:lnTo>
                    <a:pt x="2409113" y="2349500"/>
                  </a:lnTo>
                  <a:lnTo>
                    <a:pt x="2399093" y="2349500"/>
                  </a:lnTo>
                  <a:lnTo>
                    <a:pt x="2391930" y="2362200"/>
                  </a:lnTo>
                  <a:lnTo>
                    <a:pt x="2391270" y="2374900"/>
                  </a:lnTo>
                  <a:lnTo>
                    <a:pt x="2391270" y="2413000"/>
                  </a:lnTo>
                  <a:lnTo>
                    <a:pt x="2389581" y="2413000"/>
                  </a:lnTo>
                  <a:lnTo>
                    <a:pt x="2389555" y="2412606"/>
                  </a:lnTo>
                  <a:lnTo>
                    <a:pt x="2388743" y="2400300"/>
                  </a:lnTo>
                  <a:lnTo>
                    <a:pt x="2391270" y="2413000"/>
                  </a:lnTo>
                  <a:lnTo>
                    <a:pt x="2391270" y="2374900"/>
                  </a:lnTo>
                  <a:lnTo>
                    <a:pt x="2387041" y="2374900"/>
                  </a:lnTo>
                  <a:lnTo>
                    <a:pt x="2387041" y="2933700"/>
                  </a:lnTo>
                  <a:lnTo>
                    <a:pt x="2387041" y="2946400"/>
                  </a:lnTo>
                  <a:lnTo>
                    <a:pt x="2376043" y="2946400"/>
                  </a:lnTo>
                  <a:lnTo>
                    <a:pt x="2377744" y="2933700"/>
                  </a:lnTo>
                  <a:lnTo>
                    <a:pt x="2387041" y="2933700"/>
                  </a:lnTo>
                  <a:lnTo>
                    <a:pt x="2387041" y="2374900"/>
                  </a:lnTo>
                  <a:lnTo>
                    <a:pt x="2377744" y="2374900"/>
                  </a:lnTo>
                  <a:lnTo>
                    <a:pt x="2382278" y="2362200"/>
                  </a:lnTo>
                  <a:lnTo>
                    <a:pt x="2391803" y="2349500"/>
                  </a:lnTo>
                  <a:lnTo>
                    <a:pt x="2404033" y="2336800"/>
                  </a:lnTo>
                  <a:lnTo>
                    <a:pt x="2418346" y="2336800"/>
                  </a:lnTo>
                  <a:lnTo>
                    <a:pt x="2418346" y="2173389"/>
                  </a:lnTo>
                  <a:lnTo>
                    <a:pt x="2418232" y="2173617"/>
                  </a:lnTo>
                  <a:lnTo>
                    <a:pt x="2418232" y="2273300"/>
                  </a:lnTo>
                  <a:lnTo>
                    <a:pt x="2414117" y="2286000"/>
                  </a:lnTo>
                  <a:lnTo>
                    <a:pt x="2414955" y="2286000"/>
                  </a:lnTo>
                  <a:lnTo>
                    <a:pt x="2414917" y="2286279"/>
                  </a:lnTo>
                  <a:lnTo>
                    <a:pt x="2413266" y="2298700"/>
                  </a:lnTo>
                  <a:lnTo>
                    <a:pt x="2410726" y="2298700"/>
                  </a:lnTo>
                  <a:lnTo>
                    <a:pt x="2409888" y="2296604"/>
                  </a:lnTo>
                  <a:lnTo>
                    <a:pt x="2409888" y="2324100"/>
                  </a:lnTo>
                  <a:lnTo>
                    <a:pt x="2401430" y="2336800"/>
                  </a:lnTo>
                  <a:lnTo>
                    <a:pt x="2405659" y="2324100"/>
                  </a:lnTo>
                  <a:lnTo>
                    <a:pt x="2409888" y="2324100"/>
                  </a:lnTo>
                  <a:lnTo>
                    <a:pt x="2409888" y="2296604"/>
                  </a:lnTo>
                  <a:lnTo>
                    <a:pt x="2405659" y="2286000"/>
                  </a:lnTo>
                  <a:lnTo>
                    <a:pt x="2401214" y="2286000"/>
                  </a:lnTo>
                  <a:lnTo>
                    <a:pt x="2411577" y="2273300"/>
                  </a:lnTo>
                  <a:lnTo>
                    <a:pt x="2418232" y="2273300"/>
                  </a:lnTo>
                  <a:lnTo>
                    <a:pt x="2418232" y="2173617"/>
                  </a:lnTo>
                  <a:lnTo>
                    <a:pt x="2412873" y="2184400"/>
                  </a:lnTo>
                  <a:lnTo>
                    <a:pt x="2412288" y="2184400"/>
                  </a:lnTo>
                  <a:lnTo>
                    <a:pt x="2410739" y="2197062"/>
                  </a:lnTo>
                  <a:lnTo>
                    <a:pt x="2401176" y="2197062"/>
                  </a:lnTo>
                  <a:lnTo>
                    <a:pt x="2397201" y="2184400"/>
                  </a:lnTo>
                  <a:lnTo>
                    <a:pt x="2397645" y="2171700"/>
                  </a:lnTo>
                  <a:lnTo>
                    <a:pt x="2419185" y="2171700"/>
                  </a:lnTo>
                  <a:lnTo>
                    <a:pt x="2419185" y="1955800"/>
                  </a:lnTo>
                  <a:lnTo>
                    <a:pt x="2411234" y="1955800"/>
                  </a:lnTo>
                  <a:lnTo>
                    <a:pt x="2407335" y="1943061"/>
                  </a:lnTo>
                  <a:lnTo>
                    <a:pt x="2407297" y="1942769"/>
                  </a:lnTo>
                  <a:lnTo>
                    <a:pt x="2405367" y="1930387"/>
                  </a:lnTo>
                  <a:lnTo>
                    <a:pt x="2420035" y="1917700"/>
                  </a:lnTo>
                  <a:lnTo>
                    <a:pt x="2402268" y="1917700"/>
                  </a:lnTo>
                  <a:lnTo>
                    <a:pt x="2412542" y="1904847"/>
                  </a:lnTo>
                  <a:lnTo>
                    <a:pt x="2393162" y="1904847"/>
                  </a:lnTo>
                  <a:lnTo>
                    <a:pt x="2393162" y="2290876"/>
                  </a:lnTo>
                  <a:lnTo>
                    <a:pt x="2392121" y="2298700"/>
                  </a:lnTo>
                  <a:lnTo>
                    <a:pt x="2389581" y="2298700"/>
                  </a:lnTo>
                  <a:lnTo>
                    <a:pt x="2387892" y="2298700"/>
                  </a:lnTo>
                  <a:lnTo>
                    <a:pt x="2392972" y="2286000"/>
                  </a:lnTo>
                  <a:lnTo>
                    <a:pt x="2392896" y="2286279"/>
                  </a:lnTo>
                  <a:lnTo>
                    <a:pt x="2389581" y="2298700"/>
                  </a:lnTo>
                  <a:lnTo>
                    <a:pt x="2393162" y="2290876"/>
                  </a:lnTo>
                  <a:lnTo>
                    <a:pt x="2393162" y="1904847"/>
                  </a:lnTo>
                  <a:lnTo>
                    <a:pt x="2383713" y="1904847"/>
                  </a:lnTo>
                  <a:lnTo>
                    <a:pt x="2387892" y="1892300"/>
                  </a:lnTo>
                  <a:lnTo>
                    <a:pt x="2381135" y="1903857"/>
                  </a:lnTo>
                  <a:lnTo>
                    <a:pt x="2381135" y="2197062"/>
                  </a:lnTo>
                  <a:lnTo>
                    <a:pt x="2374989" y="2208619"/>
                  </a:lnTo>
                  <a:lnTo>
                    <a:pt x="2374989" y="2565400"/>
                  </a:lnTo>
                  <a:lnTo>
                    <a:pt x="2371814" y="2575776"/>
                  </a:lnTo>
                  <a:lnTo>
                    <a:pt x="2371814" y="3429000"/>
                  </a:lnTo>
                  <a:lnTo>
                    <a:pt x="2371814" y="3441700"/>
                  </a:lnTo>
                  <a:lnTo>
                    <a:pt x="2370975" y="3429000"/>
                  </a:lnTo>
                  <a:lnTo>
                    <a:pt x="2371814" y="3429000"/>
                  </a:lnTo>
                  <a:lnTo>
                    <a:pt x="2371814" y="2575776"/>
                  </a:lnTo>
                  <a:lnTo>
                    <a:pt x="2371102" y="2578100"/>
                  </a:lnTo>
                  <a:lnTo>
                    <a:pt x="2371814" y="2565400"/>
                  </a:lnTo>
                  <a:lnTo>
                    <a:pt x="2374989" y="2565400"/>
                  </a:lnTo>
                  <a:lnTo>
                    <a:pt x="2374989" y="2208619"/>
                  </a:lnTo>
                  <a:lnTo>
                    <a:pt x="2374354" y="2209800"/>
                  </a:lnTo>
                  <a:lnTo>
                    <a:pt x="2372664" y="2197062"/>
                  </a:lnTo>
                  <a:lnTo>
                    <a:pt x="2381135" y="2197062"/>
                  </a:lnTo>
                  <a:lnTo>
                    <a:pt x="2381135" y="1903857"/>
                  </a:lnTo>
                  <a:lnTo>
                    <a:pt x="2380551" y="1904847"/>
                  </a:lnTo>
                  <a:lnTo>
                    <a:pt x="2365083" y="1904847"/>
                  </a:lnTo>
                  <a:lnTo>
                    <a:pt x="2367584" y="1892300"/>
                  </a:lnTo>
                  <a:lnTo>
                    <a:pt x="2361146" y="1892300"/>
                  </a:lnTo>
                  <a:lnTo>
                    <a:pt x="2361146" y="3708400"/>
                  </a:lnTo>
                  <a:lnTo>
                    <a:pt x="2357932" y="3721100"/>
                  </a:lnTo>
                  <a:lnTo>
                    <a:pt x="2350668" y="3708400"/>
                  </a:lnTo>
                  <a:lnTo>
                    <a:pt x="2361146" y="3708400"/>
                  </a:lnTo>
                  <a:lnTo>
                    <a:pt x="2361146" y="1892300"/>
                  </a:lnTo>
                  <a:lnTo>
                    <a:pt x="2356027" y="1892300"/>
                  </a:lnTo>
                  <a:lnTo>
                    <a:pt x="2356027" y="2743200"/>
                  </a:lnTo>
                  <a:lnTo>
                    <a:pt x="2355431" y="2755900"/>
                  </a:lnTo>
                  <a:lnTo>
                    <a:pt x="2352459" y="2755900"/>
                  </a:lnTo>
                  <a:lnTo>
                    <a:pt x="2350668" y="2743200"/>
                  </a:lnTo>
                  <a:lnTo>
                    <a:pt x="2356027" y="2743200"/>
                  </a:lnTo>
                  <a:lnTo>
                    <a:pt x="2356027" y="1892300"/>
                  </a:lnTo>
                  <a:lnTo>
                    <a:pt x="2348141" y="1892300"/>
                  </a:lnTo>
                  <a:lnTo>
                    <a:pt x="2348141" y="2273300"/>
                  </a:lnTo>
                  <a:lnTo>
                    <a:pt x="2347290" y="2272563"/>
                  </a:lnTo>
                  <a:lnTo>
                    <a:pt x="2347290" y="3492500"/>
                  </a:lnTo>
                  <a:lnTo>
                    <a:pt x="2345347" y="3492500"/>
                  </a:lnTo>
                  <a:lnTo>
                    <a:pt x="2343162" y="3505200"/>
                  </a:lnTo>
                  <a:lnTo>
                    <a:pt x="2342413" y="3505200"/>
                  </a:lnTo>
                  <a:lnTo>
                    <a:pt x="2344750" y="3517900"/>
                  </a:lnTo>
                  <a:lnTo>
                    <a:pt x="2332812" y="3517900"/>
                  </a:lnTo>
                  <a:lnTo>
                    <a:pt x="2322868" y="3505200"/>
                  </a:lnTo>
                  <a:lnTo>
                    <a:pt x="2315603" y="3505200"/>
                  </a:lnTo>
                  <a:lnTo>
                    <a:pt x="2311768" y="3492500"/>
                  </a:lnTo>
                  <a:lnTo>
                    <a:pt x="2320404" y="3492500"/>
                  </a:lnTo>
                  <a:lnTo>
                    <a:pt x="2330158" y="3479800"/>
                  </a:lnTo>
                  <a:lnTo>
                    <a:pt x="2339594" y="3479800"/>
                  </a:lnTo>
                  <a:lnTo>
                    <a:pt x="2347290" y="3492500"/>
                  </a:lnTo>
                  <a:lnTo>
                    <a:pt x="2347290" y="2272563"/>
                  </a:lnTo>
                  <a:lnTo>
                    <a:pt x="2338832" y="2265108"/>
                  </a:lnTo>
                  <a:lnTo>
                    <a:pt x="2338832" y="2311400"/>
                  </a:lnTo>
                  <a:lnTo>
                    <a:pt x="2336850" y="2324100"/>
                  </a:lnTo>
                  <a:lnTo>
                    <a:pt x="2331008" y="2324100"/>
                  </a:lnTo>
                  <a:lnTo>
                    <a:pt x="2329078" y="2311400"/>
                  </a:lnTo>
                  <a:lnTo>
                    <a:pt x="2338832" y="2311400"/>
                  </a:lnTo>
                  <a:lnTo>
                    <a:pt x="2338832" y="2265108"/>
                  </a:lnTo>
                  <a:lnTo>
                    <a:pt x="2333714" y="2260600"/>
                  </a:lnTo>
                  <a:lnTo>
                    <a:pt x="2320963" y="2273300"/>
                  </a:lnTo>
                  <a:lnTo>
                    <a:pt x="2310066" y="2273300"/>
                  </a:lnTo>
                  <a:lnTo>
                    <a:pt x="2310066" y="2590800"/>
                  </a:lnTo>
                  <a:lnTo>
                    <a:pt x="2310066" y="2603500"/>
                  </a:lnTo>
                  <a:lnTo>
                    <a:pt x="2310066" y="3378200"/>
                  </a:lnTo>
                  <a:lnTo>
                    <a:pt x="2285542" y="3366312"/>
                  </a:lnTo>
                  <a:lnTo>
                    <a:pt x="2285542" y="4064000"/>
                  </a:lnTo>
                  <a:lnTo>
                    <a:pt x="2285542" y="4076700"/>
                  </a:lnTo>
                  <a:lnTo>
                    <a:pt x="2275179" y="4076700"/>
                  </a:lnTo>
                  <a:lnTo>
                    <a:pt x="2274125" y="4064000"/>
                  </a:lnTo>
                  <a:lnTo>
                    <a:pt x="2285542" y="4064000"/>
                  </a:lnTo>
                  <a:lnTo>
                    <a:pt x="2285542" y="3366312"/>
                  </a:lnTo>
                  <a:lnTo>
                    <a:pt x="2283866" y="3365500"/>
                  </a:lnTo>
                  <a:lnTo>
                    <a:pt x="2266619" y="3352800"/>
                  </a:lnTo>
                  <a:lnTo>
                    <a:pt x="2259038" y="3327400"/>
                  </a:lnTo>
                  <a:lnTo>
                    <a:pt x="2259977" y="3314700"/>
                  </a:lnTo>
                  <a:lnTo>
                    <a:pt x="2261857" y="3289300"/>
                  </a:lnTo>
                  <a:lnTo>
                    <a:pt x="2288921" y="3289300"/>
                  </a:lnTo>
                  <a:lnTo>
                    <a:pt x="2284234" y="3314700"/>
                  </a:lnTo>
                  <a:lnTo>
                    <a:pt x="2285644" y="3327400"/>
                  </a:lnTo>
                  <a:lnTo>
                    <a:pt x="2291651" y="3340074"/>
                  </a:lnTo>
                  <a:lnTo>
                    <a:pt x="2300770" y="3352800"/>
                  </a:lnTo>
                  <a:lnTo>
                    <a:pt x="2290610" y="3352800"/>
                  </a:lnTo>
                  <a:lnTo>
                    <a:pt x="2288959" y="3340506"/>
                  </a:lnTo>
                  <a:lnTo>
                    <a:pt x="2290089" y="3352800"/>
                  </a:lnTo>
                  <a:lnTo>
                    <a:pt x="2296960" y="3365500"/>
                  </a:lnTo>
                  <a:lnTo>
                    <a:pt x="2305100" y="3365500"/>
                  </a:lnTo>
                  <a:lnTo>
                    <a:pt x="2310066" y="3378200"/>
                  </a:lnTo>
                  <a:lnTo>
                    <a:pt x="2310066" y="2603500"/>
                  </a:lnTo>
                  <a:lnTo>
                    <a:pt x="2299919" y="2603500"/>
                  </a:lnTo>
                  <a:lnTo>
                    <a:pt x="2300770" y="2590800"/>
                  </a:lnTo>
                  <a:lnTo>
                    <a:pt x="2310066" y="2590800"/>
                  </a:lnTo>
                  <a:lnTo>
                    <a:pt x="2310066" y="2273300"/>
                  </a:lnTo>
                  <a:lnTo>
                    <a:pt x="2300770" y="2286000"/>
                  </a:lnTo>
                  <a:lnTo>
                    <a:pt x="2303310" y="2286000"/>
                  </a:lnTo>
                  <a:lnTo>
                    <a:pt x="2303348" y="2286279"/>
                  </a:lnTo>
                  <a:lnTo>
                    <a:pt x="2304999" y="2298700"/>
                  </a:lnTo>
                  <a:lnTo>
                    <a:pt x="2302357" y="2298700"/>
                  </a:lnTo>
                  <a:lnTo>
                    <a:pt x="2296312" y="2286000"/>
                  </a:lnTo>
                  <a:lnTo>
                    <a:pt x="2293150" y="2286000"/>
                  </a:lnTo>
                  <a:lnTo>
                    <a:pt x="2293150" y="2565400"/>
                  </a:lnTo>
                  <a:lnTo>
                    <a:pt x="2293150" y="2578100"/>
                  </a:lnTo>
                  <a:lnTo>
                    <a:pt x="2289098" y="2578100"/>
                  </a:lnTo>
                  <a:lnTo>
                    <a:pt x="2288921" y="2590800"/>
                  </a:lnTo>
                  <a:lnTo>
                    <a:pt x="2288921" y="3225800"/>
                  </a:lnTo>
                  <a:lnTo>
                    <a:pt x="2279586" y="3251200"/>
                  </a:lnTo>
                  <a:lnTo>
                    <a:pt x="2265845" y="3263862"/>
                  </a:lnTo>
                  <a:lnTo>
                    <a:pt x="2253716" y="3251200"/>
                  </a:lnTo>
                  <a:lnTo>
                    <a:pt x="2249449" y="3238500"/>
                  </a:lnTo>
                  <a:lnTo>
                    <a:pt x="2259139" y="3225800"/>
                  </a:lnTo>
                  <a:lnTo>
                    <a:pt x="2288921" y="3225800"/>
                  </a:lnTo>
                  <a:lnTo>
                    <a:pt x="2288921" y="2590800"/>
                  </a:lnTo>
                  <a:lnTo>
                    <a:pt x="2277986" y="2590800"/>
                  </a:lnTo>
                  <a:lnTo>
                    <a:pt x="2277986" y="2819400"/>
                  </a:lnTo>
                  <a:lnTo>
                    <a:pt x="2274760" y="2832100"/>
                  </a:lnTo>
                  <a:lnTo>
                    <a:pt x="2273122" y="2844800"/>
                  </a:lnTo>
                  <a:lnTo>
                    <a:pt x="2273693" y="2844800"/>
                  </a:lnTo>
                  <a:lnTo>
                    <a:pt x="2270315" y="2857500"/>
                  </a:lnTo>
                  <a:lnTo>
                    <a:pt x="2255939" y="2857500"/>
                  </a:lnTo>
                  <a:lnTo>
                    <a:pt x="2264397" y="2870200"/>
                  </a:lnTo>
                  <a:lnTo>
                    <a:pt x="2258479" y="2870200"/>
                  </a:lnTo>
                  <a:lnTo>
                    <a:pt x="2247747" y="2858744"/>
                  </a:lnTo>
                  <a:lnTo>
                    <a:pt x="2247747" y="4000500"/>
                  </a:lnTo>
                  <a:lnTo>
                    <a:pt x="2236482" y="4000500"/>
                  </a:lnTo>
                  <a:lnTo>
                    <a:pt x="2241550" y="3987800"/>
                  </a:lnTo>
                  <a:lnTo>
                    <a:pt x="2247747" y="4000500"/>
                  </a:lnTo>
                  <a:lnTo>
                    <a:pt x="2247747" y="2858744"/>
                  </a:lnTo>
                  <a:lnTo>
                    <a:pt x="2246592" y="2857500"/>
                  </a:lnTo>
                  <a:lnTo>
                    <a:pt x="2250960" y="2832100"/>
                  </a:lnTo>
                  <a:lnTo>
                    <a:pt x="2265019" y="2819400"/>
                  </a:lnTo>
                  <a:lnTo>
                    <a:pt x="2277986" y="2819400"/>
                  </a:lnTo>
                  <a:lnTo>
                    <a:pt x="2277986" y="2590800"/>
                  </a:lnTo>
                  <a:lnTo>
                    <a:pt x="2277084" y="2590800"/>
                  </a:lnTo>
                  <a:lnTo>
                    <a:pt x="2279294" y="2578100"/>
                  </a:lnTo>
                  <a:lnTo>
                    <a:pt x="2278773" y="2578100"/>
                  </a:lnTo>
                  <a:lnTo>
                    <a:pt x="2277922" y="2565400"/>
                  </a:lnTo>
                  <a:lnTo>
                    <a:pt x="2293150" y="2565400"/>
                  </a:lnTo>
                  <a:lnTo>
                    <a:pt x="2293150" y="2286000"/>
                  </a:lnTo>
                  <a:lnTo>
                    <a:pt x="2288921" y="2286000"/>
                  </a:lnTo>
                  <a:lnTo>
                    <a:pt x="2298535" y="2273300"/>
                  </a:lnTo>
                  <a:lnTo>
                    <a:pt x="2315680" y="2260600"/>
                  </a:lnTo>
                  <a:lnTo>
                    <a:pt x="2333714" y="2260600"/>
                  </a:lnTo>
                  <a:lnTo>
                    <a:pt x="2334247" y="2260600"/>
                  </a:lnTo>
                  <a:lnTo>
                    <a:pt x="2348141" y="2273300"/>
                  </a:lnTo>
                  <a:lnTo>
                    <a:pt x="2348141" y="1892300"/>
                  </a:lnTo>
                  <a:lnTo>
                    <a:pt x="2334387" y="1892300"/>
                  </a:lnTo>
                  <a:lnTo>
                    <a:pt x="2330589" y="1879600"/>
                  </a:lnTo>
                  <a:lnTo>
                    <a:pt x="2334742" y="1866773"/>
                  </a:lnTo>
                  <a:lnTo>
                    <a:pt x="2358313" y="1866773"/>
                  </a:lnTo>
                  <a:lnTo>
                    <a:pt x="2361666" y="1854187"/>
                  </a:lnTo>
                  <a:lnTo>
                    <a:pt x="2372664" y="1854187"/>
                  </a:lnTo>
                  <a:lnTo>
                    <a:pt x="2372588" y="1853857"/>
                  </a:lnTo>
                  <a:lnTo>
                    <a:pt x="2366746" y="1828800"/>
                  </a:lnTo>
                  <a:lnTo>
                    <a:pt x="2356637" y="1841449"/>
                  </a:lnTo>
                  <a:lnTo>
                    <a:pt x="2356510" y="1840903"/>
                  </a:lnTo>
                  <a:lnTo>
                    <a:pt x="2354808" y="1828800"/>
                  </a:lnTo>
                  <a:lnTo>
                    <a:pt x="2350566" y="1816100"/>
                  </a:lnTo>
                  <a:lnTo>
                    <a:pt x="2347430" y="1816100"/>
                  </a:lnTo>
                  <a:lnTo>
                    <a:pt x="2348979" y="1803400"/>
                  </a:lnTo>
                  <a:lnTo>
                    <a:pt x="2351519" y="1803400"/>
                  </a:lnTo>
                  <a:lnTo>
                    <a:pt x="2354897" y="1816100"/>
                  </a:lnTo>
                  <a:lnTo>
                    <a:pt x="2357437" y="1816100"/>
                  </a:lnTo>
                  <a:lnTo>
                    <a:pt x="2356434" y="1803400"/>
                  </a:lnTo>
                  <a:lnTo>
                    <a:pt x="2355062" y="1790700"/>
                  </a:lnTo>
                  <a:lnTo>
                    <a:pt x="2354059" y="1790700"/>
                  </a:lnTo>
                  <a:lnTo>
                    <a:pt x="2345601" y="1803400"/>
                  </a:lnTo>
                  <a:lnTo>
                    <a:pt x="2337320" y="1790700"/>
                  </a:lnTo>
                  <a:lnTo>
                    <a:pt x="2326144" y="1790700"/>
                  </a:lnTo>
                  <a:lnTo>
                    <a:pt x="2327186" y="1777961"/>
                  </a:lnTo>
                  <a:lnTo>
                    <a:pt x="2328799" y="1777961"/>
                  </a:lnTo>
                  <a:lnTo>
                    <a:pt x="2328900" y="1777606"/>
                  </a:lnTo>
                  <a:lnTo>
                    <a:pt x="2332444" y="1765300"/>
                  </a:lnTo>
                  <a:lnTo>
                    <a:pt x="2335288" y="1765300"/>
                  </a:lnTo>
                  <a:lnTo>
                    <a:pt x="2331847" y="1752600"/>
                  </a:lnTo>
                  <a:lnTo>
                    <a:pt x="2330640" y="1752600"/>
                  </a:lnTo>
                  <a:lnTo>
                    <a:pt x="2332913" y="1739900"/>
                  </a:lnTo>
                  <a:lnTo>
                    <a:pt x="2352179" y="1739900"/>
                  </a:lnTo>
                  <a:lnTo>
                    <a:pt x="2348319" y="1714500"/>
                  </a:lnTo>
                  <a:lnTo>
                    <a:pt x="2340521" y="1701800"/>
                  </a:lnTo>
                  <a:lnTo>
                    <a:pt x="2327833" y="1701800"/>
                  </a:lnTo>
                  <a:lnTo>
                    <a:pt x="2326932" y="1689100"/>
                  </a:lnTo>
                  <a:lnTo>
                    <a:pt x="2329523" y="1676400"/>
                  </a:lnTo>
                  <a:lnTo>
                    <a:pt x="2337981" y="1689100"/>
                  </a:lnTo>
                  <a:lnTo>
                    <a:pt x="2343315" y="1689100"/>
                  </a:lnTo>
                  <a:lnTo>
                    <a:pt x="2346439" y="1676400"/>
                  </a:lnTo>
                  <a:lnTo>
                    <a:pt x="2351519" y="1676400"/>
                  </a:lnTo>
                  <a:lnTo>
                    <a:pt x="2354580" y="1663700"/>
                  </a:lnTo>
                  <a:lnTo>
                    <a:pt x="2353843" y="1651000"/>
                  </a:lnTo>
                  <a:lnTo>
                    <a:pt x="2353741" y="1644650"/>
                  </a:lnTo>
                  <a:lnTo>
                    <a:pt x="2353640" y="1638300"/>
                  </a:lnTo>
                  <a:lnTo>
                    <a:pt x="2353424" y="1625600"/>
                  </a:lnTo>
                  <a:lnTo>
                    <a:pt x="2357437" y="1612900"/>
                  </a:lnTo>
                  <a:lnTo>
                    <a:pt x="2367038" y="1612900"/>
                  </a:lnTo>
                  <a:lnTo>
                    <a:pt x="2368854" y="1625600"/>
                  </a:lnTo>
                  <a:lnTo>
                    <a:pt x="2377744" y="1625600"/>
                  </a:lnTo>
                  <a:lnTo>
                    <a:pt x="2377160" y="1612900"/>
                  </a:lnTo>
                  <a:lnTo>
                    <a:pt x="2375624" y="1600200"/>
                  </a:lnTo>
                  <a:lnTo>
                    <a:pt x="2373465" y="1600200"/>
                  </a:lnTo>
                  <a:lnTo>
                    <a:pt x="2370975" y="1587500"/>
                  </a:lnTo>
                  <a:lnTo>
                    <a:pt x="2369439" y="1574800"/>
                  </a:lnTo>
                  <a:lnTo>
                    <a:pt x="2368854" y="1562100"/>
                  </a:lnTo>
                  <a:lnTo>
                    <a:pt x="2369553" y="1549387"/>
                  </a:lnTo>
                  <a:lnTo>
                    <a:pt x="2371814" y="1536700"/>
                  </a:lnTo>
                  <a:lnTo>
                    <a:pt x="2359279" y="1536700"/>
                  </a:lnTo>
                  <a:lnTo>
                    <a:pt x="2365578" y="1524000"/>
                  </a:lnTo>
                  <a:lnTo>
                    <a:pt x="2375217" y="1524000"/>
                  </a:lnTo>
                  <a:lnTo>
                    <a:pt x="2376055" y="1511223"/>
                  </a:lnTo>
                  <a:lnTo>
                    <a:pt x="2390444" y="1511223"/>
                  </a:lnTo>
                  <a:lnTo>
                    <a:pt x="2391803" y="1498600"/>
                  </a:lnTo>
                  <a:lnTo>
                    <a:pt x="2392057" y="1485849"/>
                  </a:lnTo>
                  <a:lnTo>
                    <a:pt x="2391270" y="1485849"/>
                  </a:lnTo>
                  <a:lnTo>
                    <a:pt x="2390432" y="1473200"/>
                  </a:lnTo>
                  <a:lnTo>
                    <a:pt x="2387892" y="1460474"/>
                  </a:lnTo>
                  <a:lnTo>
                    <a:pt x="2387041" y="1447800"/>
                  </a:lnTo>
                  <a:lnTo>
                    <a:pt x="2387041" y="1435100"/>
                  </a:lnTo>
                  <a:lnTo>
                    <a:pt x="2393810" y="1447800"/>
                  </a:lnTo>
                  <a:lnTo>
                    <a:pt x="2399563" y="1435100"/>
                  </a:lnTo>
                  <a:lnTo>
                    <a:pt x="2403640" y="1422400"/>
                  </a:lnTo>
                  <a:lnTo>
                    <a:pt x="2407272" y="1409623"/>
                  </a:lnTo>
                  <a:lnTo>
                    <a:pt x="2411539" y="1409623"/>
                  </a:lnTo>
                  <a:lnTo>
                    <a:pt x="2411463" y="1409458"/>
                  </a:lnTo>
                  <a:lnTo>
                    <a:pt x="2405659" y="1397000"/>
                  </a:lnTo>
                  <a:lnTo>
                    <a:pt x="2397201" y="1397000"/>
                  </a:lnTo>
                  <a:lnTo>
                    <a:pt x="2412212" y="1384300"/>
                  </a:lnTo>
                  <a:lnTo>
                    <a:pt x="2419616" y="1371600"/>
                  </a:lnTo>
                  <a:lnTo>
                    <a:pt x="2421940" y="1358900"/>
                  </a:lnTo>
                  <a:lnTo>
                    <a:pt x="2421890" y="1356182"/>
                  </a:lnTo>
                  <a:lnTo>
                    <a:pt x="2421725" y="1346200"/>
                  </a:lnTo>
                  <a:lnTo>
                    <a:pt x="2421686" y="1344980"/>
                  </a:lnTo>
                  <a:lnTo>
                    <a:pt x="2421521" y="1339850"/>
                  </a:lnTo>
                  <a:lnTo>
                    <a:pt x="2421585" y="1331544"/>
                  </a:lnTo>
                  <a:lnTo>
                    <a:pt x="2440749" y="1296644"/>
                  </a:lnTo>
                  <a:lnTo>
                    <a:pt x="2444546" y="1308036"/>
                  </a:lnTo>
                  <a:lnTo>
                    <a:pt x="2446261" y="1308036"/>
                  </a:lnTo>
                  <a:lnTo>
                    <a:pt x="2446363" y="1306944"/>
                  </a:lnTo>
                  <a:lnTo>
                    <a:pt x="2446451" y="1305839"/>
                  </a:lnTo>
                  <a:lnTo>
                    <a:pt x="2449639" y="1270000"/>
                  </a:lnTo>
                  <a:lnTo>
                    <a:pt x="2423414" y="1270000"/>
                  </a:lnTo>
                  <a:lnTo>
                    <a:pt x="2420874" y="1257300"/>
                  </a:lnTo>
                  <a:lnTo>
                    <a:pt x="2440330" y="1257300"/>
                  </a:lnTo>
                  <a:lnTo>
                    <a:pt x="2448052" y="1244600"/>
                  </a:lnTo>
                  <a:lnTo>
                    <a:pt x="2441181" y="1244600"/>
                  </a:lnTo>
                  <a:lnTo>
                    <a:pt x="2433675" y="1231900"/>
                  </a:lnTo>
                  <a:lnTo>
                    <a:pt x="2445410" y="1231900"/>
                  </a:lnTo>
                  <a:lnTo>
                    <a:pt x="2444559" y="1219200"/>
                  </a:lnTo>
                  <a:lnTo>
                    <a:pt x="2443086" y="1219200"/>
                  </a:lnTo>
                  <a:lnTo>
                    <a:pt x="2442972" y="1216545"/>
                  </a:lnTo>
                  <a:lnTo>
                    <a:pt x="2442553" y="1206487"/>
                  </a:lnTo>
                  <a:lnTo>
                    <a:pt x="2453335" y="1206487"/>
                  </a:lnTo>
                  <a:lnTo>
                    <a:pt x="2454198" y="1219200"/>
                  </a:lnTo>
                  <a:lnTo>
                    <a:pt x="2458948" y="1219200"/>
                  </a:lnTo>
                  <a:lnTo>
                    <a:pt x="2457996" y="1206487"/>
                  </a:lnTo>
                  <a:lnTo>
                    <a:pt x="2457945" y="1206296"/>
                  </a:lnTo>
                  <a:lnTo>
                    <a:pt x="2453970" y="1193800"/>
                  </a:lnTo>
                  <a:lnTo>
                    <a:pt x="2452636" y="1193800"/>
                  </a:lnTo>
                  <a:lnTo>
                    <a:pt x="2459786" y="1181100"/>
                  </a:lnTo>
                  <a:lnTo>
                    <a:pt x="2461476" y="1181100"/>
                  </a:lnTo>
                  <a:lnTo>
                    <a:pt x="2458948" y="1193800"/>
                  </a:lnTo>
                  <a:lnTo>
                    <a:pt x="2460650" y="1206487"/>
                  </a:lnTo>
                  <a:lnTo>
                    <a:pt x="2471940" y="1193800"/>
                  </a:lnTo>
                  <a:lnTo>
                    <a:pt x="2480259" y="1193800"/>
                  </a:lnTo>
                  <a:lnTo>
                    <a:pt x="2483472" y="1181100"/>
                  </a:lnTo>
                  <a:lnTo>
                    <a:pt x="2482634" y="1181100"/>
                  </a:lnTo>
                  <a:lnTo>
                    <a:pt x="2497848" y="1168400"/>
                  </a:lnTo>
                  <a:lnTo>
                    <a:pt x="2483091" y="1168400"/>
                  </a:lnTo>
                  <a:lnTo>
                    <a:pt x="2479789" y="1155700"/>
                  </a:lnTo>
                  <a:lnTo>
                    <a:pt x="2481783" y="1143000"/>
                  </a:lnTo>
                  <a:lnTo>
                    <a:pt x="2484424" y="1143000"/>
                  </a:lnTo>
                  <a:lnTo>
                    <a:pt x="2486545" y="1130300"/>
                  </a:lnTo>
                  <a:lnTo>
                    <a:pt x="2483472" y="1117600"/>
                  </a:lnTo>
                  <a:lnTo>
                    <a:pt x="2490774" y="1130300"/>
                  </a:lnTo>
                  <a:lnTo>
                    <a:pt x="2526614" y="1130300"/>
                  </a:lnTo>
                  <a:lnTo>
                    <a:pt x="2525738" y="1117600"/>
                  </a:lnTo>
                  <a:lnTo>
                    <a:pt x="2534462" y="1117600"/>
                  </a:lnTo>
                  <a:lnTo>
                    <a:pt x="2531694" y="1104900"/>
                  </a:lnTo>
                  <a:lnTo>
                    <a:pt x="2536761" y="1104900"/>
                  </a:lnTo>
                  <a:lnTo>
                    <a:pt x="2536761" y="1092200"/>
                  </a:lnTo>
                  <a:lnTo>
                    <a:pt x="2532532" y="1092200"/>
                  </a:lnTo>
                  <a:lnTo>
                    <a:pt x="2532532" y="1079500"/>
                  </a:lnTo>
                  <a:lnTo>
                    <a:pt x="2541841" y="1079500"/>
                  </a:lnTo>
                  <a:lnTo>
                    <a:pt x="2551988" y="1066800"/>
                  </a:lnTo>
                  <a:lnTo>
                    <a:pt x="2555379" y="1066800"/>
                  </a:lnTo>
                  <a:lnTo>
                    <a:pt x="2555379" y="1054100"/>
                  </a:lnTo>
                  <a:lnTo>
                    <a:pt x="2557907" y="1054100"/>
                  </a:lnTo>
                  <a:lnTo>
                    <a:pt x="2562136" y="1041400"/>
                  </a:lnTo>
                  <a:lnTo>
                    <a:pt x="2568905" y="1028700"/>
                  </a:lnTo>
                  <a:lnTo>
                    <a:pt x="2573134" y="1028700"/>
                  </a:lnTo>
                  <a:lnTo>
                    <a:pt x="2579052" y="1016000"/>
                  </a:lnTo>
                  <a:lnTo>
                    <a:pt x="2592590" y="1016000"/>
                  </a:lnTo>
                  <a:lnTo>
                    <a:pt x="2590901" y="1028700"/>
                  </a:lnTo>
                  <a:lnTo>
                    <a:pt x="2594521" y="1028700"/>
                  </a:lnTo>
                  <a:lnTo>
                    <a:pt x="2602103" y="1041400"/>
                  </a:lnTo>
                  <a:lnTo>
                    <a:pt x="2609380" y="1028700"/>
                  </a:lnTo>
                  <a:lnTo>
                    <a:pt x="2607818" y="1028700"/>
                  </a:lnTo>
                  <a:lnTo>
                    <a:pt x="2608669" y="1016000"/>
                  </a:lnTo>
                  <a:lnTo>
                    <a:pt x="2623045" y="1016000"/>
                  </a:lnTo>
                  <a:lnTo>
                    <a:pt x="2618816" y="1028700"/>
                  </a:lnTo>
                  <a:lnTo>
                    <a:pt x="2614587" y="1028700"/>
                  </a:lnTo>
                  <a:lnTo>
                    <a:pt x="2617127" y="1041400"/>
                  </a:lnTo>
                  <a:lnTo>
                    <a:pt x="2622194" y="1041400"/>
                  </a:lnTo>
                  <a:lnTo>
                    <a:pt x="2623883" y="1028700"/>
                  </a:lnTo>
                  <a:lnTo>
                    <a:pt x="2625585" y="1028700"/>
                  </a:lnTo>
                  <a:lnTo>
                    <a:pt x="2627274" y="1016000"/>
                  </a:lnTo>
                  <a:lnTo>
                    <a:pt x="2667876" y="1016000"/>
                  </a:lnTo>
                  <a:lnTo>
                    <a:pt x="2688171" y="1028700"/>
                  </a:lnTo>
                  <a:lnTo>
                    <a:pt x="2687536" y="1028700"/>
                  </a:lnTo>
                  <a:lnTo>
                    <a:pt x="2680563" y="1041400"/>
                  </a:lnTo>
                  <a:lnTo>
                    <a:pt x="2682252" y="1041400"/>
                  </a:lnTo>
                  <a:lnTo>
                    <a:pt x="2689021" y="1054100"/>
                  </a:lnTo>
                  <a:lnTo>
                    <a:pt x="2688171" y="1054100"/>
                  </a:lnTo>
                  <a:lnTo>
                    <a:pt x="2682252" y="1060932"/>
                  </a:lnTo>
                  <a:lnTo>
                    <a:pt x="2682252" y="1066800"/>
                  </a:lnTo>
                  <a:lnTo>
                    <a:pt x="2677172" y="1066800"/>
                  </a:lnTo>
                  <a:lnTo>
                    <a:pt x="2667025" y="1066800"/>
                  </a:lnTo>
                  <a:lnTo>
                    <a:pt x="2687332" y="1092200"/>
                  </a:lnTo>
                  <a:lnTo>
                    <a:pt x="2689872" y="1092200"/>
                  </a:lnTo>
                  <a:lnTo>
                    <a:pt x="2681198" y="1104900"/>
                  </a:lnTo>
                  <a:lnTo>
                    <a:pt x="2672740" y="1104900"/>
                  </a:lnTo>
                  <a:lnTo>
                    <a:pt x="2675483" y="1117600"/>
                  </a:lnTo>
                  <a:lnTo>
                    <a:pt x="2668714" y="1117600"/>
                  </a:lnTo>
                  <a:lnTo>
                    <a:pt x="2665336" y="1104900"/>
                  </a:lnTo>
                  <a:lnTo>
                    <a:pt x="2662796" y="1104900"/>
                  </a:lnTo>
                  <a:lnTo>
                    <a:pt x="2665234" y="1117600"/>
                  </a:lnTo>
                  <a:lnTo>
                    <a:pt x="2665755" y="1117600"/>
                  </a:lnTo>
                  <a:lnTo>
                    <a:pt x="2665869" y="1118412"/>
                  </a:lnTo>
                  <a:lnTo>
                    <a:pt x="2667558" y="1130300"/>
                  </a:lnTo>
                  <a:lnTo>
                    <a:pt x="2673794" y="1130300"/>
                  </a:lnTo>
                  <a:lnTo>
                    <a:pt x="2666377" y="1143000"/>
                  </a:lnTo>
                  <a:lnTo>
                    <a:pt x="2663964" y="1155700"/>
                  </a:lnTo>
                  <a:lnTo>
                    <a:pt x="2648420" y="1155700"/>
                  </a:lnTo>
                  <a:lnTo>
                    <a:pt x="2653068" y="1168400"/>
                  </a:lnTo>
                  <a:lnTo>
                    <a:pt x="2658364" y="1168400"/>
                  </a:lnTo>
                  <a:lnTo>
                    <a:pt x="2662694" y="1181100"/>
                  </a:lnTo>
                  <a:lnTo>
                    <a:pt x="2664485" y="1193800"/>
                  </a:lnTo>
                  <a:lnTo>
                    <a:pt x="2656497" y="1181100"/>
                  </a:lnTo>
                  <a:lnTo>
                    <a:pt x="2651912" y="1181100"/>
                  </a:lnTo>
                  <a:lnTo>
                    <a:pt x="2649385" y="1193800"/>
                  </a:lnTo>
                  <a:lnTo>
                    <a:pt x="2647569" y="1193800"/>
                  </a:lnTo>
                  <a:lnTo>
                    <a:pt x="2645600" y="1206487"/>
                  </a:lnTo>
                  <a:lnTo>
                    <a:pt x="2628112" y="1206487"/>
                  </a:lnTo>
                  <a:lnTo>
                    <a:pt x="2639593" y="1219200"/>
                  </a:lnTo>
                  <a:lnTo>
                    <a:pt x="2641866" y="1244600"/>
                  </a:lnTo>
                  <a:lnTo>
                    <a:pt x="2641917" y="1257300"/>
                  </a:lnTo>
                  <a:lnTo>
                    <a:pt x="2646730" y="1270000"/>
                  </a:lnTo>
                  <a:lnTo>
                    <a:pt x="2638412" y="1270000"/>
                  </a:lnTo>
                  <a:lnTo>
                    <a:pt x="2634145" y="1282700"/>
                  </a:lnTo>
                  <a:lnTo>
                    <a:pt x="2624734" y="1282700"/>
                  </a:lnTo>
                  <a:lnTo>
                    <a:pt x="2637688" y="1295400"/>
                  </a:lnTo>
                  <a:lnTo>
                    <a:pt x="2646476" y="1308036"/>
                  </a:lnTo>
                  <a:lnTo>
                    <a:pt x="2653715" y="1308036"/>
                  </a:lnTo>
                  <a:lnTo>
                    <a:pt x="2661920" y="1320749"/>
                  </a:lnTo>
                  <a:lnTo>
                    <a:pt x="2638869" y="1320749"/>
                  </a:lnTo>
                  <a:lnTo>
                    <a:pt x="2629560" y="1308036"/>
                  </a:lnTo>
                  <a:lnTo>
                    <a:pt x="2617076" y="1308036"/>
                  </a:lnTo>
                  <a:lnTo>
                    <a:pt x="2626830" y="1320749"/>
                  </a:lnTo>
                  <a:lnTo>
                    <a:pt x="2632964" y="1320749"/>
                  </a:lnTo>
                  <a:lnTo>
                    <a:pt x="2638768" y="1333500"/>
                  </a:lnTo>
                  <a:lnTo>
                    <a:pt x="2647569" y="1333500"/>
                  </a:lnTo>
                  <a:lnTo>
                    <a:pt x="2640533" y="1346200"/>
                  </a:lnTo>
                  <a:lnTo>
                    <a:pt x="2635377" y="1346200"/>
                  </a:lnTo>
                  <a:lnTo>
                    <a:pt x="2637193" y="1358900"/>
                  </a:lnTo>
                  <a:lnTo>
                    <a:pt x="2643340" y="1371600"/>
                  </a:lnTo>
                  <a:lnTo>
                    <a:pt x="2626220" y="1371600"/>
                  </a:lnTo>
                  <a:lnTo>
                    <a:pt x="2623121" y="1384300"/>
                  </a:lnTo>
                  <a:lnTo>
                    <a:pt x="2610332" y="1384300"/>
                  </a:lnTo>
                  <a:lnTo>
                    <a:pt x="2618397" y="1397000"/>
                  </a:lnTo>
                  <a:lnTo>
                    <a:pt x="2638717" y="1397000"/>
                  </a:lnTo>
                  <a:lnTo>
                    <a:pt x="2632176" y="1409623"/>
                  </a:lnTo>
                  <a:lnTo>
                    <a:pt x="2613710" y="1409623"/>
                  </a:lnTo>
                  <a:lnTo>
                    <a:pt x="2619565" y="1422400"/>
                  </a:lnTo>
                  <a:lnTo>
                    <a:pt x="2627376" y="1422400"/>
                  </a:lnTo>
                  <a:lnTo>
                    <a:pt x="2634081" y="1435100"/>
                  </a:lnTo>
                  <a:lnTo>
                    <a:pt x="2636583" y="1435100"/>
                  </a:lnTo>
                  <a:lnTo>
                    <a:pt x="2633789" y="1445564"/>
                  </a:lnTo>
                  <a:lnTo>
                    <a:pt x="2635008" y="1447800"/>
                  </a:lnTo>
                  <a:lnTo>
                    <a:pt x="2636901" y="1473200"/>
                  </a:lnTo>
                  <a:lnTo>
                    <a:pt x="2639885" y="1485849"/>
                  </a:lnTo>
                  <a:lnTo>
                    <a:pt x="2640050" y="1486090"/>
                  </a:lnTo>
                  <a:lnTo>
                    <a:pt x="2650109" y="1498600"/>
                  </a:lnTo>
                  <a:lnTo>
                    <a:pt x="2675090" y="1498600"/>
                  </a:lnTo>
                  <a:lnTo>
                    <a:pt x="2678011" y="1511223"/>
                  </a:lnTo>
                  <a:lnTo>
                    <a:pt x="2655138" y="1511223"/>
                  </a:lnTo>
                  <a:lnTo>
                    <a:pt x="2648420" y="1498600"/>
                  </a:lnTo>
                  <a:lnTo>
                    <a:pt x="2654503" y="1511223"/>
                  </a:lnTo>
                  <a:lnTo>
                    <a:pt x="2661843" y="1524000"/>
                  </a:lnTo>
                  <a:lnTo>
                    <a:pt x="2667089" y="1536700"/>
                  </a:lnTo>
                  <a:lnTo>
                    <a:pt x="2667025" y="1549387"/>
                  </a:lnTo>
                  <a:lnTo>
                    <a:pt x="2657741" y="1549387"/>
                  </a:lnTo>
                  <a:lnTo>
                    <a:pt x="2654236" y="1536700"/>
                  </a:lnTo>
                  <a:lnTo>
                    <a:pt x="2643340" y="1536700"/>
                  </a:lnTo>
                  <a:lnTo>
                    <a:pt x="2649270" y="1524000"/>
                  </a:lnTo>
                  <a:lnTo>
                    <a:pt x="2635415" y="1524000"/>
                  </a:lnTo>
                  <a:lnTo>
                    <a:pt x="2633522" y="1511223"/>
                  </a:lnTo>
                  <a:lnTo>
                    <a:pt x="2619654" y="1524000"/>
                  </a:lnTo>
                  <a:lnTo>
                    <a:pt x="2619527" y="1536700"/>
                  </a:lnTo>
                  <a:lnTo>
                    <a:pt x="2626563" y="1562100"/>
                  </a:lnTo>
                  <a:lnTo>
                    <a:pt x="2626423" y="1574800"/>
                  </a:lnTo>
                  <a:lnTo>
                    <a:pt x="2652649" y="1574800"/>
                  </a:lnTo>
                  <a:lnTo>
                    <a:pt x="2655112" y="1600200"/>
                  </a:lnTo>
                  <a:lnTo>
                    <a:pt x="2641866" y="1612900"/>
                  </a:lnTo>
                  <a:lnTo>
                    <a:pt x="2629573" y="1612900"/>
                  </a:lnTo>
                  <a:lnTo>
                    <a:pt x="2634881" y="1625600"/>
                  </a:lnTo>
                  <a:lnTo>
                    <a:pt x="2646121" y="1638300"/>
                  </a:lnTo>
                  <a:lnTo>
                    <a:pt x="2663190" y="1638300"/>
                  </a:lnTo>
                  <a:lnTo>
                    <a:pt x="2661107" y="1651000"/>
                  </a:lnTo>
                  <a:lnTo>
                    <a:pt x="2639110" y="1651000"/>
                  </a:lnTo>
                  <a:lnTo>
                    <a:pt x="2644317" y="1663700"/>
                  </a:lnTo>
                  <a:lnTo>
                    <a:pt x="2654135" y="1663700"/>
                  </a:lnTo>
                  <a:lnTo>
                    <a:pt x="2661716" y="1676400"/>
                  </a:lnTo>
                  <a:lnTo>
                    <a:pt x="2660256" y="1689100"/>
                  </a:lnTo>
                  <a:lnTo>
                    <a:pt x="2659380" y="1689100"/>
                  </a:lnTo>
                  <a:lnTo>
                    <a:pt x="2664485" y="1701800"/>
                  </a:lnTo>
                  <a:lnTo>
                    <a:pt x="2646730" y="1701800"/>
                  </a:lnTo>
                  <a:lnTo>
                    <a:pt x="2649359" y="1714500"/>
                  </a:lnTo>
                  <a:lnTo>
                    <a:pt x="2653182" y="1714500"/>
                  </a:lnTo>
                  <a:lnTo>
                    <a:pt x="2657792" y="1727200"/>
                  </a:lnTo>
                  <a:lnTo>
                    <a:pt x="2662796" y="1739900"/>
                  </a:lnTo>
                  <a:lnTo>
                    <a:pt x="2667698" y="1752600"/>
                  </a:lnTo>
                  <a:lnTo>
                    <a:pt x="2672207" y="1752600"/>
                  </a:lnTo>
                  <a:lnTo>
                    <a:pt x="2676245" y="1765300"/>
                  </a:lnTo>
                  <a:lnTo>
                    <a:pt x="2679712" y="1777961"/>
                  </a:lnTo>
                  <a:lnTo>
                    <a:pt x="2662783" y="1777961"/>
                  </a:lnTo>
                  <a:lnTo>
                    <a:pt x="2668232" y="1790700"/>
                  </a:lnTo>
                  <a:lnTo>
                    <a:pt x="2672003" y="1803400"/>
                  </a:lnTo>
                  <a:lnTo>
                    <a:pt x="2674340" y="1816100"/>
                  </a:lnTo>
                  <a:lnTo>
                    <a:pt x="2674378" y="1817001"/>
                  </a:lnTo>
                  <a:lnTo>
                    <a:pt x="2675204" y="1835150"/>
                  </a:lnTo>
                  <a:lnTo>
                    <a:pt x="2675255" y="1879600"/>
                  </a:lnTo>
                  <a:lnTo>
                    <a:pt x="2674645" y="1892300"/>
                  </a:lnTo>
                  <a:lnTo>
                    <a:pt x="2693035" y="1904847"/>
                  </a:lnTo>
                  <a:lnTo>
                    <a:pt x="2683941" y="1904847"/>
                  </a:lnTo>
                  <a:lnTo>
                    <a:pt x="2684005" y="1906257"/>
                  </a:lnTo>
                  <a:lnTo>
                    <a:pt x="2684132" y="1908632"/>
                  </a:lnTo>
                  <a:lnTo>
                    <a:pt x="2684246" y="1910918"/>
                  </a:lnTo>
                  <a:lnTo>
                    <a:pt x="2684348" y="1912937"/>
                  </a:lnTo>
                  <a:lnTo>
                    <a:pt x="2684576" y="1917700"/>
                  </a:lnTo>
                  <a:lnTo>
                    <a:pt x="2689021" y="1917700"/>
                  </a:lnTo>
                  <a:lnTo>
                    <a:pt x="2695435" y="1904847"/>
                  </a:lnTo>
                  <a:lnTo>
                    <a:pt x="2701671" y="1904847"/>
                  </a:lnTo>
                  <a:lnTo>
                    <a:pt x="2705087" y="1917700"/>
                  </a:lnTo>
                  <a:lnTo>
                    <a:pt x="2689872" y="1917700"/>
                  </a:lnTo>
                  <a:lnTo>
                    <a:pt x="2697696" y="1930387"/>
                  </a:lnTo>
                  <a:lnTo>
                    <a:pt x="2705620" y="1930387"/>
                  </a:lnTo>
                  <a:lnTo>
                    <a:pt x="2713050" y="1943061"/>
                  </a:lnTo>
                  <a:lnTo>
                    <a:pt x="2719476" y="1955800"/>
                  </a:lnTo>
                  <a:lnTo>
                    <a:pt x="2725089" y="1968500"/>
                  </a:lnTo>
                  <a:lnTo>
                    <a:pt x="2728887" y="1981200"/>
                  </a:lnTo>
                  <a:lnTo>
                    <a:pt x="2730296" y="1993887"/>
                  </a:lnTo>
                  <a:lnTo>
                    <a:pt x="2728772" y="2006600"/>
                  </a:lnTo>
                  <a:lnTo>
                    <a:pt x="2733535" y="2011680"/>
                  </a:lnTo>
                  <a:lnTo>
                    <a:pt x="2740825" y="2019300"/>
                  </a:lnTo>
                  <a:lnTo>
                    <a:pt x="2751404" y="2019300"/>
                  </a:lnTo>
                  <a:lnTo>
                    <a:pt x="2752458" y="2031987"/>
                  </a:lnTo>
                  <a:lnTo>
                    <a:pt x="2748229" y="2031987"/>
                  </a:lnTo>
                  <a:lnTo>
                    <a:pt x="2757233" y="2057400"/>
                  </a:lnTo>
                  <a:lnTo>
                    <a:pt x="2768854" y="2082800"/>
                  </a:lnTo>
                  <a:lnTo>
                    <a:pt x="2777134" y="2120900"/>
                  </a:lnTo>
                  <a:lnTo>
                    <a:pt x="2776143" y="2146300"/>
                  </a:lnTo>
                  <a:lnTo>
                    <a:pt x="2787802" y="2146300"/>
                  </a:lnTo>
                  <a:lnTo>
                    <a:pt x="2792641" y="2159000"/>
                  </a:lnTo>
                  <a:lnTo>
                    <a:pt x="2798749" y="2171700"/>
                  </a:lnTo>
                  <a:lnTo>
                    <a:pt x="2814205" y="2171700"/>
                  </a:lnTo>
                  <a:lnTo>
                    <a:pt x="2810535" y="2197062"/>
                  </a:lnTo>
                  <a:lnTo>
                    <a:pt x="2807030" y="2197062"/>
                  </a:lnTo>
                  <a:lnTo>
                    <a:pt x="2805404" y="2209800"/>
                  </a:lnTo>
                  <a:lnTo>
                    <a:pt x="2805442" y="2210219"/>
                  </a:lnTo>
                  <a:lnTo>
                    <a:pt x="2807449" y="2235200"/>
                  </a:lnTo>
                  <a:lnTo>
                    <a:pt x="2821609" y="2235200"/>
                  </a:lnTo>
                  <a:lnTo>
                    <a:pt x="2831706" y="2247900"/>
                  </a:lnTo>
                  <a:lnTo>
                    <a:pt x="2839580" y="2247900"/>
                  </a:lnTo>
                  <a:lnTo>
                    <a:pt x="2824365" y="2260600"/>
                  </a:lnTo>
                  <a:lnTo>
                    <a:pt x="2847200" y="2260600"/>
                  </a:lnTo>
                  <a:lnTo>
                    <a:pt x="2833662" y="2273300"/>
                  </a:lnTo>
                  <a:lnTo>
                    <a:pt x="2842971" y="2286000"/>
                  </a:lnTo>
                  <a:lnTo>
                    <a:pt x="2842844" y="2284107"/>
                  </a:lnTo>
                  <a:lnTo>
                    <a:pt x="2842120" y="2273300"/>
                  </a:lnTo>
                  <a:lnTo>
                    <a:pt x="2849740" y="2273300"/>
                  </a:lnTo>
                  <a:lnTo>
                    <a:pt x="2857271" y="2286000"/>
                  </a:lnTo>
                  <a:lnTo>
                    <a:pt x="2857309" y="2286279"/>
                  </a:lnTo>
                  <a:lnTo>
                    <a:pt x="2859252" y="2298700"/>
                  </a:lnTo>
                  <a:lnTo>
                    <a:pt x="2857106" y="2311400"/>
                  </a:lnTo>
                  <a:lnTo>
                    <a:pt x="2852280" y="2311400"/>
                  </a:lnTo>
                  <a:lnTo>
                    <a:pt x="2860522" y="2324100"/>
                  </a:lnTo>
                  <a:lnTo>
                    <a:pt x="2868765" y="2324100"/>
                  </a:lnTo>
                  <a:lnTo>
                    <a:pt x="2877020" y="2336800"/>
                  </a:lnTo>
                  <a:lnTo>
                    <a:pt x="2885262" y="2336800"/>
                  </a:lnTo>
                  <a:lnTo>
                    <a:pt x="2881033" y="2349500"/>
                  </a:lnTo>
                  <a:lnTo>
                    <a:pt x="2890342" y="2349500"/>
                  </a:lnTo>
                  <a:lnTo>
                    <a:pt x="2888640" y="2362200"/>
                  </a:lnTo>
                  <a:lnTo>
                    <a:pt x="2891180" y="2362200"/>
                  </a:lnTo>
                  <a:lnTo>
                    <a:pt x="2895409" y="2374900"/>
                  </a:lnTo>
                  <a:lnTo>
                    <a:pt x="2897949" y="2374900"/>
                  </a:lnTo>
                  <a:lnTo>
                    <a:pt x="2903029" y="2387600"/>
                  </a:lnTo>
                  <a:lnTo>
                    <a:pt x="2911487" y="2400300"/>
                  </a:lnTo>
                  <a:lnTo>
                    <a:pt x="2908947" y="2400300"/>
                  </a:lnTo>
                  <a:lnTo>
                    <a:pt x="2908947" y="2413000"/>
                  </a:lnTo>
                  <a:lnTo>
                    <a:pt x="2916872" y="2413000"/>
                  </a:lnTo>
                  <a:lnTo>
                    <a:pt x="2916974" y="2412606"/>
                  </a:lnTo>
                  <a:lnTo>
                    <a:pt x="2920009" y="2400300"/>
                  </a:lnTo>
                  <a:lnTo>
                    <a:pt x="2924175" y="2413000"/>
                  </a:lnTo>
                  <a:lnTo>
                    <a:pt x="2934322" y="2413000"/>
                  </a:lnTo>
                  <a:lnTo>
                    <a:pt x="2939592" y="2400300"/>
                  </a:lnTo>
                  <a:lnTo>
                    <a:pt x="2952508" y="2400300"/>
                  </a:lnTo>
                  <a:lnTo>
                    <a:pt x="2948521" y="2387600"/>
                  </a:lnTo>
                  <a:lnTo>
                    <a:pt x="2957131" y="2387600"/>
                  </a:lnTo>
                  <a:lnTo>
                    <a:pt x="2952508" y="2400300"/>
                  </a:lnTo>
                  <a:lnTo>
                    <a:pt x="2960611" y="2400300"/>
                  </a:lnTo>
                  <a:lnTo>
                    <a:pt x="2974924" y="2413000"/>
                  </a:lnTo>
                  <a:lnTo>
                    <a:pt x="2974924" y="1803400"/>
                  </a:lnTo>
                  <a:lnTo>
                    <a:pt x="2963087" y="1803400"/>
                  </a:lnTo>
                  <a:lnTo>
                    <a:pt x="2963087" y="2197062"/>
                  </a:lnTo>
                  <a:lnTo>
                    <a:pt x="2962237" y="2209800"/>
                  </a:lnTo>
                  <a:lnTo>
                    <a:pt x="2955823" y="2197062"/>
                  </a:lnTo>
                  <a:lnTo>
                    <a:pt x="2963087" y="2197062"/>
                  </a:lnTo>
                  <a:lnTo>
                    <a:pt x="2963087" y="1803400"/>
                  </a:lnTo>
                  <a:lnTo>
                    <a:pt x="2958007" y="1803400"/>
                  </a:lnTo>
                  <a:lnTo>
                    <a:pt x="2956318" y="1790700"/>
                  </a:lnTo>
                  <a:lnTo>
                    <a:pt x="2956268" y="1787105"/>
                  </a:lnTo>
                  <a:lnTo>
                    <a:pt x="2956141" y="1777961"/>
                  </a:lnTo>
                  <a:lnTo>
                    <a:pt x="2956852" y="1777961"/>
                  </a:lnTo>
                  <a:lnTo>
                    <a:pt x="2956890" y="1777606"/>
                  </a:lnTo>
                  <a:lnTo>
                    <a:pt x="2958338" y="1765300"/>
                  </a:lnTo>
                  <a:lnTo>
                    <a:pt x="2960547" y="1765300"/>
                  </a:lnTo>
                  <a:lnTo>
                    <a:pt x="2958858" y="1752600"/>
                  </a:lnTo>
                  <a:lnTo>
                    <a:pt x="2958007" y="1752600"/>
                  </a:lnTo>
                  <a:lnTo>
                    <a:pt x="2956318" y="1752600"/>
                  </a:lnTo>
                  <a:lnTo>
                    <a:pt x="2951226" y="1741690"/>
                  </a:lnTo>
                  <a:lnTo>
                    <a:pt x="2944469" y="1748777"/>
                  </a:lnTo>
                  <a:lnTo>
                    <a:pt x="2944469" y="1917700"/>
                  </a:lnTo>
                  <a:lnTo>
                    <a:pt x="2941942" y="1930387"/>
                  </a:lnTo>
                  <a:lnTo>
                    <a:pt x="2939402" y="1930387"/>
                  </a:lnTo>
                  <a:lnTo>
                    <a:pt x="2939402" y="2171700"/>
                  </a:lnTo>
                  <a:lnTo>
                    <a:pt x="2939402" y="2324100"/>
                  </a:lnTo>
                  <a:lnTo>
                    <a:pt x="2939402" y="2336800"/>
                  </a:lnTo>
                  <a:lnTo>
                    <a:pt x="2931782" y="2336800"/>
                  </a:lnTo>
                  <a:lnTo>
                    <a:pt x="2928404" y="2324100"/>
                  </a:lnTo>
                  <a:lnTo>
                    <a:pt x="2939402" y="2324100"/>
                  </a:lnTo>
                  <a:lnTo>
                    <a:pt x="2939402" y="2171700"/>
                  </a:lnTo>
                  <a:lnTo>
                    <a:pt x="2929242" y="2171700"/>
                  </a:lnTo>
                  <a:lnTo>
                    <a:pt x="2933471" y="2159000"/>
                  </a:lnTo>
                  <a:lnTo>
                    <a:pt x="2936862" y="2159000"/>
                  </a:lnTo>
                  <a:lnTo>
                    <a:pt x="2939402" y="2171700"/>
                  </a:lnTo>
                  <a:lnTo>
                    <a:pt x="2939402" y="1930387"/>
                  </a:lnTo>
                  <a:lnTo>
                    <a:pt x="2936011" y="1930387"/>
                  </a:lnTo>
                  <a:lnTo>
                    <a:pt x="2936011" y="1917700"/>
                  </a:lnTo>
                  <a:lnTo>
                    <a:pt x="2944469" y="1917700"/>
                  </a:lnTo>
                  <a:lnTo>
                    <a:pt x="2944469" y="1748777"/>
                  </a:lnTo>
                  <a:lnTo>
                    <a:pt x="2940824" y="1752600"/>
                  </a:lnTo>
                  <a:lnTo>
                    <a:pt x="2928404" y="1739900"/>
                  </a:lnTo>
                  <a:lnTo>
                    <a:pt x="2924302" y="1739900"/>
                  </a:lnTo>
                  <a:lnTo>
                    <a:pt x="2929039" y="1727200"/>
                  </a:lnTo>
                  <a:lnTo>
                    <a:pt x="2941929" y="1727200"/>
                  </a:lnTo>
                  <a:lnTo>
                    <a:pt x="2946158" y="1714500"/>
                  </a:lnTo>
                  <a:lnTo>
                    <a:pt x="2954629" y="1727200"/>
                  </a:lnTo>
                  <a:lnTo>
                    <a:pt x="2948355" y="1714500"/>
                  </a:lnTo>
                  <a:lnTo>
                    <a:pt x="2948698" y="1714500"/>
                  </a:lnTo>
                  <a:lnTo>
                    <a:pt x="2940545" y="1701800"/>
                  </a:lnTo>
                  <a:lnTo>
                    <a:pt x="2936862" y="1701800"/>
                  </a:lnTo>
                  <a:lnTo>
                    <a:pt x="2932633" y="1701800"/>
                  </a:lnTo>
                  <a:lnTo>
                    <a:pt x="2934284" y="1696821"/>
                  </a:lnTo>
                  <a:lnTo>
                    <a:pt x="2930309" y="1689100"/>
                  </a:lnTo>
                  <a:lnTo>
                    <a:pt x="2920581" y="1676400"/>
                  </a:lnTo>
                  <a:lnTo>
                    <a:pt x="2913075" y="1676400"/>
                  </a:lnTo>
                  <a:lnTo>
                    <a:pt x="2913176" y="1663700"/>
                  </a:lnTo>
                  <a:lnTo>
                    <a:pt x="2927985" y="1663700"/>
                  </a:lnTo>
                  <a:lnTo>
                    <a:pt x="2930779" y="1651000"/>
                  </a:lnTo>
                  <a:lnTo>
                    <a:pt x="2921393" y="1651000"/>
                  </a:lnTo>
                  <a:lnTo>
                    <a:pt x="2916555" y="1638300"/>
                  </a:lnTo>
                  <a:lnTo>
                    <a:pt x="2923324" y="1638300"/>
                  </a:lnTo>
                  <a:lnTo>
                    <a:pt x="2918256" y="1625600"/>
                  </a:lnTo>
                  <a:lnTo>
                    <a:pt x="2911487" y="1638300"/>
                  </a:lnTo>
                  <a:lnTo>
                    <a:pt x="2905963" y="1638300"/>
                  </a:lnTo>
                  <a:lnTo>
                    <a:pt x="2905963" y="2247900"/>
                  </a:lnTo>
                  <a:lnTo>
                    <a:pt x="2903664" y="2260600"/>
                  </a:lnTo>
                  <a:lnTo>
                    <a:pt x="2900489" y="2260600"/>
                  </a:lnTo>
                  <a:lnTo>
                    <a:pt x="2900489" y="2247900"/>
                  </a:lnTo>
                  <a:lnTo>
                    <a:pt x="2905963" y="2247900"/>
                  </a:lnTo>
                  <a:lnTo>
                    <a:pt x="2905963" y="1638300"/>
                  </a:lnTo>
                  <a:lnTo>
                    <a:pt x="2898800" y="1638300"/>
                  </a:lnTo>
                  <a:lnTo>
                    <a:pt x="2898800" y="2146300"/>
                  </a:lnTo>
                  <a:lnTo>
                    <a:pt x="2894571" y="2159000"/>
                  </a:lnTo>
                  <a:lnTo>
                    <a:pt x="2888640" y="2159000"/>
                  </a:lnTo>
                  <a:lnTo>
                    <a:pt x="2889491" y="2146300"/>
                  </a:lnTo>
                  <a:lnTo>
                    <a:pt x="2898800" y="2146300"/>
                  </a:lnTo>
                  <a:lnTo>
                    <a:pt x="2898800" y="1638300"/>
                  </a:lnTo>
                  <a:lnTo>
                    <a:pt x="2894571" y="1638300"/>
                  </a:lnTo>
                  <a:lnTo>
                    <a:pt x="2894571" y="1917700"/>
                  </a:lnTo>
                  <a:lnTo>
                    <a:pt x="2891028" y="1930387"/>
                  </a:lnTo>
                  <a:lnTo>
                    <a:pt x="2885897" y="1930387"/>
                  </a:lnTo>
                  <a:lnTo>
                    <a:pt x="2879826" y="1943061"/>
                  </a:lnTo>
                  <a:lnTo>
                    <a:pt x="2873413" y="1943061"/>
                  </a:lnTo>
                  <a:lnTo>
                    <a:pt x="2873349" y="1942769"/>
                  </a:lnTo>
                  <a:lnTo>
                    <a:pt x="2870670" y="1930387"/>
                  </a:lnTo>
                  <a:lnTo>
                    <a:pt x="2870733" y="1930057"/>
                  </a:lnTo>
                  <a:lnTo>
                    <a:pt x="2872943" y="1917700"/>
                  </a:lnTo>
                  <a:lnTo>
                    <a:pt x="2894571" y="1917700"/>
                  </a:lnTo>
                  <a:lnTo>
                    <a:pt x="2894571" y="1638300"/>
                  </a:lnTo>
                  <a:lnTo>
                    <a:pt x="2890316" y="1638300"/>
                  </a:lnTo>
                  <a:lnTo>
                    <a:pt x="2890342" y="1625600"/>
                  </a:lnTo>
                  <a:lnTo>
                    <a:pt x="2889491" y="1625600"/>
                  </a:lnTo>
                  <a:lnTo>
                    <a:pt x="2901340" y="1612900"/>
                  </a:lnTo>
                  <a:lnTo>
                    <a:pt x="2886951" y="1612900"/>
                  </a:lnTo>
                  <a:lnTo>
                    <a:pt x="2892031" y="1600200"/>
                  </a:lnTo>
                  <a:lnTo>
                    <a:pt x="2906826" y="1600200"/>
                  </a:lnTo>
                  <a:lnTo>
                    <a:pt x="2903397" y="1587500"/>
                  </a:lnTo>
                  <a:lnTo>
                    <a:pt x="2897098" y="1587500"/>
                  </a:lnTo>
                  <a:lnTo>
                    <a:pt x="2901340" y="1574800"/>
                  </a:lnTo>
                  <a:lnTo>
                    <a:pt x="2902178" y="1574800"/>
                  </a:lnTo>
                  <a:lnTo>
                    <a:pt x="2902826" y="1562100"/>
                  </a:lnTo>
                  <a:lnTo>
                    <a:pt x="2899753" y="1562100"/>
                  </a:lnTo>
                  <a:lnTo>
                    <a:pt x="2896819" y="1549387"/>
                  </a:lnTo>
                  <a:lnTo>
                    <a:pt x="2897949" y="1536700"/>
                  </a:lnTo>
                  <a:lnTo>
                    <a:pt x="2907703" y="1536700"/>
                  </a:lnTo>
                  <a:lnTo>
                    <a:pt x="2910636" y="1549387"/>
                  </a:lnTo>
                  <a:lnTo>
                    <a:pt x="2920784" y="1549387"/>
                  </a:lnTo>
                  <a:lnTo>
                    <a:pt x="2914612" y="1536700"/>
                  </a:lnTo>
                  <a:lnTo>
                    <a:pt x="2906306" y="1524000"/>
                  </a:lnTo>
                  <a:lnTo>
                    <a:pt x="2899702" y="1511223"/>
                  </a:lnTo>
                  <a:lnTo>
                    <a:pt x="2898800" y="1498600"/>
                  </a:lnTo>
                  <a:lnTo>
                    <a:pt x="2890228" y="1498600"/>
                  </a:lnTo>
                  <a:lnTo>
                    <a:pt x="2897835" y="1485849"/>
                  </a:lnTo>
                  <a:lnTo>
                    <a:pt x="2908947" y="1485849"/>
                  </a:lnTo>
                  <a:lnTo>
                    <a:pt x="2909747" y="1473200"/>
                  </a:lnTo>
                  <a:lnTo>
                    <a:pt x="2905887" y="1473200"/>
                  </a:lnTo>
                  <a:lnTo>
                    <a:pt x="2899295" y="1460474"/>
                  </a:lnTo>
                  <a:lnTo>
                    <a:pt x="2892031" y="1447800"/>
                  </a:lnTo>
                  <a:lnTo>
                    <a:pt x="2906407" y="1447800"/>
                  </a:lnTo>
                  <a:lnTo>
                    <a:pt x="2903867" y="1435100"/>
                  </a:lnTo>
                  <a:lnTo>
                    <a:pt x="2899638" y="1435100"/>
                  </a:lnTo>
                  <a:lnTo>
                    <a:pt x="2899753" y="1434299"/>
                  </a:lnTo>
                  <a:lnTo>
                    <a:pt x="2901340" y="1422400"/>
                  </a:lnTo>
                  <a:lnTo>
                    <a:pt x="2902039" y="1422400"/>
                  </a:lnTo>
                  <a:lnTo>
                    <a:pt x="2905899" y="1409623"/>
                  </a:lnTo>
                  <a:lnTo>
                    <a:pt x="2904464" y="1409623"/>
                  </a:lnTo>
                  <a:lnTo>
                    <a:pt x="2904413" y="1409458"/>
                  </a:lnTo>
                  <a:lnTo>
                    <a:pt x="2900489" y="1397000"/>
                  </a:lnTo>
                  <a:lnTo>
                    <a:pt x="2895816" y="1397000"/>
                  </a:lnTo>
                  <a:lnTo>
                    <a:pt x="2893504" y="1384300"/>
                  </a:lnTo>
                  <a:lnTo>
                    <a:pt x="2895968" y="1384300"/>
                  </a:lnTo>
                  <a:lnTo>
                    <a:pt x="2905569" y="1371600"/>
                  </a:lnTo>
                  <a:lnTo>
                    <a:pt x="2911487" y="1384300"/>
                  </a:lnTo>
                  <a:lnTo>
                    <a:pt x="2912326" y="1371600"/>
                  </a:lnTo>
                  <a:lnTo>
                    <a:pt x="2906407" y="1358900"/>
                  </a:lnTo>
                  <a:lnTo>
                    <a:pt x="2893923" y="1358900"/>
                  </a:lnTo>
                  <a:lnTo>
                    <a:pt x="2888640" y="1371600"/>
                  </a:lnTo>
                  <a:lnTo>
                    <a:pt x="2883573" y="1363141"/>
                  </a:lnTo>
                  <a:lnTo>
                    <a:pt x="2883573" y="1397000"/>
                  </a:lnTo>
                  <a:lnTo>
                    <a:pt x="2870885" y="1397000"/>
                  </a:lnTo>
                  <a:lnTo>
                    <a:pt x="2870885" y="1384300"/>
                  </a:lnTo>
                  <a:lnTo>
                    <a:pt x="2881033" y="1384300"/>
                  </a:lnTo>
                  <a:lnTo>
                    <a:pt x="2883573" y="1397000"/>
                  </a:lnTo>
                  <a:lnTo>
                    <a:pt x="2883573" y="1363141"/>
                  </a:lnTo>
                  <a:lnTo>
                    <a:pt x="2881033" y="1358900"/>
                  </a:lnTo>
                  <a:lnTo>
                    <a:pt x="2892031" y="1358900"/>
                  </a:lnTo>
                  <a:lnTo>
                    <a:pt x="2897949" y="1346200"/>
                  </a:lnTo>
                  <a:lnTo>
                    <a:pt x="2889491" y="1346200"/>
                  </a:lnTo>
                  <a:lnTo>
                    <a:pt x="2886113" y="1333500"/>
                  </a:lnTo>
                  <a:lnTo>
                    <a:pt x="2894444" y="1333500"/>
                  </a:lnTo>
                  <a:lnTo>
                    <a:pt x="2886811" y="1320749"/>
                  </a:lnTo>
                  <a:lnTo>
                    <a:pt x="2910675" y="1320749"/>
                  </a:lnTo>
                  <a:lnTo>
                    <a:pt x="2919133" y="1308036"/>
                  </a:lnTo>
                  <a:lnTo>
                    <a:pt x="2913938" y="1308036"/>
                  </a:lnTo>
                  <a:lnTo>
                    <a:pt x="2897035" y="1295400"/>
                  </a:lnTo>
                  <a:lnTo>
                    <a:pt x="2894253" y="1295400"/>
                  </a:lnTo>
                  <a:lnTo>
                    <a:pt x="2894152" y="1282700"/>
                  </a:lnTo>
                  <a:lnTo>
                    <a:pt x="2926283" y="1282700"/>
                  </a:lnTo>
                  <a:lnTo>
                    <a:pt x="2928823" y="1270000"/>
                  </a:lnTo>
                  <a:lnTo>
                    <a:pt x="2927553" y="1270000"/>
                  </a:lnTo>
                  <a:lnTo>
                    <a:pt x="2923222" y="1261872"/>
                  </a:lnTo>
                  <a:lnTo>
                    <a:pt x="2920682" y="1257300"/>
                  </a:lnTo>
                  <a:lnTo>
                    <a:pt x="2926854" y="1244600"/>
                  </a:lnTo>
                  <a:lnTo>
                    <a:pt x="2930093" y="1231900"/>
                  </a:lnTo>
                  <a:lnTo>
                    <a:pt x="2922486" y="1231900"/>
                  </a:lnTo>
                  <a:lnTo>
                    <a:pt x="2917406" y="1219200"/>
                  </a:lnTo>
                  <a:lnTo>
                    <a:pt x="2919946" y="1219200"/>
                  </a:lnTo>
                  <a:lnTo>
                    <a:pt x="2925864" y="1206487"/>
                  </a:lnTo>
                  <a:lnTo>
                    <a:pt x="2937713" y="1206487"/>
                  </a:lnTo>
                  <a:lnTo>
                    <a:pt x="2928048" y="1219200"/>
                  </a:lnTo>
                  <a:lnTo>
                    <a:pt x="2928289" y="1219200"/>
                  </a:lnTo>
                  <a:lnTo>
                    <a:pt x="2930931" y="1231900"/>
                  </a:lnTo>
                  <a:lnTo>
                    <a:pt x="2939135" y="1231900"/>
                  </a:lnTo>
                  <a:lnTo>
                    <a:pt x="2945320" y="1244600"/>
                  </a:lnTo>
                  <a:lnTo>
                    <a:pt x="2957157" y="1244600"/>
                  </a:lnTo>
                  <a:lnTo>
                    <a:pt x="2952089" y="1257300"/>
                  </a:lnTo>
                  <a:lnTo>
                    <a:pt x="2971431" y="1257300"/>
                  </a:lnTo>
                  <a:lnTo>
                    <a:pt x="2980245" y="1244600"/>
                  </a:lnTo>
                  <a:lnTo>
                    <a:pt x="2989300" y="1244600"/>
                  </a:lnTo>
                  <a:lnTo>
                    <a:pt x="2983382" y="1252956"/>
                  </a:lnTo>
                  <a:lnTo>
                    <a:pt x="2983382" y="1257300"/>
                  </a:lnTo>
                  <a:lnTo>
                    <a:pt x="2977680" y="1270000"/>
                  </a:lnTo>
                  <a:lnTo>
                    <a:pt x="2976245" y="1270000"/>
                  </a:lnTo>
                  <a:lnTo>
                    <a:pt x="2983382" y="1257300"/>
                  </a:lnTo>
                  <a:lnTo>
                    <a:pt x="2983382" y="1252956"/>
                  </a:lnTo>
                  <a:lnTo>
                    <a:pt x="2980296" y="1257300"/>
                  </a:lnTo>
                  <a:lnTo>
                    <a:pt x="2971749" y="1257300"/>
                  </a:lnTo>
                  <a:lnTo>
                    <a:pt x="2962897" y="1270000"/>
                  </a:lnTo>
                  <a:lnTo>
                    <a:pt x="2974822" y="1270000"/>
                  </a:lnTo>
                  <a:lnTo>
                    <a:pt x="2968155" y="1282700"/>
                  </a:lnTo>
                  <a:lnTo>
                    <a:pt x="2977705" y="1270000"/>
                  </a:lnTo>
                  <a:lnTo>
                    <a:pt x="2986773" y="1270000"/>
                  </a:lnTo>
                  <a:lnTo>
                    <a:pt x="2985922" y="1257300"/>
                  </a:lnTo>
                  <a:lnTo>
                    <a:pt x="3000298" y="1257300"/>
                  </a:lnTo>
                  <a:lnTo>
                    <a:pt x="3003689" y="1270000"/>
                  </a:lnTo>
                  <a:lnTo>
                    <a:pt x="2996971" y="1270000"/>
                  </a:lnTo>
                  <a:lnTo>
                    <a:pt x="2996971" y="1282700"/>
                  </a:lnTo>
                  <a:lnTo>
                    <a:pt x="2992259" y="1295400"/>
                  </a:lnTo>
                  <a:lnTo>
                    <a:pt x="2985846" y="1295400"/>
                  </a:lnTo>
                  <a:lnTo>
                    <a:pt x="2994380" y="1282700"/>
                  </a:lnTo>
                  <a:lnTo>
                    <a:pt x="2996971" y="1282700"/>
                  </a:lnTo>
                  <a:lnTo>
                    <a:pt x="2996971" y="1270000"/>
                  </a:lnTo>
                  <a:lnTo>
                    <a:pt x="2994380" y="1270000"/>
                  </a:lnTo>
                  <a:lnTo>
                    <a:pt x="2991840" y="1282700"/>
                  </a:lnTo>
                  <a:lnTo>
                    <a:pt x="2979153" y="1282700"/>
                  </a:lnTo>
                  <a:lnTo>
                    <a:pt x="2972384" y="1295400"/>
                  </a:lnTo>
                  <a:lnTo>
                    <a:pt x="2984385" y="1295400"/>
                  </a:lnTo>
                  <a:lnTo>
                    <a:pt x="2977489" y="1308036"/>
                  </a:lnTo>
                  <a:lnTo>
                    <a:pt x="3010954" y="1308036"/>
                  </a:lnTo>
                  <a:lnTo>
                    <a:pt x="3016758" y="1320749"/>
                  </a:lnTo>
                  <a:lnTo>
                    <a:pt x="3030334" y="1320749"/>
                  </a:lnTo>
                  <a:lnTo>
                    <a:pt x="3036493" y="1308036"/>
                  </a:lnTo>
                  <a:lnTo>
                    <a:pt x="3050235" y="1308036"/>
                  </a:lnTo>
                  <a:lnTo>
                    <a:pt x="3045155" y="1320749"/>
                  </a:lnTo>
                  <a:lnTo>
                    <a:pt x="3045002" y="1320749"/>
                  </a:lnTo>
                  <a:lnTo>
                    <a:pt x="3051645" y="1333500"/>
                  </a:lnTo>
                  <a:lnTo>
                    <a:pt x="3030753" y="1333500"/>
                  </a:lnTo>
                  <a:lnTo>
                    <a:pt x="3032391" y="1321168"/>
                  </a:lnTo>
                  <a:lnTo>
                    <a:pt x="3032480" y="1320749"/>
                  </a:lnTo>
                  <a:lnTo>
                    <a:pt x="3022650" y="1333500"/>
                  </a:lnTo>
                  <a:lnTo>
                    <a:pt x="3018294" y="1333500"/>
                  </a:lnTo>
                  <a:lnTo>
                    <a:pt x="3007068" y="1346200"/>
                  </a:lnTo>
                  <a:lnTo>
                    <a:pt x="3011297" y="1346200"/>
                  </a:lnTo>
                  <a:lnTo>
                    <a:pt x="3019755" y="1358900"/>
                  </a:lnTo>
                  <a:lnTo>
                    <a:pt x="3027159" y="1358900"/>
                  </a:lnTo>
                  <a:lnTo>
                    <a:pt x="3037725" y="1346200"/>
                  </a:lnTo>
                  <a:lnTo>
                    <a:pt x="3045129" y="1346200"/>
                  </a:lnTo>
                  <a:lnTo>
                    <a:pt x="3040062" y="1358900"/>
                  </a:lnTo>
                  <a:lnTo>
                    <a:pt x="3054439" y="1358900"/>
                  </a:lnTo>
                  <a:lnTo>
                    <a:pt x="3053588" y="1371600"/>
                  </a:lnTo>
                  <a:lnTo>
                    <a:pt x="3048812" y="1371600"/>
                  </a:lnTo>
                  <a:lnTo>
                    <a:pt x="3045980" y="1384300"/>
                  </a:lnTo>
                  <a:lnTo>
                    <a:pt x="3037522" y="1384300"/>
                  </a:lnTo>
                  <a:lnTo>
                    <a:pt x="3038360" y="1371600"/>
                  </a:lnTo>
                  <a:lnTo>
                    <a:pt x="3035833" y="1371600"/>
                  </a:lnTo>
                  <a:lnTo>
                    <a:pt x="3030905" y="1384300"/>
                  </a:lnTo>
                  <a:lnTo>
                    <a:pt x="3029902" y="1384300"/>
                  </a:lnTo>
                  <a:lnTo>
                    <a:pt x="3034042" y="1397000"/>
                  </a:lnTo>
                  <a:lnTo>
                    <a:pt x="3040126" y="1409623"/>
                  </a:lnTo>
                  <a:lnTo>
                    <a:pt x="3046438" y="1422400"/>
                  </a:lnTo>
                  <a:lnTo>
                    <a:pt x="3034131" y="1422400"/>
                  </a:lnTo>
                  <a:lnTo>
                    <a:pt x="3037979" y="1447800"/>
                  </a:lnTo>
                  <a:lnTo>
                    <a:pt x="3035719" y="1460474"/>
                  </a:lnTo>
                  <a:lnTo>
                    <a:pt x="3029496" y="1473200"/>
                  </a:lnTo>
                  <a:lnTo>
                    <a:pt x="3021469" y="1485849"/>
                  </a:lnTo>
                  <a:lnTo>
                    <a:pt x="3044279" y="1485849"/>
                  </a:lnTo>
                  <a:lnTo>
                    <a:pt x="3044304" y="1486090"/>
                  </a:lnTo>
                  <a:lnTo>
                    <a:pt x="3045129" y="1498600"/>
                  </a:lnTo>
                  <a:lnTo>
                    <a:pt x="3039961" y="1498600"/>
                  </a:lnTo>
                  <a:lnTo>
                    <a:pt x="3047517" y="1511223"/>
                  </a:lnTo>
                  <a:lnTo>
                    <a:pt x="3049295" y="1524000"/>
                  </a:lnTo>
                  <a:lnTo>
                    <a:pt x="3041751" y="1536700"/>
                  </a:lnTo>
                  <a:lnTo>
                    <a:pt x="3040062" y="1536700"/>
                  </a:lnTo>
                  <a:lnTo>
                    <a:pt x="3046831" y="1549387"/>
                  </a:lnTo>
                  <a:lnTo>
                    <a:pt x="3051276" y="1536700"/>
                  </a:lnTo>
                  <a:lnTo>
                    <a:pt x="3059620" y="1524000"/>
                  </a:lnTo>
                  <a:lnTo>
                    <a:pt x="3070021" y="1524000"/>
                  </a:lnTo>
                  <a:lnTo>
                    <a:pt x="3080664" y="1536700"/>
                  </a:lnTo>
                  <a:lnTo>
                    <a:pt x="3080664" y="24790"/>
                  </a:lnTo>
                  <a:lnTo>
                    <a:pt x="3078962" y="21056"/>
                  </a:lnTo>
                  <a:lnTo>
                    <a:pt x="3078962" y="1181100"/>
                  </a:lnTo>
                  <a:lnTo>
                    <a:pt x="3078962" y="1193800"/>
                  </a:lnTo>
                  <a:lnTo>
                    <a:pt x="3072066" y="1193800"/>
                  </a:lnTo>
                  <a:lnTo>
                    <a:pt x="3071355" y="1181100"/>
                  </a:lnTo>
                  <a:lnTo>
                    <a:pt x="3078962" y="1181100"/>
                  </a:lnTo>
                  <a:lnTo>
                    <a:pt x="3078962" y="21056"/>
                  </a:lnTo>
                  <a:lnTo>
                    <a:pt x="3075165" y="12700"/>
                  </a:lnTo>
                  <a:lnTo>
                    <a:pt x="3070644" y="0"/>
                  </a:lnTo>
                  <a:lnTo>
                    <a:pt x="3068815" y="0"/>
                  </a:lnTo>
                  <a:lnTo>
                    <a:pt x="3062897" y="4686"/>
                  </a:lnTo>
                  <a:lnTo>
                    <a:pt x="3062897" y="1435100"/>
                  </a:lnTo>
                  <a:lnTo>
                    <a:pt x="3059506" y="1447800"/>
                  </a:lnTo>
                  <a:lnTo>
                    <a:pt x="3055277" y="1447800"/>
                  </a:lnTo>
                  <a:lnTo>
                    <a:pt x="3055277" y="1435100"/>
                  </a:lnTo>
                  <a:lnTo>
                    <a:pt x="3062897" y="1435100"/>
                  </a:lnTo>
                  <a:lnTo>
                    <a:pt x="3062897" y="4686"/>
                  </a:lnTo>
                  <a:lnTo>
                    <a:pt x="3052749" y="12700"/>
                  </a:lnTo>
                  <a:lnTo>
                    <a:pt x="3054439" y="0"/>
                  </a:lnTo>
                  <a:lnTo>
                    <a:pt x="3049359" y="0"/>
                  </a:lnTo>
                  <a:lnTo>
                    <a:pt x="3047669" y="12700"/>
                  </a:lnTo>
                  <a:lnTo>
                    <a:pt x="3045980" y="7632"/>
                  </a:lnTo>
                  <a:lnTo>
                    <a:pt x="3045980" y="431800"/>
                  </a:lnTo>
                  <a:lnTo>
                    <a:pt x="3036697" y="431800"/>
                  </a:lnTo>
                  <a:lnTo>
                    <a:pt x="3036671" y="444500"/>
                  </a:lnTo>
                  <a:lnTo>
                    <a:pt x="3027362" y="444500"/>
                  </a:lnTo>
                  <a:lnTo>
                    <a:pt x="3029064" y="431800"/>
                  </a:lnTo>
                  <a:lnTo>
                    <a:pt x="3021444" y="431800"/>
                  </a:lnTo>
                  <a:lnTo>
                    <a:pt x="3013710" y="444500"/>
                  </a:lnTo>
                  <a:lnTo>
                    <a:pt x="3012249" y="457200"/>
                  </a:lnTo>
                  <a:lnTo>
                    <a:pt x="3015386" y="457200"/>
                  </a:lnTo>
                  <a:lnTo>
                    <a:pt x="3021444" y="469900"/>
                  </a:lnTo>
                  <a:lnTo>
                    <a:pt x="3007918" y="469900"/>
                  </a:lnTo>
                  <a:lnTo>
                    <a:pt x="3006229" y="482574"/>
                  </a:lnTo>
                  <a:lnTo>
                    <a:pt x="2999460" y="482574"/>
                  </a:lnTo>
                  <a:lnTo>
                    <a:pt x="3001149" y="469900"/>
                  </a:lnTo>
                  <a:lnTo>
                    <a:pt x="2994380" y="469900"/>
                  </a:lnTo>
                  <a:lnTo>
                    <a:pt x="2990189" y="444500"/>
                  </a:lnTo>
                  <a:lnTo>
                    <a:pt x="3002102" y="419100"/>
                  </a:lnTo>
                  <a:lnTo>
                    <a:pt x="3023044" y="419100"/>
                  </a:lnTo>
                  <a:lnTo>
                    <a:pt x="3045980" y="431800"/>
                  </a:lnTo>
                  <a:lnTo>
                    <a:pt x="3045980" y="7632"/>
                  </a:lnTo>
                  <a:lnTo>
                    <a:pt x="3043440" y="0"/>
                  </a:lnTo>
                  <a:lnTo>
                    <a:pt x="3033293" y="0"/>
                  </a:lnTo>
                  <a:lnTo>
                    <a:pt x="3027362" y="12700"/>
                  </a:lnTo>
                  <a:lnTo>
                    <a:pt x="3028213" y="0"/>
                  </a:lnTo>
                  <a:lnTo>
                    <a:pt x="2988462" y="0"/>
                  </a:lnTo>
                  <a:lnTo>
                    <a:pt x="2991942" y="12700"/>
                  </a:lnTo>
                  <a:lnTo>
                    <a:pt x="2993529" y="12700"/>
                  </a:lnTo>
                  <a:lnTo>
                    <a:pt x="2993428" y="16776"/>
                  </a:lnTo>
                  <a:lnTo>
                    <a:pt x="2993212" y="25400"/>
                  </a:lnTo>
                  <a:lnTo>
                    <a:pt x="2990989" y="38100"/>
                  </a:lnTo>
                  <a:lnTo>
                    <a:pt x="2989618" y="27724"/>
                  </a:lnTo>
                  <a:lnTo>
                    <a:pt x="2988462" y="38100"/>
                  </a:lnTo>
                  <a:lnTo>
                    <a:pt x="2985427" y="25400"/>
                  </a:lnTo>
                  <a:lnTo>
                    <a:pt x="2983915" y="25400"/>
                  </a:lnTo>
                  <a:lnTo>
                    <a:pt x="2983814" y="12700"/>
                  </a:lnTo>
                  <a:lnTo>
                    <a:pt x="2979153" y="12700"/>
                  </a:lnTo>
                  <a:lnTo>
                    <a:pt x="2979153" y="0"/>
                  </a:lnTo>
                  <a:lnTo>
                    <a:pt x="2976930" y="0"/>
                  </a:lnTo>
                  <a:lnTo>
                    <a:pt x="2976930" y="355561"/>
                  </a:lnTo>
                  <a:lnTo>
                    <a:pt x="2974073" y="355561"/>
                  </a:lnTo>
                  <a:lnTo>
                    <a:pt x="2974073" y="927100"/>
                  </a:lnTo>
                  <a:lnTo>
                    <a:pt x="2969844" y="939800"/>
                  </a:lnTo>
                  <a:lnTo>
                    <a:pt x="2968155" y="939800"/>
                  </a:lnTo>
                  <a:lnTo>
                    <a:pt x="2971546" y="927100"/>
                  </a:lnTo>
                  <a:lnTo>
                    <a:pt x="2974073" y="927100"/>
                  </a:lnTo>
                  <a:lnTo>
                    <a:pt x="2974073" y="355561"/>
                  </a:lnTo>
                  <a:lnTo>
                    <a:pt x="2973235" y="355561"/>
                  </a:lnTo>
                  <a:lnTo>
                    <a:pt x="2973235" y="457200"/>
                  </a:lnTo>
                  <a:lnTo>
                    <a:pt x="2973235" y="469900"/>
                  </a:lnTo>
                  <a:lnTo>
                    <a:pt x="2966466" y="469900"/>
                  </a:lnTo>
                  <a:lnTo>
                    <a:pt x="2966466" y="457200"/>
                  </a:lnTo>
                  <a:lnTo>
                    <a:pt x="2973235" y="457200"/>
                  </a:lnTo>
                  <a:lnTo>
                    <a:pt x="2973235" y="355561"/>
                  </a:lnTo>
                  <a:lnTo>
                    <a:pt x="2971546" y="355561"/>
                  </a:lnTo>
                  <a:lnTo>
                    <a:pt x="2974987" y="342900"/>
                  </a:lnTo>
                  <a:lnTo>
                    <a:pt x="2976930" y="355561"/>
                  </a:lnTo>
                  <a:lnTo>
                    <a:pt x="2976930" y="0"/>
                  </a:lnTo>
                  <a:lnTo>
                    <a:pt x="2964777" y="0"/>
                  </a:lnTo>
                  <a:lnTo>
                    <a:pt x="2964777" y="457200"/>
                  </a:lnTo>
                  <a:lnTo>
                    <a:pt x="2964777" y="469900"/>
                  </a:lnTo>
                  <a:lnTo>
                    <a:pt x="2958858" y="469900"/>
                  </a:lnTo>
                  <a:lnTo>
                    <a:pt x="2952102" y="482574"/>
                  </a:lnTo>
                  <a:lnTo>
                    <a:pt x="2959697" y="482574"/>
                  </a:lnTo>
                  <a:lnTo>
                    <a:pt x="2959697" y="495300"/>
                  </a:lnTo>
                  <a:lnTo>
                    <a:pt x="2948698" y="495300"/>
                  </a:lnTo>
                  <a:lnTo>
                    <a:pt x="2950400" y="482574"/>
                  </a:lnTo>
                  <a:lnTo>
                    <a:pt x="2948711" y="482574"/>
                  </a:lnTo>
                  <a:lnTo>
                    <a:pt x="2943631" y="495300"/>
                  </a:lnTo>
                  <a:lnTo>
                    <a:pt x="2939402" y="495300"/>
                  </a:lnTo>
                  <a:lnTo>
                    <a:pt x="2939402" y="1104900"/>
                  </a:lnTo>
                  <a:lnTo>
                    <a:pt x="2939402" y="1117600"/>
                  </a:lnTo>
                  <a:lnTo>
                    <a:pt x="2933471" y="1117600"/>
                  </a:lnTo>
                  <a:lnTo>
                    <a:pt x="2933471" y="1104900"/>
                  </a:lnTo>
                  <a:lnTo>
                    <a:pt x="2939402" y="1104900"/>
                  </a:lnTo>
                  <a:lnTo>
                    <a:pt x="2939402" y="495300"/>
                  </a:lnTo>
                  <a:lnTo>
                    <a:pt x="2934385" y="507847"/>
                  </a:lnTo>
                  <a:lnTo>
                    <a:pt x="2925089" y="507847"/>
                  </a:lnTo>
                  <a:lnTo>
                    <a:pt x="2923413" y="511454"/>
                  </a:lnTo>
                  <a:lnTo>
                    <a:pt x="2923413" y="1206487"/>
                  </a:lnTo>
                  <a:lnTo>
                    <a:pt x="2916555" y="1219200"/>
                  </a:lnTo>
                  <a:lnTo>
                    <a:pt x="2914027" y="1219200"/>
                  </a:lnTo>
                  <a:lnTo>
                    <a:pt x="2908071" y="1206487"/>
                  </a:lnTo>
                  <a:lnTo>
                    <a:pt x="2896171" y="1206487"/>
                  </a:lnTo>
                  <a:lnTo>
                    <a:pt x="2896095" y="1206296"/>
                  </a:lnTo>
                  <a:lnTo>
                    <a:pt x="2894571" y="1202423"/>
                  </a:lnTo>
                  <a:lnTo>
                    <a:pt x="2894571" y="1231900"/>
                  </a:lnTo>
                  <a:lnTo>
                    <a:pt x="2886951" y="1231900"/>
                  </a:lnTo>
                  <a:lnTo>
                    <a:pt x="2886951" y="1219200"/>
                  </a:lnTo>
                  <a:lnTo>
                    <a:pt x="2890342" y="1219200"/>
                  </a:lnTo>
                  <a:lnTo>
                    <a:pt x="2894571" y="1231900"/>
                  </a:lnTo>
                  <a:lnTo>
                    <a:pt x="2894571" y="1202423"/>
                  </a:lnTo>
                  <a:lnTo>
                    <a:pt x="2891180" y="1193800"/>
                  </a:lnTo>
                  <a:lnTo>
                    <a:pt x="2900489" y="1193800"/>
                  </a:lnTo>
                  <a:lnTo>
                    <a:pt x="2908071" y="1206487"/>
                  </a:lnTo>
                  <a:lnTo>
                    <a:pt x="2908147" y="1206296"/>
                  </a:lnTo>
                  <a:lnTo>
                    <a:pt x="2912326" y="1193800"/>
                  </a:lnTo>
                  <a:lnTo>
                    <a:pt x="2919653" y="1193800"/>
                  </a:lnTo>
                  <a:lnTo>
                    <a:pt x="2922473" y="1206487"/>
                  </a:lnTo>
                  <a:lnTo>
                    <a:pt x="2923413" y="1206487"/>
                  </a:lnTo>
                  <a:lnTo>
                    <a:pt x="2923413" y="511454"/>
                  </a:lnTo>
                  <a:lnTo>
                    <a:pt x="2919095" y="520700"/>
                  </a:lnTo>
                  <a:lnTo>
                    <a:pt x="2909798" y="520700"/>
                  </a:lnTo>
                  <a:lnTo>
                    <a:pt x="2909798" y="1181100"/>
                  </a:lnTo>
                  <a:lnTo>
                    <a:pt x="2906407" y="1181100"/>
                  </a:lnTo>
                  <a:lnTo>
                    <a:pt x="2908947" y="1168400"/>
                  </a:lnTo>
                  <a:lnTo>
                    <a:pt x="2909798" y="1181100"/>
                  </a:lnTo>
                  <a:lnTo>
                    <a:pt x="2909798" y="520700"/>
                  </a:lnTo>
                  <a:lnTo>
                    <a:pt x="2901327" y="520700"/>
                  </a:lnTo>
                  <a:lnTo>
                    <a:pt x="2909786" y="533400"/>
                  </a:lnTo>
                  <a:lnTo>
                    <a:pt x="2900489" y="533400"/>
                  </a:lnTo>
                  <a:lnTo>
                    <a:pt x="2909786" y="546100"/>
                  </a:lnTo>
                  <a:lnTo>
                    <a:pt x="2905556" y="546100"/>
                  </a:lnTo>
                  <a:lnTo>
                    <a:pt x="2905556" y="1168400"/>
                  </a:lnTo>
                  <a:lnTo>
                    <a:pt x="2904718" y="1181100"/>
                  </a:lnTo>
                  <a:lnTo>
                    <a:pt x="2903029" y="1181100"/>
                  </a:lnTo>
                  <a:lnTo>
                    <a:pt x="2905556" y="1168400"/>
                  </a:lnTo>
                  <a:lnTo>
                    <a:pt x="2905556" y="546100"/>
                  </a:lnTo>
                  <a:lnTo>
                    <a:pt x="2902178" y="546100"/>
                  </a:lnTo>
                  <a:lnTo>
                    <a:pt x="2897949" y="535533"/>
                  </a:lnTo>
                  <a:lnTo>
                    <a:pt x="2897949" y="1028700"/>
                  </a:lnTo>
                  <a:lnTo>
                    <a:pt x="2886113" y="1028700"/>
                  </a:lnTo>
                  <a:lnTo>
                    <a:pt x="2887129" y="1016000"/>
                  </a:lnTo>
                  <a:lnTo>
                    <a:pt x="2896451" y="1016000"/>
                  </a:lnTo>
                  <a:lnTo>
                    <a:pt x="2897949" y="1028700"/>
                  </a:lnTo>
                  <a:lnTo>
                    <a:pt x="2897949" y="535533"/>
                  </a:lnTo>
                  <a:lnTo>
                    <a:pt x="2897098" y="533400"/>
                  </a:lnTo>
                  <a:lnTo>
                    <a:pt x="2887802" y="533400"/>
                  </a:lnTo>
                  <a:lnTo>
                    <a:pt x="2885363" y="520700"/>
                  </a:lnTo>
                  <a:lnTo>
                    <a:pt x="2886113" y="533400"/>
                  </a:lnTo>
                  <a:lnTo>
                    <a:pt x="2886214" y="546100"/>
                  </a:lnTo>
                  <a:lnTo>
                    <a:pt x="2884411" y="546100"/>
                  </a:lnTo>
                  <a:lnTo>
                    <a:pt x="2882722" y="533400"/>
                  </a:lnTo>
                  <a:lnTo>
                    <a:pt x="2881884" y="546100"/>
                  </a:lnTo>
                  <a:lnTo>
                    <a:pt x="2879344" y="546100"/>
                  </a:lnTo>
                  <a:lnTo>
                    <a:pt x="2879344" y="533400"/>
                  </a:lnTo>
                  <a:lnTo>
                    <a:pt x="2877655" y="533400"/>
                  </a:lnTo>
                  <a:lnTo>
                    <a:pt x="2876804" y="546100"/>
                  </a:lnTo>
                  <a:lnTo>
                    <a:pt x="2862427" y="546100"/>
                  </a:lnTo>
                  <a:lnTo>
                    <a:pt x="2850578" y="533400"/>
                  </a:lnTo>
                  <a:lnTo>
                    <a:pt x="2846349" y="533400"/>
                  </a:lnTo>
                  <a:lnTo>
                    <a:pt x="2845511" y="520700"/>
                  </a:lnTo>
                  <a:lnTo>
                    <a:pt x="2836570" y="520700"/>
                  </a:lnTo>
                  <a:lnTo>
                    <a:pt x="2834513" y="524065"/>
                  </a:lnTo>
                  <a:lnTo>
                    <a:pt x="2834513" y="1790700"/>
                  </a:lnTo>
                  <a:lnTo>
                    <a:pt x="2819285" y="1790700"/>
                  </a:lnTo>
                  <a:lnTo>
                    <a:pt x="2820136" y="1777961"/>
                  </a:lnTo>
                  <a:lnTo>
                    <a:pt x="2831960" y="1777961"/>
                  </a:lnTo>
                  <a:lnTo>
                    <a:pt x="2832062" y="1778457"/>
                  </a:lnTo>
                  <a:lnTo>
                    <a:pt x="2834513" y="1790700"/>
                  </a:lnTo>
                  <a:lnTo>
                    <a:pt x="2834513" y="524065"/>
                  </a:lnTo>
                  <a:lnTo>
                    <a:pt x="2828798" y="533400"/>
                  </a:lnTo>
                  <a:lnTo>
                    <a:pt x="2815894" y="533400"/>
                  </a:lnTo>
                  <a:lnTo>
                    <a:pt x="2822448" y="520700"/>
                  </a:lnTo>
                  <a:lnTo>
                    <a:pt x="2835529" y="520700"/>
                  </a:lnTo>
                  <a:lnTo>
                    <a:pt x="2838780" y="507847"/>
                  </a:lnTo>
                  <a:lnTo>
                    <a:pt x="2837954" y="507847"/>
                  </a:lnTo>
                  <a:lnTo>
                    <a:pt x="2834513" y="495300"/>
                  </a:lnTo>
                  <a:lnTo>
                    <a:pt x="2831655" y="495300"/>
                  </a:lnTo>
                  <a:lnTo>
                    <a:pt x="2829433" y="482574"/>
                  </a:lnTo>
                  <a:lnTo>
                    <a:pt x="2832341" y="482574"/>
                  </a:lnTo>
                  <a:lnTo>
                    <a:pt x="2834297" y="469900"/>
                  </a:lnTo>
                  <a:lnTo>
                    <a:pt x="2836570" y="469900"/>
                  </a:lnTo>
                  <a:lnTo>
                    <a:pt x="2840418" y="482574"/>
                  </a:lnTo>
                  <a:lnTo>
                    <a:pt x="2838742" y="482574"/>
                  </a:lnTo>
                  <a:lnTo>
                    <a:pt x="2839580" y="495300"/>
                  </a:lnTo>
                  <a:lnTo>
                    <a:pt x="2842958" y="482600"/>
                  </a:lnTo>
                  <a:lnTo>
                    <a:pt x="2847378" y="495300"/>
                  </a:lnTo>
                  <a:lnTo>
                    <a:pt x="2843212" y="495300"/>
                  </a:lnTo>
                  <a:lnTo>
                    <a:pt x="2843885" y="507847"/>
                  </a:lnTo>
                  <a:lnTo>
                    <a:pt x="2849295" y="495300"/>
                  </a:lnTo>
                  <a:lnTo>
                    <a:pt x="2854718" y="482574"/>
                  </a:lnTo>
                  <a:lnTo>
                    <a:pt x="2860598" y="482574"/>
                  </a:lnTo>
                  <a:lnTo>
                    <a:pt x="2867495" y="469900"/>
                  </a:lnTo>
                  <a:lnTo>
                    <a:pt x="2867495" y="482574"/>
                  </a:lnTo>
                  <a:lnTo>
                    <a:pt x="2867761" y="482574"/>
                  </a:lnTo>
                  <a:lnTo>
                    <a:pt x="2864015" y="495300"/>
                  </a:lnTo>
                  <a:lnTo>
                    <a:pt x="2853969" y="495300"/>
                  </a:lnTo>
                  <a:lnTo>
                    <a:pt x="2861449" y="507847"/>
                  </a:lnTo>
                  <a:lnTo>
                    <a:pt x="2858503" y="507847"/>
                  </a:lnTo>
                  <a:lnTo>
                    <a:pt x="2866656" y="520700"/>
                  </a:lnTo>
                  <a:lnTo>
                    <a:pt x="2876537" y="520700"/>
                  </a:lnTo>
                  <a:lnTo>
                    <a:pt x="2888196" y="507847"/>
                  </a:lnTo>
                  <a:lnTo>
                    <a:pt x="2897936" y="507847"/>
                  </a:lnTo>
                  <a:lnTo>
                    <a:pt x="2896882" y="495300"/>
                  </a:lnTo>
                  <a:lnTo>
                    <a:pt x="2891879" y="495300"/>
                  </a:lnTo>
                  <a:lnTo>
                    <a:pt x="2890329" y="482574"/>
                  </a:lnTo>
                  <a:lnTo>
                    <a:pt x="2914954" y="482574"/>
                  </a:lnTo>
                  <a:lnTo>
                    <a:pt x="2925432" y="495300"/>
                  </a:lnTo>
                  <a:lnTo>
                    <a:pt x="2932633" y="495300"/>
                  </a:lnTo>
                  <a:lnTo>
                    <a:pt x="2932531" y="493801"/>
                  </a:lnTo>
                  <a:lnTo>
                    <a:pt x="2931820" y="482574"/>
                  </a:lnTo>
                  <a:lnTo>
                    <a:pt x="2931261" y="469900"/>
                  </a:lnTo>
                  <a:lnTo>
                    <a:pt x="2933700" y="457200"/>
                  </a:lnTo>
                  <a:lnTo>
                    <a:pt x="2941929" y="457200"/>
                  </a:lnTo>
                  <a:lnTo>
                    <a:pt x="2945333" y="482574"/>
                  </a:lnTo>
                  <a:lnTo>
                    <a:pt x="2952165" y="469900"/>
                  </a:lnTo>
                  <a:lnTo>
                    <a:pt x="2953143" y="469900"/>
                  </a:lnTo>
                  <a:lnTo>
                    <a:pt x="2955074" y="457200"/>
                  </a:lnTo>
                  <a:lnTo>
                    <a:pt x="2964777" y="457200"/>
                  </a:lnTo>
                  <a:lnTo>
                    <a:pt x="2964777" y="0"/>
                  </a:lnTo>
                  <a:lnTo>
                    <a:pt x="2947428" y="0"/>
                  </a:lnTo>
                  <a:lnTo>
                    <a:pt x="2940850" y="12700"/>
                  </a:lnTo>
                  <a:lnTo>
                    <a:pt x="2937700" y="12700"/>
                  </a:lnTo>
                  <a:lnTo>
                    <a:pt x="2937700" y="215900"/>
                  </a:lnTo>
                  <a:lnTo>
                    <a:pt x="2920784" y="215900"/>
                  </a:lnTo>
                  <a:lnTo>
                    <a:pt x="2921736" y="203200"/>
                  </a:lnTo>
                  <a:lnTo>
                    <a:pt x="2936011" y="203200"/>
                  </a:lnTo>
                  <a:lnTo>
                    <a:pt x="2937700" y="215900"/>
                  </a:lnTo>
                  <a:lnTo>
                    <a:pt x="2937700" y="12700"/>
                  </a:lnTo>
                  <a:lnTo>
                    <a:pt x="2934119" y="12700"/>
                  </a:lnTo>
                  <a:lnTo>
                    <a:pt x="2932950" y="25400"/>
                  </a:lnTo>
                  <a:lnTo>
                    <a:pt x="2930982" y="25400"/>
                  </a:lnTo>
                  <a:lnTo>
                    <a:pt x="2929242" y="38100"/>
                  </a:lnTo>
                  <a:lnTo>
                    <a:pt x="2922359" y="25400"/>
                  </a:lnTo>
                  <a:lnTo>
                    <a:pt x="2907258" y="25400"/>
                  </a:lnTo>
                  <a:lnTo>
                    <a:pt x="2907258" y="431800"/>
                  </a:lnTo>
                  <a:lnTo>
                    <a:pt x="2907258" y="444500"/>
                  </a:lnTo>
                  <a:lnTo>
                    <a:pt x="2895409" y="444500"/>
                  </a:lnTo>
                  <a:lnTo>
                    <a:pt x="2897949" y="431800"/>
                  </a:lnTo>
                  <a:lnTo>
                    <a:pt x="2907258" y="431800"/>
                  </a:lnTo>
                  <a:lnTo>
                    <a:pt x="2907258" y="25400"/>
                  </a:lnTo>
                  <a:lnTo>
                    <a:pt x="2897606" y="25400"/>
                  </a:lnTo>
                  <a:lnTo>
                    <a:pt x="2897670" y="27724"/>
                  </a:lnTo>
                  <a:lnTo>
                    <a:pt x="2897949" y="38100"/>
                  </a:lnTo>
                  <a:lnTo>
                    <a:pt x="2898927" y="38100"/>
                  </a:lnTo>
                  <a:lnTo>
                    <a:pt x="2898800" y="50800"/>
                  </a:lnTo>
                  <a:lnTo>
                    <a:pt x="2895435" y="38100"/>
                  </a:lnTo>
                  <a:lnTo>
                    <a:pt x="2891599" y="38100"/>
                  </a:lnTo>
                  <a:lnTo>
                    <a:pt x="2889046" y="25400"/>
                  </a:lnTo>
                  <a:lnTo>
                    <a:pt x="2877655" y="25400"/>
                  </a:lnTo>
                  <a:lnTo>
                    <a:pt x="2877655" y="469900"/>
                  </a:lnTo>
                  <a:lnTo>
                    <a:pt x="2877655" y="482574"/>
                  </a:lnTo>
                  <a:lnTo>
                    <a:pt x="2868345" y="482574"/>
                  </a:lnTo>
                  <a:lnTo>
                    <a:pt x="2868345" y="469900"/>
                  </a:lnTo>
                  <a:lnTo>
                    <a:pt x="2877655" y="469900"/>
                  </a:lnTo>
                  <a:lnTo>
                    <a:pt x="2877655" y="25400"/>
                  </a:lnTo>
                  <a:lnTo>
                    <a:pt x="2876588" y="25400"/>
                  </a:lnTo>
                  <a:lnTo>
                    <a:pt x="2870454" y="38100"/>
                  </a:lnTo>
                  <a:lnTo>
                    <a:pt x="2862427" y="50800"/>
                  </a:lnTo>
                  <a:lnTo>
                    <a:pt x="2867495" y="50800"/>
                  </a:lnTo>
                  <a:lnTo>
                    <a:pt x="2867495" y="63500"/>
                  </a:lnTo>
                  <a:lnTo>
                    <a:pt x="2864955" y="63500"/>
                  </a:lnTo>
                  <a:lnTo>
                    <a:pt x="2859887" y="50800"/>
                  </a:lnTo>
                  <a:lnTo>
                    <a:pt x="2838577" y="50800"/>
                  </a:lnTo>
                  <a:lnTo>
                    <a:pt x="2830284" y="38100"/>
                  </a:lnTo>
                  <a:lnTo>
                    <a:pt x="2814205" y="38100"/>
                  </a:lnTo>
                  <a:lnTo>
                    <a:pt x="2814205" y="2120900"/>
                  </a:lnTo>
                  <a:lnTo>
                    <a:pt x="2807779" y="2120900"/>
                  </a:lnTo>
                  <a:lnTo>
                    <a:pt x="2800883" y="2133600"/>
                  </a:lnTo>
                  <a:lnTo>
                    <a:pt x="2784589" y="2133600"/>
                  </a:lnTo>
                  <a:lnTo>
                    <a:pt x="2787243" y="2120900"/>
                  </a:lnTo>
                  <a:lnTo>
                    <a:pt x="2799575" y="2108200"/>
                  </a:lnTo>
                  <a:lnTo>
                    <a:pt x="2814205" y="2120900"/>
                  </a:lnTo>
                  <a:lnTo>
                    <a:pt x="2814205" y="38100"/>
                  </a:lnTo>
                  <a:lnTo>
                    <a:pt x="2809468" y="38100"/>
                  </a:lnTo>
                  <a:lnTo>
                    <a:pt x="2808287" y="42138"/>
                  </a:lnTo>
                  <a:lnTo>
                    <a:pt x="2808287" y="838200"/>
                  </a:lnTo>
                  <a:lnTo>
                    <a:pt x="2808287" y="850900"/>
                  </a:lnTo>
                  <a:lnTo>
                    <a:pt x="2806598" y="850900"/>
                  </a:lnTo>
                  <a:lnTo>
                    <a:pt x="2805747" y="838200"/>
                  </a:lnTo>
                  <a:lnTo>
                    <a:pt x="2808287" y="838200"/>
                  </a:lnTo>
                  <a:lnTo>
                    <a:pt x="2808287" y="42138"/>
                  </a:lnTo>
                  <a:lnTo>
                    <a:pt x="2805747" y="50800"/>
                  </a:lnTo>
                  <a:lnTo>
                    <a:pt x="2798978" y="50800"/>
                  </a:lnTo>
                  <a:lnTo>
                    <a:pt x="2796451" y="63500"/>
                  </a:lnTo>
                  <a:lnTo>
                    <a:pt x="2793619" y="63500"/>
                  </a:lnTo>
                  <a:lnTo>
                    <a:pt x="2793479" y="50800"/>
                  </a:lnTo>
                  <a:lnTo>
                    <a:pt x="2790520" y="50800"/>
                  </a:lnTo>
                  <a:lnTo>
                    <a:pt x="2786291" y="63500"/>
                  </a:lnTo>
                  <a:lnTo>
                    <a:pt x="2766834" y="63500"/>
                  </a:lnTo>
                  <a:lnTo>
                    <a:pt x="2766834" y="1676400"/>
                  </a:lnTo>
                  <a:lnTo>
                    <a:pt x="2760916" y="1676400"/>
                  </a:lnTo>
                  <a:lnTo>
                    <a:pt x="2760916" y="1968500"/>
                  </a:lnTo>
                  <a:lnTo>
                    <a:pt x="2760916" y="1981200"/>
                  </a:lnTo>
                  <a:lnTo>
                    <a:pt x="2754998" y="1981200"/>
                  </a:lnTo>
                  <a:lnTo>
                    <a:pt x="2754998" y="1968500"/>
                  </a:lnTo>
                  <a:lnTo>
                    <a:pt x="2760916" y="1968500"/>
                  </a:lnTo>
                  <a:lnTo>
                    <a:pt x="2760916" y="1676400"/>
                  </a:lnTo>
                  <a:lnTo>
                    <a:pt x="2754147" y="1676400"/>
                  </a:lnTo>
                  <a:lnTo>
                    <a:pt x="2755849" y="1663700"/>
                  </a:lnTo>
                  <a:lnTo>
                    <a:pt x="2764307" y="1663700"/>
                  </a:lnTo>
                  <a:lnTo>
                    <a:pt x="2766834" y="1676400"/>
                  </a:lnTo>
                  <a:lnTo>
                    <a:pt x="2766834" y="63500"/>
                  </a:lnTo>
                  <a:lnTo>
                    <a:pt x="2765145" y="63500"/>
                  </a:lnTo>
                  <a:lnTo>
                    <a:pt x="2759227" y="50800"/>
                  </a:lnTo>
                  <a:lnTo>
                    <a:pt x="2758389" y="50800"/>
                  </a:lnTo>
                  <a:lnTo>
                    <a:pt x="2758389" y="698461"/>
                  </a:lnTo>
                  <a:lnTo>
                    <a:pt x="2754998" y="711200"/>
                  </a:lnTo>
                  <a:lnTo>
                    <a:pt x="2754998" y="762000"/>
                  </a:lnTo>
                  <a:lnTo>
                    <a:pt x="2753309" y="774661"/>
                  </a:lnTo>
                  <a:lnTo>
                    <a:pt x="2750769" y="787400"/>
                  </a:lnTo>
                  <a:lnTo>
                    <a:pt x="2747391" y="787400"/>
                  </a:lnTo>
                  <a:lnTo>
                    <a:pt x="2747391" y="1041400"/>
                  </a:lnTo>
                  <a:lnTo>
                    <a:pt x="2741803" y="1041400"/>
                  </a:lnTo>
                  <a:lnTo>
                    <a:pt x="2741803" y="1930387"/>
                  </a:lnTo>
                  <a:lnTo>
                    <a:pt x="2733840" y="1930387"/>
                  </a:lnTo>
                  <a:lnTo>
                    <a:pt x="2733725" y="1930057"/>
                  </a:lnTo>
                  <a:lnTo>
                    <a:pt x="2729725" y="1917700"/>
                  </a:lnTo>
                  <a:lnTo>
                    <a:pt x="2725775" y="1917700"/>
                  </a:lnTo>
                  <a:lnTo>
                    <a:pt x="2725750" y="1916899"/>
                  </a:lnTo>
                  <a:lnTo>
                    <a:pt x="2725636" y="1912937"/>
                  </a:lnTo>
                  <a:lnTo>
                    <a:pt x="2725623" y="1912620"/>
                  </a:lnTo>
                  <a:lnTo>
                    <a:pt x="2725496" y="1908632"/>
                  </a:lnTo>
                  <a:lnTo>
                    <a:pt x="2725394" y="1905025"/>
                  </a:lnTo>
                  <a:lnTo>
                    <a:pt x="2732557" y="1917700"/>
                  </a:lnTo>
                  <a:lnTo>
                    <a:pt x="2739555" y="1917700"/>
                  </a:lnTo>
                  <a:lnTo>
                    <a:pt x="2741803" y="1930387"/>
                  </a:lnTo>
                  <a:lnTo>
                    <a:pt x="2741803" y="1041400"/>
                  </a:lnTo>
                  <a:lnTo>
                    <a:pt x="2741460" y="1041400"/>
                  </a:lnTo>
                  <a:lnTo>
                    <a:pt x="2740622" y="1039304"/>
                  </a:lnTo>
                  <a:lnTo>
                    <a:pt x="2740622" y="1041400"/>
                  </a:lnTo>
                  <a:lnTo>
                    <a:pt x="2739771" y="1054100"/>
                  </a:lnTo>
                  <a:lnTo>
                    <a:pt x="2727998" y="1054100"/>
                  </a:lnTo>
                  <a:lnTo>
                    <a:pt x="2727998" y="1866773"/>
                  </a:lnTo>
                  <a:lnTo>
                    <a:pt x="2720670" y="1879600"/>
                  </a:lnTo>
                  <a:lnTo>
                    <a:pt x="2713659" y="1879600"/>
                  </a:lnTo>
                  <a:lnTo>
                    <a:pt x="2709964" y="1892300"/>
                  </a:lnTo>
                  <a:lnTo>
                    <a:pt x="2699905" y="1892300"/>
                  </a:lnTo>
                  <a:lnTo>
                    <a:pt x="2701645" y="1879600"/>
                  </a:lnTo>
                  <a:lnTo>
                    <a:pt x="2706827" y="1866773"/>
                  </a:lnTo>
                  <a:lnTo>
                    <a:pt x="2727998" y="1866773"/>
                  </a:lnTo>
                  <a:lnTo>
                    <a:pt x="2727998" y="1054100"/>
                  </a:lnTo>
                  <a:lnTo>
                    <a:pt x="2727083" y="1054100"/>
                  </a:lnTo>
                  <a:lnTo>
                    <a:pt x="2727934" y="1041400"/>
                  </a:lnTo>
                  <a:lnTo>
                    <a:pt x="2740622" y="1041400"/>
                  </a:lnTo>
                  <a:lnTo>
                    <a:pt x="2740622" y="1039304"/>
                  </a:lnTo>
                  <a:lnTo>
                    <a:pt x="2736392" y="1028700"/>
                  </a:lnTo>
                  <a:lnTo>
                    <a:pt x="2741460" y="1028700"/>
                  </a:lnTo>
                  <a:lnTo>
                    <a:pt x="2747391" y="1041400"/>
                  </a:lnTo>
                  <a:lnTo>
                    <a:pt x="2747391" y="787400"/>
                  </a:lnTo>
                  <a:lnTo>
                    <a:pt x="2745689" y="787400"/>
                  </a:lnTo>
                  <a:lnTo>
                    <a:pt x="2745689" y="914400"/>
                  </a:lnTo>
                  <a:lnTo>
                    <a:pt x="2745689" y="927100"/>
                  </a:lnTo>
                  <a:lnTo>
                    <a:pt x="2736177" y="914400"/>
                  </a:lnTo>
                  <a:lnTo>
                    <a:pt x="2745689" y="914400"/>
                  </a:lnTo>
                  <a:lnTo>
                    <a:pt x="2745689" y="787400"/>
                  </a:lnTo>
                  <a:lnTo>
                    <a:pt x="2743162" y="787400"/>
                  </a:lnTo>
                  <a:lnTo>
                    <a:pt x="2740609" y="774661"/>
                  </a:lnTo>
                  <a:lnTo>
                    <a:pt x="2744012" y="774661"/>
                  </a:lnTo>
                  <a:lnTo>
                    <a:pt x="2748229" y="762000"/>
                  </a:lnTo>
                  <a:lnTo>
                    <a:pt x="2754998" y="762000"/>
                  </a:lnTo>
                  <a:lnTo>
                    <a:pt x="2754998" y="711200"/>
                  </a:lnTo>
                  <a:lnTo>
                    <a:pt x="2747391" y="711200"/>
                  </a:lnTo>
                  <a:lnTo>
                    <a:pt x="2742298" y="698461"/>
                  </a:lnTo>
                  <a:lnTo>
                    <a:pt x="2758389" y="698461"/>
                  </a:lnTo>
                  <a:lnTo>
                    <a:pt x="2758389" y="50800"/>
                  </a:lnTo>
                  <a:lnTo>
                    <a:pt x="2749080" y="50800"/>
                  </a:lnTo>
                  <a:lnTo>
                    <a:pt x="2748229" y="38100"/>
                  </a:lnTo>
                  <a:lnTo>
                    <a:pt x="2747391" y="50800"/>
                  </a:lnTo>
                  <a:lnTo>
                    <a:pt x="2743098" y="50800"/>
                  </a:lnTo>
                  <a:lnTo>
                    <a:pt x="2742311" y="38100"/>
                  </a:lnTo>
                  <a:lnTo>
                    <a:pt x="2741460" y="50800"/>
                  </a:lnTo>
                  <a:lnTo>
                    <a:pt x="2722854" y="50800"/>
                  </a:lnTo>
                  <a:lnTo>
                    <a:pt x="2722854" y="889000"/>
                  </a:lnTo>
                  <a:lnTo>
                    <a:pt x="2713545" y="889000"/>
                  </a:lnTo>
                  <a:lnTo>
                    <a:pt x="2713545" y="1689100"/>
                  </a:lnTo>
                  <a:lnTo>
                    <a:pt x="2712707" y="1701800"/>
                  </a:lnTo>
                  <a:lnTo>
                    <a:pt x="2701709" y="1701800"/>
                  </a:lnTo>
                  <a:lnTo>
                    <a:pt x="2702560" y="1689100"/>
                  </a:lnTo>
                  <a:lnTo>
                    <a:pt x="2713545" y="1689100"/>
                  </a:lnTo>
                  <a:lnTo>
                    <a:pt x="2713545" y="889000"/>
                  </a:lnTo>
                  <a:lnTo>
                    <a:pt x="2712961" y="889000"/>
                  </a:lnTo>
                  <a:lnTo>
                    <a:pt x="2708364" y="876300"/>
                  </a:lnTo>
                  <a:lnTo>
                    <a:pt x="2708694" y="876300"/>
                  </a:lnTo>
                  <a:lnTo>
                    <a:pt x="2713558" y="863561"/>
                  </a:lnTo>
                  <a:lnTo>
                    <a:pt x="2720111" y="863561"/>
                  </a:lnTo>
                  <a:lnTo>
                    <a:pt x="2720149" y="863803"/>
                  </a:lnTo>
                  <a:lnTo>
                    <a:pt x="2722321" y="876300"/>
                  </a:lnTo>
                  <a:lnTo>
                    <a:pt x="2722473" y="876300"/>
                  </a:lnTo>
                  <a:lnTo>
                    <a:pt x="2722537" y="878370"/>
                  </a:lnTo>
                  <a:lnTo>
                    <a:pt x="2722600" y="880745"/>
                  </a:lnTo>
                  <a:lnTo>
                    <a:pt x="2722854" y="889000"/>
                  </a:lnTo>
                  <a:lnTo>
                    <a:pt x="2722854" y="50800"/>
                  </a:lnTo>
                  <a:lnTo>
                    <a:pt x="2713939" y="50800"/>
                  </a:lnTo>
                  <a:lnTo>
                    <a:pt x="2698331" y="42532"/>
                  </a:lnTo>
                  <a:lnTo>
                    <a:pt x="2698331" y="1651000"/>
                  </a:lnTo>
                  <a:lnTo>
                    <a:pt x="2698331" y="1663700"/>
                  </a:lnTo>
                  <a:lnTo>
                    <a:pt x="2695791" y="1663700"/>
                  </a:lnTo>
                  <a:lnTo>
                    <a:pt x="2695791" y="1701800"/>
                  </a:lnTo>
                  <a:lnTo>
                    <a:pt x="2694940" y="1703628"/>
                  </a:lnTo>
                  <a:lnTo>
                    <a:pt x="2694940" y="1803400"/>
                  </a:lnTo>
                  <a:lnTo>
                    <a:pt x="2694889" y="1804187"/>
                  </a:lnTo>
                  <a:lnTo>
                    <a:pt x="2694101" y="1816100"/>
                  </a:lnTo>
                  <a:lnTo>
                    <a:pt x="2690711" y="1816100"/>
                  </a:lnTo>
                  <a:lnTo>
                    <a:pt x="2689872" y="1803400"/>
                  </a:lnTo>
                  <a:lnTo>
                    <a:pt x="2694940" y="1803400"/>
                  </a:lnTo>
                  <a:lnTo>
                    <a:pt x="2694940" y="1703628"/>
                  </a:lnTo>
                  <a:lnTo>
                    <a:pt x="2689872" y="1714500"/>
                  </a:lnTo>
                  <a:lnTo>
                    <a:pt x="2685631" y="1714500"/>
                  </a:lnTo>
                  <a:lnTo>
                    <a:pt x="2678023" y="1727200"/>
                  </a:lnTo>
                  <a:lnTo>
                    <a:pt x="2678061" y="1714500"/>
                  </a:lnTo>
                  <a:lnTo>
                    <a:pt x="2682151" y="1701800"/>
                  </a:lnTo>
                  <a:lnTo>
                    <a:pt x="2695791" y="1701800"/>
                  </a:lnTo>
                  <a:lnTo>
                    <a:pt x="2695791" y="1663700"/>
                  </a:lnTo>
                  <a:lnTo>
                    <a:pt x="2689021" y="1663700"/>
                  </a:lnTo>
                  <a:lnTo>
                    <a:pt x="2689021" y="1651000"/>
                  </a:lnTo>
                  <a:lnTo>
                    <a:pt x="2698331" y="1651000"/>
                  </a:lnTo>
                  <a:lnTo>
                    <a:pt x="2698331" y="42532"/>
                  </a:lnTo>
                  <a:lnTo>
                    <a:pt x="2697416" y="42049"/>
                  </a:lnTo>
                  <a:lnTo>
                    <a:pt x="2697416" y="584161"/>
                  </a:lnTo>
                  <a:lnTo>
                    <a:pt x="2696629" y="587756"/>
                  </a:lnTo>
                  <a:lnTo>
                    <a:pt x="2696629" y="673100"/>
                  </a:lnTo>
                  <a:lnTo>
                    <a:pt x="2693466" y="673100"/>
                  </a:lnTo>
                  <a:lnTo>
                    <a:pt x="2693251" y="673963"/>
                  </a:lnTo>
                  <a:lnTo>
                    <a:pt x="2693251" y="787400"/>
                  </a:lnTo>
                  <a:lnTo>
                    <a:pt x="2691549" y="791654"/>
                  </a:lnTo>
                  <a:lnTo>
                    <a:pt x="2691549" y="1409623"/>
                  </a:lnTo>
                  <a:lnTo>
                    <a:pt x="2689885" y="1409623"/>
                  </a:lnTo>
                  <a:lnTo>
                    <a:pt x="2687510" y="1422400"/>
                  </a:lnTo>
                  <a:lnTo>
                    <a:pt x="2684983" y="1409623"/>
                  </a:lnTo>
                  <a:lnTo>
                    <a:pt x="2683980" y="1409623"/>
                  </a:lnTo>
                  <a:lnTo>
                    <a:pt x="2684056" y="1409458"/>
                  </a:lnTo>
                  <a:lnTo>
                    <a:pt x="2689872" y="1397000"/>
                  </a:lnTo>
                  <a:lnTo>
                    <a:pt x="2691549" y="1409623"/>
                  </a:lnTo>
                  <a:lnTo>
                    <a:pt x="2691549" y="791654"/>
                  </a:lnTo>
                  <a:lnTo>
                    <a:pt x="2688171" y="800100"/>
                  </a:lnTo>
                  <a:lnTo>
                    <a:pt x="2689872" y="812800"/>
                  </a:lnTo>
                  <a:lnTo>
                    <a:pt x="2678023" y="800100"/>
                  </a:lnTo>
                  <a:lnTo>
                    <a:pt x="2678023" y="787400"/>
                  </a:lnTo>
                  <a:lnTo>
                    <a:pt x="2693251" y="787400"/>
                  </a:lnTo>
                  <a:lnTo>
                    <a:pt x="2693251" y="673963"/>
                  </a:lnTo>
                  <a:lnTo>
                    <a:pt x="2690291" y="685800"/>
                  </a:lnTo>
                  <a:lnTo>
                    <a:pt x="2679712" y="685800"/>
                  </a:lnTo>
                  <a:lnTo>
                    <a:pt x="2679712" y="673100"/>
                  </a:lnTo>
                  <a:lnTo>
                    <a:pt x="2683941" y="660400"/>
                  </a:lnTo>
                  <a:lnTo>
                    <a:pt x="2694101" y="660400"/>
                  </a:lnTo>
                  <a:lnTo>
                    <a:pt x="2696629" y="673100"/>
                  </a:lnTo>
                  <a:lnTo>
                    <a:pt x="2696629" y="587756"/>
                  </a:lnTo>
                  <a:lnTo>
                    <a:pt x="2694622" y="596900"/>
                  </a:lnTo>
                  <a:lnTo>
                    <a:pt x="2692628" y="596900"/>
                  </a:lnTo>
                  <a:lnTo>
                    <a:pt x="2693251" y="609600"/>
                  </a:lnTo>
                  <a:lnTo>
                    <a:pt x="2685110" y="609600"/>
                  </a:lnTo>
                  <a:lnTo>
                    <a:pt x="2681401" y="596900"/>
                  </a:lnTo>
                  <a:lnTo>
                    <a:pt x="2682659" y="585368"/>
                  </a:lnTo>
                  <a:lnTo>
                    <a:pt x="2682798" y="584161"/>
                  </a:lnTo>
                  <a:lnTo>
                    <a:pt x="2689872" y="571500"/>
                  </a:lnTo>
                  <a:lnTo>
                    <a:pt x="2694927" y="584161"/>
                  </a:lnTo>
                  <a:lnTo>
                    <a:pt x="2697416" y="584161"/>
                  </a:lnTo>
                  <a:lnTo>
                    <a:pt x="2697416" y="42049"/>
                  </a:lnTo>
                  <a:lnTo>
                    <a:pt x="2689974" y="38100"/>
                  </a:lnTo>
                  <a:lnTo>
                    <a:pt x="2668066" y="25400"/>
                  </a:lnTo>
                  <a:lnTo>
                    <a:pt x="2646730" y="12700"/>
                  </a:lnTo>
                  <a:lnTo>
                    <a:pt x="2640063" y="25400"/>
                  </a:lnTo>
                  <a:lnTo>
                    <a:pt x="2630551" y="50800"/>
                  </a:lnTo>
                  <a:lnTo>
                    <a:pt x="2623883" y="38100"/>
                  </a:lnTo>
                  <a:lnTo>
                    <a:pt x="2629814" y="25400"/>
                  </a:lnTo>
                  <a:lnTo>
                    <a:pt x="2579370" y="25400"/>
                  </a:lnTo>
                  <a:lnTo>
                    <a:pt x="2562987" y="38100"/>
                  </a:lnTo>
                  <a:lnTo>
                    <a:pt x="2564676" y="25400"/>
                  </a:lnTo>
                  <a:lnTo>
                    <a:pt x="2552344" y="25400"/>
                  </a:lnTo>
                  <a:lnTo>
                    <a:pt x="2550299" y="38100"/>
                  </a:lnTo>
                  <a:lnTo>
                    <a:pt x="2546908" y="38100"/>
                  </a:lnTo>
                  <a:lnTo>
                    <a:pt x="2550299" y="25400"/>
                  </a:lnTo>
                  <a:lnTo>
                    <a:pt x="2547759" y="25400"/>
                  </a:lnTo>
                  <a:lnTo>
                    <a:pt x="2544102" y="12700"/>
                  </a:lnTo>
                  <a:lnTo>
                    <a:pt x="2540038" y="25400"/>
                  </a:lnTo>
                  <a:lnTo>
                    <a:pt x="2535923" y="25400"/>
                  </a:lnTo>
                  <a:lnTo>
                    <a:pt x="2535923" y="1028700"/>
                  </a:lnTo>
                  <a:lnTo>
                    <a:pt x="2535923" y="1041400"/>
                  </a:lnTo>
                  <a:lnTo>
                    <a:pt x="2529154" y="1041400"/>
                  </a:lnTo>
                  <a:lnTo>
                    <a:pt x="2524925" y="1028700"/>
                  </a:lnTo>
                  <a:lnTo>
                    <a:pt x="2535923" y="1028700"/>
                  </a:lnTo>
                  <a:lnTo>
                    <a:pt x="2535923" y="25400"/>
                  </a:lnTo>
                  <a:lnTo>
                    <a:pt x="2535072" y="25400"/>
                  </a:lnTo>
                  <a:lnTo>
                    <a:pt x="2535072" y="12700"/>
                  </a:lnTo>
                  <a:lnTo>
                    <a:pt x="2531351" y="25400"/>
                  </a:lnTo>
                  <a:lnTo>
                    <a:pt x="2529154" y="25400"/>
                  </a:lnTo>
                  <a:lnTo>
                    <a:pt x="2529154" y="711200"/>
                  </a:lnTo>
                  <a:lnTo>
                    <a:pt x="2527465" y="723900"/>
                  </a:lnTo>
                  <a:lnTo>
                    <a:pt x="2521534" y="723900"/>
                  </a:lnTo>
                  <a:lnTo>
                    <a:pt x="2521534" y="850900"/>
                  </a:lnTo>
                  <a:lnTo>
                    <a:pt x="2521534" y="863561"/>
                  </a:lnTo>
                  <a:lnTo>
                    <a:pt x="2510548" y="863561"/>
                  </a:lnTo>
                  <a:lnTo>
                    <a:pt x="2513927" y="850900"/>
                  </a:lnTo>
                  <a:lnTo>
                    <a:pt x="2521534" y="850900"/>
                  </a:lnTo>
                  <a:lnTo>
                    <a:pt x="2521534" y="723900"/>
                  </a:lnTo>
                  <a:lnTo>
                    <a:pt x="2511387" y="723900"/>
                  </a:lnTo>
                  <a:lnTo>
                    <a:pt x="2517305" y="711200"/>
                  </a:lnTo>
                  <a:lnTo>
                    <a:pt x="2529154" y="711200"/>
                  </a:lnTo>
                  <a:lnTo>
                    <a:pt x="2529154" y="25400"/>
                  </a:lnTo>
                  <a:lnTo>
                    <a:pt x="2521534" y="25400"/>
                  </a:lnTo>
                  <a:lnTo>
                    <a:pt x="2521534" y="647700"/>
                  </a:lnTo>
                  <a:lnTo>
                    <a:pt x="2514346" y="647700"/>
                  </a:lnTo>
                  <a:lnTo>
                    <a:pt x="2502509" y="673100"/>
                  </a:lnTo>
                  <a:lnTo>
                    <a:pt x="2495321" y="685800"/>
                  </a:lnTo>
                  <a:lnTo>
                    <a:pt x="2507157" y="685800"/>
                  </a:lnTo>
                  <a:lnTo>
                    <a:pt x="2505468" y="698461"/>
                  </a:lnTo>
                  <a:lnTo>
                    <a:pt x="2495308" y="698461"/>
                  </a:lnTo>
                  <a:lnTo>
                    <a:pt x="2495245" y="698271"/>
                  </a:lnTo>
                  <a:lnTo>
                    <a:pt x="2491092" y="685800"/>
                  </a:lnTo>
                  <a:lnTo>
                    <a:pt x="2485834" y="698461"/>
                  </a:lnTo>
                  <a:lnTo>
                    <a:pt x="2476182" y="711200"/>
                  </a:lnTo>
                  <a:lnTo>
                    <a:pt x="2465705" y="711200"/>
                  </a:lnTo>
                  <a:lnTo>
                    <a:pt x="2465705" y="1130300"/>
                  </a:lnTo>
                  <a:lnTo>
                    <a:pt x="2461476" y="1143000"/>
                  </a:lnTo>
                  <a:lnTo>
                    <a:pt x="2455557" y="1143000"/>
                  </a:lnTo>
                  <a:lnTo>
                    <a:pt x="2455557" y="1130300"/>
                  </a:lnTo>
                  <a:lnTo>
                    <a:pt x="2465705" y="1130300"/>
                  </a:lnTo>
                  <a:lnTo>
                    <a:pt x="2465705" y="711200"/>
                  </a:lnTo>
                  <a:lnTo>
                    <a:pt x="2450490" y="711200"/>
                  </a:lnTo>
                  <a:lnTo>
                    <a:pt x="2437625" y="723900"/>
                  </a:lnTo>
                  <a:lnTo>
                    <a:pt x="2426906" y="723900"/>
                  </a:lnTo>
                  <a:lnTo>
                    <a:pt x="2420150" y="736600"/>
                  </a:lnTo>
                  <a:lnTo>
                    <a:pt x="2419185" y="749300"/>
                  </a:lnTo>
                  <a:lnTo>
                    <a:pt x="2418423" y="749300"/>
                  </a:lnTo>
                  <a:lnTo>
                    <a:pt x="2416568" y="762000"/>
                  </a:lnTo>
                  <a:lnTo>
                    <a:pt x="2415806" y="774661"/>
                  </a:lnTo>
                  <a:lnTo>
                    <a:pt x="2411374" y="774661"/>
                  </a:lnTo>
                  <a:lnTo>
                    <a:pt x="2409037" y="769112"/>
                  </a:lnTo>
                  <a:lnTo>
                    <a:pt x="2409037" y="1333500"/>
                  </a:lnTo>
                  <a:lnTo>
                    <a:pt x="2396350" y="1333500"/>
                  </a:lnTo>
                  <a:lnTo>
                    <a:pt x="2396426" y="1332420"/>
                  </a:lnTo>
                  <a:lnTo>
                    <a:pt x="2396477" y="1331544"/>
                  </a:lnTo>
                  <a:lnTo>
                    <a:pt x="2397201" y="1320749"/>
                  </a:lnTo>
                  <a:lnTo>
                    <a:pt x="2408186" y="1320749"/>
                  </a:lnTo>
                  <a:lnTo>
                    <a:pt x="2408250" y="1321701"/>
                  </a:lnTo>
                  <a:lnTo>
                    <a:pt x="2408339" y="1322984"/>
                  </a:lnTo>
                  <a:lnTo>
                    <a:pt x="2408428" y="1324267"/>
                  </a:lnTo>
                  <a:lnTo>
                    <a:pt x="2408517" y="1325676"/>
                  </a:lnTo>
                  <a:lnTo>
                    <a:pt x="2408580" y="1326718"/>
                  </a:lnTo>
                  <a:lnTo>
                    <a:pt x="2409037" y="1333500"/>
                  </a:lnTo>
                  <a:lnTo>
                    <a:pt x="2409037" y="769112"/>
                  </a:lnTo>
                  <a:lnTo>
                    <a:pt x="2406053" y="762000"/>
                  </a:lnTo>
                  <a:lnTo>
                    <a:pt x="2399728" y="762000"/>
                  </a:lnTo>
                  <a:lnTo>
                    <a:pt x="2399055" y="774661"/>
                  </a:lnTo>
                  <a:lnTo>
                    <a:pt x="2396248" y="787400"/>
                  </a:lnTo>
                  <a:lnTo>
                    <a:pt x="2392007" y="787400"/>
                  </a:lnTo>
                  <a:lnTo>
                    <a:pt x="2387041" y="800100"/>
                  </a:lnTo>
                  <a:lnTo>
                    <a:pt x="2379434" y="800100"/>
                  </a:lnTo>
                  <a:lnTo>
                    <a:pt x="2376894" y="812800"/>
                  </a:lnTo>
                  <a:lnTo>
                    <a:pt x="2372664" y="812800"/>
                  </a:lnTo>
                  <a:lnTo>
                    <a:pt x="2372664" y="824699"/>
                  </a:lnTo>
                  <a:lnTo>
                    <a:pt x="2371814" y="823912"/>
                  </a:lnTo>
                  <a:lnTo>
                    <a:pt x="2371814" y="1485849"/>
                  </a:lnTo>
                  <a:lnTo>
                    <a:pt x="2371814" y="1498600"/>
                  </a:lnTo>
                  <a:lnTo>
                    <a:pt x="2365895" y="1498600"/>
                  </a:lnTo>
                  <a:lnTo>
                    <a:pt x="2365895" y="1485849"/>
                  </a:lnTo>
                  <a:lnTo>
                    <a:pt x="2371814" y="1485849"/>
                  </a:lnTo>
                  <a:lnTo>
                    <a:pt x="2371814" y="823912"/>
                  </a:lnTo>
                  <a:lnTo>
                    <a:pt x="2359977" y="812800"/>
                  </a:lnTo>
                  <a:lnTo>
                    <a:pt x="2352370" y="812800"/>
                  </a:lnTo>
                  <a:lnTo>
                    <a:pt x="2347290" y="825500"/>
                  </a:lnTo>
                  <a:lnTo>
                    <a:pt x="2334603" y="825500"/>
                  </a:lnTo>
                  <a:lnTo>
                    <a:pt x="2329523" y="812800"/>
                  </a:lnTo>
                  <a:lnTo>
                    <a:pt x="2333752" y="825500"/>
                  </a:lnTo>
                  <a:lnTo>
                    <a:pt x="2330373" y="825500"/>
                  </a:lnTo>
                  <a:lnTo>
                    <a:pt x="2330335" y="825792"/>
                  </a:lnTo>
                  <a:lnTo>
                    <a:pt x="2328684" y="838200"/>
                  </a:lnTo>
                  <a:lnTo>
                    <a:pt x="2324239" y="838200"/>
                  </a:lnTo>
                  <a:lnTo>
                    <a:pt x="2324239" y="1270000"/>
                  </a:lnTo>
                  <a:lnTo>
                    <a:pt x="2320353" y="1282700"/>
                  </a:lnTo>
                  <a:lnTo>
                    <a:pt x="2321064" y="1270000"/>
                  </a:lnTo>
                  <a:lnTo>
                    <a:pt x="2324239" y="1270000"/>
                  </a:lnTo>
                  <a:lnTo>
                    <a:pt x="2324239" y="838200"/>
                  </a:lnTo>
                  <a:lnTo>
                    <a:pt x="2315146" y="838200"/>
                  </a:lnTo>
                  <a:lnTo>
                    <a:pt x="2315146" y="1181100"/>
                  </a:lnTo>
                  <a:lnTo>
                    <a:pt x="2305824" y="1181100"/>
                  </a:lnTo>
                  <a:lnTo>
                    <a:pt x="2304250" y="1168400"/>
                  </a:lnTo>
                  <a:lnTo>
                    <a:pt x="2312606" y="1168400"/>
                  </a:lnTo>
                  <a:lnTo>
                    <a:pt x="2315146" y="1181100"/>
                  </a:lnTo>
                  <a:lnTo>
                    <a:pt x="2315146" y="838200"/>
                  </a:lnTo>
                  <a:lnTo>
                    <a:pt x="2312606" y="838200"/>
                  </a:lnTo>
                  <a:lnTo>
                    <a:pt x="2312606" y="914400"/>
                  </a:lnTo>
                  <a:lnTo>
                    <a:pt x="2307958" y="927100"/>
                  </a:lnTo>
                  <a:lnTo>
                    <a:pt x="2303310" y="927100"/>
                  </a:lnTo>
                  <a:lnTo>
                    <a:pt x="2297379" y="939800"/>
                  </a:lnTo>
                  <a:lnTo>
                    <a:pt x="2288921" y="939800"/>
                  </a:lnTo>
                  <a:lnTo>
                    <a:pt x="2288336" y="927100"/>
                  </a:lnTo>
                  <a:lnTo>
                    <a:pt x="2293785" y="914400"/>
                  </a:lnTo>
                  <a:lnTo>
                    <a:pt x="2312606" y="914400"/>
                  </a:lnTo>
                  <a:lnTo>
                    <a:pt x="2312606" y="838200"/>
                  </a:lnTo>
                  <a:lnTo>
                    <a:pt x="2312225" y="838200"/>
                  </a:lnTo>
                  <a:lnTo>
                    <a:pt x="2294737" y="850900"/>
                  </a:lnTo>
                  <a:lnTo>
                    <a:pt x="2283002" y="850900"/>
                  </a:lnTo>
                  <a:lnTo>
                    <a:pt x="2283002" y="2057400"/>
                  </a:lnTo>
                  <a:lnTo>
                    <a:pt x="2251710" y="2057400"/>
                  </a:lnTo>
                  <a:lnTo>
                    <a:pt x="2257628" y="2070100"/>
                  </a:lnTo>
                  <a:lnTo>
                    <a:pt x="2258479" y="2082800"/>
                  </a:lnTo>
                  <a:lnTo>
                    <a:pt x="2256777" y="2081364"/>
                  </a:lnTo>
                  <a:lnTo>
                    <a:pt x="2256777" y="2451100"/>
                  </a:lnTo>
                  <a:lnTo>
                    <a:pt x="2246630" y="2451100"/>
                  </a:lnTo>
                  <a:lnTo>
                    <a:pt x="2247481" y="2438400"/>
                  </a:lnTo>
                  <a:lnTo>
                    <a:pt x="2254250" y="2438400"/>
                  </a:lnTo>
                  <a:lnTo>
                    <a:pt x="2256777" y="2451100"/>
                  </a:lnTo>
                  <a:lnTo>
                    <a:pt x="2256777" y="2081364"/>
                  </a:lnTo>
                  <a:lnTo>
                    <a:pt x="2247481" y="2073478"/>
                  </a:lnTo>
                  <a:lnTo>
                    <a:pt x="2247481" y="2095500"/>
                  </a:lnTo>
                  <a:lnTo>
                    <a:pt x="2247481" y="2108200"/>
                  </a:lnTo>
                  <a:lnTo>
                    <a:pt x="2241550" y="2108200"/>
                  </a:lnTo>
                  <a:lnTo>
                    <a:pt x="2241550" y="2247900"/>
                  </a:lnTo>
                  <a:lnTo>
                    <a:pt x="2241550" y="2260600"/>
                  </a:lnTo>
                  <a:lnTo>
                    <a:pt x="2238171" y="2260600"/>
                  </a:lnTo>
                  <a:lnTo>
                    <a:pt x="2238171" y="2463800"/>
                  </a:lnTo>
                  <a:lnTo>
                    <a:pt x="2234793" y="2476500"/>
                  </a:lnTo>
                  <a:lnTo>
                    <a:pt x="2229713" y="2463800"/>
                  </a:lnTo>
                  <a:lnTo>
                    <a:pt x="2238171" y="2463800"/>
                  </a:lnTo>
                  <a:lnTo>
                    <a:pt x="2238171" y="2260600"/>
                  </a:lnTo>
                  <a:lnTo>
                    <a:pt x="2232253" y="2260600"/>
                  </a:lnTo>
                  <a:lnTo>
                    <a:pt x="2232253" y="2247900"/>
                  </a:lnTo>
                  <a:lnTo>
                    <a:pt x="2241550" y="2247900"/>
                  </a:lnTo>
                  <a:lnTo>
                    <a:pt x="2241550" y="2108200"/>
                  </a:lnTo>
                  <a:lnTo>
                    <a:pt x="2241550" y="2095500"/>
                  </a:lnTo>
                  <a:lnTo>
                    <a:pt x="2247481" y="2095500"/>
                  </a:lnTo>
                  <a:lnTo>
                    <a:pt x="2247481" y="2073478"/>
                  </a:lnTo>
                  <a:lnTo>
                    <a:pt x="2243505" y="2070100"/>
                  </a:lnTo>
                  <a:lnTo>
                    <a:pt x="2246630" y="2057400"/>
                  </a:lnTo>
                  <a:lnTo>
                    <a:pt x="2261806" y="2044700"/>
                  </a:lnTo>
                  <a:lnTo>
                    <a:pt x="2283002" y="2057400"/>
                  </a:lnTo>
                  <a:lnTo>
                    <a:pt x="2283002" y="850900"/>
                  </a:lnTo>
                  <a:lnTo>
                    <a:pt x="2279624" y="850900"/>
                  </a:lnTo>
                  <a:lnTo>
                    <a:pt x="2279624" y="1270000"/>
                  </a:lnTo>
                  <a:lnTo>
                    <a:pt x="2278367" y="1282700"/>
                  </a:lnTo>
                  <a:lnTo>
                    <a:pt x="2275281" y="1282700"/>
                  </a:lnTo>
                  <a:lnTo>
                    <a:pt x="2271407" y="1295400"/>
                  </a:lnTo>
                  <a:lnTo>
                    <a:pt x="2259520" y="1295400"/>
                  </a:lnTo>
                  <a:lnTo>
                    <a:pt x="2260689" y="1282700"/>
                  </a:lnTo>
                  <a:lnTo>
                    <a:pt x="2268372" y="1270000"/>
                  </a:lnTo>
                  <a:lnTo>
                    <a:pt x="2279624" y="1270000"/>
                  </a:lnTo>
                  <a:lnTo>
                    <a:pt x="2279624" y="850900"/>
                  </a:lnTo>
                  <a:lnTo>
                    <a:pt x="2276462" y="850900"/>
                  </a:lnTo>
                  <a:lnTo>
                    <a:pt x="2259317" y="862469"/>
                  </a:lnTo>
                  <a:lnTo>
                    <a:pt x="2259317" y="1155700"/>
                  </a:lnTo>
                  <a:lnTo>
                    <a:pt x="2256777" y="1168400"/>
                  </a:lnTo>
                  <a:lnTo>
                    <a:pt x="2254250" y="1168400"/>
                  </a:lnTo>
                  <a:lnTo>
                    <a:pt x="2258479" y="1155700"/>
                  </a:lnTo>
                  <a:lnTo>
                    <a:pt x="2259317" y="1155700"/>
                  </a:lnTo>
                  <a:lnTo>
                    <a:pt x="2259317" y="862469"/>
                  </a:lnTo>
                  <a:lnTo>
                    <a:pt x="2257679" y="863561"/>
                  </a:lnTo>
                  <a:lnTo>
                    <a:pt x="2239022" y="863561"/>
                  </a:lnTo>
                  <a:lnTo>
                    <a:pt x="2239022" y="1790700"/>
                  </a:lnTo>
                  <a:lnTo>
                    <a:pt x="2239022" y="1803400"/>
                  </a:lnTo>
                  <a:lnTo>
                    <a:pt x="2228862" y="1803400"/>
                  </a:lnTo>
                  <a:lnTo>
                    <a:pt x="2224633" y="1790700"/>
                  </a:lnTo>
                  <a:lnTo>
                    <a:pt x="2239022" y="1790700"/>
                  </a:lnTo>
                  <a:lnTo>
                    <a:pt x="2239022" y="863561"/>
                  </a:lnTo>
                  <a:lnTo>
                    <a:pt x="2238171" y="863561"/>
                  </a:lnTo>
                  <a:lnTo>
                    <a:pt x="2238171" y="1193800"/>
                  </a:lnTo>
                  <a:lnTo>
                    <a:pt x="2235631" y="1193800"/>
                  </a:lnTo>
                  <a:lnTo>
                    <a:pt x="2237321" y="1181100"/>
                  </a:lnTo>
                  <a:lnTo>
                    <a:pt x="2238171" y="1193800"/>
                  </a:lnTo>
                  <a:lnTo>
                    <a:pt x="2238171" y="863561"/>
                  </a:lnTo>
                  <a:lnTo>
                    <a:pt x="2227173" y="863561"/>
                  </a:lnTo>
                  <a:lnTo>
                    <a:pt x="2227173" y="1727200"/>
                  </a:lnTo>
                  <a:lnTo>
                    <a:pt x="2211108" y="1727200"/>
                  </a:lnTo>
                  <a:lnTo>
                    <a:pt x="2211108" y="1981200"/>
                  </a:lnTo>
                  <a:lnTo>
                    <a:pt x="2211108" y="2463800"/>
                  </a:lnTo>
                  <a:lnTo>
                    <a:pt x="2211108" y="2476500"/>
                  </a:lnTo>
                  <a:lnTo>
                    <a:pt x="2210257" y="2474684"/>
                  </a:lnTo>
                  <a:lnTo>
                    <a:pt x="2210257" y="3238500"/>
                  </a:lnTo>
                  <a:lnTo>
                    <a:pt x="2201799" y="3251200"/>
                  </a:lnTo>
                  <a:lnTo>
                    <a:pt x="2195030" y="3238500"/>
                  </a:lnTo>
                  <a:lnTo>
                    <a:pt x="2210257" y="3238500"/>
                  </a:lnTo>
                  <a:lnTo>
                    <a:pt x="2210257" y="2474684"/>
                  </a:lnTo>
                  <a:lnTo>
                    <a:pt x="2206028" y="2465628"/>
                  </a:lnTo>
                  <a:lnTo>
                    <a:pt x="2206028" y="3124200"/>
                  </a:lnTo>
                  <a:lnTo>
                    <a:pt x="2188260" y="3136900"/>
                  </a:lnTo>
                  <a:lnTo>
                    <a:pt x="2179802" y="3136900"/>
                  </a:lnTo>
                  <a:lnTo>
                    <a:pt x="2181847" y="3149600"/>
                  </a:lnTo>
                  <a:lnTo>
                    <a:pt x="2175573" y="3149600"/>
                  </a:lnTo>
                  <a:lnTo>
                    <a:pt x="2176018" y="3162300"/>
                  </a:lnTo>
                  <a:lnTo>
                    <a:pt x="2177796" y="3162300"/>
                  </a:lnTo>
                  <a:lnTo>
                    <a:pt x="2177885" y="3162846"/>
                  </a:lnTo>
                  <a:lnTo>
                    <a:pt x="2179739" y="3175000"/>
                  </a:lnTo>
                  <a:lnTo>
                    <a:pt x="2189111" y="3175000"/>
                  </a:lnTo>
                  <a:lnTo>
                    <a:pt x="2193760" y="3187700"/>
                  </a:lnTo>
                  <a:lnTo>
                    <a:pt x="2199068" y="3187700"/>
                  </a:lnTo>
                  <a:lnTo>
                    <a:pt x="2193239" y="3200400"/>
                  </a:lnTo>
                  <a:lnTo>
                    <a:pt x="2188514" y="3200400"/>
                  </a:lnTo>
                  <a:lnTo>
                    <a:pt x="2188476" y="3200641"/>
                  </a:lnTo>
                  <a:lnTo>
                    <a:pt x="2186571" y="3213100"/>
                  </a:lnTo>
                  <a:lnTo>
                    <a:pt x="2184882" y="3213100"/>
                  </a:lnTo>
                  <a:lnTo>
                    <a:pt x="2185517" y="3225800"/>
                  </a:lnTo>
                  <a:lnTo>
                    <a:pt x="2186787" y="3225800"/>
                  </a:lnTo>
                  <a:lnTo>
                    <a:pt x="2189645" y="3238500"/>
                  </a:lnTo>
                  <a:lnTo>
                    <a:pt x="2193340" y="3238500"/>
                  </a:lnTo>
                  <a:lnTo>
                    <a:pt x="2197570" y="3251200"/>
                  </a:lnTo>
                  <a:lnTo>
                    <a:pt x="2189962" y="3251200"/>
                  </a:lnTo>
                  <a:lnTo>
                    <a:pt x="2189886" y="3251352"/>
                  </a:lnTo>
                  <a:lnTo>
                    <a:pt x="2184057" y="3263862"/>
                  </a:lnTo>
                  <a:lnTo>
                    <a:pt x="2178100" y="3263862"/>
                  </a:lnTo>
                  <a:lnTo>
                    <a:pt x="2180640" y="3273374"/>
                  </a:lnTo>
                  <a:lnTo>
                    <a:pt x="2181491" y="3276587"/>
                  </a:lnTo>
                  <a:lnTo>
                    <a:pt x="2180615" y="3273374"/>
                  </a:lnTo>
                  <a:lnTo>
                    <a:pt x="2173008" y="3263862"/>
                  </a:lnTo>
                  <a:lnTo>
                    <a:pt x="2168779" y="3263862"/>
                  </a:lnTo>
                  <a:lnTo>
                    <a:pt x="2178113" y="3276587"/>
                  </a:lnTo>
                  <a:lnTo>
                    <a:pt x="2165705" y="3276587"/>
                  </a:lnTo>
                  <a:lnTo>
                    <a:pt x="2161717" y="3263862"/>
                  </a:lnTo>
                  <a:lnTo>
                    <a:pt x="2160346" y="3263862"/>
                  </a:lnTo>
                  <a:lnTo>
                    <a:pt x="2160473" y="3267773"/>
                  </a:lnTo>
                  <a:lnTo>
                    <a:pt x="2160765" y="3276587"/>
                  </a:lnTo>
                  <a:lnTo>
                    <a:pt x="2159508" y="3276587"/>
                  </a:lnTo>
                  <a:lnTo>
                    <a:pt x="2159558" y="3277019"/>
                  </a:lnTo>
                  <a:lnTo>
                    <a:pt x="2161197" y="3289300"/>
                  </a:lnTo>
                  <a:lnTo>
                    <a:pt x="2153589" y="3289300"/>
                  </a:lnTo>
                  <a:lnTo>
                    <a:pt x="2151888" y="3276587"/>
                  </a:lnTo>
                  <a:lnTo>
                    <a:pt x="2151888" y="3632200"/>
                  </a:lnTo>
                  <a:lnTo>
                    <a:pt x="2151888" y="3644900"/>
                  </a:lnTo>
                  <a:lnTo>
                    <a:pt x="2148509" y="3657600"/>
                  </a:lnTo>
                  <a:lnTo>
                    <a:pt x="2142566" y="3657600"/>
                  </a:lnTo>
                  <a:lnTo>
                    <a:pt x="2132647" y="3670300"/>
                  </a:lnTo>
                  <a:lnTo>
                    <a:pt x="2101138" y="3670300"/>
                  </a:lnTo>
                  <a:lnTo>
                    <a:pt x="2107908" y="3657600"/>
                  </a:lnTo>
                  <a:lnTo>
                    <a:pt x="2116988" y="3657600"/>
                  </a:lnTo>
                  <a:lnTo>
                    <a:pt x="2119439" y="3644900"/>
                  </a:lnTo>
                  <a:lnTo>
                    <a:pt x="2122678" y="3644900"/>
                  </a:lnTo>
                  <a:lnTo>
                    <a:pt x="2125675" y="3632200"/>
                  </a:lnTo>
                  <a:lnTo>
                    <a:pt x="2130742" y="3632200"/>
                  </a:lnTo>
                  <a:lnTo>
                    <a:pt x="2133282" y="3644900"/>
                  </a:lnTo>
                  <a:lnTo>
                    <a:pt x="2138362" y="3644900"/>
                  </a:lnTo>
                  <a:lnTo>
                    <a:pt x="2140902" y="3657600"/>
                  </a:lnTo>
                  <a:lnTo>
                    <a:pt x="2141740" y="3657600"/>
                  </a:lnTo>
                  <a:lnTo>
                    <a:pt x="2143429" y="3644900"/>
                  </a:lnTo>
                  <a:lnTo>
                    <a:pt x="2150199" y="3644900"/>
                  </a:lnTo>
                  <a:lnTo>
                    <a:pt x="2151049" y="3632200"/>
                  </a:lnTo>
                  <a:lnTo>
                    <a:pt x="2151888" y="3632200"/>
                  </a:lnTo>
                  <a:lnTo>
                    <a:pt x="2151888" y="3276587"/>
                  </a:lnTo>
                  <a:lnTo>
                    <a:pt x="2151049" y="3263862"/>
                  </a:lnTo>
                  <a:lnTo>
                    <a:pt x="2150199" y="3263862"/>
                  </a:lnTo>
                  <a:lnTo>
                    <a:pt x="2150237" y="3263417"/>
                  </a:lnTo>
                  <a:lnTo>
                    <a:pt x="2150338" y="3261893"/>
                  </a:lnTo>
                  <a:lnTo>
                    <a:pt x="2150465" y="3259988"/>
                  </a:lnTo>
                  <a:lnTo>
                    <a:pt x="2150580" y="3258121"/>
                  </a:lnTo>
                  <a:lnTo>
                    <a:pt x="2150707" y="3256280"/>
                  </a:lnTo>
                  <a:lnTo>
                    <a:pt x="2150834" y="3254375"/>
                  </a:lnTo>
                  <a:lnTo>
                    <a:pt x="2143429" y="3276587"/>
                  </a:lnTo>
                  <a:lnTo>
                    <a:pt x="2138362" y="3276587"/>
                  </a:lnTo>
                  <a:lnTo>
                    <a:pt x="2145144" y="3263862"/>
                  </a:lnTo>
                  <a:lnTo>
                    <a:pt x="2133930" y="3263862"/>
                  </a:lnTo>
                  <a:lnTo>
                    <a:pt x="2129053" y="3251200"/>
                  </a:lnTo>
                  <a:lnTo>
                    <a:pt x="2123973" y="3251200"/>
                  </a:lnTo>
                  <a:lnTo>
                    <a:pt x="2118906" y="3251200"/>
                  </a:lnTo>
                  <a:lnTo>
                    <a:pt x="2122284" y="3238500"/>
                  </a:lnTo>
                  <a:lnTo>
                    <a:pt x="2114677" y="3238500"/>
                  </a:lnTo>
                  <a:lnTo>
                    <a:pt x="2118055" y="3225800"/>
                  </a:lnTo>
                  <a:lnTo>
                    <a:pt x="2106218" y="3225800"/>
                  </a:lnTo>
                  <a:lnTo>
                    <a:pt x="2106218" y="3213100"/>
                  </a:lnTo>
                  <a:lnTo>
                    <a:pt x="2096909" y="3225800"/>
                  </a:lnTo>
                  <a:lnTo>
                    <a:pt x="2095690" y="3225800"/>
                  </a:lnTo>
                  <a:lnTo>
                    <a:pt x="2092680" y="3216402"/>
                  </a:lnTo>
                  <a:lnTo>
                    <a:pt x="2092680" y="3949700"/>
                  </a:lnTo>
                  <a:lnTo>
                    <a:pt x="2080844" y="3949700"/>
                  </a:lnTo>
                  <a:lnTo>
                    <a:pt x="2080742" y="3951109"/>
                  </a:lnTo>
                  <a:lnTo>
                    <a:pt x="2080641" y="3953281"/>
                  </a:lnTo>
                  <a:lnTo>
                    <a:pt x="2080209" y="3962400"/>
                  </a:lnTo>
                  <a:lnTo>
                    <a:pt x="2071535" y="3962400"/>
                  </a:lnTo>
                  <a:lnTo>
                    <a:pt x="2068156" y="3949700"/>
                  </a:lnTo>
                  <a:lnTo>
                    <a:pt x="2080844" y="3949700"/>
                  </a:lnTo>
                  <a:lnTo>
                    <a:pt x="2081682" y="3937000"/>
                  </a:lnTo>
                  <a:lnTo>
                    <a:pt x="2088451" y="3937000"/>
                  </a:lnTo>
                  <a:lnTo>
                    <a:pt x="2092680" y="3949700"/>
                  </a:lnTo>
                  <a:lnTo>
                    <a:pt x="2092680" y="3216402"/>
                  </a:lnTo>
                  <a:lnTo>
                    <a:pt x="2091626" y="3213100"/>
                  </a:lnTo>
                  <a:lnTo>
                    <a:pt x="2079358" y="3213100"/>
                  </a:lnTo>
                  <a:lnTo>
                    <a:pt x="2076945" y="3200641"/>
                  </a:lnTo>
                  <a:lnTo>
                    <a:pt x="2077135" y="3200400"/>
                  </a:lnTo>
                  <a:lnTo>
                    <a:pt x="2078088" y="3200400"/>
                  </a:lnTo>
                  <a:lnTo>
                    <a:pt x="2076615" y="3196717"/>
                  </a:lnTo>
                  <a:lnTo>
                    <a:pt x="2076615" y="3416300"/>
                  </a:lnTo>
                  <a:lnTo>
                    <a:pt x="2072386" y="3429000"/>
                  </a:lnTo>
                  <a:lnTo>
                    <a:pt x="2063076" y="3429000"/>
                  </a:lnTo>
                  <a:lnTo>
                    <a:pt x="2062226" y="3416300"/>
                  </a:lnTo>
                  <a:lnTo>
                    <a:pt x="2076615" y="3416300"/>
                  </a:lnTo>
                  <a:lnTo>
                    <a:pt x="2076615" y="3196717"/>
                  </a:lnTo>
                  <a:lnTo>
                    <a:pt x="2073021" y="3187700"/>
                  </a:lnTo>
                  <a:lnTo>
                    <a:pt x="2068995" y="3187700"/>
                  </a:lnTo>
                  <a:lnTo>
                    <a:pt x="2078304" y="3175000"/>
                  </a:lnTo>
                  <a:lnTo>
                    <a:pt x="2068995" y="3175000"/>
                  </a:lnTo>
                  <a:lnTo>
                    <a:pt x="2058847" y="3187700"/>
                  </a:lnTo>
                  <a:lnTo>
                    <a:pt x="2058847" y="3670300"/>
                  </a:lnTo>
                  <a:lnTo>
                    <a:pt x="2057996" y="3670300"/>
                  </a:lnTo>
                  <a:lnTo>
                    <a:pt x="2054631" y="3683000"/>
                  </a:lnTo>
                  <a:lnTo>
                    <a:pt x="2057057" y="3695700"/>
                  </a:lnTo>
                  <a:lnTo>
                    <a:pt x="2057412" y="3708400"/>
                  </a:lnTo>
                  <a:lnTo>
                    <a:pt x="2047849" y="3708400"/>
                  </a:lnTo>
                  <a:lnTo>
                    <a:pt x="2045309" y="3695700"/>
                  </a:lnTo>
                  <a:lnTo>
                    <a:pt x="2036851" y="3695700"/>
                  </a:lnTo>
                  <a:lnTo>
                    <a:pt x="2030933" y="3708400"/>
                  </a:lnTo>
                  <a:lnTo>
                    <a:pt x="2004326" y="3708400"/>
                  </a:lnTo>
                  <a:lnTo>
                    <a:pt x="1995728" y="3721100"/>
                  </a:lnTo>
                  <a:lnTo>
                    <a:pt x="1981873" y="3721100"/>
                  </a:lnTo>
                  <a:lnTo>
                    <a:pt x="1975916" y="3708400"/>
                  </a:lnTo>
                  <a:lnTo>
                    <a:pt x="1970354" y="3708400"/>
                  </a:lnTo>
                  <a:lnTo>
                    <a:pt x="1966531" y="3721100"/>
                  </a:lnTo>
                  <a:lnTo>
                    <a:pt x="1965807" y="3733800"/>
                  </a:lnTo>
                  <a:lnTo>
                    <a:pt x="1962416" y="3733800"/>
                  </a:lnTo>
                  <a:lnTo>
                    <a:pt x="1963267" y="3721100"/>
                  </a:lnTo>
                  <a:lnTo>
                    <a:pt x="1937080" y="3721100"/>
                  </a:lnTo>
                  <a:lnTo>
                    <a:pt x="1937893" y="3733800"/>
                  </a:lnTo>
                  <a:lnTo>
                    <a:pt x="1898980" y="3733800"/>
                  </a:lnTo>
                  <a:lnTo>
                    <a:pt x="1897291" y="3746500"/>
                  </a:lnTo>
                  <a:lnTo>
                    <a:pt x="1898129" y="3733800"/>
                  </a:lnTo>
                  <a:lnTo>
                    <a:pt x="1892211" y="3721100"/>
                  </a:lnTo>
                  <a:lnTo>
                    <a:pt x="1889671" y="3733800"/>
                  </a:lnTo>
                  <a:lnTo>
                    <a:pt x="1887982" y="3733800"/>
                  </a:lnTo>
                  <a:lnTo>
                    <a:pt x="1892211" y="3721100"/>
                  </a:lnTo>
                  <a:lnTo>
                    <a:pt x="1887982" y="3721100"/>
                  </a:lnTo>
                  <a:lnTo>
                    <a:pt x="1882063" y="3733800"/>
                  </a:lnTo>
                  <a:lnTo>
                    <a:pt x="1883752" y="3721100"/>
                  </a:lnTo>
                  <a:lnTo>
                    <a:pt x="1877834" y="3721100"/>
                  </a:lnTo>
                  <a:lnTo>
                    <a:pt x="1877834" y="4165600"/>
                  </a:lnTo>
                  <a:lnTo>
                    <a:pt x="1876996" y="4178211"/>
                  </a:lnTo>
                  <a:lnTo>
                    <a:pt x="1876145" y="4178211"/>
                  </a:lnTo>
                  <a:lnTo>
                    <a:pt x="1876983" y="4165600"/>
                  </a:lnTo>
                  <a:lnTo>
                    <a:pt x="1877834" y="4165600"/>
                  </a:lnTo>
                  <a:lnTo>
                    <a:pt x="1877834" y="3721100"/>
                  </a:lnTo>
                  <a:lnTo>
                    <a:pt x="1871129" y="3721100"/>
                  </a:lnTo>
                  <a:lnTo>
                    <a:pt x="1871129" y="4178211"/>
                  </a:lnTo>
                  <a:lnTo>
                    <a:pt x="1871129" y="3721100"/>
                  </a:lnTo>
                  <a:lnTo>
                    <a:pt x="1868068" y="3721100"/>
                  </a:lnTo>
                  <a:lnTo>
                    <a:pt x="1871916" y="3708400"/>
                  </a:lnTo>
                  <a:lnTo>
                    <a:pt x="1838921" y="3708400"/>
                  </a:lnTo>
                  <a:lnTo>
                    <a:pt x="1826679" y="3697757"/>
                  </a:lnTo>
                  <a:lnTo>
                    <a:pt x="1826679" y="4178211"/>
                  </a:lnTo>
                  <a:lnTo>
                    <a:pt x="1826679" y="3697757"/>
                  </a:lnTo>
                  <a:lnTo>
                    <a:pt x="1824329" y="3695700"/>
                  </a:lnTo>
                  <a:lnTo>
                    <a:pt x="1811007" y="3695700"/>
                  </a:lnTo>
                  <a:lnTo>
                    <a:pt x="1821040" y="3683000"/>
                  </a:lnTo>
                  <a:lnTo>
                    <a:pt x="1799170" y="3683000"/>
                  </a:lnTo>
                  <a:lnTo>
                    <a:pt x="1794941" y="3670300"/>
                  </a:lnTo>
                  <a:lnTo>
                    <a:pt x="1798320" y="3670300"/>
                  </a:lnTo>
                  <a:lnTo>
                    <a:pt x="1788172" y="3657600"/>
                  </a:lnTo>
                  <a:lnTo>
                    <a:pt x="1782254" y="3644900"/>
                  </a:lnTo>
                  <a:lnTo>
                    <a:pt x="1767027" y="3644900"/>
                  </a:lnTo>
                  <a:lnTo>
                    <a:pt x="1768716" y="3632200"/>
                  </a:lnTo>
                  <a:lnTo>
                    <a:pt x="1759381" y="3644900"/>
                  </a:lnTo>
                  <a:lnTo>
                    <a:pt x="1747354" y="3644900"/>
                  </a:lnTo>
                  <a:lnTo>
                    <a:pt x="1735645" y="3657600"/>
                  </a:lnTo>
                  <a:lnTo>
                    <a:pt x="1727263" y="3657600"/>
                  </a:lnTo>
                  <a:lnTo>
                    <a:pt x="1739087" y="3644900"/>
                  </a:lnTo>
                  <a:lnTo>
                    <a:pt x="1740585" y="3632200"/>
                  </a:lnTo>
                  <a:lnTo>
                    <a:pt x="1743684" y="3632200"/>
                  </a:lnTo>
                  <a:lnTo>
                    <a:pt x="1760283" y="3619474"/>
                  </a:lnTo>
                  <a:lnTo>
                    <a:pt x="1737004" y="3619474"/>
                  </a:lnTo>
                  <a:lnTo>
                    <a:pt x="1732343" y="3606800"/>
                  </a:lnTo>
                  <a:lnTo>
                    <a:pt x="1720507" y="3606800"/>
                  </a:lnTo>
                  <a:lnTo>
                    <a:pt x="1723034" y="3594087"/>
                  </a:lnTo>
                  <a:lnTo>
                    <a:pt x="1705267" y="3594087"/>
                  </a:lnTo>
                  <a:lnTo>
                    <a:pt x="1696834" y="3581425"/>
                  </a:lnTo>
                  <a:lnTo>
                    <a:pt x="1696834" y="4178211"/>
                  </a:lnTo>
                  <a:lnTo>
                    <a:pt x="1696834" y="3581425"/>
                  </a:lnTo>
                  <a:lnTo>
                    <a:pt x="1689201" y="3581400"/>
                  </a:lnTo>
                  <a:lnTo>
                    <a:pt x="1689201" y="3568700"/>
                  </a:lnTo>
                  <a:lnTo>
                    <a:pt x="1701253" y="3568700"/>
                  </a:lnTo>
                  <a:lnTo>
                    <a:pt x="1702282" y="3556000"/>
                  </a:lnTo>
                  <a:lnTo>
                    <a:pt x="1709508" y="3556000"/>
                  </a:lnTo>
                  <a:lnTo>
                    <a:pt x="1699348" y="3543300"/>
                  </a:lnTo>
                  <a:lnTo>
                    <a:pt x="1692592" y="3556000"/>
                  </a:lnTo>
                  <a:lnTo>
                    <a:pt x="1681162" y="3556000"/>
                  </a:lnTo>
                  <a:lnTo>
                    <a:pt x="1675930" y="3543300"/>
                  </a:lnTo>
                  <a:lnTo>
                    <a:pt x="1684972" y="3543300"/>
                  </a:lnTo>
                  <a:lnTo>
                    <a:pt x="1676107" y="3533051"/>
                  </a:lnTo>
                  <a:lnTo>
                    <a:pt x="1673987" y="3530549"/>
                  </a:lnTo>
                  <a:lnTo>
                    <a:pt x="1671434" y="3543300"/>
                  </a:lnTo>
                  <a:lnTo>
                    <a:pt x="1662290" y="3543300"/>
                  </a:lnTo>
                  <a:lnTo>
                    <a:pt x="1655368" y="3556000"/>
                  </a:lnTo>
                  <a:lnTo>
                    <a:pt x="1650974" y="3556000"/>
                  </a:lnTo>
                  <a:lnTo>
                    <a:pt x="1649450" y="3543300"/>
                  </a:lnTo>
                  <a:lnTo>
                    <a:pt x="1649806" y="3543300"/>
                  </a:lnTo>
                  <a:lnTo>
                    <a:pt x="1653692" y="3530549"/>
                  </a:lnTo>
                  <a:lnTo>
                    <a:pt x="1638452" y="3530549"/>
                  </a:lnTo>
                  <a:lnTo>
                    <a:pt x="1638515" y="3530104"/>
                  </a:lnTo>
                  <a:lnTo>
                    <a:pt x="1640141" y="3517900"/>
                  </a:lnTo>
                  <a:lnTo>
                    <a:pt x="1659407" y="3517900"/>
                  </a:lnTo>
                  <a:lnTo>
                    <a:pt x="1663827" y="3505200"/>
                  </a:lnTo>
                  <a:lnTo>
                    <a:pt x="1636763" y="3505200"/>
                  </a:lnTo>
                  <a:lnTo>
                    <a:pt x="1648599" y="3492500"/>
                  </a:lnTo>
                  <a:lnTo>
                    <a:pt x="1646910" y="3492500"/>
                  </a:lnTo>
                  <a:lnTo>
                    <a:pt x="1642592" y="3479800"/>
                  </a:lnTo>
                  <a:lnTo>
                    <a:pt x="1635810" y="3492500"/>
                  </a:lnTo>
                  <a:lnTo>
                    <a:pt x="1635061" y="3492500"/>
                  </a:lnTo>
                  <a:lnTo>
                    <a:pt x="1630832" y="3492500"/>
                  </a:lnTo>
                  <a:lnTo>
                    <a:pt x="1632254" y="3481882"/>
                  </a:lnTo>
                  <a:lnTo>
                    <a:pt x="1631696" y="3479800"/>
                  </a:lnTo>
                  <a:lnTo>
                    <a:pt x="1625231" y="3467100"/>
                  </a:lnTo>
                  <a:lnTo>
                    <a:pt x="1619250" y="3467100"/>
                  </a:lnTo>
                  <a:lnTo>
                    <a:pt x="1617306" y="3454400"/>
                  </a:lnTo>
                  <a:lnTo>
                    <a:pt x="1640141" y="3454400"/>
                  </a:lnTo>
                  <a:lnTo>
                    <a:pt x="1635620" y="3441700"/>
                  </a:lnTo>
                  <a:lnTo>
                    <a:pt x="1629994" y="3441700"/>
                  </a:lnTo>
                  <a:lnTo>
                    <a:pt x="1617306" y="3429000"/>
                  </a:lnTo>
                  <a:lnTo>
                    <a:pt x="1614766" y="3429000"/>
                  </a:lnTo>
                  <a:lnTo>
                    <a:pt x="1614766" y="3873500"/>
                  </a:lnTo>
                  <a:lnTo>
                    <a:pt x="1614766" y="3886200"/>
                  </a:lnTo>
                  <a:lnTo>
                    <a:pt x="1608848" y="3886200"/>
                  </a:lnTo>
                  <a:lnTo>
                    <a:pt x="1608848" y="3873500"/>
                  </a:lnTo>
                  <a:lnTo>
                    <a:pt x="1614766" y="3873500"/>
                  </a:lnTo>
                  <a:lnTo>
                    <a:pt x="1614766" y="3429000"/>
                  </a:lnTo>
                  <a:lnTo>
                    <a:pt x="1606410" y="3429000"/>
                  </a:lnTo>
                  <a:lnTo>
                    <a:pt x="1602905" y="3416300"/>
                  </a:lnTo>
                  <a:lnTo>
                    <a:pt x="1589684" y="3416300"/>
                  </a:lnTo>
                  <a:lnTo>
                    <a:pt x="1592135" y="3403600"/>
                  </a:lnTo>
                  <a:lnTo>
                    <a:pt x="1596821" y="3403600"/>
                  </a:lnTo>
                  <a:lnTo>
                    <a:pt x="1592770" y="3390900"/>
                  </a:lnTo>
                  <a:lnTo>
                    <a:pt x="1605457" y="3390900"/>
                  </a:lnTo>
                  <a:lnTo>
                    <a:pt x="1602854" y="3378200"/>
                  </a:lnTo>
                  <a:lnTo>
                    <a:pt x="1596047" y="3378200"/>
                  </a:lnTo>
                  <a:lnTo>
                    <a:pt x="1586547" y="3365500"/>
                  </a:lnTo>
                  <a:lnTo>
                    <a:pt x="1583474" y="3365500"/>
                  </a:lnTo>
                  <a:lnTo>
                    <a:pt x="1584871" y="3352800"/>
                  </a:lnTo>
                  <a:lnTo>
                    <a:pt x="1583893" y="3352800"/>
                  </a:lnTo>
                  <a:lnTo>
                    <a:pt x="1582280" y="3340074"/>
                  </a:lnTo>
                  <a:lnTo>
                    <a:pt x="1582204" y="3338195"/>
                  </a:lnTo>
                  <a:lnTo>
                    <a:pt x="1582089" y="3335337"/>
                  </a:lnTo>
                  <a:lnTo>
                    <a:pt x="1581772" y="3327400"/>
                  </a:lnTo>
                  <a:lnTo>
                    <a:pt x="1574177" y="3340074"/>
                  </a:lnTo>
                  <a:lnTo>
                    <a:pt x="1574165" y="3327400"/>
                  </a:lnTo>
                  <a:lnTo>
                    <a:pt x="1564030" y="3340074"/>
                  </a:lnTo>
                  <a:lnTo>
                    <a:pt x="1571840" y="3327400"/>
                  </a:lnTo>
                  <a:lnTo>
                    <a:pt x="1572679" y="3314700"/>
                  </a:lnTo>
                  <a:lnTo>
                    <a:pt x="1568767" y="3302000"/>
                  </a:lnTo>
                  <a:lnTo>
                    <a:pt x="1562328" y="3302000"/>
                  </a:lnTo>
                  <a:lnTo>
                    <a:pt x="1555584" y="3289300"/>
                  </a:lnTo>
                  <a:lnTo>
                    <a:pt x="1552168" y="3289300"/>
                  </a:lnTo>
                  <a:lnTo>
                    <a:pt x="1552168" y="3898900"/>
                  </a:lnTo>
                  <a:lnTo>
                    <a:pt x="1552168" y="3911600"/>
                  </a:lnTo>
                  <a:lnTo>
                    <a:pt x="1536941" y="3911600"/>
                  </a:lnTo>
                  <a:lnTo>
                    <a:pt x="1537792" y="3898900"/>
                  </a:lnTo>
                  <a:lnTo>
                    <a:pt x="1552168" y="3898900"/>
                  </a:lnTo>
                  <a:lnTo>
                    <a:pt x="1552168" y="3289300"/>
                  </a:lnTo>
                  <a:lnTo>
                    <a:pt x="1550898" y="3289300"/>
                  </a:lnTo>
                  <a:lnTo>
                    <a:pt x="1550670" y="3276587"/>
                  </a:lnTo>
                  <a:lnTo>
                    <a:pt x="1553019" y="3276587"/>
                  </a:lnTo>
                  <a:lnTo>
                    <a:pt x="1557147" y="3289300"/>
                  </a:lnTo>
                  <a:lnTo>
                    <a:pt x="1569199" y="3302000"/>
                  </a:lnTo>
                  <a:lnTo>
                    <a:pt x="1584312" y="3302000"/>
                  </a:lnTo>
                  <a:lnTo>
                    <a:pt x="1589024" y="3289300"/>
                  </a:lnTo>
                  <a:lnTo>
                    <a:pt x="1595310" y="3289300"/>
                  </a:lnTo>
                  <a:lnTo>
                    <a:pt x="1602333" y="3302000"/>
                  </a:lnTo>
                  <a:lnTo>
                    <a:pt x="1594358" y="3314700"/>
                  </a:lnTo>
                  <a:lnTo>
                    <a:pt x="1586865" y="3327400"/>
                  </a:lnTo>
                  <a:lnTo>
                    <a:pt x="1605622" y="3327400"/>
                  </a:lnTo>
                  <a:lnTo>
                    <a:pt x="1615617" y="3314700"/>
                  </a:lnTo>
                  <a:lnTo>
                    <a:pt x="1622437" y="3314700"/>
                  </a:lnTo>
                  <a:lnTo>
                    <a:pt x="1623225" y="3327400"/>
                  </a:lnTo>
                  <a:lnTo>
                    <a:pt x="1603806" y="3340074"/>
                  </a:lnTo>
                  <a:lnTo>
                    <a:pt x="1617306" y="3340074"/>
                  </a:lnTo>
                  <a:lnTo>
                    <a:pt x="1617268" y="3340506"/>
                  </a:lnTo>
                  <a:lnTo>
                    <a:pt x="1616278" y="3352800"/>
                  </a:lnTo>
                  <a:lnTo>
                    <a:pt x="1621536" y="3352800"/>
                  </a:lnTo>
                  <a:lnTo>
                    <a:pt x="1618145" y="3340074"/>
                  </a:lnTo>
                  <a:lnTo>
                    <a:pt x="1630006" y="3340074"/>
                  </a:lnTo>
                  <a:lnTo>
                    <a:pt x="1621536" y="3352800"/>
                  </a:lnTo>
                  <a:lnTo>
                    <a:pt x="1635061" y="3352800"/>
                  </a:lnTo>
                  <a:lnTo>
                    <a:pt x="1620685" y="3365500"/>
                  </a:lnTo>
                  <a:lnTo>
                    <a:pt x="1630553" y="3365500"/>
                  </a:lnTo>
                  <a:lnTo>
                    <a:pt x="1642465" y="3378200"/>
                  </a:lnTo>
                  <a:lnTo>
                    <a:pt x="1654708" y="3378200"/>
                  </a:lnTo>
                  <a:lnTo>
                    <a:pt x="1665516" y="3390900"/>
                  </a:lnTo>
                  <a:lnTo>
                    <a:pt x="1651990" y="3390900"/>
                  </a:lnTo>
                  <a:lnTo>
                    <a:pt x="1664741" y="3403600"/>
                  </a:lnTo>
                  <a:lnTo>
                    <a:pt x="1673453" y="3416300"/>
                  </a:lnTo>
                  <a:lnTo>
                    <a:pt x="1679460" y="3441700"/>
                  </a:lnTo>
                  <a:lnTo>
                    <a:pt x="1684134" y="3454400"/>
                  </a:lnTo>
                  <a:lnTo>
                    <a:pt x="1694281" y="3454400"/>
                  </a:lnTo>
                  <a:lnTo>
                    <a:pt x="1695945" y="3467100"/>
                  </a:lnTo>
                  <a:lnTo>
                    <a:pt x="1699348" y="3454400"/>
                  </a:lnTo>
                  <a:lnTo>
                    <a:pt x="1706968" y="3454400"/>
                  </a:lnTo>
                  <a:lnTo>
                    <a:pt x="1701050" y="3467100"/>
                  </a:lnTo>
                  <a:lnTo>
                    <a:pt x="1732343" y="3467100"/>
                  </a:lnTo>
                  <a:lnTo>
                    <a:pt x="1744103" y="3479800"/>
                  </a:lnTo>
                  <a:lnTo>
                    <a:pt x="1748409" y="3492500"/>
                  </a:lnTo>
                  <a:lnTo>
                    <a:pt x="1769567" y="3492500"/>
                  </a:lnTo>
                  <a:lnTo>
                    <a:pt x="1775345" y="3505200"/>
                  </a:lnTo>
                  <a:lnTo>
                    <a:pt x="1782254" y="3505200"/>
                  </a:lnTo>
                  <a:lnTo>
                    <a:pt x="1789785" y="3517900"/>
                  </a:lnTo>
                  <a:lnTo>
                    <a:pt x="1797469" y="3517900"/>
                  </a:lnTo>
                  <a:lnTo>
                    <a:pt x="1804035" y="3530549"/>
                  </a:lnTo>
                  <a:lnTo>
                    <a:pt x="1809508" y="3530549"/>
                  </a:lnTo>
                  <a:lnTo>
                    <a:pt x="1813420" y="3543300"/>
                  </a:lnTo>
                  <a:lnTo>
                    <a:pt x="1815236" y="3556000"/>
                  </a:lnTo>
                  <a:lnTo>
                    <a:pt x="1823694" y="3543300"/>
                  </a:lnTo>
                  <a:lnTo>
                    <a:pt x="1827085" y="3556000"/>
                  </a:lnTo>
                  <a:lnTo>
                    <a:pt x="1834692" y="3556000"/>
                  </a:lnTo>
                  <a:lnTo>
                    <a:pt x="1838706" y="3568700"/>
                  </a:lnTo>
                  <a:lnTo>
                    <a:pt x="1843684" y="3556000"/>
                  </a:lnTo>
                  <a:lnTo>
                    <a:pt x="1849920" y="3556000"/>
                  </a:lnTo>
                  <a:lnTo>
                    <a:pt x="1850009" y="3556711"/>
                  </a:lnTo>
                  <a:lnTo>
                    <a:pt x="1851609" y="3568700"/>
                  </a:lnTo>
                  <a:lnTo>
                    <a:pt x="1850758" y="3568700"/>
                  </a:lnTo>
                  <a:lnTo>
                    <a:pt x="1850758" y="3581400"/>
                  </a:lnTo>
                  <a:lnTo>
                    <a:pt x="1852460" y="3594087"/>
                  </a:lnTo>
                  <a:lnTo>
                    <a:pt x="1870646" y="3594087"/>
                  </a:lnTo>
                  <a:lnTo>
                    <a:pt x="1878012" y="3581400"/>
                  </a:lnTo>
                  <a:lnTo>
                    <a:pt x="1884603" y="3581400"/>
                  </a:lnTo>
                  <a:lnTo>
                    <a:pt x="1876983" y="3606800"/>
                  </a:lnTo>
                  <a:lnTo>
                    <a:pt x="1882914" y="3594087"/>
                  </a:lnTo>
                  <a:lnTo>
                    <a:pt x="1893912" y="3594087"/>
                  </a:lnTo>
                  <a:lnTo>
                    <a:pt x="1893785" y="3594392"/>
                  </a:lnTo>
                  <a:lnTo>
                    <a:pt x="1888832" y="3606800"/>
                  </a:lnTo>
                  <a:lnTo>
                    <a:pt x="1894751" y="3606800"/>
                  </a:lnTo>
                  <a:lnTo>
                    <a:pt x="1894751" y="3594087"/>
                  </a:lnTo>
                  <a:lnTo>
                    <a:pt x="1905000" y="3594087"/>
                  </a:lnTo>
                  <a:lnTo>
                    <a:pt x="1905127" y="3594392"/>
                  </a:lnTo>
                  <a:lnTo>
                    <a:pt x="1910181" y="3606800"/>
                  </a:lnTo>
                  <a:lnTo>
                    <a:pt x="1912505" y="3619474"/>
                  </a:lnTo>
                  <a:lnTo>
                    <a:pt x="1937893" y="3619474"/>
                  </a:lnTo>
                  <a:lnTo>
                    <a:pt x="1935353" y="3632200"/>
                  </a:lnTo>
                  <a:lnTo>
                    <a:pt x="1935060" y="3644900"/>
                  </a:lnTo>
                  <a:lnTo>
                    <a:pt x="1941271" y="3632200"/>
                  </a:lnTo>
                  <a:lnTo>
                    <a:pt x="1945500" y="3632200"/>
                  </a:lnTo>
                  <a:lnTo>
                    <a:pt x="1947189" y="3619512"/>
                  </a:lnTo>
                  <a:lnTo>
                    <a:pt x="1950948" y="3632200"/>
                  </a:lnTo>
                  <a:lnTo>
                    <a:pt x="1957552" y="3632200"/>
                  </a:lnTo>
                  <a:lnTo>
                    <a:pt x="1965744" y="3644900"/>
                  </a:lnTo>
                  <a:lnTo>
                    <a:pt x="1974265" y="3644900"/>
                  </a:lnTo>
                  <a:lnTo>
                    <a:pt x="1969185" y="3657600"/>
                  </a:lnTo>
                  <a:lnTo>
                    <a:pt x="2028621" y="3657600"/>
                  </a:lnTo>
                  <a:lnTo>
                    <a:pt x="2028710" y="3644900"/>
                  </a:lnTo>
                  <a:lnTo>
                    <a:pt x="2031187" y="3632200"/>
                  </a:lnTo>
                  <a:lnTo>
                    <a:pt x="2035162" y="3632200"/>
                  </a:lnTo>
                  <a:lnTo>
                    <a:pt x="2035162" y="3644900"/>
                  </a:lnTo>
                  <a:lnTo>
                    <a:pt x="2035695" y="3644900"/>
                  </a:lnTo>
                  <a:lnTo>
                    <a:pt x="2035517" y="3632200"/>
                  </a:lnTo>
                  <a:lnTo>
                    <a:pt x="2043036" y="3632200"/>
                  </a:lnTo>
                  <a:lnTo>
                    <a:pt x="2043201" y="3644900"/>
                  </a:lnTo>
                  <a:lnTo>
                    <a:pt x="2040826" y="3644900"/>
                  </a:lnTo>
                  <a:lnTo>
                    <a:pt x="2036851" y="3657600"/>
                  </a:lnTo>
                  <a:lnTo>
                    <a:pt x="2047011" y="3644900"/>
                  </a:lnTo>
                  <a:lnTo>
                    <a:pt x="2047011" y="3657600"/>
                  </a:lnTo>
                  <a:lnTo>
                    <a:pt x="2046160" y="3657600"/>
                  </a:lnTo>
                  <a:lnTo>
                    <a:pt x="2058847" y="3670300"/>
                  </a:lnTo>
                  <a:lnTo>
                    <a:pt x="2058847" y="3187700"/>
                  </a:lnTo>
                  <a:lnTo>
                    <a:pt x="2063419" y="3175000"/>
                  </a:lnTo>
                  <a:lnTo>
                    <a:pt x="2050630" y="3175000"/>
                  </a:lnTo>
                  <a:lnTo>
                    <a:pt x="2048700" y="3162300"/>
                  </a:lnTo>
                  <a:lnTo>
                    <a:pt x="2057996" y="3162300"/>
                  </a:lnTo>
                  <a:lnTo>
                    <a:pt x="2044687" y="3149600"/>
                  </a:lnTo>
                  <a:lnTo>
                    <a:pt x="2022195" y="3149600"/>
                  </a:lnTo>
                  <a:lnTo>
                    <a:pt x="2013165" y="3136900"/>
                  </a:lnTo>
                  <a:lnTo>
                    <a:pt x="2020671" y="3136900"/>
                  </a:lnTo>
                  <a:lnTo>
                    <a:pt x="2011045" y="3124200"/>
                  </a:lnTo>
                  <a:lnTo>
                    <a:pt x="2006409" y="3124200"/>
                  </a:lnTo>
                  <a:lnTo>
                    <a:pt x="2008098" y="3111500"/>
                  </a:lnTo>
                  <a:lnTo>
                    <a:pt x="2012645" y="3111500"/>
                  </a:lnTo>
                  <a:lnTo>
                    <a:pt x="2008301" y="3098800"/>
                  </a:lnTo>
                  <a:lnTo>
                    <a:pt x="2003653" y="3098800"/>
                  </a:lnTo>
                  <a:lnTo>
                    <a:pt x="1994941" y="3086633"/>
                  </a:lnTo>
                  <a:lnTo>
                    <a:pt x="1984514" y="3098800"/>
                  </a:lnTo>
                  <a:lnTo>
                    <a:pt x="1966963" y="3098800"/>
                  </a:lnTo>
                  <a:lnTo>
                    <a:pt x="1970671" y="3086100"/>
                  </a:lnTo>
                  <a:lnTo>
                    <a:pt x="1975954" y="3086100"/>
                  </a:lnTo>
                  <a:lnTo>
                    <a:pt x="1994560" y="3073400"/>
                  </a:lnTo>
                  <a:lnTo>
                    <a:pt x="1972564" y="3073400"/>
                  </a:lnTo>
                  <a:lnTo>
                    <a:pt x="1977644" y="3060700"/>
                  </a:lnTo>
                  <a:lnTo>
                    <a:pt x="1973414" y="3060700"/>
                  </a:lnTo>
                  <a:lnTo>
                    <a:pt x="1965845" y="3048000"/>
                  </a:lnTo>
                  <a:lnTo>
                    <a:pt x="1946884" y="3048000"/>
                  </a:lnTo>
                  <a:lnTo>
                    <a:pt x="1945500" y="3035300"/>
                  </a:lnTo>
                  <a:lnTo>
                    <a:pt x="1959356" y="3035300"/>
                  </a:lnTo>
                  <a:lnTo>
                    <a:pt x="1961553" y="3022600"/>
                  </a:lnTo>
                  <a:lnTo>
                    <a:pt x="1937042" y="3022600"/>
                  </a:lnTo>
                  <a:lnTo>
                    <a:pt x="1941271" y="3009900"/>
                  </a:lnTo>
                  <a:lnTo>
                    <a:pt x="1937893" y="3009900"/>
                  </a:lnTo>
                  <a:lnTo>
                    <a:pt x="1929231" y="3022600"/>
                  </a:lnTo>
                  <a:lnTo>
                    <a:pt x="1919274" y="3022600"/>
                  </a:lnTo>
                  <a:lnTo>
                    <a:pt x="1915045" y="3009900"/>
                  </a:lnTo>
                  <a:lnTo>
                    <a:pt x="1910816" y="3009900"/>
                  </a:lnTo>
                  <a:lnTo>
                    <a:pt x="1914207" y="2997200"/>
                  </a:lnTo>
                  <a:lnTo>
                    <a:pt x="1934667" y="2997200"/>
                  </a:lnTo>
                  <a:lnTo>
                    <a:pt x="1939582" y="2984500"/>
                  </a:lnTo>
                  <a:lnTo>
                    <a:pt x="1926894" y="2984500"/>
                  </a:lnTo>
                  <a:lnTo>
                    <a:pt x="1928583" y="2971800"/>
                  </a:lnTo>
                  <a:lnTo>
                    <a:pt x="1915045" y="2984500"/>
                  </a:lnTo>
                  <a:lnTo>
                    <a:pt x="1918436" y="2971800"/>
                  </a:lnTo>
                  <a:lnTo>
                    <a:pt x="1917319" y="2971800"/>
                  </a:lnTo>
                  <a:lnTo>
                    <a:pt x="1912721" y="2959100"/>
                  </a:lnTo>
                  <a:lnTo>
                    <a:pt x="1908441" y="2959100"/>
                  </a:lnTo>
                  <a:lnTo>
                    <a:pt x="1908276" y="2946400"/>
                  </a:lnTo>
                  <a:lnTo>
                    <a:pt x="1931123" y="2946400"/>
                  </a:lnTo>
                  <a:lnTo>
                    <a:pt x="1923046" y="2933700"/>
                  </a:lnTo>
                  <a:lnTo>
                    <a:pt x="1912823" y="2933700"/>
                  </a:lnTo>
                  <a:lnTo>
                    <a:pt x="1906587" y="2924352"/>
                  </a:lnTo>
                  <a:lnTo>
                    <a:pt x="1906587" y="3136900"/>
                  </a:lnTo>
                  <a:lnTo>
                    <a:pt x="1898129" y="3136900"/>
                  </a:lnTo>
                  <a:lnTo>
                    <a:pt x="1899831" y="3124200"/>
                  </a:lnTo>
                  <a:lnTo>
                    <a:pt x="1905749" y="3124200"/>
                  </a:lnTo>
                  <a:lnTo>
                    <a:pt x="1906587" y="3136900"/>
                  </a:lnTo>
                  <a:lnTo>
                    <a:pt x="1906587" y="2924352"/>
                  </a:lnTo>
                  <a:lnTo>
                    <a:pt x="1904314" y="2920936"/>
                  </a:lnTo>
                  <a:lnTo>
                    <a:pt x="1892769" y="2920936"/>
                  </a:lnTo>
                  <a:lnTo>
                    <a:pt x="1898992" y="2908300"/>
                  </a:lnTo>
                  <a:lnTo>
                    <a:pt x="1909127" y="2908300"/>
                  </a:lnTo>
                  <a:lnTo>
                    <a:pt x="1908276" y="2895600"/>
                  </a:lnTo>
                  <a:lnTo>
                    <a:pt x="1902993" y="2895600"/>
                  </a:lnTo>
                  <a:lnTo>
                    <a:pt x="1885442" y="2882900"/>
                  </a:lnTo>
                  <a:lnTo>
                    <a:pt x="1893062" y="2882900"/>
                  </a:lnTo>
                  <a:lnTo>
                    <a:pt x="1898129" y="2870200"/>
                  </a:lnTo>
                  <a:lnTo>
                    <a:pt x="1893062" y="2870200"/>
                  </a:lnTo>
                  <a:lnTo>
                    <a:pt x="1895589" y="2857500"/>
                  </a:lnTo>
                  <a:lnTo>
                    <a:pt x="1888121" y="2857500"/>
                  </a:lnTo>
                  <a:lnTo>
                    <a:pt x="1890204" y="2844800"/>
                  </a:lnTo>
                  <a:lnTo>
                    <a:pt x="1882063" y="2844800"/>
                  </a:lnTo>
                  <a:lnTo>
                    <a:pt x="1876094" y="2832100"/>
                  </a:lnTo>
                  <a:lnTo>
                    <a:pt x="1872437" y="2832100"/>
                  </a:lnTo>
                  <a:lnTo>
                    <a:pt x="1873377" y="2819400"/>
                  </a:lnTo>
                  <a:lnTo>
                    <a:pt x="1887982" y="2819400"/>
                  </a:lnTo>
                  <a:lnTo>
                    <a:pt x="1878672" y="2806700"/>
                  </a:lnTo>
                  <a:lnTo>
                    <a:pt x="1869694" y="2806700"/>
                  </a:lnTo>
                  <a:lnTo>
                    <a:pt x="1869300" y="2808871"/>
                  </a:lnTo>
                  <a:lnTo>
                    <a:pt x="1869300" y="3149600"/>
                  </a:lnTo>
                  <a:lnTo>
                    <a:pt x="1864296" y="3149600"/>
                  </a:lnTo>
                  <a:lnTo>
                    <a:pt x="1865960" y="3136900"/>
                  </a:lnTo>
                  <a:lnTo>
                    <a:pt x="1868741" y="3136900"/>
                  </a:lnTo>
                  <a:lnTo>
                    <a:pt x="1868843" y="3139325"/>
                  </a:lnTo>
                  <a:lnTo>
                    <a:pt x="1869300" y="3149600"/>
                  </a:lnTo>
                  <a:lnTo>
                    <a:pt x="1869300" y="2808871"/>
                  </a:lnTo>
                  <a:lnTo>
                    <a:pt x="1867382" y="2819400"/>
                  </a:lnTo>
                  <a:lnTo>
                    <a:pt x="1848231" y="2819400"/>
                  </a:lnTo>
                  <a:lnTo>
                    <a:pt x="1848231" y="2806700"/>
                  </a:lnTo>
                  <a:lnTo>
                    <a:pt x="1849882" y="2806700"/>
                  </a:lnTo>
                  <a:lnTo>
                    <a:pt x="1850758" y="2794000"/>
                  </a:lnTo>
                  <a:lnTo>
                    <a:pt x="1865147" y="2794000"/>
                  </a:lnTo>
                  <a:lnTo>
                    <a:pt x="1860130" y="2781300"/>
                  </a:lnTo>
                  <a:lnTo>
                    <a:pt x="1870214" y="2781300"/>
                  </a:lnTo>
                  <a:lnTo>
                    <a:pt x="1871916" y="2768600"/>
                  </a:lnTo>
                  <a:lnTo>
                    <a:pt x="1854479" y="2768600"/>
                  </a:lnTo>
                  <a:lnTo>
                    <a:pt x="1850237" y="2755900"/>
                  </a:lnTo>
                  <a:lnTo>
                    <a:pt x="1855304" y="2755900"/>
                  </a:lnTo>
                  <a:lnTo>
                    <a:pt x="1859241" y="2743200"/>
                  </a:lnTo>
                  <a:lnTo>
                    <a:pt x="1876640" y="2743200"/>
                  </a:lnTo>
                  <a:lnTo>
                    <a:pt x="1878253" y="2730500"/>
                  </a:lnTo>
                  <a:lnTo>
                    <a:pt x="1883752" y="2730500"/>
                  </a:lnTo>
                  <a:lnTo>
                    <a:pt x="1878672" y="2717800"/>
                  </a:lnTo>
                  <a:lnTo>
                    <a:pt x="1874443" y="2730500"/>
                  </a:lnTo>
                  <a:lnTo>
                    <a:pt x="1867687" y="2730500"/>
                  </a:lnTo>
                  <a:lnTo>
                    <a:pt x="1862099" y="2717800"/>
                  </a:lnTo>
                  <a:lnTo>
                    <a:pt x="1866836" y="2717800"/>
                  </a:lnTo>
                  <a:lnTo>
                    <a:pt x="1870303" y="2705100"/>
                  </a:lnTo>
                  <a:lnTo>
                    <a:pt x="1860918" y="2705100"/>
                  </a:lnTo>
                  <a:lnTo>
                    <a:pt x="1852358" y="2692400"/>
                  </a:lnTo>
                  <a:lnTo>
                    <a:pt x="1842300" y="2692400"/>
                  </a:lnTo>
                  <a:lnTo>
                    <a:pt x="1842300" y="2717800"/>
                  </a:lnTo>
                  <a:lnTo>
                    <a:pt x="1828774" y="2717800"/>
                  </a:lnTo>
                  <a:lnTo>
                    <a:pt x="1828774" y="2705100"/>
                  </a:lnTo>
                  <a:lnTo>
                    <a:pt x="1837232" y="2705100"/>
                  </a:lnTo>
                  <a:lnTo>
                    <a:pt x="1842300" y="2717800"/>
                  </a:lnTo>
                  <a:lnTo>
                    <a:pt x="1842300" y="2692400"/>
                  </a:lnTo>
                  <a:lnTo>
                    <a:pt x="1823694" y="2692400"/>
                  </a:lnTo>
                  <a:lnTo>
                    <a:pt x="1823694" y="2679700"/>
                  </a:lnTo>
                  <a:lnTo>
                    <a:pt x="1845691" y="2679700"/>
                  </a:lnTo>
                  <a:lnTo>
                    <a:pt x="1839772" y="2667000"/>
                  </a:lnTo>
                  <a:lnTo>
                    <a:pt x="1858378" y="2667000"/>
                  </a:lnTo>
                  <a:lnTo>
                    <a:pt x="1847380" y="2654300"/>
                  </a:lnTo>
                  <a:lnTo>
                    <a:pt x="1823250" y="2654300"/>
                  </a:lnTo>
                  <a:lnTo>
                    <a:pt x="1826653" y="2667000"/>
                  </a:lnTo>
                  <a:lnTo>
                    <a:pt x="1822005" y="2667000"/>
                  </a:lnTo>
                  <a:lnTo>
                    <a:pt x="1820748" y="2654300"/>
                  </a:lnTo>
                  <a:lnTo>
                    <a:pt x="1819567" y="2641600"/>
                  </a:lnTo>
                  <a:lnTo>
                    <a:pt x="1818551" y="2628900"/>
                  </a:lnTo>
                  <a:lnTo>
                    <a:pt x="1817776" y="2616200"/>
                  </a:lnTo>
                  <a:lnTo>
                    <a:pt x="1831314" y="2616200"/>
                  </a:lnTo>
                  <a:lnTo>
                    <a:pt x="1820418" y="2603500"/>
                  </a:lnTo>
                  <a:lnTo>
                    <a:pt x="1819046" y="2578100"/>
                  </a:lnTo>
                  <a:lnTo>
                    <a:pt x="1828457" y="2565400"/>
                  </a:lnTo>
                  <a:lnTo>
                    <a:pt x="1849920" y="2565400"/>
                  </a:lnTo>
                  <a:lnTo>
                    <a:pt x="1842617" y="2578100"/>
                  </a:lnTo>
                  <a:lnTo>
                    <a:pt x="1838502" y="2590800"/>
                  </a:lnTo>
                  <a:lnTo>
                    <a:pt x="1837550" y="2603500"/>
                  </a:lnTo>
                  <a:lnTo>
                    <a:pt x="1839772" y="2616200"/>
                  </a:lnTo>
                  <a:lnTo>
                    <a:pt x="1882063" y="2616200"/>
                  </a:lnTo>
                  <a:lnTo>
                    <a:pt x="1865985" y="2603500"/>
                  </a:lnTo>
                  <a:lnTo>
                    <a:pt x="1866519" y="2603500"/>
                  </a:lnTo>
                  <a:lnTo>
                    <a:pt x="1872119" y="2590800"/>
                  </a:lnTo>
                  <a:lnTo>
                    <a:pt x="1874786" y="2590800"/>
                  </a:lnTo>
                  <a:lnTo>
                    <a:pt x="1886292" y="2578100"/>
                  </a:lnTo>
                  <a:lnTo>
                    <a:pt x="1885835" y="2578100"/>
                  </a:lnTo>
                  <a:lnTo>
                    <a:pt x="1881428" y="2565400"/>
                  </a:lnTo>
                  <a:lnTo>
                    <a:pt x="1892211" y="2565400"/>
                  </a:lnTo>
                  <a:lnTo>
                    <a:pt x="1878977" y="2552700"/>
                  </a:lnTo>
                  <a:lnTo>
                    <a:pt x="1875294" y="2552700"/>
                  </a:lnTo>
                  <a:lnTo>
                    <a:pt x="1875167" y="2540000"/>
                  </a:lnTo>
                  <a:lnTo>
                    <a:pt x="1897291" y="2540000"/>
                  </a:lnTo>
                  <a:lnTo>
                    <a:pt x="1892211" y="2527300"/>
                  </a:lnTo>
                  <a:lnTo>
                    <a:pt x="1871370" y="2527300"/>
                  </a:lnTo>
                  <a:lnTo>
                    <a:pt x="1861756" y="2514600"/>
                  </a:lnTo>
                  <a:lnTo>
                    <a:pt x="1890102" y="2514600"/>
                  </a:lnTo>
                  <a:lnTo>
                    <a:pt x="1887220" y="2501887"/>
                  </a:lnTo>
                  <a:lnTo>
                    <a:pt x="1889252" y="2501887"/>
                  </a:lnTo>
                  <a:lnTo>
                    <a:pt x="1884591" y="2489162"/>
                  </a:lnTo>
                  <a:lnTo>
                    <a:pt x="1875307" y="2489162"/>
                  </a:lnTo>
                  <a:lnTo>
                    <a:pt x="1880577" y="2476500"/>
                  </a:lnTo>
                  <a:lnTo>
                    <a:pt x="1874443" y="2476500"/>
                  </a:lnTo>
                  <a:lnTo>
                    <a:pt x="1872767" y="2489162"/>
                  </a:lnTo>
                  <a:lnTo>
                    <a:pt x="1862797" y="2489162"/>
                  </a:lnTo>
                  <a:lnTo>
                    <a:pt x="1865985" y="2476500"/>
                  </a:lnTo>
                  <a:lnTo>
                    <a:pt x="1872653" y="2476500"/>
                  </a:lnTo>
                  <a:lnTo>
                    <a:pt x="1866722" y="2463800"/>
                  </a:lnTo>
                  <a:lnTo>
                    <a:pt x="1879523" y="2463800"/>
                  </a:lnTo>
                  <a:lnTo>
                    <a:pt x="1876298" y="2451100"/>
                  </a:lnTo>
                  <a:lnTo>
                    <a:pt x="1885708" y="2451100"/>
                  </a:lnTo>
                  <a:lnTo>
                    <a:pt x="1893900" y="2438400"/>
                  </a:lnTo>
                  <a:lnTo>
                    <a:pt x="1876361" y="2438400"/>
                  </a:lnTo>
                  <a:lnTo>
                    <a:pt x="1869059" y="2425700"/>
                  </a:lnTo>
                  <a:lnTo>
                    <a:pt x="1867611" y="2425700"/>
                  </a:lnTo>
                  <a:lnTo>
                    <a:pt x="1875294" y="2413000"/>
                  </a:lnTo>
                  <a:lnTo>
                    <a:pt x="1865147" y="2413000"/>
                  </a:lnTo>
                  <a:lnTo>
                    <a:pt x="1865223" y="2412606"/>
                  </a:lnTo>
                  <a:lnTo>
                    <a:pt x="1867814" y="2400300"/>
                  </a:lnTo>
                  <a:lnTo>
                    <a:pt x="1871573" y="2400300"/>
                  </a:lnTo>
                  <a:lnTo>
                    <a:pt x="1883752" y="2387600"/>
                  </a:lnTo>
                  <a:lnTo>
                    <a:pt x="1876259" y="2387600"/>
                  </a:lnTo>
                  <a:lnTo>
                    <a:pt x="1862607" y="2374900"/>
                  </a:lnTo>
                  <a:lnTo>
                    <a:pt x="1878838" y="2374900"/>
                  </a:lnTo>
                  <a:lnTo>
                    <a:pt x="1873605" y="2362200"/>
                  </a:lnTo>
                  <a:lnTo>
                    <a:pt x="1898129" y="2362200"/>
                  </a:lnTo>
                  <a:lnTo>
                    <a:pt x="1885442" y="2349500"/>
                  </a:lnTo>
                  <a:lnTo>
                    <a:pt x="1898129" y="2349500"/>
                  </a:lnTo>
                  <a:lnTo>
                    <a:pt x="1894751" y="2336800"/>
                  </a:lnTo>
                  <a:lnTo>
                    <a:pt x="1905749" y="2349500"/>
                  </a:lnTo>
                  <a:lnTo>
                    <a:pt x="1909127" y="2336800"/>
                  </a:lnTo>
                  <a:lnTo>
                    <a:pt x="1902358" y="2336800"/>
                  </a:lnTo>
                  <a:lnTo>
                    <a:pt x="1904060" y="2324100"/>
                  </a:lnTo>
                  <a:lnTo>
                    <a:pt x="1915045" y="2324100"/>
                  </a:lnTo>
                  <a:lnTo>
                    <a:pt x="1916747" y="2311400"/>
                  </a:lnTo>
                  <a:lnTo>
                    <a:pt x="1903717" y="2311400"/>
                  </a:lnTo>
                  <a:lnTo>
                    <a:pt x="1899399" y="2298700"/>
                  </a:lnTo>
                  <a:lnTo>
                    <a:pt x="1908289" y="2298700"/>
                  </a:lnTo>
                  <a:lnTo>
                    <a:pt x="1902358" y="2286000"/>
                  </a:lnTo>
                  <a:lnTo>
                    <a:pt x="1909127" y="2286000"/>
                  </a:lnTo>
                  <a:lnTo>
                    <a:pt x="1901520" y="2273300"/>
                  </a:lnTo>
                  <a:lnTo>
                    <a:pt x="1922665" y="2273300"/>
                  </a:lnTo>
                  <a:lnTo>
                    <a:pt x="1921776" y="2286000"/>
                  </a:lnTo>
                  <a:lnTo>
                    <a:pt x="1924354" y="2286000"/>
                  </a:lnTo>
                  <a:lnTo>
                    <a:pt x="1924278" y="2279091"/>
                  </a:lnTo>
                  <a:lnTo>
                    <a:pt x="1924227" y="2278672"/>
                  </a:lnTo>
                  <a:lnTo>
                    <a:pt x="1923503" y="2273300"/>
                  </a:lnTo>
                  <a:lnTo>
                    <a:pt x="1924354" y="2273300"/>
                  </a:lnTo>
                  <a:lnTo>
                    <a:pt x="1928583" y="2273300"/>
                  </a:lnTo>
                  <a:lnTo>
                    <a:pt x="1927148" y="2278672"/>
                  </a:lnTo>
                  <a:lnTo>
                    <a:pt x="1929206" y="2273300"/>
                  </a:lnTo>
                  <a:lnTo>
                    <a:pt x="1929434" y="2273300"/>
                  </a:lnTo>
                  <a:lnTo>
                    <a:pt x="1926043" y="2286000"/>
                  </a:lnTo>
                  <a:lnTo>
                    <a:pt x="1947799" y="2286000"/>
                  </a:lnTo>
                  <a:lnTo>
                    <a:pt x="1947760" y="2286279"/>
                  </a:lnTo>
                  <a:lnTo>
                    <a:pt x="1945716" y="2298700"/>
                  </a:lnTo>
                  <a:lnTo>
                    <a:pt x="1949018" y="2298700"/>
                  </a:lnTo>
                  <a:lnTo>
                    <a:pt x="1955647" y="2286000"/>
                  </a:lnTo>
                  <a:lnTo>
                    <a:pt x="1949729" y="2298700"/>
                  </a:lnTo>
                  <a:lnTo>
                    <a:pt x="1963801" y="2298700"/>
                  </a:lnTo>
                  <a:lnTo>
                    <a:pt x="1961540" y="2311400"/>
                  </a:lnTo>
                  <a:lnTo>
                    <a:pt x="1971027" y="2311400"/>
                  </a:lnTo>
                  <a:lnTo>
                    <a:pt x="1960727" y="2324100"/>
                  </a:lnTo>
                  <a:lnTo>
                    <a:pt x="1970227" y="2324100"/>
                  </a:lnTo>
                  <a:lnTo>
                    <a:pt x="1980285" y="2311400"/>
                  </a:lnTo>
                  <a:lnTo>
                    <a:pt x="1987969" y="2311400"/>
                  </a:lnTo>
                  <a:lnTo>
                    <a:pt x="1990331" y="2324100"/>
                  </a:lnTo>
                  <a:lnTo>
                    <a:pt x="1985149" y="2324100"/>
                  </a:lnTo>
                  <a:lnTo>
                    <a:pt x="1988096" y="2336800"/>
                  </a:lnTo>
                  <a:lnTo>
                    <a:pt x="1997951" y="2336800"/>
                  </a:lnTo>
                  <a:lnTo>
                    <a:pt x="1992172" y="2324100"/>
                  </a:lnTo>
                  <a:lnTo>
                    <a:pt x="1991067" y="2311400"/>
                  </a:lnTo>
                  <a:lnTo>
                    <a:pt x="1997951" y="2311400"/>
                  </a:lnTo>
                  <a:lnTo>
                    <a:pt x="2000478" y="2324100"/>
                  </a:lnTo>
                  <a:lnTo>
                    <a:pt x="2013165" y="2324100"/>
                  </a:lnTo>
                  <a:lnTo>
                    <a:pt x="2012327" y="2336800"/>
                  </a:lnTo>
                  <a:lnTo>
                    <a:pt x="2010638" y="2336800"/>
                  </a:lnTo>
                  <a:lnTo>
                    <a:pt x="2010638" y="2349500"/>
                  </a:lnTo>
                  <a:lnTo>
                    <a:pt x="2030933" y="2349500"/>
                  </a:lnTo>
                  <a:lnTo>
                    <a:pt x="2020455" y="2362200"/>
                  </a:lnTo>
                  <a:lnTo>
                    <a:pt x="2015350" y="2362200"/>
                  </a:lnTo>
                  <a:lnTo>
                    <a:pt x="2007247" y="2374900"/>
                  </a:lnTo>
                  <a:lnTo>
                    <a:pt x="2014016" y="2374900"/>
                  </a:lnTo>
                  <a:lnTo>
                    <a:pt x="2020785" y="2362200"/>
                  </a:lnTo>
                  <a:lnTo>
                    <a:pt x="2033473" y="2362200"/>
                  </a:lnTo>
                  <a:lnTo>
                    <a:pt x="2031784" y="2374900"/>
                  </a:lnTo>
                  <a:lnTo>
                    <a:pt x="2035162" y="2362200"/>
                  </a:lnTo>
                  <a:lnTo>
                    <a:pt x="2055469" y="2362200"/>
                  </a:lnTo>
                  <a:lnTo>
                    <a:pt x="2045309" y="2374900"/>
                  </a:lnTo>
                  <a:lnTo>
                    <a:pt x="2058847" y="2362200"/>
                  </a:lnTo>
                  <a:lnTo>
                    <a:pt x="2054618" y="2374900"/>
                  </a:lnTo>
                  <a:lnTo>
                    <a:pt x="2050389" y="2374900"/>
                  </a:lnTo>
                  <a:lnTo>
                    <a:pt x="2041080" y="2387600"/>
                  </a:lnTo>
                  <a:lnTo>
                    <a:pt x="2051977" y="2387600"/>
                  </a:lnTo>
                  <a:lnTo>
                    <a:pt x="2055469" y="2400300"/>
                  </a:lnTo>
                  <a:lnTo>
                    <a:pt x="2034324" y="2400300"/>
                  </a:lnTo>
                  <a:lnTo>
                    <a:pt x="2041156" y="2413000"/>
                  </a:lnTo>
                  <a:lnTo>
                    <a:pt x="2062467" y="2413000"/>
                  </a:lnTo>
                  <a:lnTo>
                    <a:pt x="2064766" y="2425700"/>
                  </a:lnTo>
                  <a:lnTo>
                    <a:pt x="2074075" y="2425700"/>
                  </a:lnTo>
                  <a:lnTo>
                    <a:pt x="2067306" y="2438400"/>
                  </a:lnTo>
                  <a:lnTo>
                    <a:pt x="2080844" y="2438400"/>
                  </a:lnTo>
                  <a:lnTo>
                    <a:pt x="2069617" y="2451100"/>
                  </a:lnTo>
                  <a:lnTo>
                    <a:pt x="2086190" y="2451100"/>
                  </a:lnTo>
                  <a:lnTo>
                    <a:pt x="2078304" y="2463800"/>
                  </a:lnTo>
                  <a:lnTo>
                    <a:pt x="2087613" y="2463800"/>
                  </a:lnTo>
                  <a:lnTo>
                    <a:pt x="2084222" y="2476500"/>
                  </a:lnTo>
                  <a:lnTo>
                    <a:pt x="2089365" y="2463800"/>
                  </a:lnTo>
                  <a:lnTo>
                    <a:pt x="2095220" y="2463800"/>
                  </a:lnTo>
                  <a:lnTo>
                    <a:pt x="2102827" y="2451100"/>
                  </a:lnTo>
                  <a:lnTo>
                    <a:pt x="2108758" y="2451100"/>
                  </a:lnTo>
                  <a:lnTo>
                    <a:pt x="2108758" y="2463800"/>
                  </a:lnTo>
                  <a:lnTo>
                    <a:pt x="2111298" y="2463800"/>
                  </a:lnTo>
                  <a:lnTo>
                    <a:pt x="2104351" y="2476500"/>
                  </a:lnTo>
                  <a:lnTo>
                    <a:pt x="2098598" y="2476500"/>
                  </a:lnTo>
                  <a:lnTo>
                    <a:pt x="2083422" y="2489162"/>
                  </a:lnTo>
                  <a:lnTo>
                    <a:pt x="2097265" y="2489162"/>
                  </a:lnTo>
                  <a:lnTo>
                    <a:pt x="2089302" y="2501887"/>
                  </a:lnTo>
                  <a:lnTo>
                    <a:pt x="2094865" y="2501887"/>
                  </a:lnTo>
                  <a:lnTo>
                    <a:pt x="2091309" y="2514600"/>
                  </a:lnTo>
                  <a:lnTo>
                    <a:pt x="2117217" y="2514600"/>
                  </a:lnTo>
                  <a:lnTo>
                    <a:pt x="2110448" y="2527300"/>
                  </a:lnTo>
                  <a:lnTo>
                    <a:pt x="2118055" y="2527300"/>
                  </a:lnTo>
                  <a:lnTo>
                    <a:pt x="2105367" y="2540000"/>
                  </a:lnTo>
                  <a:lnTo>
                    <a:pt x="2125675" y="2540000"/>
                  </a:lnTo>
                  <a:lnTo>
                    <a:pt x="2136635" y="2527300"/>
                  </a:lnTo>
                  <a:lnTo>
                    <a:pt x="2140064" y="2527300"/>
                  </a:lnTo>
                  <a:lnTo>
                    <a:pt x="2142693" y="2540000"/>
                  </a:lnTo>
                  <a:lnTo>
                    <a:pt x="2145487" y="2540000"/>
                  </a:lnTo>
                  <a:lnTo>
                    <a:pt x="2148509" y="2552700"/>
                  </a:lnTo>
                  <a:lnTo>
                    <a:pt x="2145334" y="2552700"/>
                  </a:lnTo>
                  <a:lnTo>
                    <a:pt x="2146820" y="2552204"/>
                  </a:lnTo>
                  <a:lnTo>
                    <a:pt x="2144687" y="2552700"/>
                  </a:lnTo>
                  <a:lnTo>
                    <a:pt x="2133460" y="2552700"/>
                  </a:lnTo>
                  <a:lnTo>
                    <a:pt x="2134133" y="2552204"/>
                  </a:lnTo>
                  <a:lnTo>
                    <a:pt x="2133384" y="2552700"/>
                  </a:lnTo>
                  <a:lnTo>
                    <a:pt x="2131542" y="2552700"/>
                  </a:lnTo>
                  <a:lnTo>
                    <a:pt x="2129066" y="2554668"/>
                  </a:lnTo>
                  <a:lnTo>
                    <a:pt x="2123135" y="2556433"/>
                  </a:lnTo>
                  <a:lnTo>
                    <a:pt x="2120595" y="2556433"/>
                  </a:lnTo>
                  <a:lnTo>
                    <a:pt x="2117217" y="2557284"/>
                  </a:lnTo>
                  <a:lnTo>
                    <a:pt x="2116366" y="2557284"/>
                  </a:lnTo>
                  <a:lnTo>
                    <a:pt x="2116366" y="2556433"/>
                  </a:lnTo>
                  <a:lnTo>
                    <a:pt x="2113826" y="2556433"/>
                  </a:lnTo>
                  <a:lnTo>
                    <a:pt x="2113826" y="2554744"/>
                  </a:lnTo>
                  <a:lnTo>
                    <a:pt x="2112137" y="2554744"/>
                  </a:lnTo>
                  <a:lnTo>
                    <a:pt x="2110448" y="2555595"/>
                  </a:lnTo>
                  <a:lnTo>
                    <a:pt x="2107908" y="2555595"/>
                  </a:lnTo>
                  <a:lnTo>
                    <a:pt x="2107908" y="2556433"/>
                  </a:lnTo>
                  <a:lnTo>
                    <a:pt x="2112137" y="2557284"/>
                  </a:lnTo>
                  <a:lnTo>
                    <a:pt x="2118055" y="2558135"/>
                  </a:lnTo>
                  <a:lnTo>
                    <a:pt x="2121230" y="2557284"/>
                  </a:lnTo>
                  <a:lnTo>
                    <a:pt x="2128050" y="2555468"/>
                  </a:lnTo>
                  <a:lnTo>
                    <a:pt x="2124024" y="2558656"/>
                  </a:lnTo>
                  <a:lnTo>
                    <a:pt x="2119223" y="2560294"/>
                  </a:lnTo>
                  <a:lnTo>
                    <a:pt x="2107908" y="2564892"/>
                  </a:lnTo>
                  <a:lnTo>
                    <a:pt x="2117064" y="2562402"/>
                  </a:lnTo>
                  <a:lnTo>
                    <a:pt x="2120061" y="2561806"/>
                  </a:lnTo>
                  <a:lnTo>
                    <a:pt x="2119757" y="2562060"/>
                  </a:lnTo>
                  <a:lnTo>
                    <a:pt x="2119757" y="2590800"/>
                  </a:lnTo>
                  <a:lnTo>
                    <a:pt x="2112607" y="2603500"/>
                  </a:lnTo>
                  <a:lnTo>
                    <a:pt x="2106638" y="2603500"/>
                  </a:lnTo>
                  <a:lnTo>
                    <a:pt x="2113356" y="2590800"/>
                  </a:lnTo>
                  <a:lnTo>
                    <a:pt x="2119757" y="2590800"/>
                  </a:lnTo>
                  <a:lnTo>
                    <a:pt x="2119757" y="2562060"/>
                  </a:lnTo>
                  <a:lnTo>
                    <a:pt x="2115528" y="2565400"/>
                  </a:lnTo>
                  <a:lnTo>
                    <a:pt x="2101405" y="2565400"/>
                  </a:lnTo>
                  <a:lnTo>
                    <a:pt x="2090140" y="2578100"/>
                  </a:lnTo>
                  <a:lnTo>
                    <a:pt x="2093531" y="2578100"/>
                  </a:lnTo>
                  <a:lnTo>
                    <a:pt x="2107069" y="2578100"/>
                  </a:lnTo>
                  <a:lnTo>
                    <a:pt x="2096071" y="2590800"/>
                  </a:lnTo>
                  <a:lnTo>
                    <a:pt x="2100935" y="2590800"/>
                  </a:lnTo>
                  <a:lnTo>
                    <a:pt x="2095169" y="2603500"/>
                  </a:lnTo>
                  <a:lnTo>
                    <a:pt x="2102459" y="2603500"/>
                  </a:lnTo>
                  <a:lnTo>
                    <a:pt x="2105583" y="2616200"/>
                  </a:lnTo>
                  <a:lnTo>
                    <a:pt x="2113305" y="2616200"/>
                  </a:lnTo>
                  <a:lnTo>
                    <a:pt x="2111857" y="2628900"/>
                  </a:lnTo>
                  <a:lnTo>
                    <a:pt x="2110448" y="2628900"/>
                  </a:lnTo>
                  <a:lnTo>
                    <a:pt x="2109178" y="2641600"/>
                  </a:lnTo>
                  <a:lnTo>
                    <a:pt x="2107908" y="2641600"/>
                  </a:lnTo>
                  <a:lnTo>
                    <a:pt x="2095220" y="2654300"/>
                  </a:lnTo>
                  <a:lnTo>
                    <a:pt x="2114994" y="2654300"/>
                  </a:lnTo>
                  <a:lnTo>
                    <a:pt x="2118893" y="2667000"/>
                  </a:lnTo>
                  <a:lnTo>
                    <a:pt x="2113826" y="2667000"/>
                  </a:lnTo>
                  <a:lnTo>
                    <a:pt x="2109597" y="2679700"/>
                  </a:lnTo>
                  <a:lnTo>
                    <a:pt x="2117445" y="2679700"/>
                  </a:lnTo>
                  <a:lnTo>
                    <a:pt x="2119172" y="2679700"/>
                  </a:lnTo>
                  <a:lnTo>
                    <a:pt x="2118106" y="2680817"/>
                  </a:lnTo>
                  <a:lnTo>
                    <a:pt x="2124824" y="2692400"/>
                  </a:lnTo>
                  <a:lnTo>
                    <a:pt x="2131568" y="2692400"/>
                  </a:lnTo>
                  <a:lnTo>
                    <a:pt x="2140051" y="2679700"/>
                  </a:lnTo>
                  <a:lnTo>
                    <a:pt x="2134362" y="2692400"/>
                  </a:lnTo>
                  <a:lnTo>
                    <a:pt x="2140051" y="2692400"/>
                  </a:lnTo>
                  <a:lnTo>
                    <a:pt x="2131860" y="2705100"/>
                  </a:lnTo>
                  <a:lnTo>
                    <a:pt x="2139200" y="2705100"/>
                  </a:lnTo>
                  <a:lnTo>
                    <a:pt x="2140153" y="2717800"/>
                  </a:lnTo>
                  <a:lnTo>
                    <a:pt x="2131593" y="2717800"/>
                  </a:lnTo>
                  <a:lnTo>
                    <a:pt x="2138730" y="2730500"/>
                  </a:lnTo>
                  <a:lnTo>
                    <a:pt x="2141410" y="2730500"/>
                  </a:lnTo>
                  <a:lnTo>
                    <a:pt x="2144382" y="2743200"/>
                  </a:lnTo>
                  <a:lnTo>
                    <a:pt x="2156968" y="2743200"/>
                  </a:lnTo>
                  <a:lnTo>
                    <a:pt x="2163953" y="2755900"/>
                  </a:lnTo>
                  <a:lnTo>
                    <a:pt x="2129904" y="2755900"/>
                  </a:lnTo>
                  <a:lnTo>
                    <a:pt x="2130272" y="2768600"/>
                  </a:lnTo>
                  <a:lnTo>
                    <a:pt x="2137994" y="2768600"/>
                  </a:lnTo>
                  <a:lnTo>
                    <a:pt x="2138362" y="2781300"/>
                  </a:lnTo>
                  <a:lnTo>
                    <a:pt x="2151367" y="2781300"/>
                  </a:lnTo>
                  <a:lnTo>
                    <a:pt x="2157031" y="2768600"/>
                  </a:lnTo>
                  <a:lnTo>
                    <a:pt x="2163737" y="2768600"/>
                  </a:lnTo>
                  <a:lnTo>
                    <a:pt x="2166201" y="2781300"/>
                  </a:lnTo>
                  <a:lnTo>
                    <a:pt x="2152954" y="2794000"/>
                  </a:lnTo>
                  <a:lnTo>
                    <a:pt x="2173808" y="2794000"/>
                  </a:lnTo>
                  <a:lnTo>
                    <a:pt x="2171344" y="2806700"/>
                  </a:lnTo>
                  <a:lnTo>
                    <a:pt x="2170900" y="2806700"/>
                  </a:lnTo>
                  <a:lnTo>
                    <a:pt x="2168817" y="2819400"/>
                  </a:lnTo>
                  <a:lnTo>
                    <a:pt x="2160359" y="2819400"/>
                  </a:lnTo>
                  <a:lnTo>
                    <a:pt x="2160359" y="2806700"/>
                  </a:lnTo>
                  <a:lnTo>
                    <a:pt x="2158657" y="2806700"/>
                  </a:lnTo>
                  <a:lnTo>
                    <a:pt x="2154237" y="2819400"/>
                  </a:lnTo>
                  <a:lnTo>
                    <a:pt x="2154428" y="2819400"/>
                  </a:lnTo>
                  <a:lnTo>
                    <a:pt x="2159825" y="2832100"/>
                  </a:lnTo>
                  <a:lnTo>
                    <a:pt x="2167115" y="2832100"/>
                  </a:lnTo>
                  <a:lnTo>
                    <a:pt x="2174417" y="2844800"/>
                  </a:lnTo>
                  <a:lnTo>
                    <a:pt x="2167966" y="2844800"/>
                  </a:lnTo>
                  <a:lnTo>
                    <a:pt x="2162886" y="2857500"/>
                  </a:lnTo>
                  <a:lnTo>
                    <a:pt x="2168144" y="2857500"/>
                  </a:lnTo>
                  <a:lnTo>
                    <a:pt x="2167432" y="2870200"/>
                  </a:lnTo>
                  <a:lnTo>
                    <a:pt x="2162772" y="2882900"/>
                  </a:lnTo>
                  <a:lnTo>
                    <a:pt x="2156129" y="2895600"/>
                  </a:lnTo>
                  <a:lnTo>
                    <a:pt x="2162886" y="2895600"/>
                  </a:lnTo>
                  <a:lnTo>
                    <a:pt x="2162441" y="2908300"/>
                  </a:lnTo>
                  <a:lnTo>
                    <a:pt x="2166912" y="2908300"/>
                  </a:lnTo>
                  <a:lnTo>
                    <a:pt x="2173592" y="2895600"/>
                  </a:lnTo>
                  <a:lnTo>
                    <a:pt x="2179802" y="2895600"/>
                  </a:lnTo>
                  <a:lnTo>
                    <a:pt x="2181504" y="2908300"/>
                  </a:lnTo>
                  <a:lnTo>
                    <a:pt x="2177250" y="2908300"/>
                  </a:lnTo>
                  <a:lnTo>
                    <a:pt x="2186114" y="2920936"/>
                  </a:lnTo>
                  <a:lnTo>
                    <a:pt x="2189353" y="2933700"/>
                  </a:lnTo>
                  <a:lnTo>
                    <a:pt x="2180679" y="2933700"/>
                  </a:lnTo>
                  <a:lnTo>
                    <a:pt x="2191016" y="2946400"/>
                  </a:lnTo>
                  <a:lnTo>
                    <a:pt x="2194191" y="2946400"/>
                  </a:lnTo>
                  <a:lnTo>
                    <a:pt x="2193404" y="2959100"/>
                  </a:lnTo>
                  <a:lnTo>
                    <a:pt x="2194928" y="2971800"/>
                  </a:lnTo>
                  <a:lnTo>
                    <a:pt x="2193112" y="2984500"/>
                  </a:lnTo>
                  <a:lnTo>
                    <a:pt x="2182342" y="2997200"/>
                  </a:lnTo>
                  <a:lnTo>
                    <a:pt x="2190699" y="2997200"/>
                  </a:lnTo>
                  <a:lnTo>
                    <a:pt x="2191740" y="3009900"/>
                  </a:lnTo>
                  <a:lnTo>
                    <a:pt x="2196147" y="3009900"/>
                  </a:lnTo>
                  <a:lnTo>
                    <a:pt x="2188476" y="3022600"/>
                  </a:lnTo>
                  <a:lnTo>
                    <a:pt x="2181758" y="3022600"/>
                  </a:lnTo>
                  <a:lnTo>
                    <a:pt x="2174735" y="3035300"/>
                  </a:lnTo>
                  <a:lnTo>
                    <a:pt x="2182342" y="3035300"/>
                  </a:lnTo>
                  <a:lnTo>
                    <a:pt x="2200110" y="3048000"/>
                  </a:lnTo>
                  <a:lnTo>
                    <a:pt x="2198090" y="3048000"/>
                  </a:lnTo>
                  <a:lnTo>
                    <a:pt x="2193023" y="3060700"/>
                  </a:lnTo>
                  <a:lnTo>
                    <a:pt x="2177275" y="3060700"/>
                  </a:lnTo>
                  <a:lnTo>
                    <a:pt x="2192490" y="3073400"/>
                  </a:lnTo>
                  <a:lnTo>
                    <a:pt x="2181504" y="3073400"/>
                  </a:lnTo>
                  <a:lnTo>
                    <a:pt x="2187422" y="3086100"/>
                  </a:lnTo>
                  <a:lnTo>
                    <a:pt x="2180653" y="3086100"/>
                  </a:lnTo>
                  <a:lnTo>
                    <a:pt x="2184882" y="3098800"/>
                  </a:lnTo>
                  <a:lnTo>
                    <a:pt x="2172881" y="3098800"/>
                  </a:lnTo>
                  <a:lnTo>
                    <a:pt x="2174938" y="3111500"/>
                  </a:lnTo>
                  <a:lnTo>
                    <a:pt x="2177326" y="3124200"/>
                  </a:lnTo>
                  <a:lnTo>
                    <a:pt x="2206028" y="3124200"/>
                  </a:lnTo>
                  <a:lnTo>
                    <a:pt x="2206028" y="2465628"/>
                  </a:lnTo>
                  <a:lnTo>
                    <a:pt x="2205177" y="2463800"/>
                  </a:lnTo>
                  <a:lnTo>
                    <a:pt x="2202650" y="2463800"/>
                  </a:lnTo>
                  <a:lnTo>
                    <a:pt x="2202650" y="2857500"/>
                  </a:lnTo>
                  <a:lnTo>
                    <a:pt x="2200110" y="2870200"/>
                  </a:lnTo>
                  <a:lnTo>
                    <a:pt x="2195030" y="2870200"/>
                  </a:lnTo>
                  <a:lnTo>
                    <a:pt x="2195030" y="2857500"/>
                  </a:lnTo>
                  <a:lnTo>
                    <a:pt x="2202650" y="2857500"/>
                  </a:lnTo>
                  <a:lnTo>
                    <a:pt x="2202650" y="2463800"/>
                  </a:lnTo>
                  <a:lnTo>
                    <a:pt x="2199259" y="2463800"/>
                  </a:lnTo>
                  <a:lnTo>
                    <a:pt x="2205177" y="2451100"/>
                  </a:lnTo>
                  <a:lnTo>
                    <a:pt x="2210257" y="2451100"/>
                  </a:lnTo>
                  <a:lnTo>
                    <a:pt x="2210257" y="2463800"/>
                  </a:lnTo>
                  <a:lnTo>
                    <a:pt x="2211108" y="2463800"/>
                  </a:lnTo>
                  <a:lnTo>
                    <a:pt x="2211108" y="1981200"/>
                  </a:lnTo>
                  <a:lnTo>
                    <a:pt x="2210257" y="1993887"/>
                  </a:lnTo>
                  <a:lnTo>
                    <a:pt x="2207717" y="1993887"/>
                  </a:lnTo>
                  <a:lnTo>
                    <a:pt x="2207717" y="1981200"/>
                  </a:lnTo>
                  <a:lnTo>
                    <a:pt x="2198420" y="1993887"/>
                  </a:lnTo>
                  <a:lnTo>
                    <a:pt x="2203488" y="1993887"/>
                  </a:lnTo>
                  <a:lnTo>
                    <a:pt x="2204339" y="2006600"/>
                  </a:lnTo>
                  <a:lnTo>
                    <a:pt x="2195030" y="1993887"/>
                  </a:lnTo>
                  <a:lnTo>
                    <a:pt x="2194179" y="1993887"/>
                  </a:lnTo>
                  <a:lnTo>
                    <a:pt x="2194179" y="2197062"/>
                  </a:lnTo>
                  <a:lnTo>
                    <a:pt x="2190483" y="2197062"/>
                  </a:lnTo>
                  <a:lnTo>
                    <a:pt x="2187943" y="2209800"/>
                  </a:lnTo>
                  <a:lnTo>
                    <a:pt x="2186216" y="2209800"/>
                  </a:lnTo>
                  <a:lnTo>
                    <a:pt x="2186178" y="2210219"/>
                  </a:lnTo>
                  <a:lnTo>
                    <a:pt x="2184882" y="2222500"/>
                  </a:lnTo>
                  <a:lnTo>
                    <a:pt x="2181504" y="2213826"/>
                  </a:lnTo>
                  <a:lnTo>
                    <a:pt x="2181504" y="2362200"/>
                  </a:lnTo>
                  <a:lnTo>
                    <a:pt x="2178431" y="2362200"/>
                  </a:lnTo>
                  <a:lnTo>
                    <a:pt x="2178431" y="2438400"/>
                  </a:lnTo>
                  <a:lnTo>
                    <a:pt x="2175573" y="2425700"/>
                  </a:lnTo>
                  <a:lnTo>
                    <a:pt x="2176208" y="2425700"/>
                  </a:lnTo>
                  <a:lnTo>
                    <a:pt x="2178431" y="2438400"/>
                  </a:lnTo>
                  <a:lnTo>
                    <a:pt x="2178431" y="2362200"/>
                  </a:lnTo>
                  <a:lnTo>
                    <a:pt x="2168601" y="2362200"/>
                  </a:lnTo>
                  <a:lnTo>
                    <a:pt x="2174494" y="2349500"/>
                  </a:lnTo>
                  <a:lnTo>
                    <a:pt x="2181504" y="2362200"/>
                  </a:lnTo>
                  <a:lnTo>
                    <a:pt x="2181504" y="2213826"/>
                  </a:lnTo>
                  <a:lnTo>
                    <a:pt x="2179942" y="2209800"/>
                  </a:lnTo>
                  <a:lnTo>
                    <a:pt x="2176424" y="2209800"/>
                  </a:lnTo>
                  <a:lnTo>
                    <a:pt x="2174176" y="2197062"/>
                  </a:lnTo>
                  <a:lnTo>
                    <a:pt x="2173046" y="2197062"/>
                  </a:lnTo>
                  <a:lnTo>
                    <a:pt x="2177275" y="2184400"/>
                  </a:lnTo>
                  <a:lnTo>
                    <a:pt x="2189962" y="2184400"/>
                  </a:lnTo>
                  <a:lnTo>
                    <a:pt x="2194179" y="2197062"/>
                  </a:lnTo>
                  <a:lnTo>
                    <a:pt x="2194179" y="1993887"/>
                  </a:lnTo>
                  <a:lnTo>
                    <a:pt x="2189111" y="1993887"/>
                  </a:lnTo>
                  <a:lnTo>
                    <a:pt x="2186571" y="1981200"/>
                  </a:lnTo>
                  <a:lnTo>
                    <a:pt x="2207717" y="1981200"/>
                  </a:lnTo>
                  <a:lnTo>
                    <a:pt x="2211108" y="1981200"/>
                  </a:lnTo>
                  <a:lnTo>
                    <a:pt x="2211108" y="1727200"/>
                  </a:lnTo>
                  <a:lnTo>
                    <a:pt x="2208669" y="1727200"/>
                  </a:lnTo>
                  <a:lnTo>
                    <a:pt x="2200884" y="1739900"/>
                  </a:lnTo>
                  <a:lnTo>
                    <a:pt x="2196719" y="1734654"/>
                  </a:lnTo>
                  <a:lnTo>
                    <a:pt x="2196719" y="1968500"/>
                  </a:lnTo>
                  <a:lnTo>
                    <a:pt x="2188260" y="1968500"/>
                  </a:lnTo>
                  <a:lnTo>
                    <a:pt x="2184590" y="1981200"/>
                  </a:lnTo>
                  <a:lnTo>
                    <a:pt x="2176386" y="1981200"/>
                  </a:lnTo>
                  <a:lnTo>
                    <a:pt x="2177796" y="1968500"/>
                  </a:lnTo>
                  <a:lnTo>
                    <a:pt x="2185720" y="1955800"/>
                  </a:lnTo>
                  <a:lnTo>
                    <a:pt x="2196719" y="1968500"/>
                  </a:lnTo>
                  <a:lnTo>
                    <a:pt x="2196719" y="1734654"/>
                  </a:lnTo>
                  <a:lnTo>
                    <a:pt x="2190800" y="1727200"/>
                  </a:lnTo>
                  <a:lnTo>
                    <a:pt x="2188260" y="1727200"/>
                  </a:lnTo>
                  <a:lnTo>
                    <a:pt x="2194191" y="1714500"/>
                  </a:lnTo>
                  <a:lnTo>
                    <a:pt x="2224049" y="1714500"/>
                  </a:lnTo>
                  <a:lnTo>
                    <a:pt x="2227173" y="1727200"/>
                  </a:lnTo>
                  <a:lnTo>
                    <a:pt x="2227173" y="863561"/>
                  </a:lnTo>
                  <a:lnTo>
                    <a:pt x="2213495" y="863561"/>
                  </a:lnTo>
                  <a:lnTo>
                    <a:pt x="2213584" y="863803"/>
                  </a:lnTo>
                  <a:lnTo>
                    <a:pt x="2217877" y="876300"/>
                  </a:lnTo>
                  <a:lnTo>
                    <a:pt x="2211946" y="876300"/>
                  </a:lnTo>
                  <a:lnTo>
                    <a:pt x="2211946" y="1282700"/>
                  </a:lnTo>
                  <a:lnTo>
                    <a:pt x="2206028" y="1282700"/>
                  </a:lnTo>
                  <a:lnTo>
                    <a:pt x="2205177" y="1270000"/>
                  </a:lnTo>
                  <a:lnTo>
                    <a:pt x="2206879" y="1270000"/>
                  </a:lnTo>
                  <a:lnTo>
                    <a:pt x="2211946" y="1282700"/>
                  </a:lnTo>
                  <a:lnTo>
                    <a:pt x="2211946" y="876300"/>
                  </a:lnTo>
                  <a:lnTo>
                    <a:pt x="2206028" y="876300"/>
                  </a:lnTo>
                  <a:lnTo>
                    <a:pt x="2206879" y="863561"/>
                  </a:lnTo>
                  <a:lnTo>
                    <a:pt x="2209762" y="863561"/>
                  </a:lnTo>
                  <a:lnTo>
                    <a:pt x="2206028" y="850900"/>
                  </a:lnTo>
                  <a:lnTo>
                    <a:pt x="2213114" y="850900"/>
                  </a:lnTo>
                  <a:lnTo>
                    <a:pt x="2227173" y="838200"/>
                  </a:lnTo>
                  <a:lnTo>
                    <a:pt x="2241232" y="838200"/>
                  </a:lnTo>
                  <a:lnTo>
                    <a:pt x="2248319" y="825500"/>
                  </a:lnTo>
                  <a:lnTo>
                    <a:pt x="2251875" y="812800"/>
                  </a:lnTo>
                  <a:lnTo>
                    <a:pt x="2252662" y="800100"/>
                  </a:lnTo>
                  <a:lnTo>
                    <a:pt x="2252688" y="798753"/>
                  </a:lnTo>
                  <a:lnTo>
                    <a:pt x="2252967" y="787400"/>
                  </a:lnTo>
                  <a:lnTo>
                    <a:pt x="2255101" y="774661"/>
                  </a:lnTo>
                  <a:lnTo>
                    <a:pt x="2266086" y="774661"/>
                  </a:lnTo>
                  <a:lnTo>
                    <a:pt x="2264397" y="787400"/>
                  </a:lnTo>
                  <a:lnTo>
                    <a:pt x="2281047" y="787400"/>
                  </a:lnTo>
                  <a:lnTo>
                    <a:pt x="2283841" y="774700"/>
                  </a:lnTo>
                  <a:lnTo>
                    <a:pt x="2285542" y="787400"/>
                  </a:lnTo>
                  <a:lnTo>
                    <a:pt x="2294775" y="787400"/>
                  </a:lnTo>
                  <a:lnTo>
                    <a:pt x="2293162" y="774661"/>
                  </a:lnTo>
                  <a:lnTo>
                    <a:pt x="2300757" y="774661"/>
                  </a:lnTo>
                  <a:lnTo>
                    <a:pt x="2304148" y="787400"/>
                  </a:lnTo>
                  <a:lnTo>
                    <a:pt x="2307145" y="787400"/>
                  </a:lnTo>
                  <a:lnTo>
                    <a:pt x="2308910" y="774661"/>
                  </a:lnTo>
                  <a:lnTo>
                    <a:pt x="2310828" y="774661"/>
                  </a:lnTo>
                  <a:lnTo>
                    <a:pt x="2313457" y="762000"/>
                  </a:lnTo>
                  <a:lnTo>
                    <a:pt x="2311768" y="762000"/>
                  </a:lnTo>
                  <a:lnTo>
                    <a:pt x="2314295" y="749300"/>
                  </a:lnTo>
                  <a:lnTo>
                    <a:pt x="2296325" y="749300"/>
                  </a:lnTo>
                  <a:lnTo>
                    <a:pt x="2292883" y="762000"/>
                  </a:lnTo>
                  <a:lnTo>
                    <a:pt x="2287244" y="774661"/>
                  </a:lnTo>
                  <a:lnTo>
                    <a:pt x="2279624" y="762000"/>
                  </a:lnTo>
                  <a:lnTo>
                    <a:pt x="2280462" y="774661"/>
                  </a:lnTo>
                  <a:lnTo>
                    <a:pt x="2272842" y="774661"/>
                  </a:lnTo>
                  <a:lnTo>
                    <a:pt x="2270315" y="762000"/>
                  </a:lnTo>
                  <a:lnTo>
                    <a:pt x="2279624" y="762000"/>
                  </a:lnTo>
                  <a:lnTo>
                    <a:pt x="2340521" y="711200"/>
                  </a:lnTo>
                  <a:lnTo>
                    <a:pt x="2361222" y="698461"/>
                  </a:lnTo>
                  <a:lnTo>
                    <a:pt x="2402497" y="673100"/>
                  </a:lnTo>
                  <a:lnTo>
                    <a:pt x="2507157" y="609600"/>
                  </a:lnTo>
                  <a:lnTo>
                    <a:pt x="2510815" y="622249"/>
                  </a:lnTo>
                  <a:lnTo>
                    <a:pt x="2514346" y="635000"/>
                  </a:lnTo>
                  <a:lnTo>
                    <a:pt x="2517864" y="635000"/>
                  </a:lnTo>
                  <a:lnTo>
                    <a:pt x="2517914" y="635190"/>
                  </a:lnTo>
                  <a:lnTo>
                    <a:pt x="2521534" y="647700"/>
                  </a:lnTo>
                  <a:lnTo>
                    <a:pt x="2521534" y="25400"/>
                  </a:lnTo>
                  <a:lnTo>
                    <a:pt x="2503779" y="25400"/>
                  </a:lnTo>
                  <a:lnTo>
                    <a:pt x="2499868" y="38100"/>
                  </a:lnTo>
                  <a:lnTo>
                    <a:pt x="2498699" y="38100"/>
                  </a:lnTo>
                  <a:lnTo>
                    <a:pt x="2498699" y="63500"/>
                  </a:lnTo>
                  <a:lnTo>
                    <a:pt x="2498623" y="64084"/>
                  </a:lnTo>
                  <a:lnTo>
                    <a:pt x="2497010" y="76149"/>
                  </a:lnTo>
                  <a:lnTo>
                    <a:pt x="2485161" y="76149"/>
                  </a:lnTo>
                  <a:lnTo>
                    <a:pt x="2485161" y="63500"/>
                  </a:lnTo>
                  <a:lnTo>
                    <a:pt x="2498699" y="63500"/>
                  </a:lnTo>
                  <a:lnTo>
                    <a:pt x="2498699" y="38100"/>
                  </a:lnTo>
                  <a:lnTo>
                    <a:pt x="2489390" y="38100"/>
                  </a:lnTo>
                  <a:lnTo>
                    <a:pt x="2487079" y="25400"/>
                  </a:lnTo>
                  <a:lnTo>
                    <a:pt x="2475484" y="25400"/>
                  </a:lnTo>
                  <a:lnTo>
                    <a:pt x="2470785" y="38100"/>
                  </a:lnTo>
                  <a:lnTo>
                    <a:pt x="2472474" y="25400"/>
                  </a:lnTo>
                  <a:lnTo>
                    <a:pt x="2466556" y="25400"/>
                  </a:lnTo>
                  <a:lnTo>
                    <a:pt x="2468245" y="12700"/>
                  </a:lnTo>
                  <a:lnTo>
                    <a:pt x="2462326" y="25400"/>
                  </a:lnTo>
                  <a:lnTo>
                    <a:pt x="2457246" y="25400"/>
                  </a:lnTo>
                  <a:lnTo>
                    <a:pt x="2458948" y="38100"/>
                  </a:lnTo>
                  <a:lnTo>
                    <a:pt x="2450655" y="25400"/>
                  </a:lnTo>
                  <a:lnTo>
                    <a:pt x="2443403" y="38100"/>
                  </a:lnTo>
                  <a:lnTo>
                    <a:pt x="2436939" y="38100"/>
                  </a:lnTo>
                  <a:lnTo>
                    <a:pt x="2431034" y="25400"/>
                  </a:lnTo>
                  <a:lnTo>
                    <a:pt x="2419134" y="38100"/>
                  </a:lnTo>
                  <a:lnTo>
                    <a:pt x="2416645" y="38100"/>
                  </a:lnTo>
                  <a:lnTo>
                    <a:pt x="2416645" y="457200"/>
                  </a:lnTo>
                  <a:lnTo>
                    <a:pt x="2412987" y="469900"/>
                  </a:lnTo>
                  <a:lnTo>
                    <a:pt x="2395499" y="469900"/>
                  </a:lnTo>
                  <a:lnTo>
                    <a:pt x="2398039" y="482574"/>
                  </a:lnTo>
                  <a:lnTo>
                    <a:pt x="2391270" y="482574"/>
                  </a:lnTo>
                  <a:lnTo>
                    <a:pt x="2392121" y="495300"/>
                  </a:lnTo>
                  <a:lnTo>
                    <a:pt x="2382228" y="482574"/>
                  </a:lnTo>
                  <a:lnTo>
                    <a:pt x="2379116" y="482574"/>
                  </a:lnTo>
                  <a:lnTo>
                    <a:pt x="2378684" y="469900"/>
                  </a:lnTo>
                  <a:lnTo>
                    <a:pt x="2376894" y="457200"/>
                  </a:lnTo>
                  <a:lnTo>
                    <a:pt x="2416645" y="457200"/>
                  </a:lnTo>
                  <a:lnTo>
                    <a:pt x="2416645" y="38100"/>
                  </a:lnTo>
                  <a:lnTo>
                    <a:pt x="2407551" y="38100"/>
                  </a:lnTo>
                  <a:lnTo>
                    <a:pt x="2397201" y="49784"/>
                  </a:lnTo>
                  <a:lnTo>
                    <a:pt x="2397201" y="114300"/>
                  </a:lnTo>
                  <a:lnTo>
                    <a:pt x="2395499" y="114300"/>
                  </a:lnTo>
                  <a:lnTo>
                    <a:pt x="2394661" y="101600"/>
                  </a:lnTo>
                  <a:lnTo>
                    <a:pt x="2397201" y="114300"/>
                  </a:lnTo>
                  <a:lnTo>
                    <a:pt x="2397201" y="49784"/>
                  </a:lnTo>
                  <a:lnTo>
                    <a:pt x="2396299" y="50800"/>
                  </a:lnTo>
                  <a:lnTo>
                    <a:pt x="2385352" y="50800"/>
                  </a:lnTo>
                  <a:lnTo>
                    <a:pt x="2387117" y="38100"/>
                  </a:lnTo>
                  <a:lnTo>
                    <a:pt x="2383066" y="38100"/>
                  </a:lnTo>
                  <a:lnTo>
                    <a:pt x="2378583" y="50800"/>
                  </a:lnTo>
                  <a:lnTo>
                    <a:pt x="2373515" y="63500"/>
                  </a:lnTo>
                  <a:lnTo>
                    <a:pt x="2366746" y="63500"/>
                  </a:lnTo>
                  <a:lnTo>
                    <a:pt x="2364206" y="50800"/>
                  </a:lnTo>
                  <a:lnTo>
                    <a:pt x="2363355" y="50800"/>
                  </a:lnTo>
                  <a:lnTo>
                    <a:pt x="2364206" y="38100"/>
                  </a:lnTo>
                  <a:lnTo>
                    <a:pt x="2356497" y="38100"/>
                  </a:lnTo>
                  <a:lnTo>
                    <a:pt x="2346337" y="50800"/>
                  </a:lnTo>
                  <a:lnTo>
                    <a:pt x="2339670" y="50800"/>
                  </a:lnTo>
                  <a:lnTo>
                    <a:pt x="2339632" y="64084"/>
                  </a:lnTo>
                  <a:lnTo>
                    <a:pt x="2338832" y="76149"/>
                  </a:lnTo>
                  <a:lnTo>
                    <a:pt x="2333752" y="63500"/>
                  </a:lnTo>
                  <a:lnTo>
                    <a:pt x="2328684" y="63500"/>
                  </a:lnTo>
                  <a:lnTo>
                    <a:pt x="2328608" y="63728"/>
                  </a:lnTo>
                  <a:lnTo>
                    <a:pt x="2328481" y="64084"/>
                  </a:lnTo>
                  <a:lnTo>
                    <a:pt x="2326322" y="76352"/>
                  </a:lnTo>
                  <a:lnTo>
                    <a:pt x="2323185" y="88900"/>
                  </a:lnTo>
                  <a:lnTo>
                    <a:pt x="2323160" y="89077"/>
                  </a:lnTo>
                  <a:lnTo>
                    <a:pt x="2321915" y="101600"/>
                  </a:lnTo>
                  <a:lnTo>
                    <a:pt x="2319820" y="76149"/>
                  </a:lnTo>
                  <a:lnTo>
                    <a:pt x="2315337" y="76149"/>
                  </a:lnTo>
                  <a:lnTo>
                    <a:pt x="2311209" y="63500"/>
                  </a:lnTo>
                  <a:lnTo>
                    <a:pt x="2310066" y="50800"/>
                  </a:lnTo>
                  <a:lnTo>
                    <a:pt x="2307539" y="50800"/>
                  </a:lnTo>
                  <a:lnTo>
                    <a:pt x="2308377" y="63500"/>
                  </a:lnTo>
                  <a:lnTo>
                    <a:pt x="2308009" y="63500"/>
                  </a:lnTo>
                  <a:lnTo>
                    <a:pt x="2308009" y="320878"/>
                  </a:lnTo>
                  <a:lnTo>
                    <a:pt x="2302459" y="327596"/>
                  </a:lnTo>
                  <a:lnTo>
                    <a:pt x="2302459" y="723900"/>
                  </a:lnTo>
                  <a:lnTo>
                    <a:pt x="2288921" y="723900"/>
                  </a:lnTo>
                  <a:lnTo>
                    <a:pt x="2286609" y="711200"/>
                  </a:lnTo>
                  <a:lnTo>
                    <a:pt x="2300770" y="711200"/>
                  </a:lnTo>
                  <a:lnTo>
                    <a:pt x="2302459" y="723900"/>
                  </a:lnTo>
                  <a:lnTo>
                    <a:pt x="2302459" y="327596"/>
                  </a:lnTo>
                  <a:lnTo>
                    <a:pt x="2300300" y="330200"/>
                  </a:lnTo>
                  <a:lnTo>
                    <a:pt x="2294839" y="330200"/>
                  </a:lnTo>
                  <a:lnTo>
                    <a:pt x="2308009" y="320878"/>
                  </a:lnTo>
                  <a:lnTo>
                    <a:pt x="2308009" y="63500"/>
                  </a:lnTo>
                  <a:lnTo>
                    <a:pt x="2304148" y="63500"/>
                  </a:lnTo>
                  <a:lnTo>
                    <a:pt x="2305837" y="50800"/>
                  </a:lnTo>
                  <a:lnTo>
                    <a:pt x="2301621" y="50800"/>
                  </a:lnTo>
                  <a:lnTo>
                    <a:pt x="2300020" y="63500"/>
                  </a:lnTo>
                  <a:lnTo>
                    <a:pt x="2295690" y="63500"/>
                  </a:lnTo>
                  <a:lnTo>
                    <a:pt x="2295690" y="50800"/>
                  </a:lnTo>
                  <a:lnTo>
                    <a:pt x="2293709" y="63500"/>
                  </a:lnTo>
                  <a:lnTo>
                    <a:pt x="2291245" y="63500"/>
                  </a:lnTo>
                  <a:lnTo>
                    <a:pt x="2291194" y="63728"/>
                  </a:lnTo>
                  <a:lnTo>
                    <a:pt x="2291092" y="64084"/>
                  </a:lnTo>
                  <a:lnTo>
                    <a:pt x="2287854" y="76149"/>
                  </a:lnTo>
                  <a:lnTo>
                    <a:pt x="2283002" y="76149"/>
                  </a:lnTo>
                  <a:lnTo>
                    <a:pt x="2283002" y="63500"/>
                  </a:lnTo>
                  <a:lnTo>
                    <a:pt x="2277084" y="63500"/>
                  </a:lnTo>
                  <a:lnTo>
                    <a:pt x="2277008" y="63728"/>
                  </a:lnTo>
                  <a:lnTo>
                    <a:pt x="2276881" y="64084"/>
                  </a:lnTo>
                  <a:lnTo>
                    <a:pt x="2275395" y="68541"/>
                  </a:lnTo>
                  <a:lnTo>
                    <a:pt x="2275395" y="342900"/>
                  </a:lnTo>
                  <a:lnTo>
                    <a:pt x="2275395" y="355561"/>
                  </a:lnTo>
                  <a:lnTo>
                    <a:pt x="2273693" y="355561"/>
                  </a:lnTo>
                  <a:lnTo>
                    <a:pt x="2273693" y="342900"/>
                  </a:lnTo>
                  <a:lnTo>
                    <a:pt x="2275395" y="342900"/>
                  </a:lnTo>
                  <a:lnTo>
                    <a:pt x="2275395" y="68541"/>
                  </a:lnTo>
                  <a:lnTo>
                    <a:pt x="2272855" y="76161"/>
                  </a:lnTo>
                  <a:lnTo>
                    <a:pt x="2272855" y="330200"/>
                  </a:lnTo>
                  <a:lnTo>
                    <a:pt x="2272855" y="342900"/>
                  </a:lnTo>
                  <a:lnTo>
                    <a:pt x="2272004" y="342900"/>
                  </a:lnTo>
                  <a:lnTo>
                    <a:pt x="2272004" y="355561"/>
                  </a:lnTo>
                  <a:lnTo>
                    <a:pt x="2270315" y="355561"/>
                  </a:lnTo>
                  <a:lnTo>
                    <a:pt x="2270315" y="342900"/>
                  </a:lnTo>
                  <a:lnTo>
                    <a:pt x="2268626" y="342900"/>
                  </a:lnTo>
                  <a:lnTo>
                    <a:pt x="2271166" y="330200"/>
                  </a:lnTo>
                  <a:lnTo>
                    <a:pt x="2272855" y="330200"/>
                  </a:lnTo>
                  <a:lnTo>
                    <a:pt x="2272855" y="76161"/>
                  </a:lnTo>
                  <a:lnTo>
                    <a:pt x="2272792" y="76352"/>
                  </a:lnTo>
                  <a:lnTo>
                    <a:pt x="2267775" y="88900"/>
                  </a:lnTo>
                  <a:lnTo>
                    <a:pt x="2263279" y="88900"/>
                  </a:lnTo>
                  <a:lnTo>
                    <a:pt x="2263292" y="89077"/>
                  </a:lnTo>
                  <a:lnTo>
                    <a:pt x="2263546" y="101600"/>
                  </a:lnTo>
                  <a:lnTo>
                    <a:pt x="2250021" y="101600"/>
                  </a:lnTo>
                  <a:lnTo>
                    <a:pt x="2249982" y="88900"/>
                  </a:lnTo>
                  <a:lnTo>
                    <a:pt x="2251710" y="76149"/>
                  </a:lnTo>
                  <a:lnTo>
                    <a:pt x="2250529" y="76149"/>
                  </a:lnTo>
                  <a:lnTo>
                    <a:pt x="2247696" y="63500"/>
                  </a:lnTo>
                  <a:lnTo>
                    <a:pt x="2239022" y="63500"/>
                  </a:lnTo>
                  <a:lnTo>
                    <a:pt x="2239099" y="63728"/>
                  </a:lnTo>
                  <a:lnTo>
                    <a:pt x="2239213" y="64084"/>
                  </a:lnTo>
                  <a:lnTo>
                    <a:pt x="2243226" y="76149"/>
                  </a:lnTo>
                  <a:lnTo>
                    <a:pt x="2239340" y="76149"/>
                  </a:lnTo>
                  <a:lnTo>
                    <a:pt x="2239276" y="76352"/>
                  </a:lnTo>
                  <a:lnTo>
                    <a:pt x="2235949" y="88900"/>
                  </a:lnTo>
                  <a:lnTo>
                    <a:pt x="2233091" y="88900"/>
                  </a:lnTo>
                  <a:lnTo>
                    <a:pt x="2233091" y="596900"/>
                  </a:lnTo>
                  <a:lnTo>
                    <a:pt x="2229713" y="609600"/>
                  </a:lnTo>
                  <a:lnTo>
                    <a:pt x="2228024" y="609600"/>
                  </a:lnTo>
                  <a:lnTo>
                    <a:pt x="2228024" y="800100"/>
                  </a:lnTo>
                  <a:lnTo>
                    <a:pt x="2228024" y="812800"/>
                  </a:lnTo>
                  <a:lnTo>
                    <a:pt x="2217877" y="800100"/>
                  </a:lnTo>
                  <a:lnTo>
                    <a:pt x="2228024" y="800100"/>
                  </a:lnTo>
                  <a:lnTo>
                    <a:pt x="2228024" y="609600"/>
                  </a:lnTo>
                  <a:lnTo>
                    <a:pt x="2218080" y="609600"/>
                  </a:lnTo>
                  <a:lnTo>
                    <a:pt x="2217585" y="596900"/>
                  </a:lnTo>
                  <a:lnTo>
                    <a:pt x="2233091" y="596900"/>
                  </a:lnTo>
                  <a:lnTo>
                    <a:pt x="2233091" y="88900"/>
                  </a:lnTo>
                  <a:lnTo>
                    <a:pt x="2228024" y="88900"/>
                  </a:lnTo>
                  <a:lnTo>
                    <a:pt x="2228011" y="89077"/>
                  </a:lnTo>
                  <a:lnTo>
                    <a:pt x="2226894" y="101600"/>
                  </a:lnTo>
                  <a:lnTo>
                    <a:pt x="2227910" y="101600"/>
                  </a:lnTo>
                  <a:lnTo>
                    <a:pt x="2228138" y="114300"/>
                  </a:lnTo>
                  <a:lnTo>
                    <a:pt x="2226335" y="114300"/>
                  </a:lnTo>
                  <a:lnTo>
                    <a:pt x="2227173" y="127000"/>
                  </a:lnTo>
                  <a:lnTo>
                    <a:pt x="2217026" y="127000"/>
                  </a:lnTo>
                  <a:lnTo>
                    <a:pt x="2217026" y="152400"/>
                  </a:lnTo>
                  <a:lnTo>
                    <a:pt x="2213648" y="157721"/>
                  </a:lnTo>
                  <a:lnTo>
                    <a:pt x="2213648" y="406400"/>
                  </a:lnTo>
                  <a:lnTo>
                    <a:pt x="2213648" y="419100"/>
                  </a:lnTo>
                  <a:lnTo>
                    <a:pt x="2211946" y="419100"/>
                  </a:lnTo>
                  <a:lnTo>
                    <a:pt x="2210257" y="406400"/>
                  </a:lnTo>
                  <a:lnTo>
                    <a:pt x="2213648" y="406400"/>
                  </a:lnTo>
                  <a:lnTo>
                    <a:pt x="2213648" y="157721"/>
                  </a:lnTo>
                  <a:lnTo>
                    <a:pt x="2208949" y="165100"/>
                  </a:lnTo>
                  <a:lnTo>
                    <a:pt x="2198738" y="165100"/>
                  </a:lnTo>
                  <a:lnTo>
                    <a:pt x="2197570" y="166852"/>
                  </a:lnTo>
                  <a:lnTo>
                    <a:pt x="2197570" y="1308087"/>
                  </a:lnTo>
                  <a:lnTo>
                    <a:pt x="2195042" y="1320749"/>
                  </a:lnTo>
                  <a:lnTo>
                    <a:pt x="2194217" y="1320749"/>
                  </a:lnTo>
                  <a:lnTo>
                    <a:pt x="2188260" y="1333500"/>
                  </a:lnTo>
                  <a:lnTo>
                    <a:pt x="2184882" y="1333500"/>
                  </a:lnTo>
                  <a:lnTo>
                    <a:pt x="2184882" y="1930387"/>
                  </a:lnTo>
                  <a:lnTo>
                    <a:pt x="2173046" y="1930387"/>
                  </a:lnTo>
                  <a:lnTo>
                    <a:pt x="2173046" y="2120900"/>
                  </a:lnTo>
                  <a:lnTo>
                    <a:pt x="2171369" y="2133600"/>
                  </a:lnTo>
                  <a:lnTo>
                    <a:pt x="2161209" y="2133600"/>
                  </a:lnTo>
                  <a:lnTo>
                    <a:pt x="2161209" y="2197062"/>
                  </a:lnTo>
                  <a:lnTo>
                    <a:pt x="2158657" y="2209800"/>
                  </a:lnTo>
                  <a:lnTo>
                    <a:pt x="2158746" y="2210219"/>
                  </a:lnTo>
                  <a:lnTo>
                    <a:pt x="2161197" y="2222500"/>
                  </a:lnTo>
                  <a:lnTo>
                    <a:pt x="2151888" y="2222500"/>
                  </a:lnTo>
                  <a:lnTo>
                    <a:pt x="2154428" y="2209800"/>
                  </a:lnTo>
                  <a:lnTo>
                    <a:pt x="2147659" y="2209800"/>
                  </a:lnTo>
                  <a:lnTo>
                    <a:pt x="2149360" y="2197062"/>
                  </a:lnTo>
                  <a:lnTo>
                    <a:pt x="2161209" y="2197062"/>
                  </a:lnTo>
                  <a:lnTo>
                    <a:pt x="2161209" y="2133600"/>
                  </a:lnTo>
                  <a:lnTo>
                    <a:pt x="2159482" y="2133600"/>
                  </a:lnTo>
                  <a:lnTo>
                    <a:pt x="2157819" y="2120900"/>
                  </a:lnTo>
                  <a:lnTo>
                    <a:pt x="2173046" y="2120900"/>
                  </a:lnTo>
                  <a:lnTo>
                    <a:pt x="2173046" y="1930387"/>
                  </a:lnTo>
                  <a:lnTo>
                    <a:pt x="2173059" y="1930057"/>
                  </a:lnTo>
                  <a:lnTo>
                    <a:pt x="2173884" y="1917700"/>
                  </a:lnTo>
                  <a:lnTo>
                    <a:pt x="2180653" y="1917700"/>
                  </a:lnTo>
                  <a:lnTo>
                    <a:pt x="2184882" y="1930387"/>
                  </a:lnTo>
                  <a:lnTo>
                    <a:pt x="2184882" y="1333500"/>
                  </a:lnTo>
                  <a:lnTo>
                    <a:pt x="2180653" y="1333500"/>
                  </a:lnTo>
                  <a:lnTo>
                    <a:pt x="2181504" y="1346200"/>
                  </a:lnTo>
                  <a:lnTo>
                    <a:pt x="2180653" y="1343647"/>
                  </a:lnTo>
                  <a:lnTo>
                    <a:pt x="2180653" y="1346200"/>
                  </a:lnTo>
                  <a:lnTo>
                    <a:pt x="2178964" y="1358900"/>
                  </a:lnTo>
                  <a:lnTo>
                    <a:pt x="2178113" y="1358900"/>
                  </a:lnTo>
                  <a:lnTo>
                    <a:pt x="2178113" y="1397000"/>
                  </a:lnTo>
                  <a:lnTo>
                    <a:pt x="2163102" y="1397000"/>
                  </a:lnTo>
                  <a:lnTo>
                    <a:pt x="2162886" y="1409623"/>
                  </a:lnTo>
                  <a:lnTo>
                    <a:pt x="2161121" y="1409623"/>
                  </a:lnTo>
                  <a:lnTo>
                    <a:pt x="2147659" y="1397000"/>
                  </a:lnTo>
                  <a:lnTo>
                    <a:pt x="2151024" y="1409623"/>
                  </a:lnTo>
                  <a:lnTo>
                    <a:pt x="2148040" y="1409623"/>
                  </a:lnTo>
                  <a:lnTo>
                    <a:pt x="2149246" y="1422400"/>
                  </a:lnTo>
                  <a:lnTo>
                    <a:pt x="2152827" y="1435100"/>
                  </a:lnTo>
                  <a:lnTo>
                    <a:pt x="2156968" y="1447800"/>
                  </a:lnTo>
                  <a:lnTo>
                    <a:pt x="2145715" y="1447800"/>
                  </a:lnTo>
                  <a:lnTo>
                    <a:pt x="2142909" y="1460474"/>
                  </a:lnTo>
                  <a:lnTo>
                    <a:pt x="2140572" y="1460474"/>
                  </a:lnTo>
                  <a:lnTo>
                    <a:pt x="2137511" y="1473200"/>
                  </a:lnTo>
                  <a:lnTo>
                    <a:pt x="2153589" y="1473200"/>
                  </a:lnTo>
                  <a:lnTo>
                    <a:pt x="2140661" y="1485849"/>
                  </a:lnTo>
                  <a:lnTo>
                    <a:pt x="2140547" y="1486090"/>
                  </a:lnTo>
                  <a:lnTo>
                    <a:pt x="2135619" y="1498600"/>
                  </a:lnTo>
                  <a:lnTo>
                    <a:pt x="2138337" y="1511223"/>
                  </a:lnTo>
                  <a:lnTo>
                    <a:pt x="2141423" y="1524000"/>
                  </a:lnTo>
                  <a:lnTo>
                    <a:pt x="2142591" y="1524000"/>
                  </a:lnTo>
                  <a:lnTo>
                    <a:pt x="2139315" y="1536700"/>
                  </a:lnTo>
                  <a:lnTo>
                    <a:pt x="2123135" y="1536700"/>
                  </a:lnTo>
                  <a:lnTo>
                    <a:pt x="2127364" y="1562100"/>
                  </a:lnTo>
                  <a:lnTo>
                    <a:pt x="2137295" y="1562100"/>
                  </a:lnTo>
                  <a:lnTo>
                    <a:pt x="2140216" y="1549387"/>
                  </a:lnTo>
                  <a:lnTo>
                    <a:pt x="2145969" y="1549387"/>
                  </a:lnTo>
                  <a:lnTo>
                    <a:pt x="2152739" y="1562100"/>
                  </a:lnTo>
                  <a:lnTo>
                    <a:pt x="2140902" y="1562100"/>
                  </a:lnTo>
                  <a:lnTo>
                    <a:pt x="2134489" y="1574800"/>
                  </a:lnTo>
                  <a:lnTo>
                    <a:pt x="2151481" y="1574800"/>
                  </a:lnTo>
                  <a:lnTo>
                    <a:pt x="2149360" y="1587500"/>
                  </a:lnTo>
                  <a:lnTo>
                    <a:pt x="2153589" y="1587500"/>
                  </a:lnTo>
                  <a:lnTo>
                    <a:pt x="2153539" y="1587715"/>
                  </a:lnTo>
                  <a:lnTo>
                    <a:pt x="2151049" y="1600200"/>
                  </a:lnTo>
                  <a:lnTo>
                    <a:pt x="2143747" y="1600200"/>
                  </a:lnTo>
                  <a:lnTo>
                    <a:pt x="2148154" y="1612900"/>
                  </a:lnTo>
                  <a:lnTo>
                    <a:pt x="2146820" y="1612900"/>
                  </a:lnTo>
                  <a:lnTo>
                    <a:pt x="2146820" y="2031987"/>
                  </a:lnTo>
                  <a:lnTo>
                    <a:pt x="2146820" y="2044700"/>
                  </a:lnTo>
                  <a:lnTo>
                    <a:pt x="2140902" y="2044700"/>
                  </a:lnTo>
                  <a:lnTo>
                    <a:pt x="2140902" y="2362200"/>
                  </a:lnTo>
                  <a:lnTo>
                    <a:pt x="2139226" y="2374900"/>
                  </a:lnTo>
                  <a:lnTo>
                    <a:pt x="2126386" y="2374900"/>
                  </a:lnTo>
                  <a:lnTo>
                    <a:pt x="2125675" y="2362200"/>
                  </a:lnTo>
                  <a:lnTo>
                    <a:pt x="2140902" y="2362200"/>
                  </a:lnTo>
                  <a:lnTo>
                    <a:pt x="2140902" y="2044700"/>
                  </a:lnTo>
                  <a:lnTo>
                    <a:pt x="2126513" y="2044700"/>
                  </a:lnTo>
                  <a:lnTo>
                    <a:pt x="2123135" y="2031987"/>
                  </a:lnTo>
                  <a:lnTo>
                    <a:pt x="2146820" y="2031987"/>
                  </a:lnTo>
                  <a:lnTo>
                    <a:pt x="2146820" y="1612900"/>
                  </a:lnTo>
                  <a:lnTo>
                    <a:pt x="2142591" y="1612900"/>
                  </a:lnTo>
                  <a:lnTo>
                    <a:pt x="2142591" y="1714500"/>
                  </a:lnTo>
                  <a:lnTo>
                    <a:pt x="2141740" y="1727200"/>
                  </a:lnTo>
                  <a:lnTo>
                    <a:pt x="2138362" y="1727200"/>
                  </a:lnTo>
                  <a:lnTo>
                    <a:pt x="2134133" y="1714500"/>
                  </a:lnTo>
                  <a:lnTo>
                    <a:pt x="2142591" y="1714500"/>
                  </a:lnTo>
                  <a:lnTo>
                    <a:pt x="2142591" y="1612900"/>
                  </a:lnTo>
                  <a:lnTo>
                    <a:pt x="2140051" y="1612900"/>
                  </a:lnTo>
                  <a:lnTo>
                    <a:pt x="2136673" y="1600200"/>
                  </a:lnTo>
                  <a:lnTo>
                    <a:pt x="2140902" y="1600200"/>
                  </a:lnTo>
                  <a:lnTo>
                    <a:pt x="2138908" y="1587500"/>
                  </a:lnTo>
                  <a:lnTo>
                    <a:pt x="2133282" y="1587500"/>
                  </a:lnTo>
                  <a:lnTo>
                    <a:pt x="2133346" y="1587715"/>
                  </a:lnTo>
                  <a:lnTo>
                    <a:pt x="2136660" y="1600200"/>
                  </a:lnTo>
                  <a:lnTo>
                    <a:pt x="2127008" y="1600200"/>
                  </a:lnTo>
                  <a:lnTo>
                    <a:pt x="2122817" y="1612900"/>
                  </a:lnTo>
                  <a:lnTo>
                    <a:pt x="2117217" y="1612900"/>
                  </a:lnTo>
                  <a:lnTo>
                    <a:pt x="2114677" y="1625600"/>
                  </a:lnTo>
                  <a:lnTo>
                    <a:pt x="2133231" y="1625600"/>
                  </a:lnTo>
                  <a:lnTo>
                    <a:pt x="2135822" y="1638300"/>
                  </a:lnTo>
                  <a:lnTo>
                    <a:pt x="2135873" y="1651000"/>
                  </a:lnTo>
                  <a:lnTo>
                    <a:pt x="2100300" y="1651000"/>
                  </a:lnTo>
                  <a:lnTo>
                    <a:pt x="2104097" y="1663700"/>
                  </a:lnTo>
                  <a:lnTo>
                    <a:pt x="2100300" y="1663700"/>
                  </a:lnTo>
                  <a:lnTo>
                    <a:pt x="2107908" y="1676400"/>
                  </a:lnTo>
                  <a:lnTo>
                    <a:pt x="2109597" y="1676400"/>
                  </a:lnTo>
                  <a:lnTo>
                    <a:pt x="2113635" y="1689100"/>
                  </a:lnTo>
                  <a:lnTo>
                    <a:pt x="2106955" y="1701800"/>
                  </a:lnTo>
                  <a:lnTo>
                    <a:pt x="2101392" y="1714500"/>
                  </a:lnTo>
                  <a:lnTo>
                    <a:pt x="2108758" y="1727200"/>
                  </a:lnTo>
                  <a:lnTo>
                    <a:pt x="2116290" y="1727200"/>
                  </a:lnTo>
                  <a:lnTo>
                    <a:pt x="2125243" y="1739900"/>
                  </a:lnTo>
                  <a:lnTo>
                    <a:pt x="2134209" y="1739900"/>
                  </a:lnTo>
                  <a:lnTo>
                    <a:pt x="2141740" y="1752600"/>
                  </a:lnTo>
                  <a:lnTo>
                    <a:pt x="2139200" y="1752600"/>
                  </a:lnTo>
                  <a:lnTo>
                    <a:pt x="2139200" y="1765300"/>
                  </a:lnTo>
                  <a:lnTo>
                    <a:pt x="2139200" y="1790700"/>
                  </a:lnTo>
                  <a:lnTo>
                    <a:pt x="2136673" y="1790700"/>
                  </a:lnTo>
                  <a:lnTo>
                    <a:pt x="2134971" y="1777961"/>
                  </a:lnTo>
                  <a:lnTo>
                    <a:pt x="2139162" y="1777961"/>
                  </a:lnTo>
                  <a:lnTo>
                    <a:pt x="2124824" y="1765300"/>
                  </a:lnTo>
                  <a:lnTo>
                    <a:pt x="2139200" y="1765300"/>
                  </a:lnTo>
                  <a:lnTo>
                    <a:pt x="2139200" y="1752600"/>
                  </a:lnTo>
                  <a:lnTo>
                    <a:pt x="2122284" y="1752600"/>
                  </a:lnTo>
                  <a:lnTo>
                    <a:pt x="2122284" y="2425700"/>
                  </a:lnTo>
                  <a:lnTo>
                    <a:pt x="2117496" y="2438400"/>
                  </a:lnTo>
                  <a:lnTo>
                    <a:pt x="2096071" y="2438400"/>
                  </a:lnTo>
                  <a:lnTo>
                    <a:pt x="2101138" y="2451100"/>
                  </a:lnTo>
                  <a:lnTo>
                    <a:pt x="2087181" y="2451100"/>
                  </a:lnTo>
                  <a:lnTo>
                    <a:pt x="2089404" y="2438400"/>
                  </a:lnTo>
                  <a:lnTo>
                    <a:pt x="2093150" y="2438400"/>
                  </a:lnTo>
                  <a:lnTo>
                    <a:pt x="2101037" y="2425700"/>
                  </a:lnTo>
                  <a:lnTo>
                    <a:pt x="2122284" y="2425700"/>
                  </a:lnTo>
                  <a:lnTo>
                    <a:pt x="2122284" y="1752600"/>
                  </a:lnTo>
                  <a:lnTo>
                    <a:pt x="2118068" y="1752600"/>
                  </a:lnTo>
                  <a:lnTo>
                    <a:pt x="2118068" y="2031987"/>
                  </a:lnTo>
                  <a:lnTo>
                    <a:pt x="2111286" y="2044700"/>
                  </a:lnTo>
                  <a:lnTo>
                    <a:pt x="2111286" y="2031987"/>
                  </a:lnTo>
                  <a:lnTo>
                    <a:pt x="2118068" y="2031987"/>
                  </a:lnTo>
                  <a:lnTo>
                    <a:pt x="2118068" y="1752600"/>
                  </a:lnTo>
                  <a:lnTo>
                    <a:pt x="2116366" y="1752600"/>
                  </a:lnTo>
                  <a:lnTo>
                    <a:pt x="2118055" y="1765300"/>
                  </a:lnTo>
                  <a:lnTo>
                    <a:pt x="2107908" y="1765300"/>
                  </a:lnTo>
                  <a:lnTo>
                    <a:pt x="2106218" y="1777961"/>
                  </a:lnTo>
                  <a:lnTo>
                    <a:pt x="2104529" y="1777961"/>
                  </a:lnTo>
                  <a:lnTo>
                    <a:pt x="2104529" y="1790700"/>
                  </a:lnTo>
                  <a:lnTo>
                    <a:pt x="2100186" y="1790700"/>
                  </a:lnTo>
                  <a:lnTo>
                    <a:pt x="2100186" y="2171700"/>
                  </a:lnTo>
                  <a:lnTo>
                    <a:pt x="2096071" y="2171700"/>
                  </a:lnTo>
                  <a:lnTo>
                    <a:pt x="2096071" y="2425700"/>
                  </a:lnTo>
                  <a:lnTo>
                    <a:pt x="2091842" y="2425700"/>
                  </a:lnTo>
                  <a:lnTo>
                    <a:pt x="2090991" y="2413000"/>
                  </a:lnTo>
                  <a:lnTo>
                    <a:pt x="2095804" y="2413000"/>
                  </a:lnTo>
                  <a:lnTo>
                    <a:pt x="2096071" y="2425700"/>
                  </a:lnTo>
                  <a:lnTo>
                    <a:pt x="2096071" y="2171700"/>
                  </a:lnTo>
                  <a:lnTo>
                    <a:pt x="2098802" y="2159000"/>
                  </a:lnTo>
                  <a:lnTo>
                    <a:pt x="2100186" y="2171700"/>
                  </a:lnTo>
                  <a:lnTo>
                    <a:pt x="2100186" y="1790700"/>
                  </a:lnTo>
                  <a:lnTo>
                    <a:pt x="2098598" y="1790700"/>
                  </a:lnTo>
                  <a:lnTo>
                    <a:pt x="2099449" y="1803400"/>
                  </a:lnTo>
                  <a:lnTo>
                    <a:pt x="2097760" y="1803400"/>
                  </a:lnTo>
                  <a:lnTo>
                    <a:pt x="2097760" y="2019300"/>
                  </a:lnTo>
                  <a:lnTo>
                    <a:pt x="2096071" y="2031987"/>
                  </a:lnTo>
                  <a:lnTo>
                    <a:pt x="2088451" y="2031987"/>
                  </a:lnTo>
                  <a:lnTo>
                    <a:pt x="2086762" y="2019300"/>
                  </a:lnTo>
                  <a:lnTo>
                    <a:pt x="2097760" y="2019300"/>
                  </a:lnTo>
                  <a:lnTo>
                    <a:pt x="2097760" y="1803400"/>
                  </a:lnTo>
                  <a:lnTo>
                    <a:pt x="2096909" y="1790700"/>
                  </a:lnTo>
                  <a:lnTo>
                    <a:pt x="2097760" y="1790700"/>
                  </a:lnTo>
                  <a:lnTo>
                    <a:pt x="2096947" y="1778457"/>
                  </a:lnTo>
                  <a:lnTo>
                    <a:pt x="2096922" y="1777961"/>
                  </a:lnTo>
                  <a:lnTo>
                    <a:pt x="2090991" y="1790700"/>
                  </a:lnTo>
                  <a:lnTo>
                    <a:pt x="2090991" y="1777961"/>
                  </a:lnTo>
                  <a:lnTo>
                    <a:pt x="2080006" y="1777961"/>
                  </a:lnTo>
                  <a:lnTo>
                    <a:pt x="2075764" y="1790700"/>
                  </a:lnTo>
                  <a:lnTo>
                    <a:pt x="2071344" y="1777961"/>
                  </a:lnTo>
                  <a:lnTo>
                    <a:pt x="2065616" y="1777961"/>
                  </a:lnTo>
                  <a:lnTo>
                    <a:pt x="2065616" y="2146300"/>
                  </a:lnTo>
                  <a:lnTo>
                    <a:pt x="2058847" y="2159000"/>
                  </a:lnTo>
                  <a:lnTo>
                    <a:pt x="2056307" y="2146300"/>
                  </a:lnTo>
                  <a:lnTo>
                    <a:pt x="2065616" y="2146300"/>
                  </a:lnTo>
                  <a:lnTo>
                    <a:pt x="2065616" y="1777961"/>
                  </a:lnTo>
                  <a:lnTo>
                    <a:pt x="2060295" y="1777961"/>
                  </a:lnTo>
                  <a:lnTo>
                    <a:pt x="2060282" y="1777606"/>
                  </a:lnTo>
                  <a:lnTo>
                    <a:pt x="2059698" y="1765300"/>
                  </a:lnTo>
                  <a:lnTo>
                    <a:pt x="2057996" y="1765300"/>
                  </a:lnTo>
                  <a:lnTo>
                    <a:pt x="2057996" y="2108200"/>
                  </a:lnTo>
                  <a:lnTo>
                    <a:pt x="2057996" y="2120900"/>
                  </a:lnTo>
                  <a:lnTo>
                    <a:pt x="2047011" y="2120900"/>
                  </a:lnTo>
                  <a:lnTo>
                    <a:pt x="2047011" y="2108200"/>
                  </a:lnTo>
                  <a:lnTo>
                    <a:pt x="2057996" y="2108200"/>
                  </a:lnTo>
                  <a:lnTo>
                    <a:pt x="2057996" y="1765300"/>
                  </a:lnTo>
                  <a:lnTo>
                    <a:pt x="2057158" y="1765300"/>
                  </a:lnTo>
                  <a:lnTo>
                    <a:pt x="2057158" y="2070100"/>
                  </a:lnTo>
                  <a:lnTo>
                    <a:pt x="2057158" y="2082800"/>
                  </a:lnTo>
                  <a:lnTo>
                    <a:pt x="2051240" y="2082800"/>
                  </a:lnTo>
                  <a:lnTo>
                    <a:pt x="2057158" y="2070100"/>
                  </a:lnTo>
                  <a:lnTo>
                    <a:pt x="2057158" y="1765300"/>
                  </a:lnTo>
                  <a:lnTo>
                    <a:pt x="2047036" y="1777961"/>
                  </a:lnTo>
                  <a:lnTo>
                    <a:pt x="2041931" y="1777961"/>
                  </a:lnTo>
                  <a:lnTo>
                    <a:pt x="2042007" y="1777606"/>
                  </a:lnTo>
                  <a:lnTo>
                    <a:pt x="2044319" y="1765300"/>
                  </a:lnTo>
                  <a:lnTo>
                    <a:pt x="2029434" y="1765300"/>
                  </a:lnTo>
                  <a:lnTo>
                    <a:pt x="2027555" y="1752600"/>
                  </a:lnTo>
                  <a:lnTo>
                    <a:pt x="2019185" y="1765300"/>
                  </a:lnTo>
                  <a:lnTo>
                    <a:pt x="2013165" y="1765300"/>
                  </a:lnTo>
                  <a:lnTo>
                    <a:pt x="2013165" y="2273300"/>
                  </a:lnTo>
                  <a:lnTo>
                    <a:pt x="2011362" y="2286000"/>
                  </a:lnTo>
                  <a:lnTo>
                    <a:pt x="2006930" y="2286000"/>
                  </a:lnTo>
                  <a:lnTo>
                    <a:pt x="2003298" y="2273300"/>
                  </a:lnTo>
                  <a:lnTo>
                    <a:pt x="2013165" y="2273300"/>
                  </a:lnTo>
                  <a:lnTo>
                    <a:pt x="2013165" y="1765300"/>
                  </a:lnTo>
                  <a:lnTo>
                    <a:pt x="2008936" y="1765300"/>
                  </a:lnTo>
                  <a:lnTo>
                    <a:pt x="2008936" y="2247900"/>
                  </a:lnTo>
                  <a:lnTo>
                    <a:pt x="1995411" y="2247900"/>
                  </a:lnTo>
                  <a:lnTo>
                    <a:pt x="1997951" y="2235200"/>
                  </a:lnTo>
                  <a:lnTo>
                    <a:pt x="2007247" y="2235200"/>
                  </a:lnTo>
                  <a:lnTo>
                    <a:pt x="2007298" y="2235581"/>
                  </a:lnTo>
                  <a:lnTo>
                    <a:pt x="2008936" y="2247900"/>
                  </a:lnTo>
                  <a:lnTo>
                    <a:pt x="2008936" y="1765300"/>
                  </a:lnTo>
                  <a:lnTo>
                    <a:pt x="2003869" y="1765300"/>
                  </a:lnTo>
                  <a:lnTo>
                    <a:pt x="2003869" y="2159000"/>
                  </a:lnTo>
                  <a:lnTo>
                    <a:pt x="2002167" y="2171700"/>
                  </a:lnTo>
                  <a:lnTo>
                    <a:pt x="1989239" y="2171700"/>
                  </a:lnTo>
                  <a:lnTo>
                    <a:pt x="1986102" y="2159000"/>
                  </a:lnTo>
                  <a:lnTo>
                    <a:pt x="2003869" y="2159000"/>
                  </a:lnTo>
                  <a:lnTo>
                    <a:pt x="2003869" y="1765300"/>
                  </a:lnTo>
                  <a:lnTo>
                    <a:pt x="1997697" y="1765300"/>
                  </a:lnTo>
                  <a:lnTo>
                    <a:pt x="1986978" y="1777961"/>
                  </a:lnTo>
                  <a:lnTo>
                    <a:pt x="1986978" y="1777606"/>
                  </a:lnTo>
                  <a:lnTo>
                    <a:pt x="1987791" y="1765300"/>
                  </a:lnTo>
                  <a:lnTo>
                    <a:pt x="1982724" y="1765300"/>
                  </a:lnTo>
                  <a:lnTo>
                    <a:pt x="1981022" y="1752600"/>
                  </a:lnTo>
                  <a:lnTo>
                    <a:pt x="1976793" y="1752600"/>
                  </a:lnTo>
                  <a:lnTo>
                    <a:pt x="1974024" y="1765300"/>
                  </a:lnTo>
                  <a:lnTo>
                    <a:pt x="1969198" y="1777961"/>
                  </a:lnTo>
                  <a:lnTo>
                    <a:pt x="1963724" y="1777961"/>
                  </a:lnTo>
                  <a:lnTo>
                    <a:pt x="1959038" y="1790700"/>
                  </a:lnTo>
                  <a:lnTo>
                    <a:pt x="1956320" y="1778457"/>
                  </a:lnTo>
                  <a:lnTo>
                    <a:pt x="1956282" y="1777606"/>
                  </a:lnTo>
                  <a:lnTo>
                    <a:pt x="1958086" y="1765300"/>
                  </a:lnTo>
                  <a:lnTo>
                    <a:pt x="1961057" y="1765300"/>
                  </a:lnTo>
                  <a:lnTo>
                    <a:pt x="1961172" y="1762633"/>
                  </a:lnTo>
                  <a:lnTo>
                    <a:pt x="1961578" y="1752600"/>
                  </a:lnTo>
                  <a:lnTo>
                    <a:pt x="1959610" y="1752600"/>
                  </a:lnTo>
                  <a:lnTo>
                    <a:pt x="1950275" y="1765300"/>
                  </a:lnTo>
                  <a:lnTo>
                    <a:pt x="1949729" y="1777961"/>
                  </a:lnTo>
                  <a:lnTo>
                    <a:pt x="1945881" y="1777961"/>
                  </a:lnTo>
                  <a:lnTo>
                    <a:pt x="1945817" y="1777606"/>
                  </a:lnTo>
                  <a:lnTo>
                    <a:pt x="1943709" y="1765300"/>
                  </a:lnTo>
                  <a:lnTo>
                    <a:pt x="1941995" y="1765300"/>
                  </a:lnTo>
                  <a:lnTo>
                    <a:pt x="1939582" y="1752600"/>
                  </a:lnTo>
                  <a:lnTo>
                    <a:pt x="1938578" y="1765300"/>
                  </a:lnTo>
                  <a:lnTo>
                    <a:pt x="1937893" y="1765300"/>
                  </a:lnTo>
                  <a:lnTo>
                    <a:pt x="1937893" y="1816100"/>
                  </a:lnTo>
                  <a:lnTo>
                    <a:pt x="1928583" y="1816100"/>
                  </a:lnTo>
                  <a:lnTo>
                    <a:pt x="1926043" y="1828800"/>
                  </a:lnTo>
                  <a:lnTo>
                    <a:pt x="1915287" y="1816100"/>
                  </a:lnTo>
                  <a:lnTo>
                    <a:pt x="1918004" y="1803400"/>
                  </a:lnTo>
                  <a:lnTo>
                    <a:pt x="1927707" y="1803400"/>
                  </a:lnTo>
                  <a:lnTo>
                    <a:pt x="1937893" y="1816100"/>
                  </a:lnTo>
                  <a:lnTo>
                    <a:pt x="1937893" y="1765300"/>
                  </a:lnTo>
                  <a:lnTo>
                    <a:pt x="1932444" y="1765300"/>
                  </a:lnTo>
                  <a:lnTo>
                    <a:pt x="1928596" y="1777961"/>
                  </a:lnTo>
                  <a:lnTo>
                    <a:pt x="1923478" y="1765300"/>
                  </a:lnTo>
                  <a:lnTo>
                    <a:pt x="1921395" y="1765300"/>
                  </a:lnTo>
                  <a:lnTo>
                    <a:pt x="1919300" y="1752600"/>
                  </a:lnTo>
                  <a:lnTo>
                    <a:pt x="1914207" y="1765300"/>
                  </a:lnTo>
                  <a:lnTo>
                    <a:pt x="1911667" y="1752600"/>
                  </a:lnTo>
                  <a:lnTo>
                    <a:pt x="1911248" y="1752600"/>
                  </a:lnTo>
                  <a:lnTo>
                    <a:pt x="1912112" y="1765300"/>
                  </a:lnTo>
                  <a:lnTo>
                    <a:pt x="1912505" y="1777961"/>
                  </a:lnTo>
                  <a:lnTo>
                    <a:pt x="1906003" y="1777961"/>
                  </a:lnTo>
                  <a:lnTo>
                    <a:pt x="1905939" y="1777606"/>
                  </a:lnTo>
                  <a:lnTo>
                    <a:pt x="1905749" y="1776603"/>
                  </a:lnTo>
                  <a:lnTo>
                    <a:pt x="1905749" y="2019300"/>
                  </a:lnTo>
                  <a:lnTo>
                    <a:pt x="1900593" y="2019300"/>
                  </a:lnTo>
                  <a:lnTo>
                    <a:pt x="1893697" y="2031987"/>
                  </a:lnTo>
                  <a:lnTo>
                    <a:pt x="1893239" y="2031987"/>
                  </a:lnTo>
                  <a:lnTo>
                    <a:pt x="1893239" y="2247900"/>
                  </a:lnTo>
                  <a:lnTo>
                    <a:pt x="1887766" y="2260600"/>
                  </a:lnTo>
                  <a:lnTo>
                    <a:pt x="1885149" y="2260600"/>
                  </a:lnTo>
                  <a:lnTo>
                    <a:pt x="1889671" y="2273300"/>
                  </a:lnTo>
                  <a:lnTo>
                    <a:pt x="1877199" y="2273300"/>
                  </a:lnTo>
                  <a:lnTo>
                    <a:pt x="1871967" y="2260600"/>
                  </a:lnTo>
                  <a:lnTo>
                    <a:pt x="1871878" y="2259927"/>
                  </a:lnTo>
                  <a:lnTo>
                    <a:pt x="1870214" y="2247900"/>
                  </a:lnTo>
                  <a:lnTo>
                    <a:pt x="1893239" y="2247900"/>
                  </a:lnTo>
                  <a:lnTo>
                    <a:pt x="1893239" y="2031987"/>
                  </a:lnTo>
                  <a:lnTo>
                    <a:pt x="1890522" y="2031987"/>
                  </a:lnTo>
                  <a:lnTo>
                    <a:pt x="1890522" y="2171700"/>
                  </a:lnTo>
                  <a:lnTo>
                    <a:pt x="1870849" y="2171700"/>
                  </a:lnTo>
                  <a:lnTo>
                    <a:pt x="1861731" y="2184400"/>
                  </a:lnTo>
                  <a:lnTo>
                    <a:pt x="1857527" y="2192324"/>
                  </a:lnTo>
                  <a:lnTo>
                    <a:pt x="1857527" y="2476500"/>
                  </a:lnTo>
                  <a:lnTo>
                    <a:pt x="1857527" y="2489162"/>
                  </a:lnTo>
                  <a:lnTo>
                    <a:pt x="1847392" y="2489162"/>
                  </a:lnTo>
                  <a:lnTo>
                    <a:pt x="1852460" y="2476500"/>
                  </a:lnTo>
                  <a:lnTo>
                    <a:pt x="1857527" y="2476500"/>
                  </a:lnTo>
                  <a:lnTo>
                    <a:pt x="1857527" y="2192324"/>
                  </a:lnTo>
                  <a:lnTo>
                    <a:pt x="1855012" y="2197062"/>
                  </a:lnTo>
                  <a:lnTo>
                    <a:pt x="1844001" y="2189238"/>
                  </a:lnTo>
                  <a:lnTo>
                    <a:pt x="1844001" y="2438400"/>
                  </a:lnTo>
                  <a:lnTo>
                    <a:pt x="1843151" y="2451100"/>
                  </a:lnTo>
                  <a:lnTo>
                    <a:pt x="1830463" y="2451100"/>
                  </a:lnTo>
                  <a:lnTo>
                    <a:pt x="1831314" y="2438400"/>
                  </a:lnTo>
                  <a:lnTo>
                    <a:pt x="1844001" y="2438400"/>
                  </a:lnTo>
                  <a:lnTo>
                    <a:pt x="1844001" y="2189238"/>
                  </a:lnTo>
                  <a:lnTo>
                    <a:pt x="1837232" y="2184400"/>
                  </a:lnTo>
                  <a:lnTo>
                    <a:pt x="1848015" y="2159000"/>
                  </a:lnTo>
                  <a:lnTo>
                    <a:pt x="1871167" y="2159000"/>
                  </a:lnTo>
                  <a:lnTo>
                    <a:pt x="1890522" y="2171700"/>
                  </a:lnTo>
                  <a:lnTo>
                    <a:pt x="1890522" y="2031987"/>
                  </a:lnTo>
                  <a:lnTo>
                    <a:pt x="1888375" y="2031987"/>
                  </a:lnTo>
                  <a:lnTo>
                    <a:pt x="1888337" y="2033473"/>
                  </a:lnTo>
                  <a:lnTo>
                    <a:pt x="1887982" y="2044700"/>
                  </a:lnTo>
                  <a:lnTo>
                    <a:pt x="1868995" y="2031987"/>
                  </a:lnTo>
                  <a:lnTo>
                    <a:pt x="1873072" y="2019300"/>
                  </a:lnTo>
                  <a:lnTo>
                    <a:pt x="1889048" y="2006600"/>
                  </a:lnTo>
                  <a:lnTo>
                    <a:pt x="1905749" y="2019300"/>
                  </a:lnTo>
                  <a:lnTo>
                    <a:pt x="1905749" y="1776603"/>
                  </a:lnTo>
                  <a:lnTo>
                    <a:pt x="1903628" y="1765300"/>
                  </a:lnTo>
                  <a:lnTo>
                    <a:pt x="1902523" y="1765300"/>
                  </a:lnTo>
                  <a:lnTo>
                    <a:pt x="1899818" y="1752600"/>
                  </a:lnTo>
                  <a:lnTo>
                    <a:pt x="1894674" y="1752600"/>
                  </a:lnTo>
                  <a:lnTo>
                    <a:pt x="1890306" y="1765300"/>
                  </a:lnTo>
                  <a:lnTo>
                    <a:pt x="1886280" y="1777961"/>
                  </a:lnTo>
                  <a:lnTo>
                    <a:pt x="1879523" y="1777961"/>
                  </a:lnTo>
                  <a:lnTo>
                    <a:pt x="1879549" y="1777606"/>
                  </a:lnTo>
                  <a:lnTo>
                    <a:pt x="1880374" y="1765300"/>
                  </a:lnTo>
                  <a:lnTo>
                    <a:pt x="1873465" y="1777961"/>
                  </a:lnTo>
                  <a:lnTo>
                    <a:pt x="1855165" y="1777961"/>
                  </a:lnTo>
                  <a:lnTo>
                    <a:pt x="1848231" y="1790700"/>
                  </a:lnTo>
                  <a:lnTo>
                    <a:pt x="1848764" y="1790700"/>
                  </a:lnTo>
                  <a:lnTo>
                    <a:pt x="1850440" y="1803400"/>
                  </a:lnTo>
                  <a:lnTo>
                    <a:pt x="1850517" y="1804187"/>
                  </a:lnTo>
                  <a:lnTo>
                    <a:pt x="1851647" y="1816100"/>
                  </a:lnTo>
                  <a:lnTo>
                    <a:pt x="1849678" y="1816100"/>
                  </a:lnTo>
                  <a:lnTo>
                    <a:pt x="1847380" y="1828800"/>
                  </a:lnTo>
                  <a:lnTo>
                    <a:pt x="1845081" y="1828800"/>
                  </a:lnTo>
                  <a:lnTo>
                    <a:pt x="1842300" y="1816100"/>
                  </a:lnTo>
                  <a:lnTo>
                    <a:pt x="1844001" y="1816100"/>
                  </a:lnTo>
                  <a:lnTo>
                    <a:pt x="1844840" y="1803400"/>
                  </a:lnTo>
                  <a:lnTo>
                    <a:pt x="1841461" y="1816100"/>
                  </a:lnTo>
                  <a:lnTo>
                    <a:pt x="1838998" y="1803400"/>
                  </a:lnTo>
                  <a:lnTo>
                    <a:pt x="1843595" y="1803400"/>
                  </a:lnTo>
                  <a:lnTo>
                    <a:pt x="1843684" y="1800860"/>
                  </a:lnTo>
                  <a:lnTo>
                    <a:pt x="1844001" y="1790700"/>
                  </a:lnTo>
                  <a:lnTo>
                    <a:pt x="1837791" y="1803400"/>
                  </a:lnTo>
                  <a:lnTo>
                    <a:pt x="1831733" y="1803400"/>
                  </a:lnTo>
                  <a:lnTo>
                    <a:pt x="1825675" y="1816100"/>
                  </a:lnTo>
                  <a:lnTo>
                    <a:pt x="1819465" y="1816100"/>
                  </a:lnTo>
                  <a:lnTo>
                    <a:pt x="1819465" y="2387600"/>
                  </a:lnTo>
                  <a:lnTo>
                    <a:pt x="1819465" y="2400300"/>
                  </a:lnTo>
                  <a:lnTo>
                    <a:pt x="1811007" y="2400300"/>
                  </a:lnTo>
                  <a:lnTo>
                    <a:pt x="1811007" y="2895600"/>
                  </a:lnTo>
                  <a:lnTo>
                    <a:pt x="1810156" y="2908300"/>
                  </a:lnTo>
                  <a:lnTo>
                    <a:pt x="1801698" y="2908300"/>
                  </a:lnTo>
                  <a:lnTo>
                    <a:pt x="1798739" y="2895600"/>
                  </a:lnTo>
                  <a:lnTo>
                    <a:pt x="1811007" y="2895600"/>
                  </a:lnTo>
                  <a:lnTo>
                    <a:pt x="1811007" y="2400300"/>
                  </a:lnTo>
                  <a:lnTo>
                    <a:pt x="1808467" y="2400300"/>
                  </a:lnTo>
                  <a:lnTo>
                    <a:pt x="1810169" y="2387600"/>
                  </a:lnTo>
                  <a:lnTo>
                    <a:pt x="1819465" y="2387600"/>
                  </a:lnTo>
                  <a:lnTo>
                    <a:pt x="1819465" y="1816100"/>
                  </a:lnTo>
                  <a:lnTo>
                    <a:pt x="1819275" y="1803400"/>
                  </a:lnTo>
                  <a:lnTo>
                    <a:pt x="1826488" y="1803400"/>
                  </a:lnTo>
                  <a:lnTo>
                    <a:pt x="1822005" y="1790700"/>
                  </a:lnTo>
                  <a:lnTo>
                    <a:pt x="1829587" y="1790700"/>
                  </a:lnTo>
                  <a:lnTo>
                    <a:pt x="1831314" y="1777961"/>
                  </a:lnTo>
                  <a:lnTo>
                    <a:pt x="1833016" y="1777961"/>
                  </a:lnTo>
                  <a:lnTo>
                    <a:pt x="1827923" y="1765300"/>
                  </a:lnTo>
                  <a:lnTo>
                    <a:pt x="1818157" y="1765300"/>
                  </a:lnTo>
                  <a:lnTo>
                    <a:pt x="1811972" y="1777961"/>
                  </a:lnTo>
                  <a:lnTo>
                    <a:pt x="1800860" y="1777961"/>
                  </a:lnTo>
                  <a:lnTo>
                    <a:pt x="1800860" y="1803400"/>
                  </a:lnTo>
                  <a:lnTo>
                    <a:pt x="1800542" y="1803400"/>
                  </a:lnTo>
                  <a:lnTo>
                    <a:pt x="1800542" y="2654300"/>
                  </a:lnTo>
                  <a:lnTo>
                    <a:pt x="1796669" y="2654300"/>
                  </a:lnTo>
                  <a:lnTo>
                    <a:pt x="1796669" y="2908300"/>
                  </a:lnTo>
                  <a:lnTo>
                    <a:pt x="1790636" y="2920936"/>
                  </a:lnTo>
                  <a:lnTo>
                    <a:pt x="1785454" y="2920936"/>
                  </a:lnTo>
                  <a:lnTo>
                    <a:pt x="1785454" y="3136900"/>
                  </a:lnTo>
                  <a:lnTo>
                    <a:pt x="1772627" y="3136900"/>
                  </a:lnTo>
                  <a:lnTo>
                    <a:pt x="1772170" y="3124200"/>
                  </a:lnTo>
                  <a:lnTo>
                    <a:pt x="1783410" y="3124200"/>
                  </a:lnTo>
                  <a:lnTo>
                    <a:pt x="1785454" y="3136900"/>
                  </a:lnTo>
                  <a:lnTo>
                    <a:pt x="1785454" y="2920936"/>
                  </a:lnTo>
                  <a:lnTo>
                    <a:pt x="1785010" y="2920936"/>
                  </a:lnTo>
                  <a:lnTo>
                    <a:pt x="1783943" y="2908300"/>
                  </a:lnTo>
                  <a:lnTo>
                    <a:pt x="1796669" y="2908300"/>
                  </a:lnTo>
                  <a:lnTo>
                    <a:pt x="1796669" y="2654300"/>
                  </a:lnTo>
                  <a:lnTo>
                    <a:pt x="1795780" y="2654300"/>
                  </a:lnTo>
                  <a:lnTo>
                    <a:pt x="1797799" y="2641600"/>
                  </a:lnTo>
                  <a:lnTo>
                    <a:pt x="1800542" y="2654300"/>
                  </a:lnTo>
                  <a:lnTo>
                    <a:pt x="1800542" y="1803400"/>
                  </a:lnTo>
                  <a:lnTo>
                    <a:pt x="1793240" y="1803400"/>
                  </a:lnTo>
                  <a:lnTo>
                    <a:pt x="1793240" y="2438400"/>
                  </a:lnTo>
                  <a:lnTo>
                    <a:pt x="1789023" y="2438400"/>
                  </a:lnTo>
                  <a:lnTo>
                    <a:pt x="1789023" y="2501887"/>
                  </a:lnTo>
                  <a:lnTo>
                    <a:pt x="1786483" y="2514600"/>
                  </a:lnTo>
                  <a:lnTo>
                    <a:pt x="1780552" y="2527300"/>
                  </a:lnTo>
                  <a:lnTo>
                    <a:pt x="1780552" y="2514600"/>
                  </a:lnTo>
                  <a:lnTo>
                    <a:pt x="1776323" y="2514600"/>
                  </a:lnTo>
                  <a:lnTo>
                    <a:pt x="1772094" y="2527300"/>
                  </a:lnTo>
                  <a:lnTo>
                    <a:pt x="1762798" y="2527300"/>
                  </a:lnTo>
                  <a:lnTo>
                    <a:pt x="1762721" y="2526144"/>
                  </a:lnTo>
                  <a:lnTo>
                    <a:pt x="1761947" y="2514600"/>
                  </a:lnTo>
                  <a:lnTo>
                    <a:pt x="1774634" y="2514600"/>
                  </a:lnTo>
                  <a:lnTo>
                    <a:pt x="1775485" y="2501887"/>
                  </a:lnTo>
                  <a:lnTo>
                    <a:pt x="1789023" y="2501887"/>
                  </a:lnTo>
                  <a:lnTo>
                    <a:pt x="1789023" y="2438400"/>
                  </a:lnTo>
                  <a:lnTo>
                    <a:pt x="1782254" y="2438400"/>
                  </a:lnTo>
                  <a:lnTo>
                    <a:pt x="1786483" y="2425700"/>
                  </a:lnTo>
                  <a:lnTo>
                    <a:pt x="1791550" y="2425700"/>
                  </a:lnTo>
                  <a:lnTo>
                    <a:pt x="1793240" y="2438400"/>
                  </a:lnTo>
                  <a:lnTo>
                    <a:pt x="1793240" y="1803400"/>
                  </a:lnTo>
                  <a:lnTo>
                    <a:pt x="1781403" y="1803400"/>
                  </a:lnTo>
                  <a:lnTo>
                    <a:pt x="1778025" y="1790700"/>
                  </a:lnTo>
                  <a:lnTo>
                    <a:pt x="1775688" y="1787525"/>
                  </a:lnTo>
                  <a:lnTo>
                    <a:pt x="1776323" y="1790700"/>
                  </a:lnTo>
                  <a:lnTo>
                    <a:pt x="1775396" y="1787105"/>
                  </a:lnTo>
                  <a:lnTo>
                    <a:pt x="1772094" y="1782610"/>
                  </a:lnTo>
                  <a:lnTo>
                    <a:pt x="1772094" y="2273300"/>
                  </a:lnTo>
                  <a:lnTo>
                    <a:pt x="1772094" y="2286000"/>
                  </a:lnTo>
                  <a:lnTo>
                    <a:pt x="1764487" y="2286000"/>
                  </a:lnTo>
                  <a:lnTo>
                    <a:pt x="1761096" y="2273300"/>
                  </a:lnTo>
                  <a:lnTo>
                    <a:pt x="1772094" y="2273300"/>
                  </a:lnTo>
                  <a:lnTo>
                    <a:pt x="1772094" y="1782610"/>
                  </a:lnTo>
                  <a:lnTo>
                    <a:pt x="1768690" y="1777961"/>
                  </a:lnTo>
                  <a:lnTo>
                    <a:pt x="1772996" y="1777961"/>
                  </a:lnTo>
                  <a:lnTo>
                    <a:pt x="1775396" y="1787105"/>
                  </a:lnTo>
                  <a:lnTo>
                    <a:pt x="1775688" y="1787525"/>
                  </a:lnTo>
                  <a:lnTo>
                    <a:pt x="1775612" y="1787105"/>
                  </a:lnTo>
                  <a:lnTo>
                    <a:pt x="1773885" y="1778457"/>
                  </a:lnTo>
                  <a:lnTo>
                    <a:pt x="1773910" y="1777606"/>
                  </a:lnTo>
                  <a:lnTo>
                    <a:pt x="1774304" y="1765300"/>
                  </a:lnTo>
                  <a:lnTo>
                    <a:pt x="1771256" y="1765300"/>
                  </a:lnTo>
                  <a:lnTo>
                    <a:pt x="1768119" y="1765300"/>
                  </a:lnTo>
                  <a:lnTo>
                    <a:pt x="1766176" y="1760766"/>
                  </a:lnTo>
                  <a:lnTo>
                    <a:pt x="1766176" y="1816100"/>
                  </a:lnTo>
                  <a:lnTo>
                    <a:pt x="1761947" y="1816100"/>
                  </a:lnTo>
                  <a:lnTo>
                    <a:pt x="1761096" y="1803425"/>
                  </a:lnTo>
                  <a:lnTo>
                    <a:pt x="1766176" y="1816100"/>
                  </a:lnTo>
                  <a:lnTo>
                    <a:pt x="1764588" y="1804187"/>
                  </a:lnTo>
                  <a:lnTo>
                    <a:pt x="1764563" y="1803400"/>
                  </a:lnTo>
                  <a:lnTo>
                    <a:pt x="1765325" y="1803400"/>
                  </a:lnTo>
                  <a:lnTo>
                    <a:pt x="1765388" y="1804187"/>
                  </a:lnTo>
                  <a:lnTo>
                    <a:pt x="1766176" y="1816100"/>
                  </a:lnTo>
                  <a:lnTo>
                    <a:pt x="1766176" y="1760766"/>
                  </a:lnTo>
                  <a:lnTo>
                    <a:pt x="1765325" y="1758772"/>
                  </a:lnTo>
                  <a:lnTo>
                    <a:pt x="1765325" y="1790700"/>
                  </a:lnTo>
                  <a:lnTo>
                    <a:pt x="1764487" y="1790700"/>
                  </a:lnTo>
                  <a:lnTo>
                    <a:pt x="1764487" y="1800860"/>
                  </a:lnTo>
                  <a:lnTo>
                    <a:pt x="1761947" y="1793252"/>
                  </a:lnTo>
                  <a:lnTo>
                    <a:pt x="1761947" y="1803400"/>
                  </a:lnTo>
                  <a:lnTo>
                    <a:pt x="1761096" y="1803400"/>
                  </a:lnTo>
                  <a:lnTo>
                    <a:pt x="1760258" y="1790700"/>
                  </a:lnTo>
                  <a:lnTo>
                    <a:pt x="1760258" y="2514600"/>
                  </a:lnTo>
                  <a:lnTo>
                    <a:pt x="1760258" y="2527300"/>
                  </a:lnTo>
                  <a:lnTo>
                    <a:pt x="1754339" y="2527300"/>
                  </a:lnTo>
                  <a:lnTo>
                    <a:pt x="1754339" y="2514600"/>
                  </a:lnTo>
                  <a:lnTo>
                    <a:pt x="1760258" y="2514600"/>
                  </a:lnTo>
                  <a:lnTo>
                    <a:pt x="1760258" y="1790700"/>
                  </a:lnTo>
                  <a:lnTo>
                    <a:pt x="1761947" y="1803400"/>
                  </a:lnTo>
                  <a:lnTo>
                    <a:pt x="1761947" y="1793252"/>
                  </a:lnTo>
                  <a:lnTo>
                    <a:pt x="1761096" y="1790700"/>
                  </a:lnTo>
                  <a:lnTo>
                    <a:pt x="1761947" y="1790700"/>
                  </a:lnTo>
                  <a:lnTo>
                    <a:pt x="1760258" y="1777961"/>
                  </a:lnTo>
                  <a:lnTo>
                    <a:pt x="1761934" y="1777961"/>
                  </a:lnTo>
                  <a:lnTo>
                    <a:pt x="1765325" y="1790700"/>
                  </a:lnTo>
                  <a:lnTo>
                    <a:pt x="1765325" y="1758772"/>
                  </a:lnTo>
                  <a:lnTo>
                    <a:pt x="1762683" y="1752600"/>
                  </a:lnTo>
                  <a:lnTo>
                    <a:pt x="1761096" y="1752600"/>
                  </a:lnTo>
                  <a:lnTo>
                    <a:pt x="1759407" y="1746250"/>
                  </a:lnTo>
                  <a:lnTo>
                    <a:pt x="1759407" y="1790700"/>
                  </a:lnTo>
                  <a:lnTo>
                    <a:pt x="1759407" y="1803400"/>
                  </a:lnTo>
                  <a:lnTo>
                    <a:pt x="1757718" y="1803400"/>
                  </a:lnTo>
                  <a:lnTo>
                    <a:pt x="1757718" y="1816100"/>
                  </a:lnTo>
                  <a:lnTo>
                    <a:pt x="1756029" y="1803400"/>
                  </a:lnTo>
                  <a:lnTo>
                    <a:pt x="1755178" y="1800225"/>
                  </a:lnTo>
                  <a:lnTo>
                    <a:pt x="1755178" y="1816100"/>
                  </a:lnTo>
                  <a:lnTo>
                    <a:pt x="1754339" y="1816100"/>
                  </a:lnTo>
                  <a:lnTo>
                    <a:pt x="1754339" y="1804187"/>
                  </a:lnTo>
                  <a:lnTo>
                    <a:pt x="1755178" y="1816100"/>
                  </a:lnTo>
                  <a:lnTo>
                    <a:pt x="1755178" y="1800225"/>
                  </a:lnTo>
                  <a:lnTo>
                    <a:pt x="1753489" y="1793887"/>
                  </a:lnTo>
                  <a:lnTo>
                    <a:pt x="1753489" y="1803400"/>
                  </a:lnTo>
                  <a:lnTo>
                    <a:pt x="1753387" y="1804187"/>
                  </a:lnTo>
                  <a:lnTo>
                    <a:pt x="1751799" y="1816100"/>
                  </a:lnTo>
                  <a:lnTo>
                    <a:pt x="1751799" y="1803400"/>
                  </a:lnTo>
                  <a:lnTo>
                    <a:pt x="1750110" y="1803400"/>
                  </a:lnTo>
                  <a:lnTo>
                    <a:pt x="1748409" y="1799767"/>
                  </a:lnTo>
                  <a:lnTo>
                    <a:pt x="1748409" y="2946400"/>
                  </a:lnTo>
                  <a:lnTo>
                    <a:pt x="1748409" y="2959100"/>
                  </a:lnTo>
                  <a:lnTo>
                    <a:pt x="1738668" y="2959100"/>
                  </a:lnTo>
                  <a:lnTo>
                    <a:pt x="1730756" y="2971800"/>
                  </a:lnTo>
                  <a:lnTo>
                    <a:pt x="1724266" y="2971800"/>
                  </a:lnTo>
                  <a:lnTo>
                    <a:pt x="1718805" y="2984500"/>
                  </a:lnTo>
                  <a:lnTo>
                    <a:pt x="1710385" y="2971800"/>
                  </a:lnTo>
                  <a:lnTo>
                    <a:pt x="1707286" y="2971800"/>
                  </a:lnTo>
                  <a:lnTo>
                    <a:pt x="1708454" y="2959100"/>
                  </a:lnTo>
                  <a:lnTo>
                    <a:pt x="1724977" y="2959100"/>
                  </a:lnTo>
                  <a:lnTo>
                    <a:pt x="1732241" y="2946400"/>
                  </a:lnTo>
                  <a:lnTo>
                    <a:pt x="1748409" y="2946400"/>
                  </a:lnTo>
                  <a:lnTo>
                    <a:pt x="1748409" y="1799767"/>
                  </a:lnTo>
                  <a:lnTo>
                    <a:pt x="1744179" y="1790700"/>
                  </a:lnTo>
                  <a:lnTo>
                    <a:pt x="1741652" y="1790700"/>
                  </a:lnTo>
                  <a:lnTo>
                    <a:pt x="1740446" y="1787105"/>
                  </a:lnTo>
                  <a:lnTo>
                    <a:pt x="1737855" y="1779016"/>
                  </a:lnTo>
                  <a:lnTo>
                    <a:pt x="1737855" y="2730500"/>
                  </a:lnTo>
                  <a:lnTo>
                    <a:pt x="1736572" y="2743200"/>
                  </a:lnTo>
                  <a:lnTo>
                    <a:pt x="1729651" y="2743200"/>
                  </a:lnTo>
                  <a:lnTo>
                    <a:pt x="1725574" y="2730500"/>
                  </a:lnTo>
                  <a:lnTo>
                    <a:pt x="1725574" y="2946400"/>
                  </a:lnTo>
                  <a:lnTo>
                    <a:pt x="1720494" y="2946400"/>
                  </a:lnTo>
                  <a:lnTo>
                    <a:pt x="1722196" y="2933700"/>
                  </a:lnTo>
                  <a:lnTo>
                    <a:pt x="1725574" y="2946400"/>
                  </a:lnTo>
                  <a:lnTo>
                    <a:pt x="1725574" y="2730500"/>
                  </a:lnTo>
                  <a:lnTo>
                    <a:pt x="1724672" y="2730500"/>
                  </a:lnTo>
                  <a:lnTo>
                    <a:pt x="1727263" y="2717800"/>
                  </a:lnTo>
                  <a:lnTo>
                    <a:pt x="1733118" y="2717800"/>
                  </a:lnTo>
                  <a:lnTo>
                    <a:pt x="1736674" y="2730500"/>
                  </a:lnTo>
                  <a:lnTo>
                    <a:pt x="1737855" y="2730500"/>
                  </a:lnTo>
                  <a:lnTo>
                    <a:pt x="1737855" y="1779016"/>
                  </a:lnTo>
                  <a:lnTo>
                    <a:pt x="1737804" y="1778850"/>
                  </a:lnTo>
                  <a:lnTo>
                    <a:pt x="1742884" y="1787105"/>
                  </a:lnTo>
                  <a:lnTo>
                    <a:pt x="1745030" y="1790700"/>
                  </a:lnTo>
                  <a:lnTo>
                    <a:pt x="1749259" y="1790700"/>
                  </a:lnTo>
                  <a:lnTo>
                    <a:pt x="1752638" y="1803400"/>
                  </a:lnTo>
                  <a:lnTo>
                    <a:pt x="1753489" y="1803400"/>
                  </a:lnTo>
                  <a:lnTo>
                    <a:pt x="1753489" y="1793887"/>
                  </a:lnTo>
                  <a:lnTo>
                    <a:pt x="1752638" y="1790700"/>
                  </a:lnTo>
                  <a:lnTo>
                    <a:pt x="1756029" y="1790700"/>
                  </a:lnTo>
                  <a:lnTo>
                    <a:pt x="1759407" y="1790700"/>
                  </a:lnTo>
                  <a:lnTo>
                    <a:pt x="1759407" y="1746250"/>
                  </a:lnTo>
                  <a:lnTo>
                    <a:pt x="1758569" y="1743100"/>
                  </a:lnTo>
                  <a:lnTo>
                    <a:pt x="1758569" y="1752600"/>
                  </a:lnTo>
                  <a:lnTo>
                    <a:pt x="1757730" y="1752600"/>
                  </a:lnTo>
                  <a:lnTo>
                    <a:pt x="1753489" y="1739900"/>
                  </a:lnTo>
                  <a:lnTo>
                    <a:pt x="1755178" y="1739900"/>
                  </a:lnTo>
                  <a:lnTo>
                    <a:pt x="1758569" y="1752600"/>
                  </a:lnTo>
                  <a:lnTo>
                    <a:pt x="1758569" y="1743100"/>
                  </a:lnTo>
                  <a:lnTo>
                    <a:pt x="1757718" y="1739900"/>
                  </a:lnTo>
                  <a:lnTo>
                    <a:pt x="1764474" y="1752600"/>
                  </a:lnTo>
                  <a:lnTo>
                    <a:pt x="1765541" y="1752600"/>
                  </a:lnTo>
                  <a:lnTo>
                    <a:pt x="1765427" y="1751622"/>
                  </a:lnTo>
                  <a:lnTo>
                    <a:pt x="1765350" y="1750898"/>
                  </a:lnTo>
                  <a:lnTo>
                    <a:pt x="1764118" y="1739900"/>
                  </a:lnTo>
                  <a:lnTo>
                    <a:pt x="1766176" y="1739900"/>
                  </a:lnTo>
                  <a:lnTo>
                    <a:pt x="1772107" y="1752600"/>
                  </a:lnTo>
                  <a:lnTo>
                    <a:pt x="1772945" y="1752600"/>
                  </a:lnTo>
                  <a:lnTo>
                    <a:pt x="1774151" y="1752600"/>
                  </a:lnTo>
                  <a:lnTo>
                    <a:pt x="1776653" y="1757553"/>
                  </a:lnTo>
                  <a:lnTo>
                    <a:pt x="1782432" y="1765300"/>
                  </a:lnTo>
                  <a:lnTo>
                    <a:pt x="1783651" y="1765300"/>
                  </a:lnTo>
                  <a:lnTo>
                    <a:pt x="1794065" y="1777961"/>
                  </a:lnTo>
                  <a:lnTo>
                    <a:pt x="1796630" y="1777961"/>
                  </a:lnTo>
                  <a:lnTo>
                    <a:pt x="1796643" y="1778457"/>
                  </a:lnTo>
                  <a:lnTo>
                    <a:pt x="1797050" y="1790700"/>
                  </a:lnTo>
                  <a:lnTo>
                    <a:pt x="1800440" y="1790700"/>
                  </a:lnTo>
                  <a:lnTo>
                    <a:pt x="1800860" y="1803400"/>
                  </a:lnTo>
                  <a:lnTo>
                    <a:pt x="1800860" y="1777961"/>
                  </a:lnTo>
                  <a:lnTo>
                    <a:pt x="1797469" y="1777961"/>
                  </a:lnTo>
                  <a:lnTo>
                    <a:pt x="1797342" y="1777606"/>
                  </a:lnTo>
                  <a:lnTo>
                    <a:pt x="1793240" y="1765300"/>
                  </a:lnTo>
                  <a:lnTo>
                    <a:pt x="1793646" y="1765300"/>
                  </a:lnTo>
                  <a:lnTo>
                    <a:pt x="1785239" y="1752600"/>
                  </a:lnTo>
                  <a:lnTo>
                    <a:pt x="1794306" y="1752600"/>
                  </a:lnTo>
                  <a:lnTo>
                    <a:pt x="1802803" y="1762633"/>
                  </a:lnTo>
                  <a:lnTo>
                    <a:pt x="1797380" y="1752600"/>
                  </a:lnTo>
                  <a:lnTo>
                    <a:pt x="1790598" y="1739900"/>
                  </a:lnTo>
                  <a:lnTo>
                    <a:pt x="1791550" y="1739900"/>
                  </a:lnTo>
                  <a:lnTo>
                    <a:pt x="1804009" y="1750898"/>
                  </a:lnTo>
                  <a:lnTo>
                    <a:pt x="1804111" y="1751622"/>
                  </a:lnTo>
                  <a:lnTo>
                    <a:pt x="1804238" y="1752600"/>
                  </a:lnTo>
                  <a:lnTo>
                    <a:pt x="1805241" y="1752600"/>
                  </a:lnTo>
                  <a:lnTo>
                    <a:pt x="1804822" y="1751622"/>
                  </a:lnTo>
                  <a:lnTo>
                    <a:pt x="1805927" y="1752600"/>
                  </a:lnTo>
                  <a:lnTo>
                    <a:pt x="1809280" y="1752600"/>
                  </a:lnTo>
                  <a:lnTo>
                    <a:pt x="1808378" y="1748536"/>
                  </a:lnTo>
                  <a:lnTo>
                    <a:pt x="1812696" y="1752600"/>
                  </a:lnTo>
                  <a:lnTo>
                    <a:pt x="1812785" y="1739900"/>
                  </a:lnTo>
                  <a:lnTo>
                    <a:pt x="1811426" y="1739900"/>
                  </a:lnTo>
                  <a:lnTo>
                    <a:pt x="1810156" y="1727200"/>
                  </a:lnTo>
                  <a:lnTo>
                    <a:pt x="1847380" y="1727200"/>
                  </a:lnTo>
                  <a:lnTo>
                    <a:pt x="1838071" y="1714500"/>
                  </a:lnTo>
                  <a:lnTo>
                    <a:pt x="1838667" y="1714500"/>
                  </a:lnTo>
                  <a:lnTo>
                    <a:pt x="1834692" y="1701800"/>
                  </a:lnTo>
                  <a:lnTo>
                    <a:pt x="1843151" y="1714500"/>
                  </a:lnTo>
                  <a:lnTo>
                    <a:pt x="1845691" y="1714500"/>
                  </a:lnTo>
                  <a:lnTo>
                    <a:pt x="1841347" y="1701800"/>
                  </a:lnTo>
                  <a:lnTo>
                    <a:pt x="1839556" y="1701800"/>
                  </a:lnTo>
                  <a:lnTo>
                    <a:pt x="1841881" y="1689100"/>
                  </a:lnTo>
                  <a:lnTo>
                    <a:pt x="1846846" y="1689100"/>
                  </a:lnTo>
                  <a:lnTo>
                    <a:pt x="1842109" y="1676400"/>
                  </a:lnTo>
                  <a:lnTo>
                    <a:pt x="1876145" y="1676400"/>
                  </a:lnTo>
                  <a:lnTo>
                    <a:pt x="1871116" y="1663700"/>
                  </a:lnTo>
                  <a:lnTo>
                    <a:pt x="1875663" y="1663700"/>
                  </a:lnTo>
                  <a:lnTo>
                    <a:pt x="1866836" y="1651000"/>
                  </a:lnTo>
                  <a:lnTo>
                    <a:pt x="1876234" y="1663700"/>
                  </a:lnTo>
                  <a:lnTo>
                    <a:pt x="1895589" y="1663700"/>
                  </a:lnTo>
                  <a:lnTo>
                    <a:pt x="1896364" y="1663700"/>
                  </a:lnTo>
                  <a:lnTo>
                    <a:pt x="1888617" y="1653654"/>
                  </a:lnTo>
                  <a:lnTo>
                    <a:pt x="1900669" y="1663700"/>
                  </a:lnTo>
                  <a:lnTo>
                    <a:pt x="1898980" y="1651000"/>
                  </a:lnTo>
                  <a:lnTo>
                    <a:pt x="1909127" y="1651000"/>
                  </a:lnTo>
                  <a:lnTo>
                    <a:pt x="1904047" y="1638300"/>
                  </a:lnTo>
                  <a:lnTo>
                    <a:pt x="1906587" y="1638300"/>
                  </a:lnTo>
                  <a:lnTo>
                    <a:pt x="1907654" y="1639887"/>
                  </a:lnTo>
                  <a:lnTo>
                    <a:pt x="1909127" y="1651000"/>
                  </a:lnTo>
                  <a:lnTo>
                    <a:pt x="1912518" y="1651000"/>
                  </a:lnTo>
                  <a:lnTo>
                    <a:pt x="1910816" y="1644650"/>
                  </a:lnTo>
                  <a:lnTo>
                    <a:pt x="1915045" y="1651000"/>
                  </a:lnTo>
                  <a:lnTo>
                    <a:pt x="1918169" y="1639277"/>
                  </a:lnTo>
                  <a:lnTo>
                    <a:pt x="1925205" y="1651000"/>
                  </a:lnTo>
                  <a:lnTo>
                    <a:pt x="1931123" y="1638300"/>
                  </a:lnTo>
                  <a:lnTo>
                    <a:pt x="1930273" y="1638300"/>
                  </a:lnTo>
                  <a:lnTo>
                    <a:pt x="1934502" y="1625600"/>
                  </a:lnTo>
                  <a:lnTo>
                    <a:pt x="1929320" y="1625600"/>
                  </a:lnTo>
                  <a:lnTo>
                    <a:pt x="1922868" y="1612900"/>
                  </a:lnTo>
                  <a:lnTo>
                    <a:pt x="1930273" y="1612900"/>
                  </a:lnTo>
                  <a:lnTo>
                    <a:pt x="1934502" y="1625600"/>
                  </a:lnTo>
                  <a:lnTo>
                    <a:pt x="1953958" y="1625600"/>
                  </a:lnTo>
                  <a:lnTo>
                    <a:pt x="1951418" y="1612900"/>
                  </a:lnTo>
                  <a:lnTo>
                    <a:pt x="1954809" y="1612900"/>
                  </a:lnTo>
                  <a:lnTo>
                    <a:pt x="1948980" y="1600200"/>
                  </a:lnTo>
                  <a:lnTo>
                    <a:pt x="1943976" y="1600200"/>
                  </a:lnTo>
                  <a:lnTo>
                    <a:pt x="1939582" y="1587500"/>
                  </a:lnTo>
                  <a:lnTo>
                    <a:pt x="1945500" y="1587500"/>
                  </a:lnTo>
                  <a:lnTo>
                    <a:pt x="1957349" y="1600200"/>
                  </a:lnTo>
                  <a:lnTo>
                    <a:pt x="1959838" y="1587715"/>
                  </a:lnTo>
                  <a:lnTo>
                    <a:pt x="1959775" y="1587500"/>
                  </a:lnTo>
                  <a:lnTo>
                    <a:pt x="1951418" y="1587500"/>
                  </a:lnTo>
                  <a:lnTo>
                    <a:pt x="1945500" y="1574800"/>
                  </a:lnTo>
                  <a:lnTo>
                    <a:pt x="1956282" y="1574800"/>
                  </a:lnTo>
                  <a:lnTo>
                    <a:pt x="1959775" y="1587500"/>
                  </a:lnTo>
                  <a:lnTo>
                    <a:pt x="1966645" y="1587500"/>
                  </a:lnTo>
                  <a:lnTo>
                    <a:pt x="1963267" y="1562100"/>
                  </a:lnTo>
                  <a:lnTo>
                    <a:pt x="1992020" y="1562100"/>
                  </a:lnTo>
                  <a:lnTo>
                    <a:pt x="1986102" y="1549387"/>
                  </a:lnTo>
                  <a:lnTo>
                    <a:pt x="1992020" y="1549387"/>
                  </a:lnTo>
                  <a:lnTo>
                    <a:pt x="2000478" y="1562100"/>
                  </a:lnTo>
                  <a:lnTo>
                    <a:pt x="1996960" y="1549387"/>
                  </a:lnTo>
                  <a:lnTo>
                    <a:pt x="2004529" y="1549387"/>
                  </a:lnTo>
                  <a:lnTo>
                    <a:pt x="2003869" y="1536700"/>
                  </a:lnTo>
                  <a:lnTo>
                    <a:pt x="2019604" y="1549387"/>
                  </a:lnTo>
                  <a:lnTo>
                    <a:pt x="2023846" y="1536700"/>
                  </a:lnTo>
                  <a:lnTo>
                    <a:pt x="2029244" y="1536700"/>
                  </a:lnTo>
                  <a:lnTo>
                    <a:pt x="2027580" y="1524000"/>
                  </a:lnTo>
                  <a:lnTo>
                    <a:pt x="2025853" y="1524000"/>
                  </a:lnTo>
                  <a:lnTo>
                    <a:pt x="2031123" y="1511223"/>
                  </a:lnTo>
                  <a:lnTo>
                    <a:pt x="2068664" y="1511223"/>
                  </a:lnTo>
                  <a:lnTo>
                    <a:pt x="2059165" y="1498600"/>
                  </a:lnTo>
                  <a:lnTo>
                    <a:pt x="2052599" y="1485849"/>
                  </a:lnTo>
                  <a:lnTo>
                    <a:pt x="2058809" y="1485849"/>
                  </a:lnTo>
                  <a:lnTo>
                    <a:pt x="2070684" y="1498600"/>
                  </a:lnTo>
                  <a:lnTo>
                    <a:pt x="2069401" y="1485849"/>
                  </a:lnTo>
                  <a:lnTo>
                    <a:pt x="2074405" y="1485849"/>
                  </a:lnTo>
                  <a:lnTo>
                    <a:pt x="2079853" y="1473200"/>
                  </a:lnTo>
                  <a:lnTo>
                    <a:pt x="2080082" y="1461477"/>
                  </a:lnTo>
                  <a:lnTo>
                    <a:pt x="2082533" y="1473200"/>
                  </a:lnTo>
                  <a:lnTo>
                    <a:pt x="2089251" y="1473200"/>
                  </a:lnTo>
                  <a:lnTo>
                    <a:pt x="2084209" y="1460474"/>
                  </a:lnTo>
                  <a:lnTo>
                    <a:pt x="2085911" y="1460474"/>
                  </a:lnTo>
                  <a:lnTo>
                    <a:pt x="2091842" y="1473200"/>
                  </a:lnTo>
                  <a:lnTo>
                    <a:pt x="2097760" y="1473200"/>
                  </a:lnTo>
                  <a:lnTo>
                    <a:pt x="2095639" y="1460474"/>
                  </a:lnTo>
                  <a:lnTo>
                    <a:pt x="2105355" y="1460474"/>
                  </a:lnTo>
                  <a:lnTo>
                    <a:pt x="2094369" y="1447800"/>
                  </a:lnTo>
                  <a:lnTo>
                    <a:pt x="2099513" y="1447800"/>
                  </a:lnTo>
                  <a:lnTo>
                    <a:pt x="2101672" y="1435100"/>
                  </a:lnTo>
                  <a:lnTo>
                    <a:pt x="2106371" y="1435100"/>
                  </a:lnTo>
                  <a:lnTo>
                    <a:pt x="2111286" y="1447800"/>
                  </a:lnTo>
                  <a:lnTo>
                    <a:pt x="2111375" y="1445564"/>
                  </a:lnTo>
                  <a:lnTo>
                    <a:pt x="2111768" y="1435100"/>
                  </a:lnTo>
                  <a:lnTo>
                    <a:pt x="2115515" y="1435100"/>
                  </a:lnTo>
                  <a:lnTo>
                    <a:pt x="2122284" y="1447800"/>
                  </a:lnTo>
                  <a:lnTo>
                    <a:pt x="2123973" y="1435100"/>
                  </a:lnTo>
                  <a:lnTo>
                    <a:pt x="2122284" y="1435100"/>
                  </a:lnTo>
                  <a:lnTo>
                    <a:pt x="2121954" y="1434642"/>
                  </a:lnTo>
                  <a:lnTo>
                    <a:pt x="2121941" y="1434299"/>
                  </a:lnTo>
                  <a:lnTo>
                    <a:pt x="2121446" y="1422400"/>
                  </a:lnTo>
                  <a:lnTo>
                    <a:pt x="2128202" y="1422400"/>
                  </a:lnTo>
                  <a:lnTo>
                    <a:pt x="2128266" y="1421460"/>
                  </a:lnTo>
                  <a:lnTo>
                    <a:pt x="2129053" y="1409623"/>
                  </a:lnTo>
                  <a:lnTo>
                    <a:pt x="2128202" y="1409623"/>
                  </a:lnTo>
                  <a:lnTo>
                    <a:pt x="2128202" y="1397000"/>
                  </a:lnTo>
                  <a:lnTo>
                    <a:pt x="2135340" y="1397000"/>
                  </a:lnTo>
                  <a:lnTo>
                    <a:pt x="2135187" y="1409458"/>
                  </a:lnTo>
                  <a:lnTo>
                    <a:pt x="2135301" y="1409623"/>
                  </a:lnTo>
                  <a:lnTo>
                    <a:pt x="2143429" y="1422400"/>
                  </a:lnTo>
                  <a:lnTo>
                    <a:pt x="2140051" y="1409458"/>
                  </a:lnTo>
                  <a:lnTo>
                    <a:pt x="2136038" y="1397000"/>
                  </a:lnTo>
                  <a:lnTo>
                    <a:pt x="2134158" y="1384300"/>
                  </a:lnTo>
                  <a:lnTo>
                    <a:pt x="2140902" y="1384300"/>
                  </a:lnTo>
                  <a:lnTo>
                    <a:pt x="2144280" y="1397000"/>
                  </a:lnTo>
                  <a:lnTo>
                    <a:pt x="2147392" y="1397000"/>
                  </a:lnTo>
                  <a:lnTo>
                    <a:pt x="2150732" y="1384300"/>
                  </a:lnTo>
                  <a:lnTo>
                    <a:pt x="2153602" y="1384300"/>
                  </a:lnTo>
                  <a:lnTo>
                    <a:pt x="2152739" y="1371600"/>
                  </a:lnTo>
                  <a:lnTo>
                    <a:pt x="2146528" y="1371600"/>
                  </a:lnTo>
                  <a:lnTo>
                    <a:pt x="2139200" y="1358900"/>
                  </a:lnTo>
                  <a:lnTo>
                    <a:pt x="2138870" y="1358188"/>
                  </a:lnTo>
                  <a:lnTo>
                    <a:pt x="2139492" y="1358900"/>
                  </a:lnTo>
                  <a:lnTo>
                    <a:pt x="2151291" y="1358900"/>
                  </a:lnTo>
                  <a:lnTo>
                    <a:pt x="2158835" y="1365669"/>
                  </a:lnTo>
                  <a:lnTo>
                    <a:pt x="2156117" y="1358900"/>
                  </a:lnTo>
                  <a:lnTo>
                    <a:pt x="2158657" y="1358900"/>
                  </a:lnTo>
                  <a:lnTo>
                    <a:pt x="2162886" y="1358900"/>
                  </a:lnTo>
                  <a:lnTo>
                    <a:pt x="2164092" y="1367967"/>
                  </a:lnTo>
                  <a:lnTo>
                    <a:pt x="2158657" y="1358900"/>
                  </a:lnTo>
                  <a:lnTo>
                    <a:pt x="2160981" y="1367599"/>
                  </a:lnTo>
                  <a:lnTo>
                    <a:pt x="2164461" y="1370736"/>
                  </a:lnTo>
                  <a:lnTo>
                    <a:pt x="2164575" y="1371600"/>
                  </a:lnTo>
                  <a:lnTo>
                    <a:pt x="2165426" y="1371600"/>
                  </a:lnTo>
                  <a:lnTo>
                    <a:pt x="2166277" y="1371600"/>
                  </a:lnTo>
                  <a:lnTo>
                    <a:pt x="2168169" y="1371600"/>
                  </a:lnTo>
                  <a:lnTo>
                    <a:pt x="2168106" y="1373416"/>
                  </a:lnTo>
                  <a:lnTo>
                    <a:pt x="2167674" y="1384300"/>
                  </a:lnTo>
                  <a:lnTo>
                    <a:pt x="2168804" y="1384300"/>
                  </a:lnTo>
                  <a:lnTo>
                    <a:pt x="2178113" y="1397000"/>
                  </a:lnTo>
                  <a:lnTo>
                    <a:pt x="2178113" y="1358900"/>
                  </a:lnTo>
                  <a:lnTo>
                    <a:pt x="2167966" y="1358900"/>
                  </a:lnTo>
                  <a:lnTo>
                    <a:pt x="2167915" y="1358188"/>
                  </a:lnTo>
                  <a:lnTo>
                    <a:pt x="2167115" y="1346200"/>
                  </a:lnTo>
                  <a:lnTo>
                    <a:pt x="2161197" y="1346200"/>
                  </a:lnTo>
                  <a:lnTo>
                    <a:pt x="2157819" y="1333500"/>
                  </a:lnTo>
                  <a:lnTo>
                    <a:pt x="2165426" y="1333500"/>
                  </a:lnTo>
                  <a:lnTo>
                    <a:pt x="2172716" y="1346200"/>
                  </a:lnTo>
                  <a:lnTo>
                    <a:pt x="2180653" y="1346200"/>
                  </a:lnTo>
                  <a:lnTo>
                    <a:pt x="2180653" y="1343647"/>
                  </a:lnTo>
                  <a:lnTo>
                    <a:pt x="2177275" y="1333500"/>
                  </a:lnTo>
                  <a:lnTo>
                    <a:pt x="2178113" y="1333500"/>
                  </a:lnTo>
                  <a:lnTo>
                    <a:pt x="2174722" y="1320749"/>
                  </a:lnTo>
                  <a:lnTo>
                    <a:pt x="2169769" y="1320749"/>
                  </a:lnTo>
                  <a:lnTo>
                    <a:pt x="2164346" y="1308036"/>
                  </a:lnTo>
                  <a:lnTo>
                    <a:pt x="2178126" y="1308036"/>
                  </a:lnTo>
                  <a:lnTo>
                    <a:pt x="2175586" y="1320749"/>
                  </a:lnTo>
                  <a:lnTo>
                    <a:pt x="2178113" y="1320749"/>
                  </a:lnTo>
                  <a:lnTo>
                    <a:pt x="2178215" y="1319212"/>
                  </a:lnTo>
                  <a:lnTo>
                    <a:pt x="2178329" y="1317625"/>
                  </a:lnTo>
                  <a:lnTo>
                    <a:pt x="2178405" y="1316482"/>
                  </a:lnTo>
                  <a:lnTo>
                    <a:pt x="2178481" y="1315250"/>
                  </a:lnTo>
                  <a:lnTo>
                    <a:pt x="2178558" y="1314246"/>
                  </a:lnTo>
                  <a:lnTo>
                    <a:pt x="2178659" y="1312595"/>
                  </a:lnTo>
                  <a:lnTo>
                    <a:pt x="2178685" y="1312329"/>
                  </a:lnTo>
                  <a:lnTo>
                    <a:pt x="2178964" y="1308036"/>
                  </a:lnTo>
                  <a:lnTo>
                    <a:pt x="2180640" y="1308036"/>
                  </a:lnTo>
                  <a:lnTo>
                    <a:pt x="2182342" y="1320749"/>
                  </a:lnTo>
                  <a:lnTo>
                    <a:pt x="2182228" y="1321168"/>
                  </a:lnTo>
                  <a:lnTo>
                    <a:pt x="2182101" y="1321511"/>
                  </a:lnTo>
                  <a:lnTo>
                    <a:pt x="2182050" y="1321701"/>
                  </a:lnTo>
                  <a:lnTo>
                    <a:pt x="2178113" y="1333500"/>
                  </a:lnTo>
                  <a:lnTo>
                    <a:pt x="2180653" y="1333500"/>
                  </a:lnTo>
                  <a:lnTo>
                    <a:pt x="2184057" y="1320749"/>
                  </a:lnTo>
                  <a:lnTo>
                    <a:pt x="2191677" y="1320749"/>
                  </a:lnTo>
                  <a:lnTo>
                    <a:pt x="2197570" y="1308087"/>
                  </a:lnTo>
                  <a:lnTo>
                    <a:pt x="2197570" y="166852"/>
                  </a:lnTo>
                  <a:lnTo>
                    <a:pt x="2194191" y="171919"/>
                  </a:lnTo>
                  <a:lnTo>
                    <a:pt x="2194191" y="419100"/>
                  </a:lnTo>
                  <a:lnTo>
                    <a:pt x="2191651" y="419100"/>
                  </a:lnTo>
                  <a:lnTo>
                    <a:pt x="2189950" y="412737"/>
                  </a:lnTo>
                  <a:lnTo>
                    <a:pt x="2189950" y="1308036"/>
                  </a:lnTo>
                  <a:lnTo>
                    <a:pt x="2185708" y="1308036"/>
                  </a:lnTo>
                  <a:lnTo>
                    <a:pt x="2185606" y="1307642"/>
                  </a:lnTo>
                  <a:lnTo>
                    <a:pt x="2182342" y="1295400"/>
                  </a:lnTo>
                  <a:lnTo>
                    <a:pt x="2188260" y="1295400"/>
                  </a:lnTo>
                  <a:lnTo>
                    <a:pt x="2189950" y="1308036"/>
                  </a:lnTo>
                  <a:lnTo>
                    <a:pt x="2189950" y="412737"/>
                  </a:lnTo>
                  <a:lnTo>
                    <a:pt x="2188260" y="406400"/>
                  </a:lnTo>
                  <a:lnTo>
                    <a:pt x="2191651" y="406400"/>
                  </a:lnTo>
                  <a:lnTo>
                    <a:pt x="2194191" y="419100"/>
                  </a:lnTo>
                  <a:lnTo>
                    <a:pt x="2194191" y="171919"/>
                  </a:lnTo>
                  <a:lnTo>
                    <a:pt x="2190267" y="177800"/>
                  </a:lnTo>
                  <a:lnTo>
                    <a:pt x="2187422" y="190500"/>
                  </a:lnTo>
                  <a:lnTo>
                    <a:pt x="2187422" y="419100"/>
                  </a:lnTo>
                  <a:lnTo>
                    <a:pt x="2185733" y="419100"/>
                  </a:lnTo>
                  <a:lnTo>
                    <a:pt x="2185733" y="406400"/>
                  </a:lnTo>
                  <a:lnTo>
                    <a:pt x="2186571" y="406400"/>
                  </a:lnTo>
                  <a:lnTo>
                    <a:pt x="2187422" y="419100"/>
                  </a:lnTo>
                  <a:lnTo>
                    <a:pt x="2187422" y="190500"/>
                  </a:lnTo>
                  <a:lnTo>
                    <a:pt x="2182342" y="190500"/>
                  </a:lnTo>
                  <a:lnTo>
                    <a:pt x="2181504" y="177800"/>
                  </a:lnTo>
                  <a:lnTo>
                    <a:pt x="2180653" y="177800"/>
                  </a:lnTo>
                  <a:lnTo>
                    <a:pt x="2180653" y="876300"/>
                  </a:lnTo>
                  <a:lnTo>
                    <a:pt x="2175535" y="889000"/>
                  </a:lnTo>
                  <a:lnTo>
                    <a:pt x="2178431" y="901700"/>
                  </a:lnTo>
                  <a:lnTo>
                    <a:pt x="2178634" y="914400"/>
                  </a:lnTo>
                  <a:lnTo>
                    <a:pt x="2165426" y="914400"/>
                  </a:lnTo>
                  <a:lnTo>
                    <a:pt x="2162048" y="901700"/>
                  </a:lnTo>
                  <a:lnTo>
                    <a:pt x="2157819" y="907681"/>
                  </a:lnTo>
                  <a:lnTo>
                    <a:pt x="2157819" y="1193800"/>
                  </a:lnTo>
                  <a:lnTo>
                    <a:pt x="2150884" y="1206487"/>
                  </a:lnTo>
                  <a:lnTo>
                    <a:pt x="2145131" y="1206487"/>
                  </a:lnTo>
                  <a:lnTo>
                    <a:pt x="2145131" y="1295400"/>
                  </a:lnTo>
                  <a:lnTo>
                    <a:pt x="2143429" y="1295400"/>
                  </a:lnTo>
                  <a:lnTo>
                    <a:pt x="2144280" y="1282700"/>
                  </a:lnTo>
                  <a:lnTo>
                    <a:pt x="2144382" y="1284185"/>
                  </a:lnTo>
                  <a:lnTo>
                    <a:pt x="2145131" y="1295400"/>
                  </a:lnTo>
                  <a:lnTo>
                    <a:pt x="2145131" y="1206487"/>
                  </a:lnTo>
                  <a:lnTo>
                    <a:pt x="2137943" y="1206487"/>
                  </a:lnTo>
                  <a:lnTo>
                    <a:pt x="2140051" y="1219200"/>
                  </a:lnTo>
                  <a:lnTo>
                    <a:pt x="2126170" y="1206487"/>
                  </a:lnTo>
                  <a:lnTo>
                    <a:pt x="2126208" y="1206296"/>
                  </a:lnTo>
                  <a:lnTo>
                    <a:pt x="2128634" y="1193800"/>
                  </a:lnTo>
                  <a:lnTo>
                    <a:pt x="2157819" y="1193800"/>
                  </a:lnTo>
                  <a:lnTo>
                    <a:pt x="2157819" y="907681"/>
                  </a:lnTo>
                  <a:lnTo>
                    <a:pt x="2153056" y="914400"/>
                  </a:lnTo>
                  <a:lnTo>
                    <a:pt x="2151684" y="916101"/>
                  </a:lnTo>
                  <a:lnTo>
                    <a:pt x="2151684" y="952500"/>
                  </a:lnTo>
                  <a:lnTo>
                    <a:pt x="2149564" y="965200"/>
                  </a:lnTo>
                  <a:lnTo>
                    <a:pt x="2140064" y="965200"/>
                  </a:lnTo>
                  <a:lnTo>
                    <a:pt x="2140064" y="1003249"/>
                  </a:lnTo>
                  <a:lnTo>
                    <a:pt x="2137346" y="1016000"/>
                  </a:lnTo>
                  <a:lnTo>
                    <a:pt x="2118906" y="1016000"/>
                  </a:lnTo>
                  <a:lnTo>
                    <a:pt x="2118906" y="1003249"/>
                  </a:lnTo>
                  <a:lnTo>
                    <a:pt x="2140064" y="1003249"/>
                  </a:lnTo>
                  <a:lnTo>
                    <a:pt x="2140064" y="965200"/>
                  </a:lnTo>
                  <a:lnTo>
                    <a:pt x="2138680" y="965200"/>
                  </a:lnTo>
                  <a:lnTo>
                    <a:pt x="2136546" y="952500"/>
                  </a:lnTo>
                  <a:lnTo>
                    <a:pt x="2140051" y="952500"/>
                  </a:lnTo>
                  <a:lnTo>
                    <a:pt x="2146820" y="939800"/>
                  </a:lnTo>
                  <a:lnTo>
                    <a:pt x="2151049" y="952500"/>
                  </a:lnTo>
                  <a:lnTo>
                    <a:pt x="2151684" y="952500"/>
                  </a:lnTo>
                  <a:lnTo>
                    <a:pt x="2151684" y="916101"/>
                  </a:lnTo>
                  <a:lnTo>
                    <a:pt x="2142794" y="927100"/>
                  </a:lnTo>
                  <a:lnTo>
                    <a:pt x="2131593" y="927100"/>
                  </a:lnTo>
                  <a:lnTo>
                    <a:pt x="2119757" y="939800"/>
                  </a:lnTo>
                  <a:lnTo>
                    <a:pt x="2107793" y="939800"/>
                  </a:lnTo>
                  <a:lnTo>
                    <a:pt x="2101989" y="946264"/>
                  </a:lnTo>
                  <a:lnTo>
                    <a:pt x="2101989" y="1358900"/>
                  </a:lnTo>
                  <a:lnTo>
                    <a:pt x="2092680" y="1358900"/>
                  </a:lnTo>
                  <a:lnTo>
                    <a:pt x="2092680" y="1371600"/>
                  </a:lnTo>
                  <a:lnTo>
                    <a:pt x="2085073" y="1371600"/>
                  </a:lnTo>
                  <a:lnTo>
                    <a:pt x="2081682" y="1358900"/>
                  </a:lnTo>
                  <a:lnTo>
                    <a:pt x="2081784" y="1358188"/>
                  </a:lnTo>
                  <a:lnTo>
                    <a:pt x="2083384" y="1346200"/>
                  </a:lnTo>
                  <a:lnTo>
                    <a:pt x="2097760" y="1346200"/>
                  </a:lnTo>
                  <a:lnTo>
                    <a:pt x="2101989" y="1358900"/>
                  </a:lnTo>
                  <a:lnTo>
                    <a:pt x="2101989" y="946264"/>
                  </a:lnTo>
                  <a:lnTo>
                    <a:pt x="2096389" y="952500"/>
                  </a:lnTo>
                  <a:lnTo>
                    <a:pt x="2088857" y="961796"/>
                  </a:lnTo>
                  <a:lnTo>
                    <a:pt x="2088857" y="1206487"/>
                  </a:lnTo>
                  <a:lnTo>
                    <a:pt x="2086546" y="1219200"/>
                  </a:lnTo>
                  <a:lnTo>
                    <a:pt x="2083384" y="1219200"/>
                  </a:lnTo>
                  <a:lnTo>
                    <a:pt x="2088857" y="1206487"/>
                  </a:lnTo>
                  <a:lnTo>
                    <a:pt x="2088857" y="961796"/>
                  </a:lnTo>
                  <a:lnTo>
                    <a:pt x="2086089" y="965200"/>
                  </a:lnTo>
                  <a:lnTo>
                    <a:pt x="2077453" y="977900"/>
                  </a:lnTo>
                  <a:lnTo>
                    <a:pt x="2076615" y="965200"/>
                  </a:lnTo>
                  <a:lnTo>
                    <a:pt x="2077453" y="965200"/>
                  </a:lnTo>
                  <a:lnTo>
                    <a:pt x="2090140" y="939800"/>
                  </a:lnTo>
                  <a:lnTo>
                    <a:pt x="2074926" y="939800"/>
                  </a:lnTo>
                  <a:lnTo>
                    <a:pt x="2074926" y="965200"/>
                  </a:lnTo>
                  <a:lnTo>
                    <a:pt x="2060435" y="965200"/>
                  </a:lnTo>
                  <a:lnTo>
                    <a:pt x="2057222" y="977900"/>
                  </a:lnTo>
                  <a:lnTo>
                    <a:pt x="2058847" y="990600"/>
                  </a:lnTo>
                  <a:lnTo>
                    <a:pt x="2053767" y="990600"/>
                  </a:lnTo>
                  <a:lnTo>
                    <a:pt x="2052078" y="977900"/>
                  </a:lnTo>
                  <a:lnTo>
                    <a:pt x="2044471" y="977900"/>
                  </a:lnTo>
                  <a:lnTo>
                    <a:pt x="2049018" y="965200"/>
                  </a:lnTo>
                  <a:lnTo>
                    <a:pt x="2054834" y="952500"/>
                  </a:lnTo>
                  <a:lnTo>
                    <a:pt x="2074075" y="952500"/>
                  </a:lnTo>
                  <a:lnTo>
                    <a:pt x="2074926" y="965200"/>
                  </a:lnTo>
                  <a:lnTo>
                    <a:pt x="2074926" y="939800"/>
                  </a:lnTo>
                  <a:lnTo>
                    <a:pt x="2073224" y="939800"/>
                  </a:lnTo>
                  <a:lnTo>
                    <a:pt x="2070684" y="927100"/>
                  </a:lnTo>
                  <a:lnTo>
                    <a:pt x="2071535" y="914400"/>
                  </a:lnTo>
                  <a:lnTo>
                    <a:pt x="2075764" y="914400"/>
                  </a:lnTo>
                  <a:lnTo>
                    <a:pt x="2076792" y="927100"/>
                  </a:lnTo>
                  <a:lnTo>
                    <a:pt x="2097036" y="927100"/>
                  </a:lnTo>
                  <a:lnTo>
                    <a:pt x="2093633" y="914400"/>
                  </a:lnTo>
                  <a:lnTo>
                    <a:pt x="2089759" y="914400"/>
                  </a:lnTo>
                  <a:lnTo>
                    <a:pt x="2096909" y="901700"/>
                  </a:lnTo>
                  <a:lnTo>
                    <a:pt x="2100300" y="914400"/>
                  </a:lnTo>
                  <a:lnTo>
                    <a:pt x="2102827" y="901700"/>
                  </a:lnTo>
                  <a:lnTo>
                    <a:pt x="2101138" y="889000"/>
                  </a:lnTo>
                  <a:lnTo>
                    <a:pt x="2107908" y="889000"/>
                  </a:lnTo>
                  <a:lnTo>
                    <a:pt x="2112556" y="901700"/>
                  </a:lnTo>
                  <a:lnTo>
                    <a:pt x="2111946" y="901700"/>
                  </a:lnTo>
                  <a:lnTo>
                    <a:pt x="2114677" y="914400"/>
                  </a:lnTo>
                  <a:lnTo>
                    <a:pt x="2116886" y="901700"/>
                  </a:lnTo>
                  <a:lnTo>
                    <a:pt x="2117102" y="889000"/>
                  </a:lnTo>
                  <a:lnTo>
                    <a:pt x="2122284" y="889000"/>
                  </a:lnTo>
                  <a:lnTo>
                    <a:pt x="2121446" y="901700"/>
                  </a:lnTo>
                  <a:lnTo>
                    <a:pt x="2152739" y="901700"/>
                  </a:lnTo>
                  <a:lnTo>
                    <a:pt x="2148738" y="876300"/>
                  </a:lnTo>
                  <a:lnTo>
                    <a:pt x="2153691" y="876300"/>
                  </a:lnTo>
                  <a:lnTo>
                    <a:pt x="2160714" y="863561"/>
                  </a:lnTo>
                  <a:lnTo>
                    <a:pt x="2160841" y="862825"/>
                  </a:lnTo>
                  <a:lnTo>
                    <a:pt x="2162886" y="850900"/>
                  </a:lnTo>
                  <a:lnTo>
                    <a:pt x="2165146" y="863561"/>
                  </a:lnTo>
                  <a:lnTo>
                    <a:pt x="2172512" y="863561"/>
                  </a:lnTo>
                  <a:lnTo>
                    <a:pt x="2172614" y="863803"/>
                  </a:lnTo>
                  <a:lnTo>
                    <a:pt x="2178113" y="876300"/>
                  </a:lnTo>
                  <a:lnTo>
                    <a:pt x="2180653" y="876300"/>
                  </a:lnTo>
                  <a:lnTo>
                    <a:pt x="2180653" y="177800"/>
                  </a:lnTo>
                  <a:lnTo>
                    <a:pt x="2175573" y="177800"/>
                  </a:lnTo>
                  <a:lnTo>
                    <a:pt x="2176221" y="165100"/>
                  </a:lnTo>
                  <a:lnTo>
                    <a:pt x="2186470" y="152400"/>
                  </a:lnTo>
                  <a:lnTo>
                    <a:pt x="2217026" y="152400"/>
                  </a:lnTo>
                  <a:lnTo>
                    <a:pt x="2217026" y="127000"/>
                  </a:lnTo>
                  <a:lnTo>
                    <a:pt x="2212797" y="127000"/>
                  </a:lnTo>
                  <a:lnTo>
                    <a:pt x="2217026" y="114300"/>
                  </a:lnTo>
                  <a:lnTo>
                    <a:pt x="2218715" y="114300"/>
                  </a:lnTo>
                  <a:lnTo>
                    <a:pt x="2213648" y="101600"/>
                  </a:lnTo>
                  <a:lnTo>
                    <a:pt x="2211946" y="114300"/>
                  </a:lnTo>
                  <a:lnTo>
                    <a:pt x="2205190" y="114300"/>
                  </a:lnTo>
                  <a:lnTo>
                    <a:pt x="2203564" y="101600"/>
                  </a:lnTo>
                  <a:lnTo>
                    <a:pt x="2202332" y="101600"/>
                  </a:lnTo>
                  <a:lnTo>
                    <a:pt x="2201253" y="88900"/>
                  </a:lnTo>
                  <a:lnTo>
                    <a:pt x="2198484" y="88900"/>
                  </a:lnTo>
                  <a:lnTo>
                    <a:pt x="2189518" y="101600"/>
                  </a:lnTo>
                  <a:lnTo>
                    <a:pt x="2187422" y="114300"/>
                  </a:lnTo>
                  <a:lnTo>
                    <a:pt x="2187422" y="101600"/>
                  </a:lnTo>
                  <a:lnTo>
                    <a:pt x="2185733" y="101600"/>
                  </a:lnTo>
                  <a:lnTo>
                    <a:pt x="2184895" y="89077"/>
                  </a:lnTo>
                  <a:lnTo>
                    <a:pt x="2185733" y="114300"/>
                  </a:lnTo>
                  <a:lnTo>
                    <a:pt x="2182342" y="101600"/>
                  </a:lnTo>
                  <a:lnTo>
                    <a:pt x="2181504" y="101600"/>
                  </a:lnTo>
                  <a:lnTo>
                    <a:pt x="2179777" y="89077"/>
                  </a:lnTo>
                  <a:lnTo>
                    <a:pt x="2177364" y="101600"/>
                  </a:lnTo>
                  <a:lnTo>
                    <a:pt x="2179282" y="101600"/>
                  </a:lnTo>
                  <a:lnTo>
                    <a:pt x="2180399" y="114300"/>
                  </a:lnTo>
                  <a:lnTo>
                    <a:pt x="2176424" y="114300"/>
                  </a:lnTo>
                  <a:lnTo>
                    <a:pt x="2175573" y="101600"/>
                  </a:lnTo>
                  <a:lnTo>
                    <a:pt x="2168982" y="101600"/>
                  </a:lnTo>
                  <a:lnTo>
                    <a:pt x="2167115" y="105308"/>
                  </a:lnTo>
                  <a:lnTo>
                    <a:pt x="2167115" y="723900"/>
                  </a:lnTo>
                  <a:lnTo>
                    <a:pt x="2162886" y="736600"/>
                  </a:lnTo>
                  <a:lnTo>
                    <a:pt x="2155279" y="736600"/>
                  </a:lnTo>
                  <a:lnTo>
                    <a:pt x="2151888" y="723900"/>
                  </a:lnTo>
                  <a:lnTo>
                    <a:pt x="2152739" y="711200"/>
                  </a:lnTo>
                  <a:lnTo>
                    <a:pt x="2165426" y="723900"/>
                  </a:lnTo>
                  <a:lnTo>
                    <a:pt x="2167115" y="723900"/>
                  </a:lnTo>
                  <a:lnTo>
                    <a:pt x="2167115" y="105308"/>
                  </a:lnTo>
                  <a:lnTo>
                    <a:pt x="2162568" y="114300"/>
                  </a:lnTo>
                  <a:lnTo>
                    <a:pt x="2149360" y="114300"/>
                  </a:lnTo>
                  <a:lnTo>
                    <a:pt x="2147100" y="101600"/>
                  </a:lnTo>
                  <a:lnTo>
                    <a:pt x="2151138" y="101600"/>
                  </a:lnTo>
                  <a:lnTo>
                    <a:pt x="2149360" y="88900"/>
                  </a:lnTo>
                  <a:lnTo>
                    <a:pt x="2149233" y="89077"/>
                  </a:lnTo>
                  <a:lnTo>
                    <a:pt x="2145969" y="93967"/>
                  </a:lnTo>
                  <a:lnTo>
                    <a:pt x="2145969" y="419100"/>
                  </a:lnTo>
                  <a:lnTo>
                    <a:pt x="2140051" y="419100"/>
                  </a:lnTo>
                  <a:lnTo>
                    <a:pt x="2138375" y="419100"/>
                  </a:lnTo>
                  <a:lnTo>
                    <a:pt x="2136775" y="406400"/>
                  </a:lnTo>
                  <a:lnTo>
                    <a:pt x="2143429" y="406400"/>
                  </a:lnTo>
                  <a:lnTo>
                    <a:pt x="2145969" y="419100"/>
                  </a:lnTo>
                  <a:lnTo>
                    <a:pt x="2145969" y="93967"/>
                  </a:lnTo>
                  <a:lnTo>
                    <a:pt x="2140864" y="101600"/>
                  </a:lnTo>
                  <a:lnTo>
                    <a:pt x="2132761" y="101600"/>
                  </a:lnTo>
                  <a:lnTo>
                    <a:pt x="2124494" y="114300"/>
                  </a:lnTo>
                  <a:lnTo>
                    <a:pt x="2123135" y="114300"/>
                  </a:lnTo>
                  <a:lnTo>
                    <a:pt x="2123135" y="469900"/>
                  </a:lnTo>
                  <a:lnTo>
                    <a:pt x="2120595" y="469900"/>
                  </a:lnTo>
                  <a:lnTo>
                    <a:pt x="2111286" y="457200"/>
                  </a:lnTo>
                  <a:lnTo>
                    <a:pt x="2121446" y="457200"/>
                  </a:lnTo>
                  <a:lnTo>
                    <a:pt x="2123135" y="469900"/>
                  </a:lnTo>
                  <a:lnTo>
                    <a:pt x="2123135" y="114300"/>
                  </a:lnTo>
                  <a:lnTo>
                    <a:pt x="2115528" y="114300"/>
                  </a:lnTo>
                  <a:lnTo>
                    <a:pt x="2118055" y="127000"/>
                  </a:lnTo>
                  <a:lnTo>
                    <a:pt x="2105367" y="127000"/>
                  </a:lnTo>
                  <a:lnTo>
                    <a:pt x="2105367" y="457200"/>
                  </a:lnTo>
                  <a:lnTo>
                    <a:pt x="2104529" y="457200"/>
                  </a:lnTo>
                  <a:lnTo>
                    <a:pt x="2104529" y="647700"/>
                  </a:lnTo>
                  <a:lnTo>
                    <a:pt x="2103678" y="660400"/>
                  </a:lnTo>
                  <a:lnTo>
                    <a:pt x="2096541" y="660400"/>
                  </a:lnTo>
                  <a:lnTo>
                    <a:pt x="2096071" y="647700"/>
                  </a:lnTo>
                  <a:lnTo>
                    <a:pt x="2104529" y="647700"/>
                  </a:lnTo>
                  <a:lnTo>
                    <a:pt x="2104529" y="457200"/>
                  </a:lnTo>
                  <a:lnTo>
                    <a:pt x="2101989" y="457200"/>
                  </a:lnTo>
                  <a:lnTo>
                    <a:pt x="2098598" y="444500"/>
                  </a:lnTo>
                  <a:lnTo>
                    <a:pt x="2103678" y="444500"/>
                  </a:lnTo>
                  <a:lnTo>
                    <a:pt x="2105367" y="457200"/>
                  </a:lnTo>
                  <a:lnTo>
                    <a:pt x="2105367" y="127000"/>
                  </a:lnTo>
                  <a:lnTo>
                    <a:pt x="2103678" y="127000"/>
                  </a:lnTo>
                  <a:lnTo>
                    <a:pt x="2100300" y="114300"/>
                  </a:lnTo>
                  <a:lnTo>
                    <a:pt x="2097760" y="114300"/>
                  </a:lnTo>
                  <a:lnTo>
                    <a:pt x="2097760" y="469900"/>
                  </a:lnTo>
                  <a:lnTo>
                    <a:pt x="2096071" y="469900"/>
                  </a:lnTo>
                  <a:lnTo>
                    <a:pt x="2093531" y="457200"/>
                  </a:lnTo>
                  <a:lnTo>
                    <a:pt x="2096071" y="457200"/>
                  </a:lnTo>
                  <a:lnTo>
                    <a:pt x="2097760" y="469900"/>
                  </a:lnTo>
                  <a:lnTo>
                    <a:pt x="2097760" y="114300"/>
                  </a:lnTo>
                  <a:lnTo>
                    <a:pt x="2088769" y="114300"/>
                  </a:lnTo>
                  <a:lnTo>
                    <a:pt x="2085911" y="120294"/>
                  </a:lnTo>
                  <a:lnTo>
                    <a:pt x="2085911" y="457200"/>
                  </a:lnTo>
                  <a:lnTo>
                    <a:pt x="2080844" y="457200"/>
                  </a:lnTo>
                  <a:lnTo>
                    <a:pt x="2076615" y="450850"/>
                  </a:lnTo>
                  <a:lnTo>
                    <a:pt x="2076615" y="469900"/>
                  </a:lnTo>
                  <a:lnTo>
                    <a:pt x="2074024" y="469900"/>
                  </a:lnTo>
                  <a:lnTo>
                    <a:pt x="2074024" y="493801"/>
                  </a:lnTo>
                  <a:lnTo>
                    <a:pt x="2071535" y="492366"/>
                  </a:lnTo>
                  <a:lnTo>
                    <a:pt x="2071535" y="685800"/>
                  </a:lnTo>
                  <a:lnTo>
                    <a:pt x="2065718" y="698461"/>
                  </a:lnTo>
                  <a:lnTo>
                    <a:pt x="2050834" y="698461"/>
                  </a:lnTo>
                  <a:lnTo>
                    <a:pt x="2050783" y="698271"/>
                  </a:lnTo>
                  <a:lnTo>
                    <a:pt x="2047849" y="685800"/>
                  </a:lnTo>
                  <a:lnTo>
                    <a:pt x="2071535" y="685800"/>
                  </a:lnTo>
                  <a:lnTo>
                    <a:pt x="2071535" y="492366"/>
                  </a:lnTo>
                  <a:lnTo>
                    <a:pt x="2068512" y="490613"/>
                  </a:lnTo>
                  <a:lnTo>
                    <a:pt x="2064753" y="482574"/>
                  </a:lnTo>
                  <a:lnTo>
                    <a:pt x="2067293" y="482574"/>
                  </a:lnTo>
                  <a:lnTo>
                    <a:pt x="2074024" y="493801"/>
                  </a:lnTo>
                  <a:lnTo>
                    <a:pt x="2074024" y="469900"/>
                  </a:lnTo>
                  <a:lnTo>
                    <a:pt x="2073224" y="469900"/>
                  </a:lnTo>
                  <a:lnTo>
                    <a:pt x="2073224" y="482574"/>
                  </a:lnTo>
                  <a:lnTo>
                    <a:pt x="2069007" y="482574"/>
                  </a:lnTo>
                  <a:lnTo>
                    <a:pt x="2071535" y="469900"/>
                  </a:lnTo>
                  <a:lnTo>
                    <a:pt x="2073224" y="482574"/>
                  </a:lnTo>
                  <a:lnTo>
                    <a:pt x="2073224" y="469900"/>
                  </a:lnTo>
                  <a:lnTo>
                    <a:pt x="2073224" y="457200"/>
                  </a:lnTo>
                  <a:lnTo>
                    <a:pt x="2076615" y="469900"/>
                  </a:lnTo>
                  <a:lnTo>
                    <a:pt x="2076615" y="450850"/>
                  </a:lnTo>
                  <a:lnTo>
                    <a:pt x="2072386" y="444500"/>
                  </a:lnTo>
                  <a:lnTo>
                    <a:pt x="2072386" y="434721"/>
                  </a:lnTo>
                  <a:lnTo>
                    <a:pt x="2075205" y="444500"/>
                  </a:lnTo>
                  <a:lnTo>
                    <a:pt x="2082241" y="444500"/>
                  </a:lnTo>
                  <a:lnTo>
                    <a:pt x="2085911" y="457200"/>
                  </a:lnTo>
                  <a:lnTo>
                    <a:pt x="2085911" y="120294"/>
                  </a:lnTo>
                  <a:lnTo>
                    <a:pt x="2082711" y="127000"/>
                  </a:lnTo>
                  <a:lnTo>
                    <a:pt x="2076996" y="137452"/>
                  </a:lnTo>
                  <a:lnTo>
                    <a:pt x="2076996" y="355561"/>
                  </a:lnTo>
                  <a:lnTo>
                    <a:pt x="2071535" y="342900"/>
                  </a:lnTo>
                  <a:lnTo>
                    <a:pt x="2076615" y="342900"/>
                  </a:lnTo>
                  <a:lnTo>
                    <a:pt x="2076996" y="355561"/>
                  </a:lnTo>
                  <a:lnTo>
                    <a:pt x="2076996" y="137452"/>
                  </a:lnTo>
                  <a:lnTo>
                    <a:pt x="2075764" y="139700"/>
                  </a:lnTo>
                  <a:lnTo>
                    <a:pt x="2075726" y="139001"/>
                  </a:lnTo>
                  <a:lnTo>
                    <a:pt x="2074926" y="127000"/>
                  </a:lnTo>
                  <a:lnTo>
                    <a:pt x="2063076" y="127000"/>
                  </a:lnTo>
                  <a:lnTo>
                    <a:pt x="2063076" y="487476"/>
                  </a:lnTo>
                  <a:lnTo>
                    <a:pt x="2056257" y="483552"/>
                  </a:lnTo>
                  <a:lnTo>
                    <a:pt x="2056257" y="507847"/>
                  </a:lnTo>
                  <a:lnTo>
                    <a:pt x="2055368" y="507847"/>
                  </a:lnTo>
                  <a:lnTo>
                    <a:pt x="2047011" y="495300"/>
                  </a:lnTo>
                  <a:lnTo>
                    <a:pt x="2041080" y="495300"/>
                  </a:lnTo>
                  <a:lnTo>
                    <a:pt x="2043620" y="507847"/>
                  </a:lnTo>
                  <a:lnTo>
                    <a:pt x="2039785" y="507847"/>
                  </a:lnTo>
                  <a:lnTo>
                    <a:pt x="2036495" y="507847"/>
                  </a:lnTo>
                  <a:lnTo>
                    <a:pt x="2039073" y="520700"/>
                  </a:lnTo>
                  <a:lnTo>
                    <a:pt x="2041931" y="520700"/>
                  </a:lnTo>
                  <a:lnTo>
                    <a:pt x="2046770" y="527951"/>
                  </a:lnTo>
                  <a:lnTo>
                    <a:pt x="2045309" y="520700"/>
                  </a:lnTo>
                  <a:lnTo>
                    <a:pt x="2044788" y="520700"/>
                  </a:lnTo>
                  <a:lnTo>
                    <a:pt x="2039810" y="507936"/>
                  </a:lnTo>
                  <a:lnTo>
                    <a:pt x="2054860" y="520700"/>
                  </a:lnTo>
                  <a:lnTo>
                    <a:pt x="2045309" y="520700"/>
                  </a:lnTo>
                  <a:lnTo>
                    <a:pt x="2048700" y="530860"/>
                  </a:lnTo>
                  <a:lnTo>
                    <a:pt x="2050389" y="533400"/>
                  </a:lnTo>
                  <a:lnTo>
                    <a:pt x="2049538" y="533400"/>
                  </a:lnTo>
                  <a:lnTo>
                    <a:pt x="2048700" y="530860"/>
                  </a:lnTo>
                  <a:lnTo>
                    <a:pt x="2046770" y="527951"/>
                  </a:lnTo>
                  <a:lnTo>
                    <a:pt x="2047849" y="533400"/>
                  </a:lnTo>
                  <a:lnTo>
                    <a:pt x="2042807" y="533400"/>
                  </a:lnTo>
                  <a:lnTo>
                    <a:pt x="2042807" y="558800"/>
                  </a:lnTo>
                  <a:lnTo>
                    <a:pt x="2041931" y="558800"/>
                  </a:lnTo>
                  <a:lnTo>
                    <a:pt x="2041931" y="952500"/>
                  </a:lnTo>
                  <a:lnTo>
                    <a:pt x="2040242" y="965200"/>
                  </a:lnTo>
                  <a:lnTo>
                    <a:pt x="2037702" y="952500"/>
                  </a:lnTo>
                  <a:lnTo>
                    <a:pt x="2036851" y="952500"/>
                  </a:lnTo>
                  <a:lnTo>
                    <a:pt x="2036851" y="990600"/>
                  </a:lnTo>
                  <a:lnTo>
                    <a:pt x="2036013" y="1003249"/>
                  </a:lnTo>
                  <a:lnTo>
                    <a:pt x="2031784" y="990600"/>
                  </a:lnTo>
                  <a:lnTo>
                    <a:pt x="2036851" y="990600"/>
                  </a:lnTo>
                  <a:lnTo>
                    <a:pt x="2036851" y="952500"/>
                  </a:lnTo>
                  <a:lnTo>
                    <a:pt x="2033473" y="952500"/>
                  </a:lnTo>
                  <a:lnTo>
                    <a:pt x="2036013" y="939800"/>
                  </a:lnTo>
                  <a:lnTo>
                    <a:pt x="2037702" y="939800"/>
                  </a:lnTo>
                  <a:lnTo>
                    <a:pt x="2041080" y="952500"/>
                  </a:lnTo>
                  <a:lnTo>
                    <a:pt x="2041931" y="952500"/>
                  </a:lnTo>
                  <a:lnTo>
                    <a:pt x="2041931" y="558800"/>
                  </a:lnTo>
                  <a:lnTo>
                    <a:pt x="2041004" y="557212"/>
                  </a:lnTo>
                  <a:lnTo>
                    <a:pt x="2042807" y="558800"/>
                  </a:lnTo>
                  <a:lnTo>
                    <a:pt x="2042807" y="533400"/>
                  </a:lnTo>
                  <a:lnTo>
                    <a:pt x="2032622" y="533400"/>
                  </a:lnTo>
                  <a:lnTo>
                    <a:pt x="2033473" y="546100"/>
                  </a:lnTo>
                  <a:lnTo>
                    <a:pt x="2030095" y="546100"/>
                  </a:lnTo>
                  <a:lnTo>
                    <a:pt x="2028952" y="537591"/>
                  </a:lnTo>
                  <a:lnTo>
                    <a:pt x="2028482" y="544398"/>
                  </a:lnTo>
                  <a:lnTo>
                    <a:pt x="2027555" y="543420"/>
                  </a:lnTo>
                  <a:lnTo>
                    <a:pt x="2027555" y="1435100"/>
                  </a:lnTo>
                  <a:lnTo>
                    <a:pt x="2023833" y="1447800"/>
                  </a:lnTo>
                  <a:lnTo>
                    <a:pt x="2020049" y="1447800"/>
                  </a:lnTo>
                  <a:lnTo>
                    <a:pt x="2017687" y="1460474"/>
                  </a:lnTo>
                  <a:lnTo>
                    <a:pt x="2006930" y="1460474"/>
                  </a:lnTo>
                  <a:lnTo>
                    <a:pt x="2007184" y="1447800"/>
                  </a:lnTo>
                  <a:lnTo>
                    <a:pt x="2006409" y="1435100"/>
                  </a:lnTo>
                  <a:lnTo>
                    <a:pt x="2009787" y="1435100"/>
                  </a:lnTo>
                  <a:lnTo>
                    <a:pt x="2027555" y="1435100"/>
                  </a:lnTo>
                  <a:lnTo>
                    <a:pt x="2027555" y="543420"/>
                  </a:lnTo>
                  <a:lnTo>
                    <a:pt x="2018169" y="533400"/>
                  </a:lnTo>
                  <a:lnTo>
                    <a:pt x="2017826" y="533400"/>
                  </a:lnTo>
                  <a:lnTo>
                    <a:pt x="2019388" y="546100"/>
                  </a:lnTo>
                  <a:lnTo>
                    <a:pt x="2013165" y="546100"/>
                  </a:lnTo>
                  <a:lnTo>
                    <a:pt x="2011476" y="533400"/>
                  </a:lnTo>
                  <a:lnTo>
                    <a:pt x="2007971" y="533400"/>
                  </a:lnTo>
                  <a:lnTo>
                    <a:pt x="2010740" y="546100"/>
                  </a:lnTo>
                  <a:lnTo>
                    <a:pt x="2011476" y="546100"/>
                  </a:lnTo>
                  <a:lnTo>
                    <a:pt x="2019249" y="558800"/>
                  </a:lnTo>
                  <a:lnTo>
                    <a:pt x="2024164" y="558800"/>
                  </a:lnTo>
                  <a:lnTo>
                    <a:pt x="2027186" y="571500"/>
                  </a:lnTo>
                  <a:lnTo>
                    <a:pt x="2024164" y="571500"/>
                  </a:lnTo>
                  <a:lnTo>
                    <a:pt x="2023325" y="570458"/>
                  </a:lnTo>
                  <a:lnTo>
                    <a:pt x="2023325" y="1016000"/>
                  </a:lnTo>
                  <a:lnTo>
                    <a:pt x="2021624" y="1016000"/>
                  </a:lnTo>
                  <a:lnTo>
                    <a:pt x="2021624" y="1092200"/>
                  </a:lnTo>
                  <a:lnTo>
                    <a:pt x="2021624" y="1104900"/>
                  </a:lnTo>
                  <a:lnTo>
                    <a:pt x="2010498" y="1104900"/>
                  </a:lnTo>
                  <a:lnTo>
                    <a:pt x="2009787" y="1092200"/>
                  </a:lnTo>
                  <a:lnTo>
                    <a:pt x="2021624" y="1092200"/>
                  </a:lnTo>
                  <a:lnTo>
                    <a:pt x="2021624" y="1016000"/>
                  </a:lnTo>
                  <a:lnTo>
                    <a:pt x="2016556" y="1016000"/>
                  </a:lnTo>
                  <a:lnTo>
                    <a:pt x="2014004" y="1003249"/>
                  </a:lnTo>
                  <a:lnTo>
                    <a:pt x="2016531" y="1003249"/>
                  </a:lnTo>
                  <a:lnTo>
                    <a:pt x="2023325" y="1016000"/>
                  </a:lnTo>
                  <a:lnTo>
                    <a:pt x="2023325" y="570458"/>
                  </a:lnTo>
                  <a:lnTo>
                    <a:pt x="2020595" y="567029"/>
                  </a:lnTo>
                  <a:lnTo>
                    <a:pt x="2021522" y="571500"/>
                  </a:lnTo>
                  <a:lnTo>
                    <a:pt x="2017395" y="571500"/>
                  </a:lnTo>
                  <a:lnTo>
                    <a:pt x="2008098" y="558800"/>
                  </a:lnTo>
                  <a:lnTo>
                    <a:pt x="1999691" y="558800"/>
                  </a:lnTo>
                  <a:lnTo>
                    <a:pt x="2005139" y="571500"/>
                  </a:lnTo>
                  <a:lnTo>
                    <a:pt x="2010638" y="571500"/>
                  </a:lnTo>
                  <a:lnTo>
                    <a:pt x="2015375" y="583349"/>
                  </a:lnTo>
                  <a:lnTo>
                    <a:pt x="2003640" y="574967"/>
                  </a:lnTo>
                  <a:lnTo>
                    <a:pt x="2007019" y="584161"/>
                  </a:lnTo>
                  <a:lnTo>
                    <a:pt x="2006384" y="584161"/>
                  </a:lnTo>
                  <a:lnTo>
                    <a:pt x="2009787" y="589838"/>
                  </a:lnTo>
                  <a:lnTo>
                    <a:pt x="2008720" y="584161"/>
                  </a:lnTo>
                  <a:lnTo>
                    <a:pt x="2011387" y="584161"/>
                  </a:lnTo>
                  <a:lnTo>
                    <a:pt x="2014016" y="596900"/>
                  </a:lnTo>
                  <a:lnTo>
                    <a:pt x="2009787" y="589838"/>
                  </a:lnTo>
                  <a:lnTo>
                    <a:pt x="2011108" y="596900"/>
                  </a:lnTo>
                  <a:lnTo>
                    <a:pt x="2010638" y="596900"/>
                  </a:lnTo>
                  <a:lnTo>
                    <a:pt x="2007463" y="594436"/>
                  </a:lnTo>
                  <a:lnTo>
                    <a:pt x="2007463" y="1016000"/>
                  </a:lnTo>
                  <a:lnTo>
                    <a:pt x="2001202" y="1028700"/>
                  </a:lnTo>
                  <a:lnTo>
                    <a:pt x="1998713" y="1028700"/>
                  </a:lnTo>
                  <a:lnTo>
                    <a:pt x="2004923" y="1016000"/>
                  </a:lnTo>
                  <a:lnTo>
                    <a:pt x="2007463" y="1016000"/>
                  </a:lnTo>
                  <a:lnTo>
                    <a:pt x="2007463" y="594436"/>
                  </a:lnTo>
                  <a:lnTo>
                    <a:pt x="1997951" y="587032"/>
                  </a:lnTo>
                  <a:lnTo>
                    <a:pt x="1997951" y="1422400"/>
                  </a:lnTo>
                  <a:lnTo>
                    <a:pt x="1993265" y="1435100"/>
                  </a:lnTo>
                  <a:lnTo>
                    <a:pt x="1982000" y="1435100"/>
                  </a:lnTo>
                  <a:lnTo>
                    <a:pt x="1981898" y="1434299"/>
                  </a:lnTo>
                  <a:lnTo>
                    <a:pt x="1980184" y="1422400"/>
                  </a:lnTo>
                  <a:lnTo>
                    <a:pt x="1997951" y="1422400"/>
                  </a:lnTo>
                  <a:lnTo>
                    <a:pt x="1997951" y="587032"/>
                  </a:lnTo>
                  <a:lnTo>
                    <a:pt x="1994268" y="584161"/>
                  </a:lnTo>
                  <a:lnTo>
                    <a:pt x="1992871" y="584161"/>
                  </a:lnTo>
                  <a:lnTo>
                    <a:pt x="1992871" y="1028700"/>
                  </a:lnTo>
                  <a:lnTo>
                    <a:pt x="1991283" y="1041400"/>
                  </a:lnTo>
                  <a:lnTo>
                    <a:pt x="1986978" y="1041400"/>
                  </a:lnTo>
                  <a:lnTo>
                    <a:pt x="1986978" y="1358900"/>
                  </a:lnTo>
                  <a:lnTo>
                    <a:pt x="1982724" y="1371600"/>
                  </a:lnTo>
                  <a:lnTo>
                    <a:pt x="1973414" y="1371600"/>
                  </a:lnTo>
                  <a:lnTo>
                    <a:pt x="1973414" y="1358900"/>
                  </a:lnTo>
                  <a:lnTo>
                    <a:pt x="1986978" y="1358900"/>
                  </a:lnTo>
                  <a:lnTo>
                    <a:pt x="1986978" y="1041400"/>
                  </a:lnTo>
                  <a:lnTo>
                    <a:pt x="1979549" y="1041400"/>
                  </a:lnTo>
                  <a:lnTo>
                    <a:pt x="1982724" y="1054100"/>
                  </a:lnTo>
                  <a:lnTo>
                    <a:pt x="1976793" y="1054100"/>
                  </a:lnTo>
                  <a:lnTo>
                    <a:pt x="1976793" y="1041400"/>
                  </a:lnTo>
                  <a:lnTo>
                    <a:pt x="1977644" y="1041400"/>
                  </a:lnTo>
                  <a:lnTo>
                    <a:pt x="1978494" y="1028700"/>
                  </a:lnTo>
                  <a:lnTo>
                    <a:pt x="1981873" y="1028700"/>
                  </a:lnTo>
                  <a:lnTo>
                    <a:pt x="1984413" y="1016000"/>
                  </a:lnTo>
                  <a:lnTo>
                    <a:pt x="1986102" y="1028700"/>
                  </a:lnTo>
                  <a:lnTo>
                    <a:pt x="1992871" y="1028700"/>
                  </a:lnTo>
                  <a:lnTo>
                    <a:pt x="1992871" y="584161"/>
                  </a:lnTo>
                  <a:lnTo>
                    <a:pt x="1983828" y="584161"/>
                  </a:lnTo>
                  <a:lnTo>
                    <a:pt x="1970874" y="571500"/>
                  </a:lnTo>
                  <a:lnTo>
                    <a:pt x="1973046" y="584161"/>
                  </a:lnTo>
                  <a:lnTo>
                    <a:pt x="1958149" y="584161"/>
                  </a:lnTo>
                  <a:lnTo>
                    <a:pt x="1970024" y="596900"/>
                  </a:lnTo>
                  <a:lnTo>
                    <a:pt x="1973059" y="596900"/>
                  </a:lnTo>
                  <a:lnTo>
                    <a:pt x="1984413" y="609600"/>
                  </a:lnTo>
                  <a:lnTo>
                    <a:pt x="1983562" y="609600"/>
                  </a:lnTo>
                  <a:lnTo>
                    <a:pt x="1983562" y="736600"/>
                  </a:lnTo>
                  <a:lnTo>
                    <a:pt x="1983562" y="749300"/>
                  </a:lnTo>
                  <a:lnTo>
                    <a:pt x="1975954" y="749300"/>
                  </a:lnTo>
                  <a:lnTo>
                    <a:pt x="1973414" y="736600"/>
                  </a:lnTo>
                  <a:lnTo>
                    <a:pt x="1983562" y="736600"/>
                  </a:lnTo>
                  <a:lnTo>
                    <a:pt x="1983562" y="609600"/>
                  </a:lnTo>
                  <a:lnTo>
                    <a:pt x="1981873" y="609600"/>
                  </a:lnTo>
                  <a:lnTo>
                    <a:pt x="1963267" y="596900"/>
                  </a:lnTo>
                  <a:lnTo>
                    <a:pt x="1958187" y="596900"/>
                  </a:lnTo>
                  <a:lnTo>
                    <a:pt x="1952256" y="584161"/>
                  </a:lnTo>
                  <a:lnTo>
                    <a:pt x="1941245" y="584161"/>
                  </a:lnTo>
                  <a:lnTo>
                    <a:pt x="1931974" y="571500"/>
                  </a:lnTo>
                  <a:lnTo>
                    <a:pt x="1940407" y="584161"/>
                  </a:lnTo>
                  <a:lnTo>
                    <a:pt x="1953958" y="596900"/>
                  </a:lnTo>
                  <a:lnTo>
                    <a:pt x="1950580" y="596900"/>
                  </a:lnTo>
                  <a:lnTo>
                    <a:pt x="1950580" y="1206487"/>
                  </a:lnTo>
                  <a:lnTo>
                    <a:pt x="1940420" y="1206487"/>
                  </a:lnTo>
                  <a:lnTo>
                    <a:pt x="1940420" y="1193800"/>
                  </a:lnTo>
                  <a:lnTo>
                    <a:pt x="1948040" y="1193800"/>
                  </a:lnTo>
                  <a:lnTo>
                    <a:pt x="1950580" y="1206487"/>
                  </a:lnTo>
                  <a:lnTo>
                    <a:pt x="1950580" y="596900"/>
                  </a:lnTo>
                  <a:lnTo>
                    <a:pt x="1941271" y="596900"/>
                  </a:lnTo>
                  <a:lnTo>
                    <a:pt x="1934654" y="585851"/>
                  </a:lnTo>
                  <a:lnTo>
                    <a:pt x="1934756" y="589838"/>
                  </a:lnTo>
                  <a:lnTo>
                    <a:pt x="1934933" y="596900"/>
                  </a:lnTo>
                  <a:lnTo>
                    <a:pt x="1937042" y="596900"/>
                  </a:lnTo>
                  <a:lnTo>
                    <a:pt x="1938413" y="596900"/>
                  </a:lnTo>
                  <a:lnTo>
                    <a:pt x="1948891" y="609600"/>
                  </a:lnTo>
                  <a:lnTo>
                    <a:pt x="1940534" y="609600"/>
                  </a:lnTo>
                  <a:lnTo>
                    <a:pt x="1942630" y="622249"/>
                  </a:lnTo>
                  <a:lnTo>
                    <a:pt x="1942122" y="622249"/>
                  </a:lnTo>
                  <a:lnTo>
                    <a:pt x="1942122" y="647700"/>
                  </a:lnTo>
                  <a:lnTo>
                    <a:pt x="1929841" y="635000"/>
                  </a:lnTo>
                  <a:lnTo>
                    <a:pt x="1937004" y="635000"/>
                  </a:lnTo>
                  <a:lnTo>
                    <a:pt x="1937080" y="635190"/>
                  </a:lnTo>
                  <a:lnTo>
                    <a:pt x="1942122" y="647700"/>
                  </a:lnTo>
                  <a:lnTo>
                    <a:pt x="1942122" y="622249"/>
                  </a:lnTo>
                  <a:lnTo>
                    <a:pt x="1933638" y="622249"/>
                  </a:lnTo>
                  <a:lnTo>
                    <a:pt x="1930247" y="622249"/>
                  </a:lnTo>
                  <a:lnTo>
                    <a:pt x="1935911" y="630758"/>
                  </a:lnTo>
                  <a:lnTo>
                    <a:pt x="1938642" y="634784"/>
                  </a:lnTo>
                  <a:lnTo>
                    <a:pt x="1938731" y="635000"/>
                  </a:lnTo>
                  <a:lnTo>
                    <a:pt x="1930247" y="622249"/>
                  </a:lnTo>
                  <a:lnTo>
                    <a:pt x="1923897" y="622249"/>
                  </a:lnTo>
                  <a:lnTo>
                    <a:pt x="1929117" y="635000"/>
                  </a:lnTo>
                  <a:lnTo>
                    <a:pt x="1910397" y="635000"/>
                  </a:lnTo>
                  <a:lnTo>
                    <a:pt x="1910486" y="635190"/>
                  </a:lnTo>
                  <a:lnTo>
                    <a:pt x="1916239" y="647700"/>
                  </a:lnTo>
                  <a:lnTo>
                    <a:pt x="1920976" y="660400"/>
                  </a:lnTo>
                  <a:lnTo>
                    <a:pt x="1920976" y="1612900"/>
                  </a:lnTo>
                  <a:lnTo>
                    <a:pt x="1907438" y="1612900"/>
                  </a:lnTo>
                  <a:lnTo>
                    <a:pt x="1905749" y="1600200"/>
                  </a:lnTo>
                  <a:lnTo>
                    <a:pt x="1915896" y="1600200"/>
                  </a:lnTo>
                  <a:lnTo>
                    <a:pt x="1920976" y="1612900"/>
                  </a:lnTo>
                  <a:lnTo>
                    <a:pt x="1920976" y="660400"/>
                  </a:lnTo>
                  <a:lnTo>
                    <a:pt x="1908721" y="647700"/>
                  </a:lnTo>
                  <a:lnTo>
                    <a:pt x="1902891" y="647700"/>
                  </a:lnTo>
                  <a:lnTo>
                    <a:pt x="1898484" y="660400"/>
                  </a:lnTo>
                  <a:lnTo>
                    <a:pt x="1904898" y="660400"/>
                  </a:lnTo>
                  <a:lnTo>
                    <a:pt x="1906587" y="673100"/>
                  </a:lnTo>
                  <a:lnTo>
                    <a:pt x="1901520" y="673100"/>
                  </a:lnTo>
                  <a:lnTo>
                    <a:pt x="1891753" y="660400"/>
                  </a:lnTo>
                  <a:lnTo>
                    <a:pt x="1885442" y="660400"/>
                  </a:lnTo>
                  <a:lnTo>
                    <a:pt x="1908289" y="685800"/>
                  </a:lnTo>
                  <a:lnTo>
                    <a:pt x="1899831" y="678789"/>
                  </a:lnTo>
                  <a:lnTo>
                    <a:pt x="1899831" y="1168400"/>
                  </a:lnTo>
                  <a:lnTo>
                    <a:pt x="1883143" y="1155700"/>
                  </a:lnTo>
                  <a:lnTo>
                    <a:pt x="1865350" y="1143000"/>
                  </a:lnTo>
                  <a:lnTo>
                    <a:pt x="1864296" y="1144092"/>
                  </a:lnTo>
                  <a:lnTo>
                    <a:pt x="1864296" y="1257300"/>
                  </a:lnTo>
                  <a:lnTo>
                    <a:pt x="1861756" y="1270000"/>
                  </a:lnTo>
                  <a:lnTo>
                    <a:pt x="1852460" y="1270000"/>
                  </a:lnTo>
                  <a:lnTo>
                    <a:pt x="1852460" y="1257300"/>
                  </a:lnTo>
                  <a:lnTo>
                    <a:pt x="1864296" y="1257300"/>
                  </a:lnTo>
                  <a:lnTo>
                    <a:pt x="1864296" y="1144092"/>
                  </a:lnTo>
                  <a:lnTo>
                    <a:pt x="1852955" y="1155700"/>
                  </a:lnTo>
                  <a:lnTo>
                    <a:pt x="1852460" y="1181100"/>
                  </a:lnTo>
                  <a:lnTo>
                    <a:pt x="1834883" y="1155700"/>
                  </a:lnTo>
                  <a:lnTo>
                    <a:pt x="1848866" y="1143000"/>
                  </a:lnTo>
                  <a:lnTo>
                    <a:pt x="1865350" y="1143000"/>
                  </a:lnTo>
                  <a:lnTo>
                    <a:pt x="1876488" y="1143000"/>
                  </a:lnTo>
                  <a:lnTo>
                    <a:pt x="1899831" y="1168400"/>
                  </a:lnTo>
                  <a:lnTo>
                    <a:pt x="1899831" y="678789"/>
                  </a:lnTo>
                  <a:lnTo>
                    <a:pt x="1892985" y="673100"/>
                  </a:lnTo>
                  <a:lnTo>
                    <a:pt x="1892427" y="673100"/>
                  </a:lnTo>
                  <a:lnTo>
                    <a:pt x="1892820" y="685800"/>
                  </a:lnTo>
                  <a:lnTo>
                    <a:pt x="1880374" y="673100"/>
                  </a:lnTo>
                  <a:lnTo>
                    <a:pt x="1885442" y="685800"/>
                  </a:lnTo>
                  <a:lnTo>
                    <a:pt x="1864995" y="685800"/>
                  </a:lnTo>
                  <a:lnTo>
                    <a:pt x="1876425" y="698461"/>
                  </a:lnTo>
                  <a:lnTo>
                    <a:pt x="1878444" y="700608"/>
                  </a:lnTo>
                  <a:lnTo>
                    <a:pt x="1888388" y="711200"/>
                  </a:lnTo>
                  <a:lnTo>
                    <a:pt x="1878393" y="700608"/>
                  </a:lnTo>
                  <a:lnTo>
                    <a:pt x="1875231" y="698461"/>
                  </a:lnTo>
                  <a:lnTo>
                    <a:pt x="1863140" y="698461"/>
                  </a:lnTo>
                  <a:lnTo>
                    <a:pt x="1868525" y="711200"/>
                  </a:lnTo>
                  <a:lnTo>
                    <a:pt x="1865985" y="711200"/>
                  </a:lnTo>
                  <a:lnTo>
                    <a:pt x="1860905" y="698461"/>
                  </a:lnTo>
                  <a:lnTo>
                    <a:pt x="1854136" y="698461"/>
                  </a:lnTo>
                  <a:lnTo>
                    <a:pt x="1856257" y="711200"/>
                  </a:lnTo>
                  <a:lnTo>
                    <a:pt x="1858378" y="711200"/>
                  </a:lnTo>
                  <a:lnTo>
                    <a:pt x="1861121" y="711200"/>
                  </a:lnTo>
                  <a:lnTo>
                    <a:pt x="1862569" y="715695"/>
                  </a:lnTo>
                  <a:lnTo>
                    <a:pt x="1858378" y="711200"/>
                  </a:lnTo>
                  <a:lnTo>
                    <a:pt x="1863394" y="718261"/>
                  </a:lnTo>
                  <a:lnTo>
                    <a:pt x="1865198" y="723900"/>
                  </a:lnTo>
                  <a:lnTo>
                    <a:pt x="1867395" y="723900"/>
                  </a:lnTo>
                  <a:lnTo>
                    <a:pt x="1873389" y="736600"/>
                  </a:lnTo>
                  <a:lnTo>
                    <a:pt x="1870214" y="736600"/>
                  </a:lnTo>
                  <a:lnTo>
                    <a:pt x="1878672" y="749300"/>
                  </a:lnTo>
                  <a:lnTo>
                    <a:pt x="1869643" y="749300"/>
                  </a:lnTo>
                  <a:lnTo>
                    <a:pt x="1861756" y="736600"/>
                  </a:lnTo>
                  <a:lnTo>
                    <a:pt x="1868525" y="749300"/>
                  </a:lnTo>
                  <a:lnTo>
                    <a:pt x="1860067" y="749300"/>
                  </a:lnTo>
                  <a:lnTo>
                    <a:pt x="1852955" y="736600"/>
                  </a:lnTo>
                  <a:lnTo>
                    <a:pt x="1846961" y="736600"/>
                  </a:lnTo>
                  <a:lnTo>
                    <a:pt x="1840318" y="723900"/>
                  </a:lnTo>
                  <a:lnTo>
                    <a:pt x="1837766" y="723900"/>
                  </a:lnTo>
                  <a:lnTo>
                    <a:pt x="1844840" y="736600"/>
                  </a:lnTo>
                  <a:lnTo>
                    <a:pt x="1849386" y="749300"/>
                  </a:lnTo>
                  <a:lnTo>
                    <a:pt x="1847380" y="749300"/>
                  </a:lnTo>
                  <a:lnTo>
                    <a:pt x="1844001" y="736600"/>
                  </a:lnTo>
                  <a:lnTo>
                    <a:pt x="1842312" y="736600"/>
                  </a:lnTo>
                  <a:lnTo>
                    <a:pt x="1844001" y="749300"/>
                  </a:lnTo>
                  <a:lnTo>
                    <a:pt x="1846313" y="749300"/>
                  </a:lnTo>
                  <a:lnTo>
                    <a:pt x="1850771" y="758507"/>
                  </a:lnTo>
                  <a:lnTo>
                    <a:pt x="1850771" y="749300"/>
                  </a:lnTo>
                  <a:lnTo>
                    <a:pt x="1851609" y="749300"/>
                  </a:lnTo>
                  <a:lnTo>
                    <a:pt x="1856689" y="762000"/>
                  </a:lnTo>
                  <a:lnTo>
                    <a:pt x="1852460" y="762000"/>
                  </a:lnTo>
                  <a:lnTo>
                    <a:pt x="1850771" y="758507"/>
                  </a:lnTo>
                  <a:lnTo>
                    <a:pt x="1850771" y="762000"/>
                  </a:lnTo>
                  <a:lnTo>
                    <a:pt x="1839772" y="762000"/>
                  </a:lnTo>
                  <a:lnTo>
                    <a:pt x="1833003" y="749300"/>
                  </a:lnTo>
                  <a:lnTo>
                    <a:pt x="1834984" y="762000"/>
                  </a:lnTo>
                  <a:lnTo>
                    <a:pt x="1836813" y="762000"/>
                  </a:lnTo>
                  <a:lnTo>
                    <a:pt x="1841779" y="774661"/>
                  </a:lnTo>
                  <a:lnTo>
                    <a:pt x="1853298" y="787400"/>
                  </a:lnTo>
                  <a:lnTo>
                    <a:pt x="1841779" y="774661"/>
                  </a:lnTo>
                  <a:lnTo>
                    <a:pt x="1838071" y="774661"/>
                  </a:lnTo>
                  <a:lnTo>
                    <a:pt x="1846541" y="787400"/>
                  </a:lnTo>
                  <a:lnTo>
                    <a:pt x="1840611" y="787400"/>
                  </a:lnTo>
                  <a:lnTo>
                    <a:pt x="1838071" y="774700"/>
                  </a:lnTo>
                  <a:lnTo>
                    <a:pt x="1838921" y="787400"/>
                  </a:lnTo>
                  <a:lnTo>
                    <a:pt x="1834680" y="774661"/>
                  </a:lnTo>
                  <a:lnTo>
                    <a:pt x="1826920" y="774661"/>
                  </a:lnTo>
                  <a:lnTo>
                    <a:pt x="1835429" y="787400"/>
                  </a:lnTo>
                  <a:lnTo>
                    <a:pt x="1843138" y="800100"/>
                  </a:lnTo>
                  <a:lnTo>
                    <a:pt x="1829104" y="800100"/>
                  </a:lnTo>
                  <a:lnTo>
                    <a:pt x="1827403" y="812800"/>
                  </a:lnTo>
                  <a:lnTo>
                    <a:pt x="1822856" y="812800"/>
                  </a:lnTo>
                  <a:lnTo>
                    <a:pt x="1822856" y="838200"/>
                  </a:lnTo>
                  <a:lnTo>
                    <a:pt x="1820316" y="838200"/>
                  </a:lnTo>
                  <a:lnTo>
                    <a:pt x="1818055" y="833958"/>
                  </a:lnTo>
                  <a:lnTo>
                    <a:pt x="1822856" y="838200"/>
                  </a:lnTo>
                  <a:lnTo>
                    <a:pt x="1822856" y="812800"/>
                  </a:lnTo>
                  <a:lnTo>
                    <a:pt x="1806778" y="812800"/>
                  </a:lnTo>
                  <a:lnTo>
                    <a:pt x="1818627" y="825500"/>
                  </a:lnTo>
                  <a:lnTo>
                    <a:pt x="1816087" y="825500"/>
                  </a:lnTo>
                  <a:lnTo>
                    <a:pt x="1816087" y="838200"/>
                  </a:lnTo>
                  <a:lnTo>
                    <a:pt x="1814398" y="835329"/>
                  </a:lnTo>
                  <a:lnTo>
                    <a:pt x="1814398" y="850900"/>
                  </a:lnTo>
                  <a:lnTo>
                    <a:pt x="1812848" y="848779"/>
                  </a:lnTo>
                  <a:lnTo>
                    <a:pt x="1811286" y="844105"/>
                  </a:lnTo>
                  <a:lnTo>
                    <a:pt x="1811286" y="846670"/>
                  </a:lnTo>
                  <a:lnTo>
                    <a:pt x="1805089" y="838200"/>
                  </a:lnTo>
                  <a:lnTo>
                    <a:pt x="1806778" y="838200"/>
                  </a:lnTo>
                  <a:lnTo>
                    <a:pt x="1811286" y="846670"/>
                  </a:lnTo>
                  <a:lnTo>
                    <a:pt x="1811286" y="844105"/>
                  </a:lnTo>
                  <a:lnTo>
                    <a:pt x="1809318" y="838200"/>
                  </a:lnTo>
                  <a:lnTo>
                    <a:pt x="1810169" y="838200"/>
                  </a:lnTo>
                  <a:lnTo>
                    <a:pt x="1814398" y="850900"/>
                  </a:lnTo>
                  <a:lnTo>
                    <a:pt x="1814398" y="835329"/>
                  </a:lnTo>
                  <a:lnTo>
                    <a:pt x="1808797" y="825792"/>
                  </a:lnTo>
                  <a:lnTo>
                    <a:pt x="1815668" y="831850"/>
                  </a:lnTo>
                  <a:lnTo>
                    <a:pt x="1816087" y="838200"/>
                  </a:lnTo>
                  <a:lnTo>
                    <a:pt x="1816087" y="825500"/>
                  </a:lnTo>
                  <a:lnTo>
                    <a:pt x="1815236" y="825500"/>
                  </a:lnTo>
                  <a:lnTo>
                    <a:pt x="1815261" y="825792"/>
                  </a:lnTo>
                  <a:lnTo>
                    <a:pt x="1815477" y="829132"/>
                  </a:lnTo>
                  <a:lnTo>
                    <a:pt x="1813547" y="825500"/>
                  </a:lnTo>
                  <a:lnTo>
                    <a:pt x="1808632" y="825500"/>
                  </a:lnTo>
                  <a:lnTo>
                    <a:pt x="1808467" y="825500"/>
                  </a:lnTo>
                  <a:lnTo>
                    <a:pt x="1799437" y="825500"/>
                  </a:lnTo>
                  <a:lnTo>
                    <a:pt x="1799526" y="825792"/>
                  </a:lnTo>
                  <a:lnTo>
                    <a:pt x="1803400" y="838200"/>
                  </a:lnTo>
                  <a:lnTo>
                    <a:pt x="1802549" y="838200"/>
                  </a:lnTo>
                  <a:lnTo>
                    <a:pt x="1811858" y="850900"/>
                  </a:lnTo>
                  <a:lnTo>
                    <a:pt x="1807629" y="850900"/>
                  </a:lnTo>
                  <a:lnTo>
                    <a:pt x="1814372" y="863561"/>
                  </a:lnTo>
                  <a:lnTo>
                    <a:pt x="1820303" y="863561"/>
                  </a:lnTo>
                  <a:lnTo>
                    <a:pt x="1820367" y="863803"/>
                  </a:lnTo>
                  <a:lnTo>
                    <a:pt x="1823694" y="876300"/>
                  </a:lnTo>
                  <a:lnTo>
                    <a:pt x="1831314" y="876300"/>
                  </a:lnTo>
                  <a:lnTo>
                    <a:pt x="1827085" y="889000"/>
                  </a:lnTo>
                  <a:lnTo>
                    <a:pt x="1822856" y="889000"/>
                  </a:lnTo>
                  <a:lnTo>
                    <a:pt x="1822856" y="1181100"/>
                  </a:lnTo>
                  <a:lnTo>
                    <a:pt x="1822005" y="1193800"/>
                  </a:lnTo>
                  <a:lnTo>
                    <a:pt x="1808467" y="1193800"/>
                  </a:lnTo>
                  <a:lnTo>
                    <a:pt x="1810169" y="1181100"/>
                  </a:lnTo>
                  <a:lnTo>
                    <a:pt x="1822856" y="1181100"/>
                  </a:lnTo>
                  <a:lnTo>
                    <a:pt x="1822856" y="889000"/>
                  </a:lnTo>
                  <a:lnTo>
                    <a:pt x="1806778" y="889000"/>
                  </a:lnTo>
                  <a:lnTo>
                    <a:pt x="1806778" y="1714500"/>
                  </a:lnTo>
                  <a:lnTo>
                    <a:pt x="1804238" y="1714500"/>
                  </a:lnTo>
                  <a:lnTo>
                    <a:pt x="1803793" y="1712836"/>
                  </a:lnTo>
                  <a:lnTo>
                    <a:pt x="1803793" y="1749196"/>
                  </a:lnTo>
                  <a:lnTo>
                    <a:pt x="1800225" y="1740890"/>
                  </a:lnTo>
                  <a:lnTo>
                    <a:pt x="1803031" y="1743532"/>
                  </a:lnTo>
                  <a:lnTo>
                    <a:pt x="1803793" y="1749196"/>
                  </a:lnTo>
                  <a:lnTo>
                    <a:pt x="1803793" y="1712836"/>
                  </a:lnTo>
                  <a:lnTo>
                    <a:pt x="1800860" y="1701800"/>
                  </a:lnTo>
                  <a:lnTo>
                    <a:pt x="1803400" y="1701800"/>
                  </a:lnTo>
                  <a:lnTo>
                    <a:pt x="1806778" y="1714500"/>
                  </a:lnTo>
                  <a:lnTo>
                    <a:pt x="1806778" y="889000"/>
                  </a:lnTo>
                  <a:lnTo>
                    <a:pt x="1805127" y="889000"/>
                  </a:lnTo>
                  <a:lnTo>
                    <a:pt x="1791030" y="876300"/>
                  </a:lnTo>
                  <a:lnTo>
                    <a:pt x="1776730" y="863561"/>
                  </a:lnTo>
                  <a:lnTo>
                    <a:pt x="1770405" y="863561"/>
                  </a:lnTo>
                  <a:lnTo>
                    <a:pt x="1770405" y="876300"/>
                  </a:lnTo>
                  <a:lnTo>
                    <a:pt x="1769567" y="876300"/>
                  </a:lnTo>
                  <a:lnTo>
                    <a:pt x="1769567" y="1701800"/>
                  </a:lnTo>
                  <a:lnTo>
                    <a:pt x="1758569" y="1701800"/>
                  </a:lnTo>
                  <a:lnTo>
                    <a:pt x="1759407" y="1689100"/>
                  </a:lnTo>
                  <a:lnTo>
                    <a:pt x="1767865" y="1689100"/>
                  </a:lnTo>
                  <a:lnTo>
                    <a:pt x="1769567" y="1701800"/>
                  </a:lnTo>
                  <a:lnTo>
                    <a:pt x="1769567" y="876300"/>
                  </a:lnTo>
                  <a:lnTo>
                    <a:pt x="1763636" y="876300"/>
                  </a:lnTo>
                  <a:lnTo>
                    <a:pt x="1763636" y="889000"/>
                  </a:lnTo>
                  <a:lnTo>
                    <a:pt x="1761490" y="889000"/>
                  </a:lnTo>
                  <a:lnTo>
                    <a:pt x="1758149" y="880745"/>
                  </a:lnTo>
                  <a:lnTo>
                    <a:pt x="1763636" y="889000"/>
                  </a:lnTo>
                  <a:lnTo>
                    <a:pt x="1763636" y="876300"/>
                  </a:lnTo>
                  <a:lnTo>
                    <a:pt x="1758569" y="876300"/>
                  </a:lnTo>
                  <a:lnTo>
                    <a:pt x="1761947" y="863612"/>
                  </a:lnTo>
                  <a:lnTo>
                    <a:pt x="1770405" y="876300"/>
                  </a:lnTo>
                  <a:lnTo>
                    <a:pt x="1770405" y="863561"/>
                  </a:lnTo>
                  <a:lnTo>
                    <a:pt x="1761959" y="863561"/>
                  </a:lnTo>
                  <a:lnTo>
                    <a:pt x="1756232" y="863561"/>
                  </a:lnTo>
                  <a:lnTo>
                    <a:pt x="1756105" y="865632"/>
                  </a:lnTo>
                  <a:lnTo>
                    <a:pt x="1756092" y="865949"/>
                  </a:lnTo>
                  <a:lnTo>
                    <a:pt x="1755495" y="876300"/>
                  </a:lnTo>
                  <a:lnTo>
                    <a:pt x="1755178" y="876300"/>
                  </a:lnTo>
                  <a:lnTo>
                    <a:pt x="1761109" y="889000"/>
                  </a:lnTo>
                  <a:lnTo>
                    <a:pt x="1759407" y="889000"/>
                  </a:lnTo>
                  <a:lnTo>
                    <a:pt x="1759407" y="1003249"/>
                  </a:lnTo>
                  <a:lnTo>
                    <a:pt x="1747596" y="1003249"/>
                  </a:lnTo>
                  <a:lnTo>
                    <a:pt x="1747697" y="1001217"/>
                  </a:lnTo>
                  <a:lnTo>
                    <a:pt x="1748205" y="990600"/>
                  </a:lnTo>
                  <a:lnTo>
                    <a:pt x="1756867" y="990600"/>
                  </a:lnTo>
                  <a:lnTo>
                    <a:pt x="1759407" y="1003249"/>
                  </a:lnTo>
                  <a:lnTo>
                    <a:pt x="1759407" y="889000"/>
                  </a:lnTo>
                  <a:lnTo>
                    <a:pt x="1751799" y="889000"/>
                  </a:lnTo>
                  <a:lnTo>
                    <a:pt x="1750110" y="876300"/>
                  </a:lnTo>
                  <a:lnTo>
                    <a:pt x="1749259" y="876300"/>
                  </a:lnTo>
                  <a:lnTo>
                    <a:pt x="1749348" y="880745"/>
                  </a:lnTo>
                  <a:lnTo>
                    <a:pt x="1749475" y="886663"/>
                  </a:lnTo>
                  <a:lnTo>
                    <a:pt x="1749526" y="889000"/>
                  </a:lnTo>
                  <a:lnTo>
                    <a:pt x="1747837" y="889000"/>
                  </a:lnTo>
                  <a:lnTo>
                    <a:pt x="1750949" y="901700"/>
                  </a:lnTo>
                  <a:lnTo>
                    <a:pt x="1737423" y="901700"/>
                  </a:lnTo>
                  <a:lnTo>
                    <a:pt x="1737423" y="1778012"/>
                  </a:lnTo>
                  <a:lnTo>
                    <a:pt x="1737423" y="901700"/>
                  </a:lnTo>
                  <a:lnTo>
                    <a:pt x="1735963" y="901700"/>
                  </a:lnTo>
                  <a:lnTo>
                    <a:pt x="1727263" y="889000"/>
                  </a:lnTo>
                  <a:lnTo>
                    <a:pt x="1730654" y="901700"/>
                  </a:lnTo>
                  <a:lnTo>
                    <a:pt x="1734883" y="914400"/>
                  </a:lnTo>
                  <a:lnTo>
                    <a:pt x="1734883" y="1816100"/>
                  </a:lnTo>
                  <a:lnTo>
                    <a:pt x="1734820" y="1817001"/>
                  </a:lnTo>
                  <a:lnTo>
                    <a:pt x="1734032" y="1828800"/>
                  </a:lnTo>
                  <a:lnTo>
                    <a:pt x="1733194" y="1828800"/>
                  </a:lnTo>
                  <a:lnTo>
                    <a:pt x="1732343" y="1816100"/>
                  </a:lnTo>
                  <a:lnTo>
                    <a:pt x="1732343" y="1828800"/>
                  </a:lnTo>
                  <a:lnTo>
                    <a:pt x="1732343" y="2425700"/>
                  </a:lnTo>
                  <a:lnTo>
                    <a:pt x="1732343" y="2438400"/>
                  </a:lnTo>
                  <a:lnTo>
                    <a:pt x="1723034" y="2438400"/>
                  </a:lnTo>
                  <a:lnTo>
                    <a:pt x="1727263" y="2425700"/>
                  </a:lnTo>
                  <a:lnTo>
                    <a:pt x="1732343" y="2425700"/>
                  </a:lnTo>
                  <a:lnTo>
                    <a:pt x="1732343" y="1828800"/>
                  </a:lnTo>
                  <a:lnTo>
                    <a:pt x="1730654" y="1828800"/>
                  </a:lnTo>
                  <a:lnTo>
                    <a:pt x="1730654" y="1816100"/>
                  </a:lnTo>
                  <a:lnTo>
                    <a:pt x="1730768" y="1817001"/>
                  </a:lnTo>
                  <a:lnTo>
                    <a:pt x="1732343" y="1828800"/>
                  </a:lnTo>
                  <a:lnTo>
                    <a:pt x="1732343" y="1816100"/>
                  </a:lnTo>
                  <a:lnTo>
                    <a:pt x="1734883" y="1816100"/>
                  </a:lnTo>
                  <a:lnTo>
                    <a:pt x="1734883" y="914400"/>
                  </a:lnTo>
                  <a:lnTo>
                    <a:pt x="1733194" y="914400"/>
                  </a:lnTo>
                  <a:lnTo>
                    <a:pt x="1724736" y="901700"/>
                  </a:lnTo>
                  <a:lnTo>
                    <a:pt x="1724736" y="2336800"/>
                  </a:lnTo>
                  <a:lnTo>
                    <a:pt x="1723885" y="2349500"/>
                  </a:lnTo>
                  <a:lnTo>
                    <a:pt x="1714576" y="2336800"/>
                  </a:lnTo>
                  <a:lnTo>
                    <a:pt x="1724736" y="2336800"/>
                  </a:lnTo>
                  <a:lnTo>
                    <a:pt x="1724736" y="901700"/>
                  </a:lnTo>
                  <a:lnTo>
                    <a:pt x="1719440" y="901700"/>
                  </a:lnTo>
                  <a:lnTo>
                    <a:pt x="1718805" y="902995"/>
                  </a:lnTo>
                  <a:lnTo>
                    <a:pt x="1718805" y="2108200"/>
                  </a:lnTo>
                  <a:lnTo>
                    <a:pt x="1701050" y="2099335"/>
                  </a:lnTo>
                  <a:lnTo>
                    <a:pt x="1701050" y="2324100"/>
                  </a:lnTo>
                  <a:lnTo>
                    <a:pt x="1700199" y="2327592"/>
                  </a:lnTo>
                  <a:lnTo>
                    <a:pt x="1700199" y="2387600"/>
                  </a:lnTo>
                  <a:lnTo>
                    <a:pt x="1692579" y="2400300"/>
                  </a:lnTo>
                  <a:lnTo>
                    <a:pt x="1689201" y="2404491"/>
                  </a:lnTo>
                  <a:lnTo>
                    <a:pt x="1689201" y="3390900"/>
                  </a:lnTo>
                  <a:lnTo>
                    <a:pt x="1684134" y="3390900"/>
                  </a:lnTo>
                  <a:lnTo>
                    <a:pt x="1688363" y="3378200"/>
                  </a:lnTo>
                  <a:lnTo>
                    <a:pt x="1689201" y="3390900"/>
                  </a:lnTo>
                  <a:lnTo>
                    <a:pt x="1689201" y="2404491"/>
                  </a:lnTo>
                  <a:lnTo>
                    <a:pt x="1682330" y="2413000"/>
                  </a:lnTo>
                  <a:lnTo>
                    <a:pt x="1675104" y="2413000"/>
                  </a:lnTo>
                  <a:lnTo>
                    <a:pt x="1676514" y="2425700"/>
                  </a:lnTo>
                  <a:lnTo>
                    <a:pt x="1658810" y="2425700"/>
                  </a:lnTo>
                  <a:lnTo>
                    <a:pt x="1662341" y="2400300"/>
                  </a:lnTo>
                  <a:lnTo>
                    <a:pt x="1678889" y="2387600"/>
                  </a:lnTo>
                  <a:lnTo>
                    <a:pt x="1700199" y="2387600"/>
                  </a:lnTo>
                  <a:lnTo>
                    <a:pt x="1700199" y="2327592"/>
                  </a:lnTo>
                  <a:lnTo>
                    <a:pt x="1691741" y="2362200"/>
                  </a:lnTo>
                  <a:lnTo>
                    <a:pt x="1687842" y="2362200"/>
                  </a:lnTo>
                  <a:lnTo>
                    <a:pt x="1689100" y="2336800"/>
                  </a:lnTo>
                  <a:lnTo>
                    <a:pt x="1694002" y="2324100"/>
                  </a:lnTo>
                  <a:lnTo>
                    <a:pt x="1701050" y="2324100"/>
                  </a:lnTo>
                  <a:lnTo>
                    <a:pt x="1701050" y="2099335"/>
                  </a:lnTo>
                  <a:lnTo>
                    <a:pt x="1693379" y="2095500"/>
                  </a:lnTo>
                  <a:lnTo>
                    <a:pt x="1673974" y="2083943"/>
                  </a:lnTo>
                  <a:lnTo>
                    <a:pt x="1673974" y="2146300"/>
                  </a:lnTo>
                  <a:lnTo>
                    <a:pt x="1667052" y="2146300"/>
                  </a:lnTo>
                  <a:lnTo>
                    <a:pt x="1662976" y="2133600"/>
                  </a:lnTo>
                  <a:lnTo>
                    <a:pt x="1662087" y="2133600"/>
                  </a:lnTo>
                  <a:lnTo>
                    <a:pt x="1664677" y="2120900"/>
                  </a:lnTo>
                  <a:lnTo>
                    <a:pt x="1669745" y="2120900"/>
                  </a:lnTo>
                  <a:lnTo>
                    <a:pt x="1670596" y="2133600"/>
                  </a:lnTo>
                  <a:lnTo>
                    <a:pt x="1671434" y="2133600"/>
                  </a:lnTo>
                  <a:lnTo>
                    <a:pt x="1673974" y="2146300"/>
                  </a:lnTo>
                  <a:lnTo>
                    <a:pt x="1673974" y="2083943"/>
                  </a:lnTo>
                  <a:lnTo>
                    <a:pt x="1672069" y="2082800"/>
                  </a:lnTo>
                  <a:lnTo>
                    <a:pt x="1655521" y="2057400"/>
                  </a:lnTo>
                  <a:lnTo>
                    <a:pt x="1649945" y="2044700"/>
                  </a:lnTo>
                  <a:lnTo>
                    <a:pt x="1645018" y="2033473"/>
                  </a:lnTo>
                  <a:lnTo>
                    <a:pt x="1644396" y="2031987"/>
                  </a:lnTo>
                  <a:lnTo>
                    <a:pt x="1659597" y="2019300"/>
                  </a:lnTo>
                  <a:lnTo>
                    <a:pt x="1676704" y="2031987"/>
                  </a:lnTo>
                  <a:lnTo>
                    <a:pt x="1690992" y="2031987"/>
                  </a:lnTo>
                  <a:lnTo>
                    <a:pt x="1697659" y="2044700"/>
                  </a:lnTo>
                  <a:lnTo>
                    <a:pt x="1695119" y="2057400"/>
                  </a:lnTo>
                  <a:lnTo>
                    <a:pt x="1682699" y="2057400"/>
                  </a:lnTo>
                  <a:lnTo>
                    <a:pt x="1685188" y="2070100"/>
                  </a:lnTo>
                  <a:lnTo>
                    <a:pt x="1688617" y="2070100"/>
                  </a:lnTo>
                  <a:lnTo>
                    <a:pt x="1691741" y="2082800"/>
                  </a:lnTo>
                  <a:lnTo>
                    <a:pt x="1708823" y="2082800"/>
                  </a:lnTo>
                  <a:lnTo>
                    <a:pt x="1709508" y="2095500"/>
                  </a:lnTo>
                  <a:lnTo>
                    <a:pt x="1713992" y="2095500"/>
                  </a:lnTo>
                  <a:lnTo>
                    <a:pt x="1718805" y="2108200"/>
                  </a:lnTo>
                  <a:lnTo>
                    <a:pt x="1718805" y="902995"/>
                  </a:lnTo>
                  <a:lnTo>
                    <a:pt x="1717128" y="906411"/>
                  </a:lnTo>
                  <a:lnTo>
                    <a:pt x="1717128" y="1841449"/>
                  </a:lnTo>
                  <a:lnTo>
                    <a:pt x="1717065" y="1841792"/>
                  </a:lnTo>
                  <a:lnTo>
                    <a:pt x="1716938" y="1842363"/>
                  </a:lnTo>
                  <a:lnTo>
                    <a:pt x="1714576" y="1854187"/>
                  </a:lnTo>
                  <a:lnTo>
                    <a:pt x="1713738" y="1854187"/>
                  </a:lnTo>
                  <a:lnTo>
                    <a:pt x="1713776" y="1853857"/>
                  </a:lnTo>
                  <a:lnTo>
                    <a:pt x="1715427" y="1841449"/>
                  </a:lnTo>
                  <a:lnTo>
                    <a:pt x="1717128" y="1841449"/>
                  </a:lnTo>
                  <a:lnTo>
                    <a:pt x="1717128" y="906411"/>
                  </a:lnTo>
                  <a:lnTo>
                    <a:pt x="1716265" y="908177"/>
                  </a:lnTo>
                  <a:lnTo>
                    <a:pt x="1716265" y="1524000"/>
                  </a:lnTo>
                  <a:lnTo>
                    <a:pt x="1712887" y="1530794"/>
                  </a:lnTo>
                  <a:lnTo>
                    <a:pt x="1712887" y="1828800"/>
                  </a:lnTo>
                  <a:lnTo>
                    <a:pt x="1711198" y="1828800"/>
                  </a:lnTo>
                  <a:lnTo>
                    <a:pt x="1707807" y="1816100"/>
                  </a:lnTo>
                  <a:lnTo>
                    <a:pt x="1709508" y="1816100"/>
                  </a:lnTo>
                  <a:lnTo>
                    <a:pt x="1712887" y="1828800"/>
                  </a:lnTo>
                  <a:lnTo>
                    <a:pt x="1712887" y="1530794"/>
                  </a:lnTo>
                  <a:lnTo>
                    <a:pt x="1709940" y="1536700"/>
                  </a:lnTo>
                  <a:lnTo>
                    <a:pt x="1705597" y="1549387"/>
                  </a:lnTo>
                  <a:lnTo>
                    <a:pt x="1704251" y="1549387"/>
                  </a:lnTo>
                  <a:lnTo>
                    <a:pt x="1704314" y="1549958"/>
                  </a:lnTo>
                  <a:lnTo>
                    <a:pt x="1706968" y="1574800"/>
                  </a:lnTo>
                  <a:lnTo>
                    <a:pt x="1701038" y="1571447"/>
                  </a:lnTo>
                  <a:lnTo>
                    <a:pt x="1701038" y="1841449"/>
                  </a:lnTo>
                  <a:lnTo>
                    <a:pt x="1695145" y="1841449"/>
                  </a:lnTo>
                  <a:lnTo>
                    <a:pt x="1695196" y="1841296"/>
                  </a:lnTo>
                  <a:lnTo>
                    <a:pt x="1699348" y="1828800"/>
                  </a:lnTo>
                  <a:lnTo>
                    <a:pt x="1700199" y="1828800"/>
                  </a:lnTo>
                  <a:lnTo>
                    <a:pt x="1700237" y="1829295"/>
                  </a:lnTo>
                  <a:lnTo>
                    <a:pt x="1701038" y="1841449"/>
                  </a:lnTo>
                  <a:lnTo>
                    <a:pt x="1701038" y="1571447"/>
                  </a:lnTo>
                  <a:lnTo>
                    <a:pt x="1698510" y="1570024"/>
                  </a:lnTo>
                  <a:lnTo>
                    <a:pt x="1698510" y="1828800"/>
                  </a:lnTo>
                  <a:lnTo>
                    <a:pt x="1693799" y="1841449"/>
                  </a:lnTo>
                  <a:lnTo>
                    <a:pt x="1693049" y="1842363"/>
                  </a:lnTo>
                  <a:lnTo>
                    <a:pt x="1687753" y="1854187"/>
                  </a:lnTo>
                  <a:lnTo>
                    <a:pt x="1685404" y="1854187"/>
                  </a:lnTo>
                  <a:lnTo>
                    <a:pt x="1685455" y="1853857"/>
                  </a:lnTo>
                  <a:lnTo>
                    <a:pt x="1685963" y="1850745"/>
                  </a:lnTo>
                  <a:lnTo>
                    <a:pt x="1683054" y="1854187"/>
                  </a:lnTo>
                  <a:lnTo>
                    <a:pt x="1677365" y="1854187"/>
                  </a:lnTo>
                  <a:lnTo>
                    <a:pt x="1668526" y="1864550"/>
                  </a:lnTo>
                  <a:lnTo>
                    <a:pt x="1669783" y="1858251"/>
                  </a:lnTo>
                  <a:lnTo>
                    <a:pt x="1673771" y="1854187"/>
                  </a:lnTo>
                  <a:lnTo>
                    <a:pt x="1682026" y="1841792"/>
                  </a:lnTo>
                  <a:lnTo>
                    <a:pt x="1682381" y="1841296"/>
                  </a:lnTo>
                  <a:lnTo>
                    <a:pt x="1692592" y="1828800"/>
                  </a:lnTo>
                  <a:lnTo>
                    <a:pt x="1684502" y="1835696"/>
                  </a:lnTo>
                  <a:lnTo>
                    <a:pt x="1689201" y="1828800"/>
                  </a:lnTo>
                  <a:lnTo>
                    <a:pt x="1692592" y="1828800"/>
                  </a:lnTo>
                  <a:lnTo>
                    <a:pt x="1698510" y="1828800"/>
                  </a:lnTo>
                  <a:lnTo>
                    <a:pt x="1698510" y="1570024"/>
                  </a:lnTo>
                  <a:lnTo>
                    <a:pt x="1686661" y="1563319"/>
                  </a:lnTo>
                  <a:lnTo>
                    <a:pt x="1686661" y="1816100"/>
                  </a:lnTo>
                  <a:lnTo>
                    <a:pt x="1686661" y="1828800"/>
                  </a:lnTo>
                  <a:lnTo>
                    <a:pt x="1684134" y="1828800"/>
                  </a:lnTo>
                  <a:lnTo>
                    <a:pt x="1682432" y="1828800"/>
                  </a:lnTo>
                  <a:lnTo>
                    <a:pt x="1679905" y="1828800"/>
                  </a:lnTo>
                  <a:lnTo>
                    <a:pt x="1686661" y="1816100"/>
                  </a:lnTo>
                  <a:lnTo>
                    <a:pt x="1686661" y="1563319"/>
                  </a:lnTo>
                  <a:lnTo>
                    <a:pt x="1684515" y="1562100"/>
                  </a:lnTo>
                  <a:lnTo>
                    <a:pt x="1682673" y="1549387"/>
                  </a:lnTo>
                  <a:lnTo>
                    <a:pt x="1680845" y="1536700"/>
                  </a:lnTo>
                  <a:lnTo>
                    <a:pt x="1692567" y="1511300"/>
                  </a:lnTo>
                  <a:lnTo>
                    <a:pt x="1716265" y="1524000"/>
                  </a:lnTo>
                  <a:lnTo>
                    <a:pt x="1716265" y="908177"/>
                  </a:lnTo>
                  <a:lnTo>
                    <a:pt x="1713204" y="914400"/>
                  </a:lnTo>
                  <a:lnTo>
                    <a:pt x="1701888" y="901700"/>
                  </a:lnTo>
                  <a:lnTo>
                    <a:pt x="1707222" y="914400"/>
                  </a:lnTo>
                  <a:lnTo>
                    <a:pt x="1705165" y="927100"/>
                  </a:lnTo>
                  <a:lnTo>
                    <a:pt x="1701063" y="927100"/>
                  </a:lnTo>
                  <a:lnTo>
                    <a:pt x="1700199" y="939800"/>
                  </a:lnTo>
                  <a:lnTo>
                    <a:pt x="1699361" y="939800"/>
                  </a:lnTo>
                  <a:lnTo>
                    <a:pt x="1696821" y="927100"/>
                  </a:lnTo>
                  <a:lnTo>
                    <a:pt x="1698510" y="939800"/>
                  </a:lnTo>
                  <a:lnTo>
                    <a:pt x="1693430" y="939800"/>
                  </a:lnTo>
                  <a:lnTo>
                    <a:pt x="1686661" y="927100"/>
                  </a:lnTo>
                  <a:lnTo>
                    <a:pt x="1680743" y="927100"/>
                  </a:lnTo>
                  <a:lnTo>
                    <a:pt x="1688769" y="939800"/>
                  </a:lnTo>
                  <a:lnTo>
                    <a:pt x="1692910" y="952500"/>
                  </a:lnTo>
                  <a:lnTo>
                    <a:pt x="1695615" y="952500"/>
                  </a:lnTo>
                  <a:lnTo>
                    <a:pt x="1699361" y="965200"/>
                  </a:lnTo>
                  <a:lnTo>
                    <a:pt x="1688884" y="952500"/>
                  </a:lnTo>
                  <a:lnTo>
                    <a:pt x="1682864" y="952500"/>
                  </a:lnTo>
                  <a:lnTo>
                    <a:pt x="1677466" y="939800"/>
                  </a:lnTo>
                  <a:lnTo>
                    <a:pt x="1668907" y="927100"/>
                  </a:lnTo>
                  <a:lnTo>
                    <a:pt x="1675104" y="939800"/>
                  </a:lnTo>
                  <a:lnTo>
                    <a:pt x="1677250" y="952500"/>
                  </a:lnTo>
                  <a:lnTo>
                    <a:pt x="1679257" y="952500"/>
                  </a:lnTo>
                  <a:lnTo>
                    <a:pt x="1684972" y="965200"/>
                  </a:lnTo>
                  <a:lnTo>
                    <a:pt x="1677187" y="955560"/>
                  </a:lnTo>
                  <a:lnTo>
                    <a:pt x="1677187" y="1838820"/>
                  </a:lnTo>
                  <a:lnTo>
                    <a:pt x="1677022" y="1838960"/>
                  </a:lnTo>
                  <a:lnTo>
                    <a:pt x="1676514" y="1839925"/>
                  </a:lnTo>
                  <a:lnTo>
                    <a:pt x="1676514" y="1841449"/>
                  </a:lnTo>
                  <a:lnTo>
                    <a:pt x="1676438" y="1841792"/>
                  </a:lnTo>
                  <a:lnTo>
                    <a:pt x="1675218" y="1846656"/>
                  </a:lnTo>
                  <a:lnTo>
                    <a:pt x="1674736" y="1848751"/>
                  </a:lnTo>
                  <a:lnTo>
                    <a:pt x="1675549" y="1846757"/>
                  </a:lnTo>
                  <a:lnTo>
                    <a:pt x="1674850" y="1848751"/>
                  </a:lnTo>
                  <a:lnTo>
                    <a:pt x="1674571" y="1849120"/>
                  </a:lnTo>
                  <a:lnTo>
                    <a:pt x="1674685" y="1848751"/>
                  </a:lnTo>
                  <a:lnTo>
                    <a:pt x="1676438" y="1841792"/>
                  </a:lnTo>
                  <a:lnTo>
                    <a:pt x="1676450" y="1841449"/>
                  </a:lnTo>
                  <a:lnTo>
                    <a:pt x="1676514" y="1839925"/>
                  </a:lnTo>
                  <a:lnTo>
                    <a:pt x="1675701" y="1841449"/>
                  </a:lnTo>
                  <a:lnTo>
                    <a:pt x="1674444" y="1841449"/>
                  </a:lnTo>
                  <a:lnTo>
                    <a:pt x="1674444" y="1849348"/>
                  </a:lnTo>
                  <a:lnTo>
                    <a:pt x="1674406" y="1849513"/>
                  </a:lnTo>
                  <a:lnTo>
                    <a:pt x="1674190" y="1850059"/>
                  </a:lnTo>
                  <a:lnTo>
                    <a:pt x="1674190" y="1850605"/>
                  </a:lnTo>
                  <a:lnTo>
                    <a:pt x="1674164" y="1850745"/>
                  </a:lnTo>
                  <a:lnTo>
                    <a:pt x="1673821" y="1852104"/>
                  </a:lnTo>
                  <a:lnTo>
                    <a:pt x="1674190" y="1850605"/>
                  </a:lnTo>
                  <a:lnTo>
                    <a:pt x="1674190" y="1850059"/>
                  </a:lnTo>
                  <a:lnTo>
                    <a:pt x="1673910" y="1850745"/>
                  </a:lnTo>
                  <a:lnTo>
                    <a:pt x="1674418" y="1849386"/>
                  </a:lnTo>
                  <a:lnTo>
                    <a:pt x="1674444" y="1841449"/>
                  </a:lnTo>
                  <a:lnTo>
                    <a:pt x="1674025" y="1841449"/>
                  </a:lnTo>
                  <a:lnTo>
                    <a:pt x="1674139" y="1841296"/>
                  </a:lnTo>
                  <a:lnTo>
                    <a:pt x="1674456" y="1840903"/>
                  </a:lnTo>
                  <a:lnTo>
                    <a:pt x="1674215" y="1841296"/>
                  </a:lnTo>
                  <a:lnTo>
                    <a:pt x="1677022" y="1838960"/>
                  </a:lnTo>
                  <a:lnTo>
                    <a:pt x="1677098" y="1838820"/>
                  </a:lnTo>
                  <a:lnTo>
                    <a:pt x="1677174" y="1838680"/>
                  </a:lnTo>
                  <a:lnTo>
                    <a:pt x="1677187" y="1838820"/>
                  </a:lnTo>
                  <a:lnTo>
                    <a:pt x="1677187" y="955560"/>
                  </a:lnTo>
                  <a:lnTo>
                    <a:pt x="1674723" y="952500"/>
                  </a:lnTo>
                  <a:lnTo>
                    <a:pt x="1671815" y="952500"/>
                  </a:lnTo>
                  <a:lnTo>
                    <a:pt x="1671866" y="965200"/>
                  </a:lnTo>
                  <a:lnTo>
                    <a:pt x="1670519" y="965200"/>
                  </a:lnTo>
                  <a:lnTo>
                    <a:pt x="1670519" y="1854466"/>
                  </a:lnTo>
                  <a:lnTo>
                    <a:pt x="1670367" y="1854733"/>
                  </a:lnTo>
                  <a:lnTo>
                    <a:pt x="1670494" y="1854479"/>
                  </a:lnTo>
                  <a:lnTo>
                    <a:pt x="1670519" y="965200"/>
                  </a:lnTo>
                  <a:lnTo>
                    <a:pt x="1666621" y="965200"/>
                  </a:lnTo>
                  <a:lnTo>
                    <a:pt x="1666621" y="1866773"/>
                  </a:lnTo>
                  <a:lnTo>
                    <a:pt x="1666087" y="1867585"/>
                  </a:lnTo>
                  <a:lnTo>
                    <a:pt x="1658543" y="1879600"/>
                  </a:lnTo>
                  <a:lnTo>
                    <a:pt x="1655953" y="1879600"/>
                  </a:lnTo>
                  <a:lnTo>
                    <a:pt x="1660994" y="1867585"/>
                  </a:lnTo>
                  <a:lnTo>
                    <a:pt x="1661401" y="1866773"/>
                  </a:lnTo>
                  <a:lnTo>
                    <a:pt x="1665719" y="1862391"/>
                  </a:lnTo>
                  <a:lnTo>
                    <a:pt x="1663052" y="1866773"/>
                  </a:lnTo>
                  <a:lnTo>
                    <a:pt x="1666621" y="1866773"/>
                  </a:lnTo>
                  <a:lnTo>
                    <a:pt x="1666621" y="965200"/>
                  </a:lnTo>
                  <a:lnTo>
                    <a:pt x="1655191" y="965200"/>
                  </a:lnTo>
                  <a:lnTo>
                    <a:pt x="1662137" y="977900"/>
                  </a:lnTo>
                  <a:lnTo>
                    <a:pt x="1653260" y="977900"/>
                  </a:lnTo>
                  <a:lnTo>
                    <a:pt x="1652828" y="977099"/>
                  </a:lnTo>
                  <a:lnTo>
                    <a:pt x="1652828" y="1028700"/>
                  </a:lnTo>
                  <a:lnTo>
                    <a:pt x="1652384" y="1041400"/>
                  </a:lnTo>
                  <a:lnTo>
                    <a:pt x="1648599" y="1041400"/>
                  </a:lnTo>
                  <a:lnTo>
                    <a:pt x="1645221" y="1028700"/>
                  </a:lnTo>
                  <a:lnTo>
                    <a:pt x="1652828" y="1028700"/>
                  </a:lnTo>
                  <a:lnTo>
                    <a:pt x="1652828" y="977099"/>
                  </a:lnTo>
                  <a:lnTo>
                    <a:pt x="1646440" y="965200"/>
                  </a:lnTo>
                  <a:lnTo>
                    <a:pt x="1647761" y="965200"/>
                  </a:lnTo>
                  <a:lnTo>
                    <a:pt x="1643875" y="955116"/>
                  </a:lnTo>
                  <a:lnTo>
                    <a:pt x="1645221" y="965200"/>
                  </a:lnTo>
                  <a:lnTo>
                    <a:pt x="1640814" y="965200"/>
                  </a:lnTo>
                  <a:lnTo>
                    <a:pt x="1643849" y="977900"/>
                  </a:lnTo>
                  <a:lnTo>
                    <a:pt x="1646085" y="990600"/>
                  </a:lnTo>
                  <a:lnTo>
                    <a:pt x="1640992" y="990600"/>
                  </a:lnTo>
                  <a:lnTo>
                    <a:pt x="1639303" y="977900"/>
                  </a:lnTo>
                  <a:lnTo>
                    <a:pt x="1640446" y="990600"/>
                  </a:lnTo>
                  <a:lnTo>
                    <a:pt x="1637093" y="1003249"/>
                  </a:lnTo>
                  <a:lnTo>
                    <a:pt x="1634172" y="1003249"/>
                  </a:lnTo>
                  <a:lnTo>
                    <a:pt x="1636763" y="1016000"/>
                  </a:lnTo>
                  <a:lnTo>
                    <a:pt x="1638554" y="1016000"/>
                  </a:lnTo>
                  <a:lnTo>
                    <a:pt x="1643951" y="1028700"/>
                  </a:lnTo>
                  <a:lnTo>
                    <a:pt x="1642681" y="1028700"/>
                  </a:lnTo>
                  <a:lnTo>
                    <a:pt x="1644370" y="1041400"/>
                  </a:lnTo>
                  <a:lnTo>
                    <a:pt x="1644370" y="2489162"/>
                  </a:lnTo>
                  <a:lnTo>
                    <a:pt x="1644332" y="2489657"/>
                  </a:lnTo>
                  <a:lnTo>
                    <a:pt x="1643354" y="2501887"/>
                  </a:lnTo>
                  <a:lnTo>
                    <a:pt x="1633067" y="2501887"/>
                  </a:lnTo>
                  <a:lnTo>
                    <a:pt x="1632534" y="2489162"/>
                  </a:lnTo>
                  <a:lnTo>
                    <a:pt x="1644370" y="2489162"/>
                  </a:lnTo>
                  <a:lnTo>
                    <a:pt x="1644370" y="1041400"/>
                  </a:lnTo>
                  <a:lnTo>
                    <a:pt x="1640141" y="1033932"/>
                  </a:lnTo>
                  <a:lnTo>
                    <a:pt x="1640141" y="2197062"/>
                  </a:lnTo>
                  <a:lnTo>
                    <a:pt x="1639189" y="2197062"/>
                  </a:lnTo>
                  <a:lnTo>
                    <a:pt x="1639189" y="2222500"/>
                  </a:lnTo>
                  <a:lnTo>
                    <a:pt x="1638731" y="2235200"/>
                  </a:lnTo>
                  <a:lnTo>
                    <a:pt x="1630730" y="2235200"/>
                  </a:lnTo>
                  <a:lnTo>
                    <a:pt x="1630730" y="2374900"/>
                  </a:lnTo>
                  <a:lnTo>
                    <a:pt x="1626603" y="2374900"/>
                  </a:lnTo>
                  <a:lnTo>
                    <a:pt x="1630057" y="2362200"/>
                  </a:lnTo>
                  <a:lnTo>
                    <a:pt x="1630730" y="2374900"/>
                  </a:lnTo>
                  <a:lnTo>
                    <a:pt x="1630730" y="2235200"/>
                  </a:lnTo>
                  <a:lnTo>
                    <a:pt x="1627187" y="2235200"/>
                  </a:lnTo>
                  <a:lnTo>
                    <a:pt x="1627073" y="2235581"/>
                  </a:lnTo>
                  <a:lnTo>
                    <a:pt x="1623441" y="2247900"/>
                  </a:lnTo>
                  <a:lnTo>
                    <a:pt x="1620634" y="2260600"/>
                  </a:lnTo>
                  <a:lnTo>
                    <a:pt x="1618145" y="2273300"/>
                  </a:lnTo>
                  <a:lnTo>
                    <a:pt x="1629994" y="2273300"/>
                  </a:lnTo>
                  <a:lnTo>
                    <a:pt x="1629994" y="2286000"/>
                  </a:lnTo>
                  <a:lnTo>
                    <a:pt x="1619846" y="2298700"/>
                  </a:lnTo>
                  <a:lnTo>
                    <a:pt x="1618183" y="2286279"/>
                  </a:lnTo>
                  <a:lnTo>
                    <a:pt x="1618145" y="2273300"/>
                  </a:lnTo>
                  <a:lnTo>
                    <a:pt x="1615821" y="2281847"/>
                  </a:lnTo>
                  <a:lnTo>
                    <a:pt x="1615821" y="2324100"/>
                  </a:lnTo>
                  <a:lnTo>
                    <a:pt x="1615186" y="2336800"/>
                  </a:lnTo>
                  <a:lnTo>
                    <a:pt x="1611388" y="2324100"/>
                  </a:lnTo>
                  <a:lnTo>
                    <a:pt x="1615821" y="2324100"/>
                  </a:lnTo>
                  <a:lnTo>
                    <a:pt x="1615821" y="2281847"/>
                  </a:lnTo>
                  <a:lnTo>
                    <a:pt x="1614690" y="2286000"/>
                  </a:lnTo>
                  <a:lnTo>
                    <a:pt x="1614589" y="2286279"/>
                  </a:lnTo>
                  <a:lnTo>
                    <a:pt x="1610118" y="2298700"/>
                  </a:lnTo>
                  <a:lnTo>
                    <a:pt x="1603641" y="2311400"/>
                  </a:lnTo>
                  <a:lnTo>
                    <a:pt x="1594472" y="2324100"/>
                  </a:lnTo>
                  <a:lnTo>
                    <a:pt x="1601851" y="2324100"/>
                  </a:lnTo>
                  <a:lnTo>
                    <a:pt x="1599018" y="2336800"/>
                  </a:lnTo>
                  <a:lnTo>
                    <a:pt x="1597914" y="2349500"/>
                  </a:lnTo>
                  <a:lnTo>
                    <a:pt x="1610537" y="2362200"/>
                  </a:lnTo>
                  <a:lnTo>
                    <a:pt x="1605457" y="2367686"/>
                  </a:lnTo>
                  <a:lnTo>
                    <a:pt x="1605457" y="2590800"/>
                  </a:lnTo>
                  <a:lnTo>
                    <a:pt x="1605457" y="2692400"/>
                  </a:lnTo>
                  <a:lnTo>
                    <a:pt x="1602079" y="2692400"/>
                  </a:lnTo>
                  <a:lnTo>
                    <a:pt x="1602079" y="3276587"/>
                  </a:lnTo>
                  <a:lnTo>
                    <a:pt x="1579245" y="3276587"/>
                  </a:lnTo>
                  <a:lnTo>
                    <a:pt x="1579257" y="3263862"/>
                  </a:lnTo>
                  <a:lnTo>
                    <a:pt x="1572272" y="3276587"/>
                  </a:lnTo>
                  <a:lnTo>
                    <a:pt x="1565706" y="3276587"/>
                  </a:lnTo>
                  <a:lnTo>
                    <a:pt x="1564005" y="3263862"/>
                  </a:lnTo>
                  <a:lnTo>
                    <a:pt x="1538554" y="3263862"/>
                  </a:lnTo>
                  <a:lnTo>
                    <a:pt x="1544599" y="3251200"/>
                  </a:lnTo>
                  <a:lnTo>
                    <a:pt x="1524114" y="3251200"/>
                  </a:lnTo>
                  <a:lnTo>
                    <a:pt x="1524254" y="3238500"/>
                  </a:lnTo>
                  <a:lnTo>
                    <a:pt x="1546898" y="3238500"/>
                  </a:lnTo>
                  <a:lnTo>
                    <a:pt x="1553121" y="3251200"/>
                  </a:lnTo>
                  <a:lnTo>
                    <a:pt x="1569935" y="3251200"/>
                  </a:lnTo>
                  <a:lnTo>
                    <a:pt x="1569834" y="3252787"/>
                  </a:lnTo>
                  <a:lnTo>
                    <a:pt x="1569720" y="3254375"/>
                  </a:lnTo>
                  <a:lnTo>
                    <a:pt x="1569593" y="3256280"/>
                  </a:lnTo>
                  <a:lnTo>
                    <a:pt x="1569478" y="3258121"/>
                  </a:lnTo>
                  <a:lnTo>
                    <a:pt x="1569351" y="3259988"/>
                  </a:lnTo>
                  <a:lnTo>
                    <a:pt x="1569224" y="3261893"/>
                  </a:lnTo>
                  <a:lnTo>
                    <a:pt x="1569110" y="3263862"/>
                  </a:lnTo>
                  <a:lnTo>
                    <a:pt x="1574901" y="3251200"/>
                  </a:lnTo>
                  <a:lnTo>
                    <a:pt x="1586217" y="3251200"/>
                  </a:lnTo>
                  <a:lnTo>
                    <a:pt x="1591081" y="3238500"/>
                  </a:lnTo>
                  <a:lnTo>
                    <a:pt x="1598383" y="3238500"/>
                  </a:lnTo>
                  <a:lnTo>
                    <a:pt x="1600009" y="3251200"/>
                  </a:lnTo>
                  <a:lnTo>
                    <a:pt x="1593621" y="3251200"/>
                  </a:lnTo>
                  <a:lnTo>
                    <a:pt x="1593532" y="3251352"/>
                  </a:lnTo>
                  <a:lnTo>
                    <a:pt x="1586306" y="3263862"/>
                  </a:lnTo>
                  <a:lnTo>
                    <a:pt x="1599006" y="3263862"/>
                  </a:lnTo>
                  <a:lnTo>
                    <a:pt x="1602079" y="3276587"/>
                  </a:lnTo>
                  <a:lnTo>
                    <a:pt x="1602079" y="2692400"/>
                  </a:lnTo>
                  <a:lnTo>
                    <a:pt x="1601470" y="2692400"/>
                  </a:lnTo>
                  <a:lnTo>
                    <a:pt x="1599539" y="2696680"/>
                  </a:lnTo>
                  <a:lnTo>
                    <a:pt x="1599539" y="3111500"/>
                  </a:lnTo>
                  <a:lnTo>
                    <a:pt x="1596999" y="3124200"/>
                  </a:lnTo>
                  <a:lnTo>
                    <a:pt x="1589392" y="3124200"/>
                  </a:lnTo>
                  <a:lnTo>
                    <a:pt x="1586852" y="3111500"/>
                  </a:lnTo>
                  <a:lnTo>
                    <a:pt x="1599539" y="3111500"/>
                  </a:lnTo>
                  <a:lnTo>
                    <a:pt x="1599539" y="2696680"/>
                  </a:lnTo>
                  <a:lnTo>
                    <a:pt x="1595729" y="2705100"/>
                  </a:lnTo>
                  <a:lnTo>
                    <a:pt x="1591906" y="2717800"/>
                  </a:lnTo>
                  <a:lnTo>
                    <a:pt x="1569935" y="2717800"/>
                  </a:lnTo>
                  <a:lnTo>
                    <a:pt x="1570850" y="2705100"/>
                  </a:lnTo>
                  <a:lnTo>
                    <a:pt x="1579130" y="2692400"/>
                  </a:lnTo>
                  <a:lnTo>
                    <a:pt x="1591703" y="2679700"/>
                  </a:lnTo>
                  <a:lnTo>
                    <a:pt x="1605457" y="2692400"/>
                  </a:lnTo>
                  <a:lnTo>
                    <a:pt x="1605457" y="2590800"/>
                  </a:lnTo>
                  <a:lnTo>
                    <a:pt x="1601228" y="2590800"/>
                  </a:lnTo>
                  <a:lnTo>
                    <a:pt x="1601228" y="2628900"/>
                  </a:lnTo>
                  <a:lnTo>
                    <a:pt x="1588033" y="2628900"/>
                  </a:lnTo>
                  <a:lnTo>
                    <a:pt x="1588998" y="2624010"/>
                  </a:lnTo>
                  <a:lnTo>
                    <a:pt x="1583474" y="2628900"/>
                  </a:lnTo>
                  <a:lnTo>
                    <a:pt x="1582623" y="2616200"/>
                  </a:lnTo>
                  <a:lnTo>
                    <a:pt x="1590548" y="2616200"/>
                  </a:lnTo>
                  <a:lnTo>
                    <a:pt x="1588998" y="2624010"/>
                  </a:lnTo>
                  <a:lnTo>
                    <a:pt x="1595386" y="2618371"/>
                  </a:lnTo>
                  <a:lnTo>
                    <a:pt x="1594192" y="2616200"/>
                  </a:lnTo>
                  <a:lnTo>
                    <a:pt x="1597850" y="2616200"/>
                  </a:lnTo>
                  <a:lnTo>
                    <a:pt x="1595386" y="2618371"/>
                  </a:lnTo>
                  <a:lnTo>
                    <a:pt x="1601228" y="2628900"/>
                  </a:lnTo>
                  <a:lnTo>
                    <a:pt x="1601228" y="2590800"/>
                  </a:lnTo>
                  <a:lnTo>
                    <a:pt x="1599539" y="2590800"/>
                  </a:lnTo>
                  <a:lnTo>
                    <a:pt x="1602079" y="2578100"/>
                  </a:lnTo>
                  <a:lnTo>
                    <a:pt x="1605457" y="2590800"/>
                  </a:lnTo>
                  <a:lnTo>
                    <a:pt x="1605457" y="2367686"/>
                  </a:lnTo>
                  <a:lnTo>
                    <a:pt x="1598777" y="2374900"/>
                  </a:lnTo>
                  <a:lnTo>
                    <a:pt x="1590027" y="2374900"/>
                  </a:lnTo>
                  <a:lnTo>
                    <a:pt x="1582229" y="2387600"/>
                  </a:lnTo>
                  <a:lnTo>
                    <a:pt x="1573314" y="2400300"/>
                  </a:lnTo>
                  <a:lnTo>
                    <a:pt x="1575333" y="2400300"/>
                  </a:lnTo>
                  <a:lnTo>
                    <a:pt x="1582407" y="2413000"/>
                  </a:lnTo>
                  <a:lnTo>
                    <a:pt x="1590446" y="2413000"/>
                  </a:lnTo>
                  <a:lnTo>
                    <a:pt x="1595310" y="2425700"/>
                  </a:lnTo>
                  <a:lnTo>
                    <a:pt x="1578394" y="2413000"/>
                  </a:lnTo>
                  <a:lnTo>
                    <a:pt x="1595310" y="2438400"/>
                  </a:lnTo>
                  <a:lnTo>
                    <a:pt x="1591081" y="2438400"/>
                  </a:lnTo>
                  <a:lnTo>
                    <a:pt x="1591691" y="2451100"/>
                  </a:lnTo>
                  <a:lnTo>
                    <a:pt x="1585798" y="2463800"/>
                  </a:lnTo>
                  <a:lnTo>
                    <a:pt x="1577047" y="2463800"/>
                  </a:lnTo>
                  <a:lnTo>
                    <a:pt x="1569085" y="2476500"/>
                  </a:lnTo>
                  <a:lnTo>
                    <a:pt x="1573314" y="2476500"/>
                  </a:lnTo>
                  <a:lnTo>
                    <a:pt x="1574622" y="2486279"/>
                  </a:lnTo>
                  <a:lnTo>
                    <a:pt x="1575028" y="2489162"/>
                  </a:lnTo>
                  <a:lnTo>
                    <a:pt x="1582623" y="2476500"/>
                  </a:lnTo>
                  <a:lnTo>
                    <a:pt x="1592770" y="2476500"/>
                  </a:lnTo>
                  <a:lnTo>
                    <a:pt x="1593621" y="2489162"/>
                  </a:lnTo>
                  <a:lnTo>
                    <a:pt x="1579232" y="2489162"/>
                  </a:lnTo>
                  <a:lnTo>
                    <a:pt x="1579295" y="2489657"/>
                  </a:lnTo>
                  <a:lnTo>
                    <a:pt x="1580934" y="2501887"/>
                  </a:lnTo>
                  <a:lnTo>
                    <a:pt x="1573314" y="2501887"/>
                  </a:lnTo>
                  <a:lnTo>
                    <a:pt x="1573314" y="2514600"/>
                  </a:lnTo>
                  <a:lnTo>
                    <a:pt x="1573237" y="2514981"/>
                  </a:lnTo>
                  <a:lnTo>
                    <a:pt x="1571015" y="2526144"/>
                  </a:lnTo>
                  <a:lnTo>
                    <a:pt x="1571078" y="2526284"/>
                  </a:lnTo>
                  <a:lnTo>
                    <a:pt x="1571625" y="2527300"/>
                  </a:lnTo>
                  <a:lnTo>
                    <a:pt x="1570990" y="2526284"/>
                  </a:lnTo>
                  <a:lnTo>
                    <a:pt x="1570786" y="2527300"/>
                  </a:lnTo>
                  <a:lnTo>
                    <a:pt x="1571625" y="2540000"/>
                  </a:lnTo>
                  <a:lnTo>
                    <a:pt x="1564855" y="2527300"/>
                  </a:lnTo>
                  <a:lnTo>
                    <a:pt x="1564017" y="2527300"/>
                  </a:lnTo>
                  <a:lnTo>
                    <a:pt x="1564017" y="2578100"/>
                  </a:lnTo>
                  <a:lnTo>
                    <a:pt x="1553222" y="2578100"/>
                  </a:lnTo>
                  <a:lnTo>
                    <a:pt x="1542999" y="2565400"/>
                  </a:lnTo>
                  <a:lnTo>
                    <a:pt x="1548371" y="2552700"/>
                  </a:lnTo>
                  <a:lnTo>
                    <a:pt x="1562468" y="2552700"/>
                  </a:lnTo>
                  <a:lnTo>
                    <a:pt x="1562646" y="2565400"/>
                  </a:lnTo>
                  <a:lnTo>
                    <a:pt x="1563293" y="2565400"/>
                  </a:lnTo>
                  <a:lnTo>
                    <a:pt x="1564017" y="2578100"/>
                  </a:lnTo>
                  <a:lnTo>
                    <a:pt x="1564017" y="2527300"/>
                  </a:lnTo>
                  <a:lnTo>
                    <a:pt x="1557248" y="2527300"/>
                  </a:lnTo>
                  <a:lnTo>
                    <a:pt x="1557147" y="2514600"/>
                  </a:lnTo>
                  <a:lnTo>
                    <a:pt x="1553667" y="2501887"/>
                  </a:lnTo>
                  <a:lnTo>
                    <a:pt x="1558937" y="2501887"/>
                  </a:lnTo>
                  <a:lnTo>
                    <a:pt x="1566557" y="2514600"/>
                  </a:lnTo>
                  <a:lnTo>
                    <a:pt x="1573314" y="2514600"/>
                  </a:lnTo>
                  <a:lnTo>
                    <a:pt x="1573314" y="2501887"/>
                  </a:lnTo>
                  <a:lnTo>
                    <a:pt x="1562315" y="2501887"/>
                  </a:lnTo>
                  <a:lnTo>
                    <a:pt x="1560690" y="2489162"/>
                  </a:lnTo>
                  <a:lnTo>
                    <a:pt x="1557553" y="2489162"/>
                  </a:lnTo>
                  <a:lnTo>
                    <a:pt x="1553641" y="2476500"/>
                  </a:lnTo>
                  <a:lnTo>
                    <a:pt x="1549628" y="2476500"/>
                  </a:lnTo>
                  <a:lnTo>
                    <a:pt x="1546263" y="2463800"/>
                  </a:lnTo>
                  <a:lnTo>
                    <a:pt x="1544281" y="2451100"/>
                  </a:lnTo>
                  <a:lnTo>
                    <a:pt x="1547101" y="2438400"/>
                  </a:lnTo>
                  <a:lnTo>
                    <a:pt x="1574165" y="2438400"/>
                  </a:lnTo>
                  <a:lnTo>
                    <a:pt x="1578394" y="2451100"/>
                  </a:lnTo>
                  <a:lnTo>
                    <a:pt x="1579245" y="2438400"/>
                  </a:lnTo>
                  <a:lnTo>
                    <a:pt x="1576705" y="2438400"/>
                  </a:lnTo>
                  <a:lnTo>
                    <a:pt x="1573314" y="2425700"/>
                  </a:lnTo>
                  <a:lnTo>
                    <a:pt x="1555559" y="2425700"/>
                  </a:lnTo>
                  <a:lnTo>
                    <a:pt x="1557248" y="2413000"/>
                  </a:lnTo>
                  <a:lnTo>
                    <a:pt x="1555559" y="2413000"/>
                  </a:lnTo>
                  <a:lnTo>
                    <a:pt x="1555508" y="2412606"/>
                  </a:lnTo>
                  <a:lnTo>
                    <a:pt x="1553870" y="2400300"/>
                  </a:lnTo>
                  <a:lnTo>
                    <a:pt x="1546326" y="2387600"/>
                  </a:lnTo>
                  <a:lnTo>
                    <a:pt x="1537792" y="2387600"/>
                  </a:lnTo>
                  <a:lnTo>
                    <a:pt x="1538643" y="2374900"/>
                  </a:lnTo>
                  <a:lnTo>
                    <a:pt x="1551330" y="2362200"/>
                  </a:lnTo>
                  <a:lnTo>
                    <a:pt x="1545196" y="2362200"/>
                  </a:lnTo>
                  <a:lnTo>
                    <a:pt x="1544904" y="2349500"/>
                  </a:lnTo>
                  <a:lnTo>
                    <a:pt x="1566557" y="2349500"/>
                  </a:lnTo>
                  <a:lnTo>
                    <a:pt x="1567395" y="2336800"/>
                  </a:lnTo>
                  <a:lnTo>
                    <a:pt x="1568246" y="2336800"/>
                  </a:lnTo>
                  <a:lnTo>
                    <a:pt x="1568246" y="2324100"/>
                  </a:lnTo>
                  <a:lnTo>
                    <a:pt x="1576705" y="2324100"/>
                  </a:lnTo>
                  <a:lnTo>
                    <a:pt x="1564855" y="2311400"/>
                  </a:lnTo>
                  <a:lnTo>
                    <a:pt x="1567014" y="2311400"/>
                  </a:lnTo>
                  <a:lnTo>
                    <a:pt x="1571625" y="2298700"/>
                  </a:lnTo>
                  <a:lnTo>
                    <a:pt x="1574165" y="2298700"/>
                  </a:lnTo>
                  <a:lnTo>
                    <a:pt x="1575015" y="2311400"/>
                  </a:lnTo>
                  <a:lnTo>
                    <a:pt x="1580934" y="2298700"/>
                  </a:lnTo>
                  <a:lnTo>
                    <a:pt x="1581772" y="2286000"/>
                  </a:lnTo>
                  <a:lnTo>
                    <a:pt x="1582623" y="2286000"/>
                  </a:lnTo>
                  <a:lnTo>
                    <a:pt x="1586001" y="2260600"/>
                  </a:lnTo>
                  <a:lnTo>
                    <a:pt x="1600644" y="2260600"/>
                  </a:lnTo>
                  <a:lnTo>
                    <a:pt x="1601343" y="2273300"/>
                  </a:lnTo>
                  <a:lnTo>
                    <a:pt x="1609966" y="2273300"/>
                  </a:lnTo>
                  <a:lnTo>
                    <a:pt x="1610855" y="2260600"/>
                  </a:lnTo>
                  <a:lnTo>
                    <a:pt x="1611579" y="2260600"/>
                  </a:lnTo>
                  <a:lnTo>
                    <a:pt x="1611617" y="2259927"/>
                  </a:lnTo>
                  <a:lnTo>
                    <a:pt x="1612226" y="2247900"/>
                  </a:lnTo>
                  <a:lnTo>
                    <a:pt x="1612226" y="2235200"/>
                  </a:lnTo>
                  <a:lnTo>
                    <a:pt x="1613725" y="2235200"/>
                  </a:lnTo>
                  <a:lnTo>
                    <a:pt x="1615935" y="2222500"/>
                  </a:lnTo>
                  <a:lnTo>
                    <a:pt x="1619135" y="2210219"/>
                  </a:lnTo>
                  <a:lnTo>
                    <a:pt x="1619250" y="2209800"/>
                  </a:lnTo>
                  <a:lnTo>
                    <a:pt x="1614398" y="2209800"/>
                  </a:lnTo>
                  <a:lnTo>
                    <a:pt x="1613712" y="2197062"/>
                  </a:lnTo>
                  <a:lnTo>
                    <a:pt x="1625765" y="2197062"/>
                  </a:lnTo>
                  <a:lnTo>
                    <a:pt x="1623225" y="2209800"/>
                  </a:lnTo>
                  <a:lnTo>
                    <a:pt x="1633372" y="2209800"/>
                  </a:lnTo>
                  <a:lnTo>
                    <a:pt x="1633499" y="2210219"/>
                  </a:lnTo>
                  <a:lnTo>
                    <a:pt x="1636953" y="2222500"/>
                  </a:lnTo>
                  <a:lnTo>
                    <a:pt x="1639189" y="2222500"/>
                  </a:lnTo>
                  <a:lnTo>
                    <a:pt x="1639189" y="2197062"/>
                  </a:lnTo>
                  <a:lnTo>
                    <a:pt x="1638452" y="2197062"/>
                  </a:lnTo>
                  <a:lnTo>
                    <a:pt x="1638363" y="2195690"/>
                  </a:lnTo>
                  <a:lnTo>
                    <a:pt x="1637601" y="2184400"/>
                  </a:lnTo>
                  <a:lnTo>
                    <a:pt x="1639303" y="2184400"/>
                  </a:lnTo>
                  <a:lnTo>
                    <a:pt x="1640141" y="2197062"/>
                  </a:lnTo>
                  <a:lnTo>
                    <a:pt x="1640141" y="1033932"/>
                  </a:lnTo>
                  <a:lnTo>
                    <a:pt x="1638452" y="1030947"/>
                  </a:lnTo>
                  <a:lnTo>
                    <a:pt x="1638452" y="1612900"/>
                  </a:lnTo>
                  <a:lnTo>
                    <a:pt x="1631556" y="1612900"/>
                  </a:lnTo>
                  <a:lnTo>
                    <a:pt x="1625130" y="1625600"/>
                  </a:lnTo>
                  <a:lnTo>
                    <a:pt x="1623402" y="1625600"/>
                  </a:lnTo>
                  <a:lnTo>
                    <a:pt x="1623402" y="1752600"/>
                  </a:lnTo>
                  <a:lnTo>
                    <a:pt x="1623326" y="1757553"/>
                  </a:lnTo>
                  <a:lnTo>
                    <a:pt x="1623225" y="1765300"/>
                  </a:lnTo>
                  <a:lnTo>
                    <a:pt x="1617306" y="1765300"/>
                  </a:lnTo>
                  <a:lnTo>
                    <a:pt x="1615617" y="1752600"/>
                  </a:lnTo>
                  <a:lnTo>
                    <a:pt x="1623402" y="1752600"/>
                  </a:lnTo>
                  <a:lnTo>
                    <a:pt x="1623402" y="1625600"/>
                  </a:lnTo>
                  <a:lnTo>
                    <a:pt x="1621561" y="1625600"/>
                  </a:lnTo>
                  <a:lnTo>
                    <a:pt x="1623225" y="1638300"/>
                  </a:lnTo>
                  <a:lnTo>
                    <a:pt x="1611388" y="1630832"/>
                  </a:lnTo>
                  <a:lnTo>
                    <a:pt x="1611388" y="2171700"/>
                  </a:lnTo>
                  <a:lnTo>
                    <a:pt x="1607159" y="2184400"/>
                  </a:lnTo>
                  <a:lnTo>
                    <a:pt x="1590929" y="2184400"/>
                  </a:lnTo>
                  <a:lnTo>
                    <a:pt x="1594891" y="2171700"/>
                  </a:lnTo>
                  <a:lnTo>
                    <a:pt x="1611388" y="2171700"/>
                  </a:lnTo>
                  <a:lnTo>
                    <a:pt x="1611388" y="1630832"/>
                  </a:lnTo>
                  <a:lnTo>
                    <a:pt x="1603121" y="1625600"/>
                  </a:lnTo>
                  <a:lnTo>
                    <a:pt x="1604505" y="1612900"/>
                  </a:lnTo>
                  <a:lnTo>
                    <a:pt x="1619059" y="1600200"/>
                  </a:lnTo>
                  <a:lnTo>
                    <a:pt x="1638452" y="1612900"/>
                  </a:lnTo>
                  <a:lnTo>
                    <a:pt x="1638452" y="1030947"/>
                  </a:lnTo>
                  <a:lnTo>
                    <a:pt x="1637182" y="1028700"/>
                  </a:lnTo>
                  <a:lnTo>
                    <a:pt x="1636763" y="1028700"/>
                  </a:lnTo>
                  <a:lnTo>
                    <a:pt x="1633372" y="1016000"/>
                  </a:lnTo>
                  <a:lnTo>
                    <a:pt x="1633689" y="1028700"/>
                  </a:lnTo>
                  <a:lnTo>
                    <a:pt x="1634642" y="1028700"/>
                  </a:lnTo>
                  <a:lnTo>
                    <a:pt x="1634324" y="1041400"/>
                  </a:lnTo>
                  <a:lnTo>
                    <a:pt x="1625168" y="1041400"/>
                  </a:lnTo>
                  <a:lnTo>
                    <a:pt x="1625447" y="1028700"/>
                  </a:lnTo>
                  <a:lnTo>
                    <a:pt x="1629143" y="1028700"/>
                  </a:lnTo>
                  <a:lnTo>
                    <a:pt x="1618780" y="1016000"/>
                  </a:lnTo>
                  <a:lnTo>
                    <a:pt x="1618437" y="1016000"/>
                  </a:lnTo>
                  <a:lnTo>
                    <a:pt x="1607108" y="1003249"/>
                  </a:lnTo>
                  <a:lnTo>
                    <a:pt x="1601724" y="1003249"/>
                  </a:lnTo>
                  <a:lnTo>
                    <a:pt x="1599069" y="1016000"/>
                  </a:lnTo>
                  <a:lnTo>
                    <a:pt x="1593621" y="1028700"/>
                  </a:lnTo>
                  <a:lnTo>
                    <a:pt x="1598066" y="1028700"/>
                  </a:lnTo>
                  <a:lnTo>
                    <a:pt x="1606943" y="1041400"/>
                  </a:lnTo>
                  <a:lnTo>
                    <a:pt x="1611388" y="1041400"/>
                  </a:lnTo>
                  <a:lnTo>
                    <a:pt x="1606003" y="1054100"/>
                  </a:lnTo>
                  <a:lnTo>
                    <a:pt x="1592453" y="1041400"/>
                  </a:lnTo>
                  <a:lnTo>
                    <a:pt x="1579245" y="1041400"/>
                  </a:lnTo>
                  <a:lnTo>
                    <a:pt x="1585556" y="1054100"/>
                  </a:lnTo>
                  <a:lnTo>
                    <a:pt x="1591716" y="1066800"/>
                  </a:lnTo>
                  <a:lnTo>
                    <a:pt x="1591297" y="1066800"/>
                  </a:lnTo>
                  <a:lnTo>
                    <a:pt x="1591297" y="2133600"/>
                  </a:lnTo>
                  <a:lnTo>
                    <a:pt x="1575803" y="2133600"/>
                  </a:lnTo>
                  <a:lnTo>
                    <a:pt x="1578394" y="2120900"/>
                  </a:lnTo>
                  <a:lnTo>
                    <a:pt x="1587703" y="2120900"/>
                  </a:lnTo>
                  <a:lnTo>
                    <a:pt x="1591297" y="2133600"/>
                  </a:lnTo>
                  <a:lnTo>
                    <a:pt x="1591297" y="1066800"/>
                  </a:lnTo>
                  <a:lnTo>
                    <a:pt x="1588541" y="1066800"/>
                  </a:lnTo>
                  <a:lnTo>
                    <a:pt x="1588541" y="1079500"/>
                  </a:lnTo>
                  <a:lnTo>
                    <a:pt x="1574165" y="1079500"/>
                  </a:lnTo>
                  <a:lnTo>
                    <a:pt x="1569097" y="1066800"/>
                  </a:lnTo>
                  <a:lnTo>
                    <a:pt x="1567395" y="1066800"/>
                  </a:lnTo>
                  <a:lnTo>
                    <a:pt x="1571510" y="1077899"/>
                  </a:lnTo>
                  <a:lnTo>
                    <a:pt x="1561477" y="1069047"/>
                  </a:lnTo>
                  <a:lnTo>
                    <a:pt x="1561477" y="2260600"/>
                  </a:lnTo>
                  <a:lnTo>
                    <a:pt x="1560626" y="2273300"/>
                  </a:lnTo>
                  <a:lnTo>
                    <a:pt x="1553019" y="2273300"/>
                  </a:lnTo>
                  <a:lnTo>
                    <a:pt x="1549641" y="2260600"/>
                  </a:lnTo>
                  <a:lnTo>
                    <a:pt x="1561477" y="2260600"/>
                  </a:lnTo>
                  <a:lnTo>
                    <a:pt x="1561477" y="1069047"/>
                  </a:lnTo>
                  <a:lnTo>
                    <a:pt x="1558937" y="1066800"/>
                  </a:lnTo>
                  <a:lnTo>
                    <a:pt x="1557248" y="1073404"/>
                  </a:lnTo>
                  <a:lnTo>
                    <a:pt x="1557248" y="2108200"/>
                  </a:lnTo>
                  <a:lnTo>
                    <a:pt x="1552168" y="2108200"/>
                  </a:lnTo>
                  <a:lnTo>
                    <a:pt x="1554314" y="2095500"/>
                  </a:lnTo>
                  <a:lnTo>
                    <a:pt x="1557248" y="2108200"/>
                  </a:lnTo>
                  <a:lnTo>
                    <a:pt x="1557248" y="1073404"/>
                  </a:lnTo>
                  <a:lnTo>
                    <a:pt x="1555686" y="1079500"/>
                  </a:lnTo>
                  <a:lnTo>
                    <a:pt x="1552041" y="1104900"/>
                  </a:lnTo>
                  <a:lnTo>
                    <a:pt x="1542021" y="1104900"/>
                  </a:lnTo>
                  <a:lnTo>
                    <a:pt x="1536103" y="1092200"/>
                  </a:lnTo>
                  <a:lnTo>
                    <a:pt x="1530553" y="1104900"/>
                  </a:lnTo>
                  <a:lnTo>
                    <a:pt x="1526794" y="1109535"/>
                  </a:lnTo>
                  <a:lnTo>
                    <a:pt x="1526794" y="3225800"/>
                  </a:lnTo>
                  <a:lnTo>
                    <a:pt x="1514957" y="3225800"/>
                  </a:lnTo>
                  <a:lnTo>
                    <a:pt x="1516646" y="3213100"/>
                  </a:lnTo>
                  <a:lnTo>
                    <a:pt x="1524254" y="3213100"/>
                  </a:lnTo>
                  <a:lnTo>
                    <a:pt x="1526794" y="3225800"/>
                  </a:lnTo>
                  <a:lnTo>
                    <a:pt x="1526794" y="1109535"/>
                  </a:lnTo>
                  <a:lnTo>
                    <a:pt x="1523098" y="1114082"/>
                  </a:lnTo>
                  <a:lnTo>
                    <a:pt x="1523098" y="1562100"/>
                  </a:lnTo>
                  <a:lnTo>
                    <a:pt x="1520240" y="1574800"/>
                  </a:lnTo>
                  <a:lnTo>
                    <a:pt x="1516646" y="1574800"/>
                  </a:lnTo>
                  <a:lnTo>
                    <a:pt x="1516646" y="2400300"/>
                  </a:lnTo>
                  <a:lnTo>
                    <a:pt x="1515795" y="2413000"/>
                  </a:lnTo>
                  <a:lnTo>
                    <a:pt x="1515795" y="3175000"/>
                  </a:lnTo>
                  <a:lnTo>
                    <a:pt x="1514957" y="3187700"/>
                  </a:lnTo>
                  <a:lnTo>
                    <a:pt x="1514106" y="3187700"/>
                  </a:lnTo>
                  <a:lnTo>
                    <a:pt x="1514106" y="3175000"/>
                  </a:lnTo>
                  <a:lnTo>
                    <a:pt x="1515795" y="3175000"/>
                  </a:lnTo>
                  <a:lnTo>
                    <a:pt x="1515795" y="2413000"/>
                  </a:lnTo>
                  <a:lnTo>
                    <a:pt x="1514106" y="2410701"/>
                  </a:lnTo>
                  <a:lnTo>
                    <a:pt x="1514106" y="2425700"/>
                  </a:lnTo>
                  <a:lnTo>
                    <a:pt x="1511566" y="2438400"/>
                  </a:lnTo>
                  <a:lnTo>
                    <a:pt x="1510728" y="2438400"/>
                  </a:lnTo>
                  <a:lnTo>
                    <a:pt x="1510728" y="2641600"/>
                  </a:lnTo>
                  <a:lnTo>
                    <a:pt x="1510728" y="2654300"/>
                  </a:lnTo>
                  <a:lnTo>
                    <a:pt x="1504810" y="2654300"/>
                  </a:lnTo>
                  <a:lnTo>
                    <a:pt x="1504810" y="2641600"/>
                  </a:lnTo>
                  <a:lnTo>
                    <a:pt x="1510728" y="2641600"/>
                  </a:lnTo>
                  <a:lnTo>
                    <a:pt x="1510728" y="2438400"/>
                  </a:lnTo>
                  <a:lnTo>
                    <a:pt x="1498879" y="2438400"/>
                  </a:lnTo>
                  <a:lnTo>
                    <a:pt x="1501419" y="2425700"/>
                  </a:lnTo>
                  <a:lnTo>
                    <a:pt x="1514106" y="2425700"/>
                  </a:lnTo>
                  <a:lnTo>
                    <a:pt x="1514106" y="2410701"/>
                  </a:lnTo>
                  <a:lnTo>
                    <a:pt x="1506499" y="2400300"/>
                  </a:lnTo>
                  <a:lnTo>
                    <a:pt x="1516646" y="2400300"/>
                  </a:lnTo>
                  <a:lnTo>
                    <a:pt x="1516646" y="1574800"/>
                  </a:lnTo>
                  <a:lnTo>
                    <a:pt x="1508582" y="1574800"/>
                  </a:lnTo>
                  <a:lnTo>
                    <a:pt x="1510728" y="1562100"/>
                  </a:lnTo>
                  <a:lnTo>
                    <a:pt x="1523098" y="1562100"/>
                  </a:lnTo>
                  <a:lnTo>
                    <a:pt x="1523098" y="1114082"/>
                  </a:lnTo>
                  <a:lnTo>
                    <a:pt x="1520240" y="1117600"/>
                  </a:lnTo>
                  <a:lnTo>
                    <a:pt x="1507083" y="1117600"/>
                  </a:lnTo>
                  <a:lnTo>
                    <a:pt x="1505648" y="1118895"/>
                  </a:lnTo>
                  <a:lnTo>
                    <a:pt x="1505648" y="2184400"/>
                  </a:lnTo>
                  <a:lnTo>
                    <a:pt x="1497190" y="2176932"/>
                  </a:lnTo>
                  <a:lnTo>
                    <a:pt x="1497190" y="2514600"/>
                  </a:lnTo>
                  <a:lnTo>
                    <a:pt x="1481124" y="2514600"/>
                  </a:lnTo>
                  <a:lnTo>
                    <a:pt x="1489570" y="2501900"/>
                  </a:lnTo>
                  <a:lnTo>
                    <a:pt x="1497190" y="2514600"/>
                  </a:lnTo>
                  <a:lnTo>
                    <a:pt x="1497190" y="2176932"/>
                  </a:lnTo>
                  <a:lnTo>
                    <a:pt x="1491272" y="2171700"/>
                  </a:lnTo>
                  <a:lnTo>
                    <a:pt x="1504810" y="2171700"/>
                  </a:lnTo>
                  <a:lnTo>
                    <a:pt x="1505648" y="2184400"/>
                  </a:lnTo>
                  <a:lnTo>
                    <a:pt x="1505648" y="1118895"/>
                  </a:lnTo>
                  <a:lnTo>
                    <a:pt x="1492961" y="1130300"/>
                  </a:lnTo>
                  <a:lnTo>
                    <a:pt x="1501419" y="1143000"/>
                  </a:lnTo>
                  <a:lnTo>
                    <a:pt x="1503108" y="1143000"/>
                  </a:lnTo>
                  <a:lnTo>
                    <a:pt x="1501419" y="1155700"/>
                  </a:lnTo>
                  <a:lnTo>
                    <a:pt x="1492961" y="1143000"/>
                  </a:lnTo>
                  <a:lnTo>
                    <a:pt x="1491272" y="1143000"/>
                  </a:lnTo>
                  <a:lnTo>
                    <a:pt x="1492783" y="1155700"/>
                  </a:lnTo>
                  <a:lnTo>
                    <a:pt x="1491272" y="1168400"/>
                  </a:lnTo>
                  <a:lnTo>
                    <a:pt x="1489583" y="1172019"/>
                  </a:lnTo>
                  <a:lnTo>
                    <a:pt x="1489583" y="2413000"/>
                  </a:lnTo>
                  <a:lnTo>
                    <a:pt x="1487881" y="2425700"/>
                  </a:lnTo>
                  <a:lnTo>
                    <a:pt x="1480273" y="2425700"/>
                  </a:lnTo>
                  <a:lnTo>
                    <a:pt x="1479423" y="2413000"/>
                  </a:lnTo>
                  <a:lnTo>
                    <a:pt x="1489583" y="2413000"/>
                  </a:lnTo>
                  <a:lnTo>
                    <a:pt x="1489583" y="1172019"/>
                  </a:lnTo>
                  <a:lnTo>
                    <a:pt x="1485328" y="1181100"/>
                  </a:lnTo>
                  <a:lnTo>
                    <a:pt x="1478470" y="1181100"/>
                  </a:lnTo>
                  <a:lnTo>
                    <a:pt x="1482979" y="1193800"/>
                  </a:lnTo>
                  <a:lnTo>
                    <a:pt x="1473504" y="1193800"/>
                  </a:lnTo>
                  <a:lnTo>
                    <a:pt x="1473504" y="2743200"/>
                  </a:lnTo>
                  <a:lnTo>
                    <a:pt x="1473504" y="3860800"/>
                  </a:lnTo>
                  <a:lnTo>
                    <a:pt x="1472666" y="3873500"/>
                  </a:lnTo>
                  <a:lnTo>
                    <a:pt x="1468437" y="3873500"/>
                  </a:lnTo>
                  <a:lnTo>
                    <a:pt x="1470126" y="3860800"/>
                  </a:lnTo>
                  <a:lnTo>
                    <a:pt x="1473504" y="3860800"/>
                  </a:lnTo>
                  <a:lnTo>
                    <a:pt x="1473504" y="2743200"/>
                  </a:lnTo>
                  <a:lnTo>
                    <a:pt x="1462506" y="2743200"/>
                  </a:lnTo>
                  <a:lnTo>
                    <a:pt x="1462506" y="3835400"/>
                  </a:lnTo>
                  <a:lnTo>
                    <a:pt x="1460817" y="3848100"/>
                  </a:lnTo>
                  <a:lnTo>
                    <a:pt x="1459966" y="3848100"/>
                  </a:lnTo>
                  <a:lnTo>
                    <a:pt x="1459966" y="4076700"/>
                  </a:lnTo>
                  <a:lnTo>
                    <a:pt x="1458277" y="4089400"/>
                  </a:lnTo>
                  <a:lnTo>
                    <a:pt x="1454899" y="4089400"/>
                  </a:lnTo>
                  <a:lnTo>
                    <a:pt x="1457439" y="4076700"/>
                  </a:lnTo>
                  <a:lnTo>
                    <a:pt x="1459966" y="4076700"/>
                  </a:lnTo>
                  <a:lnTo>
                    <a:pt x="1459966" y="3848100"/>
                  </a:lnTo>
                  <a:lnTo>
                    <a:pt x="1457439" y="3848100"/>
                  </a:lnTo>
                  <a:lnTo>
                    <a:pt x="1458277" y="3835400"/>
                  </a:lnTo>
                  <a:lnTo>
                    <a:pt x="1462506" y="3835400"/>
                  </a:lnTo>
                  <a:lnTo>
                    <a:pt x="1462506" y="2743200"/>
                  </a:lnTo>
                  <a:lnTo>
                    <a:pt x="1458493" y="2743200"/>
                  </a:lnTo>
                  <a:lnTo>
                    <a:pt x="1458493" y="3390900"/>
                  </a:lnTo>
                  <a:lnTo>
                    <a:pt x="1458302" y="3390900"/>
                  </a:lnTo>
                  <a:lnTo>
                    <a:pt x="1458302" y="3822662"/>
                  </a:lnTo>
                  <a:lnTo>
                    <a:pt x="1447279" y="3835400"/>
                  </a:lnTo>
                  <a:lnTo>
                    <a:pt x="1453210" y="3835400"/>
                  </a:lnTo>
                  <a:lnTo>
                    <a:pt x="1448130" y="3848100"/>
                  </a:lnTo>
                  <a:lnTo>
                    <a:pt x="1444752" y="3835400"/>
                  </a:lnTo>
                  <a:lnTo>
                    <a:pt x="1444434" y="3835400"/>
                  </a:lnTo>
                  <a:lnTo>
                    <a:pt x="1452206" y="3822662"/>
                  </a:lnTo>
                  <a:lnTo>
                    <a:pt x="1458302" y="3822662"/>
                  </a:lnTo>
                  <a:lnTo>
                    <a:pt x="1458302" y="3390900"/>
                  </a:lnTo>
                  <a:lnTo>
                    <a:pt x="1457858" y="3390900"/>
                  </a:lnTo>
                  <a:lnTo>
                    <a:pt x="1454048" y="3378200"/>
                  </a:lnTo>
                  <a:lnTo>
                    <a:pt x="1456905" y="3378200"/>
                  </a:lnTo>
                  <a:lnTo>
                    <a:pt x="1458493" y="3390900"/>
                  </a:lnTo>
                  <a:lnTo>
                    <a:pt x="1458493" y="2743200"/>
                  </a:lnTo>
                  <a:lnTo>
                    <a:pt x="1458277" y="2743200"/>
                  </a:lnTo>
                  <a:lnTo>
                    <a:pt x="1463357" y="2730500"/>
                  </a:lnTo>
                  <a:lnTo>
                    <a:pt x="1472666" y="2730500"/>
                  </a:lnTo>
                  <a:lnTo>
                    <a:pt x="1473504" y="2743200"/>
                  </a:lnTo>
                  <a:lnTo>
                    <a:pt x="1473504" y="1193800"/>
                  </a:lnTo>
                  <a:lnTo>
                    <a:pt x="1471815" y="1193800"/>
                  </a:lnTo>
                  <a:lnTo>
                    <a:pt x="1471815" y="1384300"/>
                  </a:lnTo>
                  <a:lnTo>
                    <a:pt x="1471815" y="1397000"/>
                  </a:lnTo>
                  <a:lnTo>
                    <a:pt x="1466735" y="1397000"/>
                  </a:lnTo>
                  <a:lnTo>
                    <a:pt x="1469263" y="1409623"/>
                  </a:lnTo>
                  <a:lnTo>
                    <a:pt x="1459966" y="1409623"/>
                  </a:lnTo>
                  <a:lnTo>
                    <a:pt x="1459966" y="2400300"/>
                  </a:lnTo>
                  <a:lnTo>
                    <a:pt x="1459966" y="2413000"/>
                  </a:lnTo>
                  <a:lnTo>
                    <a:pt x="1448130" y="2413000"/>
                  </a:lnTo>
                  <a:lnTo>
                    <a:pt x="1448130" y="2400300"/>
                  </a:lnTo>
                  <a:lnTo>
                    <a:pt x="1459966" y="2400300"/>
                  </a:lnTo>
                  <a:lnTo>
                    <a:pt x="1459966" y="1409623"/>
                  </a:lnTo>
                  <a:lnTo>
                    <a:pt x="1454048" y="1409623"/>
                  </a:lnTo>
                  <a:lnTo>
                    <a:pt x="1454048" y="2336800"/>
                  </a:lnTo>
                  <a:lnTo>
                    <a:pt x="1451483" y="2349500"/>
                  </a:lnTo>
                  <a:lnTo>
                    <a:pt x="1445590" y="2349500"/>
                  </a:lnTo>
                  <a:lnTo>
                    <a:pt x="1443901" y="2336800"/>
                  </a:lnTo>
                  <a:lnTo>
                    <a:pt x="1454048" y="2336800"/>
                  </a:lnTo>
                  <a:lnTo>
                    <a:pt x="1454048" y="1409623"/>
                  </a:lnTo>
                  <a:lnTo>
                    <a:pt x="1454061" y="1409458"/>
                  </a:lnTo>
                  <a:lnTo>
                    <a:pt x="1454404" y="1397000"/>
                  </a:lnTo>
                  <a:lnTo>
                    <a:pt x="1453095" y="1397000"/>
                  </a:lnTo>
                  <a:lnTo>
                    <a:pt x="1452359" y="1385671"/>
                  </a:lnTo>
                  <a:lnTo>
                    <a:pt x="1452359" y="1473200"/>
                  </a:lnTo>
                  <a:lnTo>
                    <a:pt x="1451508" y="1473200"/>
                  </a:lnTo>
                  <a:lnTo>
                    <a:pt x="1451508" y="2286000"/>
                  </a:lnTo>
                  <a:lnTo>
                    <a:pt x="1451470" y="2286279"/>
                  </a:lnTo>
                  <a:lnTo>
                    <a:pt x="1449819" y="2298700"/>
                  </a:lnTo>
                  <a:lnTo>
                    <a:pt x="1443901" y="2298700"/>
                  </a:lnTo>
                  <a:lnTo>
                    <a:pt x="1445590" y="2311400"/>
                  </a:lnTo>
                  <a:lnTo>
                    <a:pt x="1443050" y="2311400"/>
                  </a:lnTo>
                  <a:lnTo>
                    <a:pt x="1443050" y="3797300"/>
                  </a:lnTo>
                  <a:lnTo>
                    <a:pt x="1439240" y="3809936"/>
                  </a:lnTo>
                  <a:lnTo>
                    <a:pt x="1435874" y="3822662"/>
                  </a:lnTo>
                  <a:lnTo>
                    <a:pt x="1433779" y="3822662"/>
                  </a:lnTo>
                  <a:lnTo>
                    <a:pt x="1433753" y="3835400"/>
                  </a:lnTo>
                  <a:lnTo>
                    <a:pt x="1430578" y="3835400"/>
                  </a:lnTo>
                  <a:lnTo>
                    <a:pt x="1421511" y="3848100"/>
                  </a:lnTo>
                  <a:lnTo>
                    <a:pt x="1415135" y="3835400"/>
                  </a:lnTo>
                  <a:lnTo>
                    <a:pt x="1420317" y="3823398"/>
                  </a:lnTo>
                  <a:lnTo>
                    <a:pt x="1423619" y="3809936"/>
                  </a:lnTo>
                  <a:lnTo>
                    <a:pt x="1415999" y="3809936"/>
                  </a:lnTo>
                  <a:lnTo>
                    <a:pt x="1413459" y="3822662"/>
                  </a:lnTo>
                  <a:lnTo>
                    <a:pt x="1394853" y="3822662"/>
                  </a:lnTo>
                  <a:lnTo>
                    <a:pt x="1389126" y="3835400"/>
                  </a:lnTo>
                  <a:lnTo>
                    <a:pt x="1385328" y="3835400"/>
                  </a:lnTo>
                  <a:lnTo>
                    <a:pt x="1382471" y="3848100"/>
                  </a:lnTo>
                  <a:lnTo>
                    <a:pt x="1379613" y="3848100"/>
                  </a:lnTo>
                  <a:lnTo>
                    <a:pt x="1382153" y="3835400"/>
                  </a:lnTo>
                  <a:lnTo>
                    <a:pt x="1374533" y="3835400"/>
                  </a:lnTo>
                  <a:lnTo>
                    <a:pt x="1375029" y="3833571"/>
                  </a:lnTo>
                  <a:lnTo>
                    <a:pt x="1377645" y="3823398"/>
                  </a:lnTo>
                  <a:lnTo>
                    <a:pt x="1372844" y="3835400"/>
                  </a:lnTo>
                  <a:lnTo>
                    <a:pt x="1365237" y="3835400"/>
                  </a:lnTo>
                  <a:lnTo>
                    <a:pt x="1368171" y="3822662"/>
                  </a:lnTo>
                  <a:lnTo>
                    <a:pt x="1372222" y="3822662"/>
                  </a:lnTo>
                  <a:lnTo>
                    <a:pt x="1375956" y="3809936"/>
                  </a:lnTo>
                  <a:lnTo>
                    <a:pt x="1360119" y="3809936"/>
                  </a:lnTo>
                  <a:lnTo>
                    <a:pt x="1352562" y="3822662"/>
                  </a:lnTo>
                  <a:lnTo>
                    <a:pt x="1355940" y="3809936"/>
                  </a:lnTo>
                  <a:lnTo>
                    <a:pt x="1354264" y="3809936"/>
                  </a:lnTo>
                  <a:lnTo>
                    <a:pt x="1354302" y="3809784"/>
                  </a:lnTo>
                  <a:lnTo>
                    <a:pt x="1358468" y="3797300"/>
                  </a:lnTo>
                  <a:lnTo>
                    <a:pt x="1354582" y="3797300"/>
                  </a:lnTo>
                  <a:lnTo>
                    <a:pt x="1350873" y="3809936"/>
                  </a:lnTo>
                  <a:lnTo>
                    <a:pt x="1349984" y="3809936"/>
                  </a:lnTo>
                  <a:lnTo>
                    <a:pt x="1349921" y="3809784"/>
                  </a:lnTo>
                  <a:lnTo>
                    <a:pt x="1344777" y="3797300"/>
                  </a:lnTo>
                  <a:lnTo>
                    <a:pt x="1340700" y="3797300"/>
                  </a:lnTo>
                  <a:lnTo>
                    <a:pt x="1340700" y="4025900"/>
                  </a:lnTo>
                  <a:lnTo>
                    <a:pt x="1337322" y="4038600"/>
                  </a:lnTo>
                  <a:lnTo>
                    <a:pt x="1333093" y="4038600"/>
                  </a:lnTo>
                  <a:lnTo>
                    <a:pt x="1336471" y="4025900"/>
                  </a:lnTo>
                  <a:lnTo>
                    <a:pt x="1340700" y="4025900"/>
                  </a:lnTo>
                  <a:lnTo>
                    <a:pt x="1340700" y="3797300"/>
                  </a:lnTo>
                  <a:lnTo>
                    <a:pt x="1327175" y="3797300"/>
                  </a:lnTo>
                  <a:lnTo>
                    <a:pt x="1332166" y="3784600"/>
                  </a:lnTo>
                  <a:lnTo>
                    <a:pt x="1342402" y="3784600"/>
                  </a:lnTo>
                  <a:lnTo>
                    <a:pt x="1336471" y="3771900"/>
                  </a:lnTo>
                  <a:lnTo>
                    <a:pt x="1328013" y="3784600"/>
                  </a:lnTo>
                  <a:lnTo>
                    <a:pt x="1305179" y="3784600"/>
                  </a:lnTo>
                  <a:lnTo>
                    <a:pt x="1301800" y="3771900"/>
                  </a:lnTo>
                  <a:lnTo>
                    <a:pt x="1302639" y="3784600"/>
                  </a:lnTo>
                  <a:lnTo>
                    <a:pt x="1294815" y="3784600"/>
                  </a:lnTo>
                  <a:lnTo>
                    <a:pt x="1295501" y="3771900"/>
                  </a:lnTo>
                  <a:lnTo>
                    <a:pt x="1293342" y="3771900"/>
                  </a:lnTo>
                  <a:lnTo>
                    <a:pt x="1301800" y="3759200"/>
                  </a:lnTo>
                  <a:lnTo>
                    <a:pt x="1273035" y="3759200"/>
                  </a:lnTo>
                  <a:lnTo>
                    <a:pt x="1273035" y="3746500"/>
                  </a:lnTo>
                  <a:lnTo>
                    <a:pt x="1265428" y="3746500"/>
                  </a:lnTo>
                  <a:lnTo>
                    <a:pt x="1263726" y="3733800"/>
                  </a:lnTo>
                  <a:lnTo>
                    <a:pt x="1257808" y="3746500"/>
                  </a:lnTo>
                  <a:lnTo>
                    <a:pt x="1251038" y="3746500"/>
                  </a:lnTo>
                  <a:lnTo>
                    <a:pt x="1253832" y="3733800"/>
                  </a:lnTo>
                  <a:lnTo>
                    <a:pt x="1232204" y="3733800"/>
                  </a:lnTo>
                  <a:lnTo>
                    <a:pt x="1227353" y="3723170"/>
                  </a:lnTo>
                  <a:lnTo>
                    <a:pt x="1227353" y="3733800"/>
                  </a:lnTo>
                  <a:lnTo>
                    <a:pt x="1225664" y="3746500"/>
                  </a:lnTo>
                  <a:lnTo>
                    <a:pt x="1223124" y="3746500"/>
                  </a:lnTo>
                  <a:lnTo>
                    <a:pt x="1227353" y="3733800"/>
                  </a:lnTo>
                  <a:lnTo>
                    <a:pt x="1227353" y="3723170"/>
                  </a:lnTo>
                  <a:lnTo>
                    <a:pt x="1226413" y="3721100"/>
                  </a:lnTo>
                  <a:lnTo>
                    <a:pt x="1223619" y="3721100"/>
                  </a:lnTo>
                  <a:lnTo>
                    <a:pt x="1225664" y="3708400"/>
                  </a:lnTo>
                  <a:lnTo>
                    <a:pt x="1212557" y="3708400"/>
                  </a:lnTo>
                  <a:lnTo>
                    <a:pt x="1211630" y="3721100"/>
                  </a:lnTo>
                  <a:lnTo>
                    <a:pt x="1205890" y="3721100"/>
                  </a:lnTo>
                  <a:lnTo>
                    <a:pt x="1209370" y="3708400"/>
                  </a:lnTo>
                  <a:lnTo>
                    <a:pt x="1203680" y="3708400"/>
                  </a:lnTo>
                  <a:lnTo>
                    <a:pt x="1203680" y="3721100"/>
                  </a:lnTo>
                  <a:lnTo>
                    <a:pt x="1196911" y="3733800"/>
                  </a:lnTo>
                  <a:lnTo>
                    <a:pt x="1195209" y="3733800"/>
                  </a:lnTo>
                  <a:lnTo>
                    <a:pt x="1201305" y="3721100"/>
                  </a:lnTo>
                  <a:lnTo>
                    <a:pt x="1203680" y="3721100"/>
                  </a:lnTo>
                  <a:lnTo>
                    <a:pt x="1203680" y="3708400"/>
                  </a:lnTo>
                  <a:lnTo>
                    <a:pt x="1199451" y="3708400"/>
                  </a:lnTo>
                  <a:lnTo>
                    <a:pt x="1192022" y="3721100"/>
                  </a:lnTo>
                  <a:lnTo>
                    <a:pt x="1190142" y="3721100"/>
                  </a:lnTo>
                  <a:lnTo>
                    <a:pt x="1195209" y="3708400"/>
                  </a:lnTo>
                  <a:lnTo>
                    <a:pt x="1192136" y="3708400"/>
                  </a:lnTo>
                  <a:lnTo>
                    <a:pt x="1196911" y="3695700"/>
                  </a:lnTo>
                  <a:lnTo>
                    <a:pt x="1191145" y="3695700"/>
                  </a:lnTo>
                  <a:lnTo>
                    <a:pt x="1183157" y="3708400"/>
                  </a:lnTo>
                  <a:lnTo>
                    <a:pt x="1190980" y="3708400"/>
                  </a:lnTo>
                  <a:lnTo>
                    <a:pt x="1182522" y="3721100"/>
                  </a:lnTo>
                  <a:lnTo>
                    <a:pt x="1180833" y="3708400"/>
                  </a:lnTo>
                  <a:lnTo>
                    <a:pt x="1177404" y="3708400"/>
                  </a:lnTo>
                  <a:lnTo>
                    <a:pt x="1178293" y="3695700"/>
                  </a:lnTo>
                  <a:lnTo>
                    <a:pt x="1189291" y="3695700"/>
                  </a:lnTo>
                  <a:lnTo>
                    <a:pt x="1197749" y="3683000"/>
                  </a:lnTo>
                  <a:lnTo>
                    <a:pt x="1194371" y="3683000"/>
                  </a:lnTo>
                  <a:lnTo>
                    <a:pt x="1194371" y="3670300"/>
                  </a:lnTo>
                  <a:lnTo>
                    <a:pt x="1192682" y="3683000"/>
                  </a:lnTo>
                  <a:lnTo>
                    <a:pt x="1167015" y="3683000"/>
                  </a:lnTo>
                  <a:lnTo>
                    <a:pt x="1171105" y="3670300"/>
                  </a:lnTo>
                  <a:lnTo>
                    <a:pt x="1179144" y="3670300"/>
                  </a:lnTo>
                  <a:lnTo>
                    <a:pt x="1179220" y="3669754"/>
                  </a:lnTo>
                  <a:lnTo>
                    <a:pt x="1180833" y="3657600"/>
                  </a:lnTo>
                  <a:lnTo>
                    <a:pt x="1181658" y="3657600"/>
                  </a:lnTo>
                  <a:lnTo>
                    <a:pt x="1181468" y="3644900"/>
                  </a:lnTo>
                  <a:lnTo>
                    <a:pt x="1180833" y="3644900"/>
                  </a:lnTo>
                  <a:lnTo>
                    <a:pt x="1174915" y="3632200"/>
                  </a:lnTo>
                  <a:lnTo>
                    <a:pt x="1174915" y="3644900"/>
                  </a:lnTo>
                  <a:lnTo>
                    <a:pt x="1168996" y="3644900"/>
                  </a:lnTo>
                  <a:lnTo>
                    <a:pt x="1159687" y="3657600"/>
                  </a:lnTo>
                  <a:lnTo>
                    <a:pt x="1161376" y="3644900"/>
                  </a:lnTo>
                  <a:lnTo>
                    <a:pt x="1162227" y="3632200"/>
                  </a:lnTo>
                  <a:lnTo>
                    <a:pt x="1136002" y="3632200"/>
                  </a:lnTo>
                  <a:lnTo>
                    <a:pt x="1136002" y="3644900"/>
                  </a:lnTo>
                  <a:lnTo>
                    <a:pt x="1127544" y="3657600"/>
                  </a:lnTo>
                  <a:lnTo>
                    <a:pt x="1130935" y="3644900"/>
                  </a:lnTo>
                  <a:lnTo>
                    <a:pt x="1136002" y="3644900"/>
                  </a:lnTo>
                  <a:lnTo>
                    <a:pt x="1136002" y="3632200"/>
                  </a:lnTo>
                  <a:lnTo>
                    <a:pt x="1124165" y="3632200"/>
                  </a:lnTo>
                  <a:lnTo>
                    <a:pt x="1127556" y="3619474"/>
                  </a:lnTo>
                  <a:lnTo>
                    <a:pt x="1120787" y="3619474"/>
                  </a:lnTo>
                  <a:lnTo>
                    <a:pt x="1120863" y="3619055"/>
                  </a:lnTo>
                  <a:lnTo>
                    <a:pt x="1120978" y="3618509"/>
                  </a:lnTo>
                  <a:lnTo>
                    <a:pt x="1123315" y="3606800"/>
                  </a:lnTo>
                  <a:lnTo>
                    <a:pt x="1127544" y="3606800"/>
                  </a:lnTo>
                  <a:lnTo>
                    <a:pt x="1133475" y="3594087"/>
                  </a:lnTo>
                  <a:lnTo>
                    <a:pt x="1126705" y="3594087"/>
                  </a:lnTo>
                  <a:lnTo>
                    <a:pt x="1116558" y="3606787"/>
                  </a:lnTo>
                  <a:lnTo>
                    <a:pt x="1116558" y="3619474"/>
                  </a:lnTo>
                  <a:lnTo>
                    <a:pt x="1109776" y="3632200"/>
                  </a:lnTo>
                  <a:lnTo>
                    <a:pt x="1103858" y="3632200"/>
                  </a:lnTo>
                  <a:lnTo>
                    <a:pt x="1102169" y="3619474"/>
                  </a:lnTo>
                  <a:lnTo>
                    <a:pt x="1116558" y="3619474"/>
                  </a:lnTo>
                  <a:lnTo>
                    <a:pt x="1116558" y="3606787"/>
                  </a:lnTo>
                  <a:lnTo>
                    <a:pt x="1109789" y="3606800"/>
                  </a:lnTo>
                  <a:lnTo>
                    <a:pt x="1116558" y="3594087"/>
                  </a:lnTo>
                  <a:lnTo>
                    <a:pt x="1110640" y="3594087"/>
                  </a:lnTo>
                  <a:lnTo>
                    <a:pt x="1110538" y="3594392"/>
                  </a:lnTo>
                  <a:lnTo>
                    <a:pt x="1110424" y="3594773"/>
                  </a:lnTo>
                  <a:lnTo>
                    <a:pt x="1106398" y="3606800"/>
                  </a:lnTo>
                  <a:lnTo>
                    <a:pt x="1094054" y="3606800"/>
                  </a:lnTo>
                  <a:lnTo>
                    <a:pt x="1099007" y="3618509"/>
                  </a:lnTo>
                  <a:lnTo>
                    <a:pt x="1099616" y="3619474"/>
                  </a:lnTo>
                  <a:lnTo>
                    <a:pt x="1099235" y="3619068"/>
                  </a:lnTo>
                  <a:lnTo>
                    <a:pt x="1099007" y="3618509"/>
                  </a:lnTo>
                  <a:lnTo>
                    <a:pt x="1091526" y="3606800"/>
                  </a:lnTo>
                  <a:lnTo>
                    <a:pt x="1083665" y="3606800"/>
                  </a:lnTo>
                  <a:lnTo>
                    <a:pt x="1075956" y="3594087"/>
                  </a:lnTo>
                  <a:lnTo>
                    <a:pt x="1068336" y="3581400"/>
                  </a:lnTo>
                  <a:lnTo>
                    <a:pt x="1083551" y="3568700"/>
                  </a:lnTo>
                  <a:lnTo>
                    <a:pt x="1098042" y="3556000"/>
                  </a:lnTo>
                  <a:lnTo>
                    <a:pt x="1110805" y="3556000"/>
                  </a:lnTo>
                  <a:lnTo>
                    <a:pt x="1120775" y="3543300"/>
                  </a:lnTo>
                  <a:lnTo>
                    <a:pt x="1116545" y="3543300"/>
                  </a:lnTo>
                  <a:lnTo>
                    <a:pt x="1104709" y="3543300"/>
                  </a:lnTo>
                  <a:lnTo>
                    <a:pt x="1110729" y="3535083"/>
                  </a:lnTo>
                  <a:lnTo>
                    <a:pt x="1095400" y="3543300"/>
                  </a:lnTo>
                  <a:lnTo>
                    <a:pt x="1101826" y="3530549"/>
                  </a:lnTo>
                  <a:lnTo>
                    <a:pt x="1103033" y="3530549"/>
                  </a:lnTo>
                  <a:lnTo>
                    <a:pt x="1107249" y="3517900"/>
                  </a:lnTo>
                  <a:lnTo>
                    <a:pt x="1096467" y="3517900"/>
                  </a:lnTo>
                  <a:lnTo>
                    <a:pt x="1096467" y="3530549"/>
                  </a:lnTo>
                  <a:lnTo>
                    <a:pt x="1090333" y="3543300"/>
                  </a:lnTo>
                  <a:lnTo>
                    <a:pt x="1096416" y="3530549"/>
                  </a:lnTo>
                  <a:lnTo>
                    <a:pt x="1096467" y="3517900"/>
                  </a:lnTo>
                  <a:lnTo>
                    <a:pt x="1096060" y="3517900"/>
                  </a:lnTo>
                  <a:lnTo>
                    <a:pt x="1105560" y="3505200"/>
                  </a:lnTo>
                  <a:lnTo>
                    <a:pt x="1100480" y="3505200"/>
                  </a:lnTo>
                  <a:lnTo>
                    <a:pt x="1086942" y="3517900"/>
                  </a:lnTo>
                  <a:lnTo>
                    <a:pt x="1085253" y="3505200"/>
                  </a:lnTo>
                  <a:lnTo>
                    <a:pt x="1096708" y="3505200"/>
                  </a:lnTo>
                  <a:lnTo>
                    <a:pt x="1098689" y="3492500"/>
                  </a:lnTo>
                  <a:lnTo>
                    <a:pt x="1080173" y="3492500"/>
                  </a:lnTo>
                  <a:lnTo>
                    <a:pt x="1081874" y="3479800"/>
                  </a:lnTo>
                  <a:lnTo>
                    <a:pt x="1068451" y="3479800"/>
                  </a:lnTo>
                  <a:lnTo>
                    <a:pt x="1077747" y="3467100"/>
                  </a:lnTo>
                  <a:lnTo>
                    <a:pt x="1079271" y="3467100"/>
                  </a:lnTo>
                  <a:lnTo>
                    <a:pt x="1087793" y="3454400"/>
                  </a:lnTo>
                  <a:lnTo>
                    <a:pt x="1076401" y="3467100"/>
                  </a:lnTo>
                  <a:lnTo>
                    <a:pt x="1075588" y="3467100"/>
                  </a:lnTo>
                  <a:lnTo>
                    <a:pt x="1067485" y="3479800"/>
                  </a:lnTo>
                  <a:lnTo>
                    <a:pt x="1075423" y="3467100"/>
                  </a:lnTo>
                  <a:lnTo>
                    <a:pt x="1066647" y="3467100"/>
                  </a:lnTo>
                  <a:lnTo>
                    <a:pt x="1074331" y="3454400"/>
                  </a:lnTo>
                  <a:lnTo>
                    <a:pt x="1071194" y="3454400"/>
                  </a:lnTo>
                  <a:lnTo>
                    <a:pt x="1079842" y="3441700"/>
                  </a:lnTo>
                  <a:lnTo>
                    <a:pt x="1059776" y="3441700"/>
                  </a:lnTo>
                  <a:lnTo>
                    <a:pt x="1055763" y="3429000"/>
                  </a:lnTo>
                  <a:lnTo>
                    <a:pt x="1043800" y="3429000"/>
                  </a:lnTo>
                  <a:lnTo>
                    <a:pt x="1042784" y="3429000"/>
                  </a:lnTo>
                  <a:lnTo>
                    <a:pt x="1036091" y="3441700"/>
                  </a:lnTo>
                  <a:lnTo>
                    <a:pt x="1026045" y="3441700"/>
                  </a:lnTo>
                  <a:lnTo>
                    <a:pt x="1034567" y="3429000"/>
                  </a:lnTo>
                  <a:lnTo>
                    <a:pt x="1026045" y="3429000"/>
                  </a:lnTo>
                  <a:lnTo>
                    <a:pt x="1034719" y="3416300"/>
                  </a:lnTo>
                  <a:lnTo>
                    <a:pt x="1038415" y="3429000"/>
                  </a:lnTo>
                  <a:lnTo>
                    <a:pt x="1041628" y="3429000"/>
                  </a:lnTo>
                  <a:lnTo>
                    <a:pt x="1048880" y="3416300"/>
                  </a:lnTo>
                  <a:lnTo>
                    <a:pt x="1043800" y="3429000"/>
                  </a:lnTo>
                  <a:lnTo>
                    <a:pt x="1054811" y="3416300"/>
                  </a:lnTo>
                  <a:lnTo>
                    <a:pt x="1070152" y="3416300"/>
                  </a:lnTo>
                  <a:lnTo>
                    <a:pt x="1066330" y="3403600"/>
                  </a:lnTo>
                  <a:lnTo>
                    <a:pt x="1055725" y="3403600"/>
                  </a:lnTo>
                  <a:lnTo>
                    <a:pt x="1044575" y="3416300"/>
                  </a:lnTo>
                  <a:lnTo>
                    <a:pt x="1037882" y="3416300"/>
                  </a:lnTo>
                  <a:lnTo>
                    <a:pt x="1035024" y="3403600"/>
                  </a:lnTo>
                  <a:lnTo>
                    <a:pt x="1047407" y="3403600"/>
                  </a:lnTo>
                  <a:lnTo>
                    <a:pt x="1058824" y="3390900"/>
                  </a:lnTo>
                  <a:lnTo>
                    <a:pt x="1038733" y="3390900"/>
                  </a:lnTo>
                  <a:lnTo>
                    <a:pt x="1028534" y="3390900"/>
                  </a:lnTo>
                  <a:lnTo>
                    <a:pt x="1030274" y="3378200"/>
                  </a:lnTo>
                  <a:lnTo>
                    <a:pt x="1038733" y="3378200"/>
                  </a:lnTo>
                  <a:lnTo>
                    <a:pt x="1038733" y="3390900"/>
                  </a:lnTo>
                  <a:lnTo>
                    <a:pt x="1040422" y="3378200"/>
                  </a:lnTo>
                  <a:lnTo>
                    <a:pt x="1044651" y="3378200"/>
                  </a:lnTo>
                  <a:lnTo>
                    <a:pt x="1039253" y="3365500"/>
                  </a:lnTo>
                  <a:lnTo>
                    <a:pt x="1019276" y="3365500"/>
                  </a:lnTo>
                  <a:lnTo>
                    <a:pt x="1024356" y="3352800"/>
                  </a:lnTo>
                  <a:lnTo>
                    <a:pt x="1029944" y="3352800"/>
                  </a:lnTo>
                  <a:lnTo>
                    <a:pt x="1030008" y="3348850"/>
                  </a:lnTo>
                  <a:lnTo>
                    <a:pt x="1030160" y="3340074"/>
                  </a:lnTo>
                  <a:lnTo>
                    <a:pt x="1034034" y="3327400"/>
                  </a:lnTo>
                  <a:lnTo>
                    <a:pt x="1023505" y="3327400"/>
                  </a:lnTo>
                  <a:lnTo>
                    <a:pt x="1030274" y="3314700"/>
                  </a:lnTo>
                  <a:lnTo>
                    <a:pt x="1029639" y="3314700"/>
                  </a:lnTo>
                  <a:lnTo>
                    <a:pt x="1022946" y="3327400"/>
                  </a:lnTo>
                  <a:lnTo>
                    <a:pt x="1016736" y="3327400"/>
                  </a:lnTo>
                  <a:lnTo>
                    <a:pt x="1015047" y="3314700"/>
                  </a:lnTo>
                  <a:lnTo>
                    <a:pt x="1009967" y="3314700"/>
                  </a:lnTo>
                  <a:lnTo>
                    <a:pt x="1008278" y="3308108"/>
                  </a:lnTo>
                  <a:lnTo>
                    <a:pt x="1008278" y="3352800"/>
                  </a:lnTo>
                  <a:lnTo>
                    <a:pt x="1002360" y="3365500"/>
                  </a:lnTo>
                  <a:lnTo>
                    <a:pt x="1002360" y="3352800"/>
                  </a:lnTo>
                  <a:lnTo>
                    <a:pt x="1008278" y="3352800"/>
                  </a:lnTo>
                  <a:lnTo>
                    <a:pt x="1008278" y="3308108"/>
                  </a:lnTo>
                  <a:lnTo>
                    <a:pt x="1006716" y="3302000"/>
                  </a:lnTo>
                  <a:lnTo>
                    <a:pt x="1017587" y="3302000"/>
                  </a:lnTo>
                  <a:lnTo>
                    <a:pt x="1014653" y="3289300"/>
                  </a:lnTo>
                  <a:lnTo>
                    <a:pt x="1000671" y="3289300"/>
                  </a:lnTo>
                  <a:lnTo>
                    <a:pt x="1000823" y="3276587"/>
                  </a:lnTo>
                  <a:lnTo>
                    <a:pt x="998766" y="3276587"/>
                  </a:lnTo>
                  <a:lnTo>
                    <a:pt x="1000188" y="3263862"/>
                  </a:lnTo>
                  <a:lnTo>
                    <a:pt x="1010818" y="3251200"/>
                  </a:lnTo>
                  <a:lnTo>
                    <a:pt x="1002461" y="3251200"/>
                  </a:lnTo>
                  <a:lnTo>
                    <a:pt x="1001179" y="3238500"/>
                  </a:lnTo>
                  <a:lnTo>
                    <a:pt x="1003833" y="3238500"/>
                  </a:lnTo>
                  <a:lnTo>
                    <a:pt x="1010208" y="3225800"/>
                  </a:lnTo>
                  <a:lnTo>
                    <a:pt x="1009129" y="3225800"/>
                  </a:lnTo>
                  <a:lnTo>
                    <a:pt x="991362" y="3213100"/>
                  </a:lnTo>
                  <a:lnTo>
                    <a:pt x="996861" y="3213100"/>
                  </a:lnTo>
                  <a:lnTo>
                    <a:pt x="1004836" y="3200400"/>
                  </a:lnTo>
                  <a:lnTo>
                    <a:pt x="1008278" y="3200400"/>
                  </a:lnTo>
                  <a:lnTo>
                    <a:pt x="1012507" y="3200400"/>
                  </a:lnTo>
                  <a:lnTo>
                    <a:pt x="1007821" y="3196488"/>
                  </a:lnTo>
                  <a:lnTo>
                    <a:pt x="1007745" y="3195866"/>
                  </a:lnTo>
                  <a:lnTo>
                    <a:pt x="1007071" y="3190100"/>
                  </a:lnTo>
                  <a:lnTo>
                    <a:pt x="1007071" y="3195866"/>
                  </a:lnTo>
                  <a:lnTo>
                    <a:pt x="997280" y="3187700"/>
                  </a:lnTo>
                  <a:lnTo>
                    <a:pt x="1004900" y="3187700"/>
                  </a:lnTo>
                  <a:lnTo>
                    <a:pt x="1007071" y="3195866"/>
                  </a:lnTo>
                  <a:lnTo>
                    <a:pt x="1007071" y="3190100"/>
                  </a:lnTo>
                  <a:lnTo>
                    <a:pt x="1006792" y="3187700"/>
                  </a:lnTo>
                  <a:lnTo>
                    <a:pt x="1009129" y="3187700"/>
                  </a:lnTo>
                  <a:lnTo>
                    <a:pt x="1008278" y="3175000"/>
                  </a:lnTo>
                  <a:lnTo>
                    <a:pt x="1014552" y="3175000"/>
                  </a:lnTo>
                  <a:lnTo>
                    <a:pt x="1011770" y="3162300"/>
                  </a:lnTo>
                  <a:lnTo>
                    <a:pt x="1008507" y="3162300"/>
                  </a:lnTo>
                  <a:lnTo>
                    <a:pt x="1006589" y="3149600"/>
                  </a:lnTo>
                  <a:lnTo>
                    <a:pt x="1010818" y="3149600"/>
                  </a:lnTo>
                  <a:lnTo>
                    <a:pt x="1008646" y="3136900"/>
                  </a:lnTo>
                  <a:lnTo>
                    <a:pt x="1014196" y="3136900"/>
                  </a:lnTo>
                  <a:lnTo>
                    <a:pt x="1013358" y="3124200"/>
                  </a:lnTo>
                  <a:lnTo>
                    <a:pt x="1007427" y="3124200"/>
                  </a:lnTo>
                  <a:lnTo>
                    <a:pt x="1005738" y="3111500"/>
                  </a:lnTo>
                  <a:lnTo>
                    <a:pt x="985481" y="3111500"/>
                  </a:lnTo>
                  <a:lnTo>
                    <a:pt x="990625" y="3098800"/>
                  </a:lnTo>
                  <a:lnTo>
                    <a:pt x="995591" y="3098800"/>
                  </a:lnTo>
                  <a:lnTo>
                    <a:pt x="987983" y="3086100"/>
                  </a:lnTo>
                  <a:lnTo>
                    <a:pt x="996442" y="3086100"/>
                  </a:lnTo>
                  <a:lnTo>
                    <a:pt x="993902" y="3073400"/>
                  </a:lnTo>
                  <a:lnTo>
                    <a:pt x="993051" y="3073400"/>
                  </a:lnTo>
                  <a:lnTo>
                    <a:pt x="981214" y="3060700"/>
                  </a:lnTo>
                  <a:lnTo>
                    <a:pt x="975283" y="3073400"/>
                  </a:lnTo>
                  <a:lnTo>
                    <a:pt x="968527" y="3073400"/>
                  </a:lnTo>
                  <a:lnTo>
                    <a:pt x="965987" y="3060700"/>
                  </a:lnTo>
                  <a:lnTo>
                    <a:pt x="979512" y="3060700"/>
                  </a:lnTo>
                  <a:lnTo>
                    <a:pt x="984567" y="3048000"/>
                  </a:lnTo>
                  <a:lnTo>
                    <a:pt x="997369" y="3048000"/>
                  </a:lnTo>
                  <a:lnTo>
                    <a:pt x="1001471" y="3035300"/>
                  </a:lnTo>
                  <a:lnTo>
                    <a:pt x="995591" y="3035300"/>
                  </a:lnTo>
                  <a:lnTo>
                    <a:pt x="980363" y="3022600"/>
                  </a:lnTo>
                  <a:lnTo>
                    <a:pt x="999820" y="3022600"/>
                  </a:lnTo>
                  <a:lnTo>
                    <a:pt x="990117" y="3009900"/>
                  </a:lnTo>
                  <a:lnTo>
                    <a:pt x="990727" y="3009900"/>
                  </a:lnTo>
                  <a:lnTo>
                    <a:pt x="992924" y="2997200"/>
                  </a:lnTo>
                  <a:lnTo>
                    <a:pt x="1005738" y="2997200"/>
                  </a:lnTo>
                  <a:lnTo>
                    <a:pt x="1007008" y="2984500"/>
                  </a:lnTo>
                  <a:lnTo>
                    <a:pt x="1003820" y="2984500"/>
                  </a:lnTo>
                  <a:lnTo>
                    <a:pt x="1003096" y="2971800"/>
                  </a:lnTo>
                  <a:lnTo>
                    <a:pt x="1002144" y="2971800"/>
                  </a:lnTo>
                  <a:lnTo>
                    <a:pt x="1007110" y="2959100"/>
                  </a:lnTo>
                  <a:lnTo>
                    <a:pt x="996442" y="2959100"/>
                  </a:lnTo>
                  <a:lnTo>
                    <a:pt x="994486" y="2946400"/>
                  </a:lnTo>
                  <a:lnTo>
                    <a:pt x="1001725" y="2933700"/>
                  </a:lnTo>
                  <a:lnTo>
                    <a:pt x="1013142" y="2920936"/>
                  </a:lnTo>
                  <a:lnTo>
                    <a:pt x="1023505" y="2908300"/>
                  </a:lnTo>
                  <a:lnTo>
                    <a:pt x="1017498" y="2908300"/>
                  </a:lnTo>
                  <a:lnTo>
                    <a:pt x="1002779" y="2895600"/>
                  </a:lnTo>
                  <a:lnTo>
                    <a:pt x="1015047" y="2895600"/>
                  </a:lnTo>
                  <a:lnTo>
                    <a:pt x="1006741" y="2882900"/>
                  </a:lnTo>
                  <a:lnTo>
                    <a:pt x="1007008" y="2870200"/>
                  </a:lnTo>
                  <a:lnTo>
                    <a:pt x="1007910" y="2870200"/>
                  </a:lnTo>
                  <a:lnTo>
                    <a:pt x="1001509" y="2857500"/>
                  </a:lnTo>
                  <a:lnTo>
                    <a:pt x="1015466" y="2857500"/>
                  </a:lnTo>
                  <a:lnTo>
                    <a:pt x="1009865" y="2844800"/>
                  </a:lnTo>
                  <a:lnTo>
                    <a:pt x="1014412" y="2844800"/>
                  </a:lnTo>
                  <a:lnTo>
                    <a:pt x="1010920" y="2832100"/>
                  </a:lnTo>
                  <a:lnTo>
                    <a:pt x="1007427" y="2832100"/>
                  </a:lnTo>
                  <a:lnTo>
                    <a:pt x="1009992" y="2819400"/>
                  </a:lnTo>
                  <a:lnTo>
                    <a:pt x="1011656" y="2819400"/>
                  </a:lnTo>
                  <a:lnTo>
                    <a:pt x="1005611" y="2806700"/>
                  </a:lnTo>
                  <a:lnTo>
                    <a:pt x="1015682" y="2806700"/>
                  </a:lnTo>
                  <a:lnTo>
                    <a:pt x="1013929" y="2794000"/>
                  </a:lnTo>
                  <a:lnTo>
                    <a:pt x="1026045" y="2794000"/>
                  </a:lnTo>
                  <a:lnTo>
                    <a:pt x="1022654" y="2781300"/>
                  </a:lnTo>
                  <a:lnTo>
                    <a:pt x="1015568" y="2781300"/>
                  </a:lnTo>
                  <a:lnTo>
                    <a:pt x="1012469" y="2768600"/>
                  </a:lnTo>
                  <a:lnTo>
                    <a:pt x="1026883" y="2768600"/>
                  </a:lnTo>
                  <a:lnTo>
                    <a:pt x="1019276" y="2755900"/>
                  </a:lnTo>
                  <a:lnTo>
                    <a:pt x="1012926" y="2755900"/>
                  </a:lnTo>
                  <a:lnTo>
                    <a:pt x="1007859" y="2743200"/>
                  </a:lnTo>
                  <a:lnTo>
                    <a:pt x="1004049" y="2730500"/>
                  </a:lnTo>
                  <a:lnTo>
                    <a:pt x="1014806" y="2743200"/>
                  </a:lnTo>
                  <a:lnTo>
                    <a:pt x="1022464" y="2743200"/>
                  </a:lnTo>
                  <a:lnTo>
                    <a:pt x="1014095" y="2730500"/>
                  </a:lnTo>
                  <a:lnTo>
                    <a:pt x="1008735" y="2730500"/>
                  </a:lnTo>
                  <a:lnTo>
                    <a:pt x="1009967" y="2717800"/>
                  </a:lnTo>
                  <a:lnTo>
                    <a:pt x="1020114" y="2717800"/>
                  </a:lnTo>
                  <a:lnTo>
                    <a:pt x="1024343" y="2730500"/>
                  </a:lnTo>
                  <a:lnTo>
                    <a:pt x="1021524" y="2717800"/>
                  </a:lnTo>
                  <a:lnTo>
                    <a:pt x="1022654" y="2705100"/>
                  </a:lnTo>
                  <a:lnTo>
                    <a:pt x="1023162" y="2705100"/>
                  </a:lnTo>
                  <a:lnTo>
                    <a:pt x="1018425" y="2692400"/>
                  </a:lnTo>
                  <a:lnTo>
                    <a:pt x="996645" y="2692400"/>
                  </a:lnTo>
                  <a:lnTo>
                    <a:pt x="987056" y="2679700"/>
                  </a:lnTo>
                  <a:lnTo>
                    <a:pt x="1008545" y="2679700"/>
                  </a:lnTo>
                  <a:lnTo>
                    <a:pt x="1025893" y="2690698"/>
                  </a:lnTo>
                  <a:lnTo>
                    <a:pt x="1026287" y="2690888"/>
                  </a:lnTo>
                  <a:lnTo>
                    <a:pt x="1026210" y="2690698"/>
                  </a:lnTo>
                  <a:lnTo>
                    <a:pt x="1021816" y="2679700"/>
                  </a:lnTo>
                  <a:lnTo>
                    <a:pt x="1027734" y="2679700"/>
                  </a:lnTo>
                  <a:lnTo>
                    <a:pt x="1020495" y="2667000"/>
                  </a:lnTo>
                  <a:lnTo>
                    <a:pt x="1020114" y="2667000"/>
                  </a:lnTo>
                  <a:lnTo>
                    <a:pt x="1019276" y="2665425"/>
                  </a:lnTo>
                  <a:lnTo>
                    <a:pt x="1019276" y="2679700"/>
                  </a:lnTo>
                  <a:lnTo>
                    <a:pt x="1012507" y="2679700"/>
                  </a:lnTo>
                  <a:lnTo>
                    <a:pt x="1014196" y="2667000"/>
                  </a:lnTo>
                  <a:lnTo>
                    <a:pt x="1019276" y="2679700"/>
                  </a:lnTo>
                  <a:lnTo>
                    <a:pt x="1019276" y="2665425"/>
                  </a:lnTo>
                  <a:lnTo>
                    <a:pt x="1013358" y="2654300"/>
                  </a:lnTo>
                  <a:lnTo>
                    <a:pt x="999820" y="2654300"/>
                  </a:lnTo>
                  <a:lnTo>
                    <a:pt x="1003198" y="2641600"/>
                  </a:lnTo>
                  <a:lnTo>
                    <a:pt x="1020114" y="2641600"/>
                  </a:lnTo>
                  <a:lnTo>
                    <a:pt x="1020965" y="2628900"/>
                  </a:lnTo>
                  <a:lnTo>
                    <a:pt x="1022654" y="2628900"/>
                  </a:lnTo>
                  <a:lnTo>
                    <a:pt x="1020965" y="2616200"/>
                  </a:lnTo>
                  <a:lnTo>
                    <a:pt x="1012507" y="2628900"/>
                  </a:lnTo>
                  <a:lnTo>
                    <a:pt x="1008278" y="2616200"/>
                  </a:lnTo>
                  <a:lnTo>
                    <a:pt x="1007427" y="2616200"/>
                  </a:lnTo>
                  <a:lnTo>
                    <a:pt x="1001509" y="2603500"/>
                  </a:lnTo>
                  <a:lnTo>
                    <a:pt x="1020292" y="2603500"/>
                  </a:lnTo>
                  <a:lnTo>
                    <a:pt x="1016190" y="2590800"/>
                  </a:lnTo>
                  <a:lnTo>
                    <a:pt x="1011910" y="2590800"/>
                  </a:lnTo>
                  <a:lnTo>
                    <a:pt x="1014196" y="2578100"/>
                  </a:lnTo>
                  <a:lnTo>
                    <a:pt x="1017587" y="2578100"/>
                  </a:lnTo>
                  <a:lnTo>
                    <a:pt x="1019276" y="2590800"/>
                  </a:lnTo>
                  <a:lnTo>
                    <a:pt x="1021816" y="2578100"/>
                  </a:lnTo>
                  <a:lnTo>
                    <a:pt x="1020546" y="2578100"/>
                  </a:lnTo>
                  <a:lnTo>
                    <a:pt x="1019276" y="2565400"/>
                  </a:lnTo>
                  <a:lnTo>
                    <a:pt x="1033335" y="2565400"/>
                  </a:lnTo>
                  <a:lnTo>
                    <a:pt x="1035011" y="2578100"/>
                  </a:lnTo>
                  <a:lnTo>
                    <a:pt x="1042962" y="2578100"/>
                  </a:lnTo>
                  <a:lnTo>
                    <a:pt x="1039329" y="2565400"/>
                  </a:lnTo>
                  <a:lnTo>
                    <a:pt x="1033551" y="2552700"/>
                  </a:lnTo>
                  <a:lnTo>
                    <a:pt x="1029512" y="2552700"/>
                  </a:lnTo>
                  <a:lnTo>
                    <a:pt x="1031113" y="2540000"/>
                  </a:lnTo>
                  <a:lnTo>
                    <a:pt x="1045667" y="2540000"/>
                  </a:lnTo>
                  <a:lnTo>
                    <a:pt x="1043482" y="2527300"/>
                  </a:lnTo>
                  <a:lnTo>
                    <a:pt x="1038923" y="2527300"/>
                  </a:lnTo>
                  <a:lnTo>
                    <a:pt x="1033653" y="2514600"/>
                  </a:lnTo>
                  <a:lnTo>
                    <a:pt x="1046340" y="2514600"/>
                  </a:lnTo>
                  <a:lnTo>
                    <a:pt x="1050569" y="2501887"/>
                  </a:lnTo>
                  <a:lnTo>
                    <a:pt x="1034516" y="2501887"/>
                  </a:lnTo>
                  <a:lnTo>
                    <a:pt x="1051306" y="2489162"/>
                  </a:lnTo>
                  <a:lnTo>
                    <a:pt x="1048016" y="2489162"/>
                  </a:lnTo>
                  <a:lnTo>
                    <a:pt x="1043546" y="2476500"/>
                  </a:lnTo>
                  <a:lnTo>
                    <a:pt x="1062418" y="2476500"/>
                  </a:lnTo>
                  <a:lnTo>
                    <a:pt x="1058189" y="2463800"/>
                  </a:lnTo>
                  <a:lnTo>
                    <a:pt x="1048880" y="2463800"/>
                  </a:lnTo>
                  <a:lnTo>
                    <a:pt x="1044651" y="2451100"/>
                  </a:lnTo>
                  <a:lnTo>
                    <a:pt x="1040422" y="2451100"/>
                  </a:lnTo>
                  <a:lnTo>
                    <a:pt x="1035443" y="2442794"/>
                  </a:lnTo>
                  <a:lnTo>
                    <a:pt x="1035443" y="2463800"/>
                  </a:lnTo>
                  <a:lnTo>
                    <a:pt x="1033653" y="2463800"/>
                  </a:lnTo>
                  <a:lnTo>
                    <a:pt x="1031951" y="2459545"/>
                  </a:lnTo>
                  <a:lnTo>
                    <a:pt x="1031951" y="2489162"/>
                  </a:lnTo>
                  <a:lnTo>
                    <a:pt x="1028585" y="2476500"/>
                  </a:lnTo>
                  <a:lnTo>
                    <a:pt x="1029423" y="2476500"/>
                  </a:lnTo>
                  <a:lnTo>
                    <a:pt x="1031951" y="2489162"/>
                  </a:lnTo>
                  <a:lnTo>
                    <a:pt x="1031951" y="2459545"/>
                  </a:lnTo>
                  <a:lnTo>
                    <a:pt x="1028585" y="2451100"/>
                  </a:lnTo>
                  <a:lnTo>
                    <a:pt x="1029423" y="2451100"/>
                  </a:lnTo>
                  <a:lnTo>
                    <a:pt x="1035443" y="2463800"/>
                  </a:lnTo>
                  <a:lnTo>
                    <a:pt x="1035443" y="2442794"/>
                  </a:lnTo>
                  <a:lnTo>
                    <a:pt x="1032814" y="2438400"/>
                  </a:lnTo>
                  <a:lnTo>
                    <a:pt x="1045070" y="2438400"/>
                  </a:lnTo>
                  <a:lnTo>
                    <a:pt x="1047000" y="2451100"/>
                  </a:lnTo>
                  <a:lnTo>
                    <a:pt x="1052258" y="2451100"/>
                  </a:lnTo>
                  <a:lnTo>
                    <a:pt x="1048664" y="2438400"/>
                  </a:lnTo>
                  <a:lnTo>
                    <a:pt x="1069187" y="2438400"/>
                  </a:lnTo>
                  <a:lnTo>
                    <a:pt x="1053680" y="2425700"/>
                  </a:lnTo>
                  <a:lnTo>
                    <a:pt x="1052169" y="2425700"/>
                  </a:lnTo>
                  <a:lnTo>
                    <a:pt x="1043800" y="2413000"/>
                  </a:lnTo>
                  <a:lnTo>
                    <a:pt x="1054963" y="2413000"/>
                  </a:lnTo>
                  <a:lnTo>
                    <a:pt x="1060094" y="2425700"/>
                  </a:lnTo>
                  <a:lnTo>
                    <a:pt x="1086205" y="2425700"/>
                  </a:lnTo>
                  <a:lnTo>
                    <a:pt x="1087780" y="2413000"/>
                  </a:lnTo>
                  <a:lnTo>
                    <a:pt x="1080173" y="2413000"/>
                  </a:lnTo>
                  <a:lnTo>
                    <a:pt x="1080084" y="2412606"/>
                  </a:lnTo>
                  <a:lnTo>
                    <a:pt x="1077391" y="2400300"/>
                  </a:lnTo>
                  <a:lnTo>
                    <a:pt x="1090523" y="2400300"/>
                  </a:lnTo>
                  <a:lnTo>
                    <a:pt x="1084402" y="2387600"/>
                  </a:lnTo>
                  <a:lnTo>
                    <a:pt x="1078128" y="2387600"/>
                  </a:lnTo>
                  <a:lnTo>
                    <a:pt x="1070343" y="2374900"/>
                  </a:lnTo>
                  <a:lnTo>
                    <a:pt x="1062405" y="2374900"/>
                  </a:lnTo>
                  <a:lnTo>
                    <a:pt x="1055649" y="2362200"/>
                  </a:lnTo>
                  <a:lnTo>
                    <a:pt x="1064107" y="2362200"/>
                  </a:lnTo>
                  <a:lnTo>
                    <a:pt x="1071714" y="2374900"/>
                  </a:lnTo>
                  <a:lnTo>
                    <a:pt x="1080173" y="2374900"/>
                  </a:lnTo>
                  <a:lnTo>
                    <a:pt x="1080173" y="2362200"/>
                  </a:lnTo>
                  <a:lnTo>
                    <a:pt x="1077937" y="2362200"/>
                  </a:lnTo>
                  <a:lnTo>
                    <a:pt x="1080173" y="2349500"/>
                  </a:lnTo>
                  <a:lnTo>
                    <a:pt x="1077645" y="2349500"/>
                  </a:lnTo>
                  <a:lnTo>
                    <a:pt x="1065009" y="2336800"/>
                  </a:lnTo>
                  <a:lnTo>
                    <a:pt x="1066647" y="2349500"/>
                  </a:lnTo>
                  <a:lnTo>
                    <a:pt x="1073353" y="2349500"/>
                  </a:lnTo>
                  <a:lnTo>
                    <a:pt x="1075944" y="2362200"/>
                  </a:lnTo>
                  <a:lnTo>
                    <a:pt x="1059027" y="2349500"/>
                  </a:lnTo>
                  <a:lnTo>
                    <a:pt x="1062710" y="2336800"/>
                  </a:lnTo>
                  <a:lnTo>
                    <a:pt x="1066215" y="2324100"/>
                  </a:lnTo>
                  <a:lnTo>
                    <a:pt x="1069733" y="2324100"/>
                  </a:lnTo>
                  <a:lnTo>
                    <a:pt x="1073416" y="2311400"/>
                  </a:lnTo>
                  <a:lnTo>
                    <a:pt x="1089863" y="2311400"/>
                  </a:lnTo>
                  <a:lnTo>
                    <a:pt x="1106081" y="2324100"/>
                  </a:lnTo>
                  <a:lnTo>
                    <a:pt x="1135164" y="2324100"/>
                  </a:lnTo>
                  <a:lnTo>
                    <a:pt x="1136853" y="2324100"/>
                  </a:lnTo>
                  <a:lnTo>
                    <a:pt x="1140548" y="2324100"/>
                  </a:lnTo>
                  <a:lnTo>
                    <a:pt x="1137183" y="2311400"/>
                  </a:lnTo>
                  <a:lnTo>
                    <a:pt x="1145006" y="2311400"/>
                  </a:lnTo>
                  <a:lnTo>
                    <a:pt x="1146149" y="2311400"/>
                  </a:lnTo>
                  <a:lnTo>
                    <a:pt x="1150378" y="2311400"/>
                  </a:lnTo>
                  <a:lnTo>
                    <a:pt x="1144536" y="2301417"/>
                  </a:lnTo>
                  <a:lnTo>
                    <a:pt x="1144536" y="2310384"/>
                  </a:lnTo>
                  <a:lnTo>
                    <a:pt x="1136853" y="2305583"/>
                  </a:lnTo>
                  <a:lnTo>
                    <a:pt x="1136853" y="2311400"/>
                  </a:lnTo>
                  <a:lnTo>
                    <a:pt x="1135354" y="2322601"/>
                  </a:lnTo>
                  <a:lnTo>
                    <a:pt x="1124165" y="2311400"/>
                  </a:lnTo>
                  <a:lnTo>
                    <a:pt x="1136853" y="2311400"/>
                  </a:lnTo>
                  <a:lnTo>
                    <a:pt x="1136853" y="2305583"/>
                  </a:lnTo>
                  <a:lnTo>
                    <a:pt x="1125855" y="2298700"/>
                  </a:lnTo>
                  <a:lnTo>
                    <a:pt x="1138897" y="2298700"/>
                  </a:lnTo>
                  <a:lnTo>
                    <a:pt x="1136002" y="2286000"/>
                  </a:lnTo>
                  <a:lnTo>
                    <a:pt x="1142771" y="2298700"/>
                  </a:lnTo>
                  <a:lnTo>
                    <a:pt x="1139075" y="2298700"/>
                  </a:lnTo>
                  <a:lnTo>
                    <a:pt x="1144536" y="2310384"/>
                  </a:lnTo>
                  <a:lnTo>
                    <a:pt x="1144536" y="2301417"/>
                  </a:lnTo>
                  <a:lnTo>
                    <a:pt x="1142949" y="2298700"/>
                  </a:lnTo>
                  <a:lnTo>
                    <a:pt x="1145159" y="2298700"/>
                  </a:lnTo>
                  <a:lnTo>
                    <a:pt x="1144143" y="2286000"/>
                  </a:lnTo>
                  <a:lnTo>
                    <a:pt x="1142542" y="2286000"/>
                  </a:lnTo>
                  <a:lnTo>
                    <a:pt x="1144574" y="2273300"/>
                  </a:lnTo>
                  <a:lnTo>
                    <a:pt x="1153769" y="2273300"/>
                  </a:lnTo>
                  <a:lnTo>
                    <a:pt x="1142771" y="2260600"/>
                  </a:lnTo>
                  <a:lnTo>
                    <a:pt x="1143622" y="2260600"/>
                  </a:lnTo>
                  <a:lnTo>
                    <a:pt x="1155700" y="2273300"/>
                  </a:lnTo>
                  <a:lnTo>
                    <a:pt x="1159687" y="2260600"/>
                  </a:lnTo>
                  <a:lnTo>
                    <a:pt x="1167701" y="2260600"/>
                  </a:lnTo>
                  <a:lnTo>
                    <a:pt x="1167599" y="2259927"/>
                  </a:lnTo>
                  <a:lnTo>
                    <a:pt x="1165821" y="2247900"/>
                  </a:lnTo>
                  <a:lnTo>
                    <a:pt x="1166164" y="2247900"/>
                  </a:lnTo>
                  <a:lnTo>
                    <a:pt x="1162227" y="2235200"/>
                  </a:lnTo>
                  <a:lnTo>
                    <a:pt x="1171562" y="2235200"/>
                  </a:lnTo>
                  <a:lnTo>
                    <a:pt x="1163713" y="2222500"/>
                  </a:lnTo>
                  <a:lnTo>
                    <a:pt x="1157439" y="2222500"/>
                  </a:lnTo>
                  <a:lnTo>
                    <a:pt x="1150378" y="2209800"/>
                  </a:lnTo>
                  <a:lnTo>
                    <a:pt x="1163040" y="2209800"/>
                  </a:lnTo>
                  <a:lnTo>
                    <a:pt x="1171740" y="2222500"/>
                  </a:lnTo>
                  <a:lnTo>
                    <a:pt x="1177658" y="2222500"/>
                  </a:lnTo>
                  <a:lnTo>
                    <a:pt x="1172794" y="2209800"/>
                  </a:lnTo>
                  <a:lnTo>
                    <a:pt x="1177632" y="2209800"/>
                  </a:lnTo>
                  <a:lnTo>
                    <a:pt x="1172362" y="2197062"/>
                  </a:lnTo>
                  <a:lnTo>
                    <a:pt x="1178306" y="2197062"/>
                  </a:lnTo>
                  <a:lnTo>
                    <a:pt x="1179766" y="2184400"/>
                  </a:lnTo>
                  <a:lnTo>
                    <a:pt x="1186218" y="2197062"/>
                  </a:lnTo>
                  <a:lnTo>
                    <a:pt x="1182052" y="2197062"/>
                  </a:lnTo>
                  <a:lnTo>
                    <a:pt x="1188974" y="2209800"/>
                  </a:lnTo>
                  <a:lnTo>
                    <a:pt x="1192237" y="2209800"/>
                  </a:lnTo>
                  <a:lnTo>
                    <a:pt x="1190980" y="2197062"/>
                  </a:lnTo>
                  <a:lnTo>
                    <a:pt x="1197317" y="2197062"/>
                  </a:lnTo>
                  <a:lnTo>
                    <a:pt x="1204468" y="2209800"/>
                  </a:lnTo>
                  <a:lnTo>
                    <a:pt x="1206207" y="2209800"/>
                  </a:lnTo>
                  <a:lnTo>
                    <a:pt x="1201699" y="2201329"/>
                  </a:lnTo>
                  <a:lnTo>
                    <a:pt x="1199349" y="2197062"/>
                  </a:lnTo>
                  <a:lnTo>
                    <a:pt x="1193317" y="2184400"/>
                  </a:lnTo>
                  <a:lnTo>
                    <a:pt x="1188212" y="2184400"/>
                  </a:lnTo>
                  <a:lnTo>
                    <a:pt x="1186751" y="2171700"/>
                  </a:lnTo>
                  <a:lnTo>
                    <a:pt x="1190409" y="2171700"/>
                  </a:lnTo>
                  <a:lnTo>
                    <a:pt x="1195209" y="2184400"/>
                  </a:lnTo>
                  <a:lnTo>
                    <a:pt x="1190980" y="2171700"/>
                  </a:lnTo>
                  <a:lnTo>
                    <a:pt x="1190929" y="2159000"/>
                  </a:lnTo>
                  <a:lnTo>
                    <a:pt x="1186484" y="2150580"/>
                  </a:lnTo>
                  <a:lnTo>
                    <a:pt x="1187107" y="2155253"/>
                  </a:lnTo>
                  <a:lnTo>
                    <a:pt x="1181862" y="2146300"/>
                  </a:lnTo>
                  <a:lnTo>
                    <a:pt x="1183906" y="2146300"/>
                  </a:lnTo>
                  <a:lnTo>
                    <a:pt x="1179563" y="2133600"/>
                  </a:lnTo>
                  <a:lnTo>
                    <a:pt x="1178560" y="2133600"/>
                  </a:lnTo>
                  <a:lnTo>
                    <a:pt x="1178560" y="2146300"/>
                  </a:lnTo>
                  <a:lnTo>
                    <a:pt x="1174064" y="2146300"/>
                  </a:lnTo>
                  <a:lnTo>
                    <a:pt x="1169835" y="2133600"/>
                  </a:lnTo>
                  <a:lnTo>
                    <a:pt x="1169835" y="2146300"/>
                  </a:lnTo>
                  <a:lnTo>
                    <a:pt x="1162177" y="2146300"/>
                  </a:lnTo>
                  <a:lnTo>
                    <a:pt x="1160322" y="2133600"/>
                  </a:lnTo>
                  <a:lnTo>
                    <a:pt x="1165606" y="2133600"/>
                  </a:lnTo>
                  <a:lnTo>
                    <a:pt x="1169835" y="2146300"/>
                  </a:lnTo>
                  <a:lnTo>
                    <a:pt x="1169835" y="2133600"/>
                  </a:lnTo>
                  <a:lnTo>
                    <a:pt x="1178560" y="2146300"/>
                  </a:lnTo>
                  <a:lnTo>
                    <a:pt x="1178560" y="2133600"/>
                  </a:lnTo>
                  <a:lnTo>
                    <a:pt x="1177137" y="2133600"/>
                  </a:lnTo>
                  <a:lnTo>
                    <a:pt x="1179144" y="2120900"/>
                  </a:lnTo>
                  <a:lnTo>
                    <a:pt x="1187183" y="2133600"/>
                  </a:lnTo>
                  <a:lnTo>
                    <a:pt x="1190561" y="2133600"/>
                  </a:lnTo>
                  <a:lnTo>
                    <a:pt x="1198600" y="2146300"/>
                  </a:lnTo>
                  <a:lnTo>
                    <a:pt x="1203452" y="2146300"/>
                  </a:lnTo>
                  <a:lnTo>
                    <a:pt x="1216367" y="2159000"/>
                  </a:lnTo>
                  <a:lnTo>
                    <a:pt x="1219403" y="2146300"/>
                  </a:lnTo>
                  <a:lnTo>
                    <a:pt x="1217549" y="2146300"/>
                  </a:lnTo>
                  <a:lnTo>
                    <a:pt x="1220597" y="2133600"/>
                  </a:lnTo>
                  <a:lnTo>
                    <a:pt x="1203706" y="2133600"/>
                  </a:lnTo>
                  <a:lnTo>
                    <a:pt x="1197749" y="2120900"/>
                  </a:lnTo>
                  <a:lnTo>
                    <a:pt x="1228204" y="2120900"/>
                  </a:lnTo>
                  <a:lnTo>
                    <a:pt x="1226515" y="2108200"/>
                  </a:lnTo>
                  <a:lnTo>
                    <a:pt x="1208849" y="2108200"/>
                  </a:lnTo>
                  <a:lnTo>
                    <a:pt x="1204747" y="2095500"/>
                  </a:lnTo>
                  <a:lnTo>
                    <a:pt x="1209598" y="2095500"/>
                  </a:lnTo>
                  <a:lnTo>
                    <a:pt x="1228204" y="2108200"/>
                  </a:lnTo>
                  <a:lnTo>
                    <a:pt x="1226997" y="2095500"/>
                  </a:lnTo>
                  <a:lnTo>
                    <a:pt x="1227988" y="2095500"/>
                  </a:lnTo>
                  <a:lnTo>
                    <a:pt x="1226515" y="2092667"/>
                  </a:lnTo>
                  <a:lnTo>
                    <a:pt x="1226515" y="2095500"/>
                  </a:lnTo>
                  <a:lnTo>
                    <a:pt x="1214767" y="2095500"/>
                  </a:lnTo>
                  <a:lnTo>
                    <a:pt x="1219746" y="2082800"/>
                  </a:lnTo>
                  <a:lnTo>
                    <a:pt x="1226515" y="2095500"/>
                  </a:lnTo>
                  <a:lnTo>
                    <a:pt x="1226515" y="2092667"/>
                  </a:lnTo>
                  <a:lnTo>
                    <a:pt x="1221384" y="2082800"/>
                  </a:lnTo>
                  <a:lnTo>
                    <a:pt x="1236345" y="2082800"/>
                  </a:lnTo>
                  <a:lnTo>
                    <a:pt x="1231900" y="2057400"/>
                  </a:lnTo>
                  <a:lnTo>
                    <a:pt x="1246809" y="2057400"/>
                  </a:lnTo>
                  <a:lnTo>
                    <a:pt x="1248232" y="2044700"/>
                  </a:lnTo>
                  <a:lnTo>
                    <a:pt x="1254950" y="2044700"/>
                  </a:lnTo>
                  <a:lnTo>
                    <a:pt x="1265021" y="2031987"/>
                  </a:lnTo>
                  <a:lnTo>
                    <a:pt x="1276400" y="2031987"/>
                  </a:lnTo>
                  <a:lnTo>
                    <a:pt x="1263726" y="2019300"/>
                  </a:lnTo>
                  <a:lnTo>
                    <a:pt x="1262037" y="2019300"/>
                  </a:lnTo>
                  <a:lnTo>
                    <a:pt x="1259497" y="2006600"/>
                  </a:lnTo>
                  <a:lnTo>
                    <a:pt x="1267409" y="2006600"/>
                  </a:lnTo>
                  <a:lnTo>
                    <a:pt x="1267371" y="2006409"/>
                  </a:lnTo>
                  <a:lnTo>
                    <a:pt x="1264793" y="1993887"/>
                  </a:lnTo>
                  <a:lnTo>
                    <a:pt x="1267561" y="1981200"/>
                  </a:lnTo>
                  <a:lnTo>
                    <a:pt x="1281709" y="1981200"/>
                  </a:lnTo>
                  <a:lnTo>
                    <a:pt x="1275181" y="1969998"/>
                  </a:lnTo>
                  <a:lnTo>
                    <a:pt x="1274305" y="1968500"/>
                  </a:lnTo>
                  <a:lnTo>
                    <a:pt x="1273886" y="1968500"/>
                  </a:lnTo>
                  <a:lnTo>
                    <a:pt x="1268171" y="1968500"/>
                  </a:lnTo>
                  <a:lnTo>
                    <a:pt x="1272184" y="1955800"/>
                  </a:lnTo>
                  <a:lnTo>
                    <a:pt x="1273886" y="1968500"/>
                  </a:lnTo>
                  <a:lnTo>
                    <a:pt x="1281341" y="1955800"/>
                  </a:lnTo>
                  <a:lnTo>
                    <a:pt x="1286319" y="1943696"/>
                  </a:lnTo>
                  <a:lnTo>
                    <a:pt x="1286586" y="1943061"/>
                  </a:lnTo>
                  <a:lnTo>
                    <a:pt x="1294345" y="1930387"/>
                  </a:lnTo>
                  <a:lnTo>
                    <a:pt x="1309408" y="1930387"/>
                  </a:lnTo>
                  <a:lnTo>
                    <a:pt x="1303274" y="1917700"/>
                  </a:lnTo>
                  <a:lnTo>
                    <a:pt x="1308455" y="1917700"/>
                  </a:lnTo>
                  <a:lnTo>
                    <a:pt x="1297444" y="1904847"/>
                  </a:lnTo>
                  <a:lnTo>
                    <a:pt x="1317002" y="1904847"/>
                  </a:lnTo>
                  <a:lnTo>
                    <a:pt x="1317066" y="1905330"/>
                  </a:lnTo>
                  <a:lnTo>
                    <a:pt x="1317193" y="1906257"/>
                  </a:lnTo>
                  <a:lnTo>
                    <a:pt x="1318717" y="1917700"/>
                  </a:lnTo>
                  <a:lnTo>
                    <a:pt x="1311935" y="1917700"/>
                  </a:lnTo>
                  <a:lnTo>
                    <a:pt x="1318387" y="1930387"/>
                  </a:lnTo>
                  <a:lnTo>
                    <a:pt x="1322463" y="1943061"/>
                  </a:lnTo>
                  <a:lnTo>
                    <a:pt x="1289939" y="1943061"/>
                  </a:lnTo>
                  <a:lnTo>
                    <a:pt x="1294180" y="1955800"/>
                  </a:lnTo>
                  <a:lnTo>
                    <a:pt x="1308671" y="1955800"/>
                  </a:lnTo>
                  <a:lnTo>
                    <a:pt x="1310881" y="1968500"/>
                  </a:lnTo>
                  <a:lnTo>
                    <a:pt x="1319733" y="1968500"/>
                  </a:lnTo>
                  <a:lnTo>
                    <a:pt x="1327277" y="1981200"/>
                  </a:lnTo>
                  <a:lnTo>
                    <a:pt x="1317015" y="1981200"/>
                  </a:lnTo>
                  <a:lnTo>
                    <a:pt x="1328851" y="1993887"/>
                  </a:lnTo>
                  <a:lnTo>
                    <a:pt x="1303489" y="1993887"/>
                  </a:lnTo>
                  <a:lnTo>
                    <a:pt x="1306029" y="2006600"/>
                  </a:lnTo>
                  <a:lnTo>
                    <a:pt x="1305712" y="2006600"/>
                  </a:lnTo>
                  <a:lnTo>
                    <a:pt x="1311351" y="2019300"/>
                  </a:lnTo>
                  <a:lnTo>
                    <a:pt x="1300035" y="2019300"/>
                  </a:lnTo>
                  <a:lnTo>
                    <a:pt x="1299997" y="2031987"/>
                  </a:lnTo>
                  <a:lnTo>
                    <a:pt x="1299806" y="2031987"/>
                  </a:lnTo>
                  <a:lnTo>
                    <a:pt x="1299260" y="2033752"/>
                  </a:lnTo>
                  <a:lnTo>
                    <a:pt x="1299260" y="2184400"/>
                  </a:lnTo>
                  <a:lnTo>
                    <a:pt x="1294180" y="2184400"/>
                  </a:lnTo>
                  <a:lnTo>
                    <a:pt x="1294180" y="2489162"/>
                  </a:lnTo>
                  <a:lnTo>
                    <a:pt x="1279817" y="2489162"/>
                  </a:lnTo>
                  <a:lnTo>
                    <a:pt x="1284033" y="2476500"/>
                  </a:lnTo>
                  <a:lnTo>
                    <a:pt x="1293342" y="2476500"/>
                  </a:lnTo>
                  <a:lnTo>
                    <a:pt x="1294180" y="2489162"/>
                  </a:lnTo>
                  <a:lnTo>
                    <a:pt x="1294180" y="2184400"/>
                  </a:lnTo>
                  <a:lnTo>
                    <a:pt x="1284236" y="2184400"/>
                  </a:lnTo>
                  <a:lnTo>
                    <a:pt x="1283296" y="2171700"/>
                  </a:lnTo>
                  <a:lnTo>
                    <a:pt x="1296720" y="2171700"/>
                  </a:lnTo>
                  <a:lnTo>
                    <a:pt x="1299260" y="2184400"/>
                  </a:lnTo>
                  <a:lnTo>
                    <a:pt x="1299260" y="2033752"/>
                  </a:lnTo>
                  <a:lnTo>
                    <a:pt x="1295869" y="2044700"/>
                  </a:lnTo>
                  <a:lnTo>
                    <a:pt x="1286751" y="2031987"/>
                  </a:lnTo>
                  <a:lnTo>
                    <a:pt x="1278166" y="2031987"/>
                  </a:lnTo>
                  <a:lnTo>
                    <a:pt x="1282230" y="2044700"/>
                  </a:lnTo>
                  <a:lnTo>
                    <a:pt x="1284859" y="2057400"/>
                  </a:lnTo>
                  <a:lnTo>
                    <a:pt x="1282344" y="2070100"/>
                  </a:lnTo>
                  <a:lnTo>
                    <a:pt x="1287945" y="2070100"/>
                  </a:lnTo>
                  <a:lnTo>
                    <a:pt x="1282344" y="2078012"/>
                  </a:lnTo>
                  <a:lnTo>
                    <a:pt x="1282344" y="2171700"/>
                  </a:lnTo>
                  <a:lnTo>
                    <a:pt x="1271346" y="2171700"/>
                  </a:lnTo>
                  <a:lnTo>
                    <a:pt x="1269657" y="2159000"/>
                  </a:lnTo>
                  <a:lnTo>
                    <a:pt x="1278115" y="2159000"/>
                  </a:lnTo>
                  <a:lnTo>
                    <a:pt x="1282344" y="2171700"/>
                  </a:lnTo>
                  <a:lnTo>
                    <a:pt x="1282344" y="2078012"/>
                  </a:lnTo>
                  <a:lnTo>
                    <a:pt x="1278953" y="2082800"/>
                  </a:lnTo>
                  <a:lnTo>
                    <a:pt x="1277264" y="2082800"/>
                  </a:lnTo>
                  <a:lnTo>
                    <a:pt x="1266672" y="2072195"/>
                  </a:lnTo>
                  <a:lnTo>
                    <a:pt x="1264475" y="2082800"/>
                  </a:lnTo>
                  <a:lnTo>
                    <a:pt x="1265631" y="2082800"/>
                  </a:lnTo>
                  <a:lnTo>
                    <a:pt x="1269022" y="2095500"/>
                  </a:lnTo>
                  <a:lnTo>
                    <a:pt x="1273035" y="2108200"/>
                  </a:lnTo>
                  <a:lnTo>
                    <a:pt x="1258658" y="2108200"/>
                  </a:lnTo>
                  <a:lnTo>
                    <a:pt x="1258658" y="2120900"/>
                  </a:lnTo>
                  <a:lnTo>
                    <a:pt x="1268806" y="2120900"/>
                  </a:lnTo>
                  <a:lnTo>
                    <a:pt x="1250924" y="2133600"/>
                  </a:lnTo>
                  <a:lnTo>
                    <a:pt x="1253261" y="2146300"/>
                  </a:lnTo>
                  <a:lnTo>
                    <a:pt x="1257033" y="2159000"/>
                  </a:lnTo>
                  <a:lnTo>
                    <a:pt x="1237513" y="2159000"/>
                  </a:lnTo>
                  <a:lnTo>
                    <a:pt x="1240891" y="2171700"/>
                  </a:lnTo>
                  <a:lnTo>
                    <a:pt x="1258658" y="2171700"/>
                  </a:lnTo>
                  <a:lnTo>
                    <a:pt x="1265428" y="2184400"/>
                  </a:lnTo>
                  <a:lnTo>
                    <a:pt x="1254747" y="2184400"/>
                  </a:lnTo>
                  <a:lnTo>
                    <a:pt x="1263434" y="2197062"/>
                  </a:lnTo>
                  <a:lnTo>
                    <a:pt x="1264589" y="2197062"/>
                  </a:lnTo>
                  <a:lnTo>
                    <a:pt x="1261198" y="2209800"/>
                  </a:lnTo>
                  <a:lnTo>
                    <a:pt x="1254036" y="2209800"/>
                  </a:lnTo>
                  <a:lnTo>
                    <a:pt x="1251458" y="2197062"/>
                  </a:lnTo>
                  <a:lnTo>
                    <a:pt x="1247368" y="2197062"/>
                  </a:lnTo>
                  <a:lnTo>
                    <a:pt x="1253896" y="2209800"/>
                  </a:lnTo>
                  <a:lnTo>
                    <a:pt x="1224826" y="2209800"/>
                  </a:lnTo>
                  <a:lnTo>
                    <a:pt x="1240675" y="2222500"/>
                  </a:lnTo>
                  <a:lnTo>
                    <a:pt x="1242580" y="2235200"/>
                  </a:lnTo>
                  <a:lnTo>
                    <a:pt x="1241945" y="2235200"/>
                  </a:lnTo>
                  <a:lnTo>
                    <a:pt x="1250200" y="2247900"/>
                  </a:lnTo>
                  <a:lnTo>
                    <a:pt x="1246809" y="2244052"/>
                  </a:lnTo>
                  <a:lnTo>
                    <a:pt x="1246809" y="2286000"/>
                  </a:lnTo>
                  <a:lnTo>
                    <a:pt x="1246797" y="2286279"/>
                  </a:lnTo>
                  <a:lnTo>
                    <a:pt x="1245971" y="2298700"/>
                  </a:lnTo>
                  <a:lnTo>
                    <a:pt x="1238351" y="2298700"/>
                  </a:lnTo>
                  <a:lnTo>
                    <a:pt x="1234122" y="2286000"/>
                  </a:lnTo>
                  <a:lnTo>
                    <a:pt x="1246809" y="2286000"/>
                  </a:lnTo>
                  <a:lnTo>
                    <a:pt x="1246809" y="2244052"/>
                  </a:lnTo>
                  <a:lnTo>
                    <a:pt x="1239037" y="2235200"/>
                  </a:lnTo>
                  <a:lnTo>
                    <a:pt x="1206957" y="2235200"/>
                  </a:lnTo>
                  <a:lnTo>
                    <a:pt x="1206906" y="2235581"/>
                  </a:lnTo>
                  <a:lnTo>
                    <a:pt x="1205382" y="2247900"/>
                  </a:lnTo>
                  <a:lnTo>
                    <a:pt x="1213827" y="2247900"/>
                  </a:lnTo>
                  <a:lnTo>
                    <a:pt x="1216850" y="2260600"/>
                  </a:lnTo>
                  <a:lnTo>
                    <a:pt x="1209484" y="2260600"/>
                  </a:lnTo>
                  <a:lnTo>
                    <a:pt x="1203236" y="2273300"/>
                  </a:lnTo>
                  <a:lnTo>
                    <a:pt x="1209598" y="2286000"/>
                  </a:lnTo>
                  <a:lnTo>
                    <a:pt x="1215999" y="2286000"/>
                  </a:lnTo>
                  <a:lnTo>
                    <a:pt x="1224076" y="2298700"/>
                  </a:lnTo>
                  <a:lnTo>
                    <a:pt x="1232319" y="2298700"/>
                  </a:lnTo>
                  <a:lnTo>
                    <a:pt x="1239202" y="2311400"/>
                  </a:lnTo>
                  <a:lnTo>
                    <a:pt x="1229893" y="2311400"/>
                  </a:lnTo>
                  <a:lnTo>
                    <a:pt x="1222286" y="2298700"/>
                  </a:lnTo>
                  <a:lnTo>
                    <a:pt x="1213827" y="2311400"/>
                  </a:lnTo>
                  <a:lnTo>
                    <a:pt x="1207643" y="2311400"/>
                  </a:lnTo>
                  <a:lnTo>
                    <a:pt x="1212977" y="2324100"/>
                  </a:lnTo>
                  <a:lnTo>
                    <a:pt x="1206207" y="2324100"/>
                  </a:lnTo>
                  <a:lnTo>
                    <a:pt x="1209598" y="2336800"/>
                  </a:lnTo>
                  <a:lnTo>
                    <a:pt x="1201686" y="2336800"/>
                  </a:lnTo>
                  <a:lnTo>
                    <a:pt x="1210437" y="2349500"/>
                  </a:lnTo>
                  <a:lnTo>
                    <a:pt x="1214666" y="2336800"/>
                  </a:lnTo>
                  <a:lnTo>
                    <a:pt x="1226718" y="2336800"/>
                  </a:lnTo>
                  <a:lnTo>
                    <a:pt x="1219555" y="2324100"/>
                  </a:lnTo>
                  <a:lnTo>
                    <a:pt x="1223975" y="2324100"/>
                  </a:lnTo>
                  <a:lnTo>
                    <a:pt x="1232268" y="2331872"/>
                  </a:lnTo>
                  <a:lnTo>
                    <a:pt x="1234122" y="2324100"/>
                  </a:lnTo>
                  <a:lnTo>
                    <a:pt x="1237513" y="2324100"/>
                  </a:lnTo>
                  <a:lnTo>
                    <a:pt x="1237513" y="2336800"/>
                  </a:lnTo>
                  <a:lnTo>
                    <a:pt x="1232268" y="2331872"/>
                  </a:lnTo>
                  <a:lnTo>
                    <a:pt x="1231087" y="2336800"/>
                  </a:lnTo>
                  <a:lnTo>
                    <a:pt x="1225321" y="2362200"/>
                  </a:lnTo>
                  <a:lnTo>
                    <a:pt x="1222286" y="2374900"/>
                  </a:lnTo>
                  <a:lnTo>
                    <a:pt x="1221282" y="2374900"/>
                  </a:lnTo>
                  <a:lnTo>
                    <a:pt x="1221282" y="3263862"/>
                  </a:lnTo>
                  <a:lnTo>
                    <a:pt x="1217206" y="3276587"/>
                  </a:lnTo>
                  <a:lnTo>
                    <a:pt x="1212977" y="3276587"/>
                  </a:lnTo>
                  <a:lnTo>
                    <a:pt x="1212126" y="3263862"/>
                  </a:lnTo>
                  <a:lnTo>
                    <a:pt x="1209205" y="3263862"/>
                  </a:lnTo>
                  <a:lnTo>
                    <a:pt x="1218577" y="3251200"/>
                  </a:lnTo>
                  <a:lnTo>
                    <a:pt x="1218501" y="3251936"/>
                  </a:lnTo>
                  <a:lnTo>
                    <a:pt x="1218412" y="3252787"/>
                  </a:lnTo>
                  <a:lnTo>
                    <a:pt x="1217218" y="3263862"/>
                  </a:lnTo>
                  <a:lnTo>
                    <a:pt x="1221282" y="3263862"/>
                  </a:lnTo>
                  <a:lnTo>
                    <a:pt x="1221282" y="2374900"/>
                  </a:lnTo>
                  <a:lnTo>
                    <a:pt x="1213827" y="2374900"/>
                  </a:lnTo>
                  <a:lnTo>
                    <a:pt x="1213827" y="2476500"/>
                  </a:lnTo>
                  <a:lnTo>
                    <a:pt x="1212164" y="2489162"/>
                  </a:lnTo>
                  <a:lnTo>
                    <a:pt x="1201204" y="2489162"/>
                  </a:lnTo>
                  <a:lnTo>
                    <a:pt x="1198600" y="2476500"/>
                  </a:lnTo>
                  <a:lnTo>
                    <a:pt x="1213827" y="2476500"/>
                  </a:lnTo>
                  <a:lnTo>
                    <a:pt x="1213827" y="2374900"/>
                  </a:lnTo>
                  <a:lnTo>
                    <a:pt x="1184224" y="2374900"/>
                  </a:lnTo>
                  <a:lnTo>
                    <a:pt x="1184224" y="3060700"/>
                  </a:lnTo>
                  <a:lnTo>
                    <a:pt x="1167295" y="3060700"/>
                  </a:lnTo>
                  <a:lnTo>
                    <a:pt x="1154087" y="3048000"/>
                  </a:lnTo>
                  <a:lnTo>
                    <a:pt x="1151509" y="3035300"/>
                  </a:lnTo>
                  <a:lnTo>
                    <a:pt x="1166456" y="3022600"/>
                  </a:lnTo>
                  <a:lnTo>
                    <a:pt x="1166736" y="3035300"/>
                  </a:lnTo>
                  <a:lnTo>
                    <a:pt x="1168044" y="3048000"/>
                  </a:lnTo>
                  <a:lnTo>
                    <a:pt x="1172997" y="3048000"/>
                  </a:lnTo>
                  <a:lnTo>
                    <a:pt x="1184224" y="3060700"/>
                  </a:lnTo>
                  <a:lnTo>
                    <a:pt x="1184224" y="2374900"/>
                  </a:lnTo>
                  <a:lnTo>
                    <a:pt x="1151229" y="2374900"/>
                  </a:lnTo>
                  <a:lnTo>
                    <a:pt x="1174064" y="2387600"/>
                  </a:lnTo>
                  <a:lnTo>
                    <a:pt x="1160640" y="2387600"/>
                  </a:lnTo>
                  <a:lnTo>
                    <a:pt x="1167307" y="2400300"/>
                  </a:lnTo>
                  <a:lnTo>
                    <a:pt x="1163916" y="2400300"/>
                  </a:lnTo>
                  <a:lnTo>
                    <a:pt x="1164767" y="2413000"/>
                  </a:lnTo>
                  <a:lnTo>
                    <a:pt x="1151991" y="2400300"/>
                  </a:lnTo>
                  <a:lnTo>
                    <a:pt x="1148905" y="2413000"/>
                  </a:lnTo>
                  <a:lnTo>
                    <a:pt x="1147635" y="2413000"/>
                  </a:lnTo>
                  <a:lnTo>
                    <a:pt x="1148905" y="2425700"/>
                  </a:lnTo>
                  <a:lnTo>
                    <a:pt x="1147394" y="2425700"/>
                  </a:lnTo>
                  <a:lnTo>
                    <a:pt x="1156512" y="2438400"/>
                  </a:lnTo>
                  <a:lnTo>
                    <a:pt x="1146289" y="2438400"/>
                  </a:lnTo>
                  <a:lnTo>
                    <a:pt x="1148346" y="2451100"/>
                  </a:lnTo>
                  <a:lnTo>
                    <a:pt x="1130706" y="2451100"/>
                  </a:lnTo>
                  <a:lnTo>
                    <a:pt x="1138224" y="2463800"/>
                  </a:lnTo>
                  <a:lnTo>
                    <a:pt x="1145133" y="2463800"/>
                  </a:lnTo>
                  <a:lnTo>
                    <a:pt x="1146263" y="2476500"/>
                  </a:lnTo>
                  <a:lnTo>
                    <a:pt x="1126274" y="2476500"/>
                  </a:lnTo>
                  <a:lnTo>
                    <a:pt x="1131341" y="2489162"/>
                  </a:lnTo>
                  <a:lnTo>
                    <a:pt x="1148715" y="2489162"/>
                  </a:lnTo>
                  <a:lnTo>
                    <a:pt x="1156309" y="2476500"/>
                  </a:lnTo>
                  <a:lnTo>
                    <a:pt x="1161046" y="2476500"/>
                  </a:lnTo>
                  <a:lnTo>
                    <a:pt x="1165783" y="2486279"/>
                  </a:lnTo>
                  <a:lnTo>
                    <a:pt x="1163713" y="2476500"/>
                  </a:lnTo>
                  <a:lnTo>
                    <a:pt x="1170686" y="2476500"/>
                  </a:lnTo>
                  <a:lnTo>
                    <a:pt x="1179995" y="2476500"/>
                  </a:lnTo>
                  <a:lnTo>
                    <a:pt x="1181633" y="2489162"/>
                  </a:lnTo>
                  <a:lnTo>
                    <a:pt x="1179995" y="2489162"/>
                  </a:lnTo>
                  <a:lnTo>
                    <a:pt x="1179995" y="2832100"/>
                  </a:lnTo>
                  <a:lnTo>
                    <a:pt x="1178293" y="2832100"/>
                  </a:lnTo>
                  <a:lnTo>
                    <a:pt x="1166456" y="2844800"/>
                  </a:lnTo>
                  <a:lnTo>
                    <a:pt x="1163078" y="2819400"/>
                  </a:lnTo>
                  <a:lnTo>
                    <a:pt x="1173226" y="2819400"/>
                  </a:lnTo>
                  <a:lnTo>
                    <a:pt x="1179995" y="2832100"/>
                  </a:lnTo>
                  <a:lnTo>
                    <a:pt x="1179995" y="2489162"/>
                  </a:lnTo>
                  <a:lnTo>
                    <a:pt x="1175740" y="2489162"/>
                  </a:lnTo>
                  <a:lnTo>
                    <a:pt x="1170686" y="2476500"/>
                  </a:lnTo>
                  <a:lnTo>
                    <a:pt x="1174064" y="2489162"/>
                  </a:lnTo>
                  <a:lnTo>
                    <a:pt x="1167180" y="2489162"/>
                  </a:lnTo>
                  <a:lnTo>
                    <a:pt x="1165783" y="2486279"/>
                  </a:lnTo>
                  <a:lnTo>
                    <a:pt x="1166393" y="2489162"/>
                  </a:lnTo>
                  <a:lnTo>
                    <a:pt x="1155458" y="2489162"/>
                  </a:lnTo>
                  <a:lnTo>
                    <a:pt x="1155560" y="2501887"/>
                  </a:lnTo>
                  <a:lnTo>
                    <a:pt x="1142111" y="2501887"/>
                  </a:lnTo>
                  <a:lnTo>
                    <a:pt x="1152398" y="2514600"/>
                  </a:lnTo>
                  <a:lnTo>
                    <a:pt x="1147495" y="2514600"/>
                  </a:lnTo>
                  <a:lnTo>
                    <a:pt x="1147610" y="2514981"/>
                  </a:lnTo>
                  <a:lnTo>
                    <a:pt x="1151229" y="2527300"/>
                  </a:lnTo>
                  <a:lnTo>
                    <a:pt x="1132624" y="2514600"/>
                  </a:lnTo>
                  <a:lnTo>
                    <a:pt x="1132725" y="2514981"/>
                  </a:lnTo>
                  <a:lnTo>
                    <a:pt x="1135976" y="2527300"/>
                  </a:lnTo>
                  <a:lnTo>
                    <a:pt x="1141082" y="2527300"/>
                  </a:lnTo>
                  <a:lnTo>
                    <a:pt x="1146187" y="2540000"/>
                  </a:lnTo>
                  <a:lnTo>
                    <a:pt x="1135341" y="2540000"/>
                  </a:lnTo>
                  <a:lnTo>
                    <a:pt x="1132205" y="2552700"/>
                  </a:lnTo>
                  <a:lnTo>
                    <a:pt x="1125245" y="2552700"/>
                  </a:lnTo>
                  <a:lnTo>
                    <a:pt x="1116545" y="2565400"/>
                  </a:lnTo>
                  <a:lnTo>
                    <a:pt x="1124165" y="2565400"/>
                  </a:lnTo>
                  <a:lnTo>
                    <a:pt x="1133602" y="2578100"/>
                  </a:lnTo>
                  <a:lnTo>
                    <a:pt x="1140663" y="2578100"/>
                  </a:lnTo>
                  <a:lnTo>
                    <a:pt x="1142009" y="2590800"/>
                  </a:lnTo>
                  <a:lnTo>
                    <a:pt x="1148981" y="2590800"/>
                  </a:lnTo>
                  <a:lnTo>
                    <a:pt x="1146581" y="2601569"/>
                  </a:lnTo>
                  <a:lnTo>
                    <a:pt x="1146581" y="2819400"/>
                  </a:lnTo>
                  <a:lnTo>
                    <a:pt x="1145755" y="2819400"/>
                  </a:lnTo>
                  <a:lnTo>
                    <a:pt x="1141920" y="2832100"/>
                  </a:lnTo>
                  <a:lnTo>
                    <a:pt x="1130084" y="2832100"/>
                  </a:lnTo>
                  <a:lnTo>
                    <a:pt x="1132624" y="2819400"/>
                  </a:lnTo>
                  <a:lnTo>
                    <a:pt x="1132624" y="2806700"/>
                  </a:lnTo>
                  <a:lnTo>
                    <a:pt x="1143596" y="2806700"/>
                  </a:lnTo>
                  <a:lnTo>
                    <a:pt x="1146581" y="2819400"/>
                  </a:lnTo>
                  <a:lnTo>
                    <a:pt x="1146581" y="2601569"/>
                  </a:lnTo>
                  <a:lnTo>
                    <a:pt x="1146149" y="2603500"/>
                  </a:lnTo>
                  <a:lnTo>
                    <a:pt x="1140929" y="2603500"/>
                  </a:lnTo>
                  <a:lnTo>
                    <a:pt x="1140548" y="2616200"/>
                  </a:lnTo>
                  <a:lnTo>
                    <a:pt x="1136840" y="2616200"/>
                  </a:lnTo>
                  <a:lnTo>
                    <a:pt x="1124165" y="2628900"/>
                  </a:lnTo>
                  <a:lnTo>
                    <a:pt x="1131658" y="2628900"/>
                  </a:lnTo>
                  <a:lnTo>
                    <a:pt x="1145311" y="2641600"/>
                  </a:lnTo>
                  <a:lnTo>
                    <a:pt x="1138542" y="2641600"/>
                  </a:lnTo>
                  <a:lnTo>
                    <a:pt x="1138542" y="2781300"/>
                  </a:lnTo>
                  <a:lnTo>
                    <a:pt x="1131773" y="2781300"/>
                  </a:lnTo>
                  <a:lnTo>
                    <a:pt x="1134313" y="2768600"/>
                  </a:lnTo>
                  <a:lnTo>
                    <a:pt x="1138542" y="2781300"/>
                  </a:lnTo>
                  <a:lnTo>
                    <a:pt x="1138542" y="2641600"/>
                  </a:lnTo>
                  <a:lnTo>
                    <a:pt x="1121308" y="2641600"/>
                  </a:lnTo>
                  <a:lnTo>
                    <a:pt x="1129436" y="2654300"/>
                  </a:lnTo>
                  <a:lnTo>
                    <a:pt x="1132878" y="2654300"/>
                  </a:lnTo>
                  <a:lnTo>
                    <a:pt x="1127226" y="2667000"/>
                  </a:lnTo>
                  <a:lnTo>
                    <a:pt x="1124165" y="2667000"/>
                  </a:lnTo>
                  <a:lnTo>
                    <a:pt x="1124165" y="2679700"/>
                  </a:lnTo>
                  <a:lnTo>
                    <a:pt x="1119085" y="2679700"/>
                  </a:lnTo>
                  <a:lnTo>
                    <a:pt x="1116037" y="2672080"/>
                  </a:lnTo>
                  <a:lnTo>
                    <a:pt x="1124165" y="2679700"/>
                  </a:lnTo>
                  <a:lnTo>
                    <a:pt x="1124165" y="2667000"/>
                  </a:lnTo>
                  <a:lnTo>
                    <a:pt x="1114018" y="2667000"/>
                  </a:lnTo>
                  <a:lnTo>
                    <a:pt x="1110627" y="2667000"/>
                  </a:lnTo>
                  <a:lnTo>
                    <a:pt x="1114310" y="2670454"/>
                  </a:lnTo>
                  <a:lnTo>
                    <a:pt x="1115123" y="2679700"/>
                  </a:lnTo>
                  <a:lnTo>
                    <a:pt x="1111478" y="2679700"/>
                  </a:lnTo>
                  <a:lnTo>
                    <a:pt x="1115707" y="2692400"/>
                  </a:lnTo>
                  <a:lnTo>
                    <a:pt x="1103858" y="2679700"/>
                  </a:lnTo>
                  <a:lnTo>
                    <a:pt x="1100480" y="2692400"/>
                  </a:lnTo>
                  <a:lnTo>
                    <a:pt x="1108938" y="2705100"/>
                  </a:lnTo>
                  <a:lnTo>
                    <a:pt x="1112316" y="2705100"/>
                  </a:lnTo>
                  <a:lnTo>
                    <a:pt x="1118247" y="2717800"/>
                  </a:lnTo>
                  <a:lnTo>
                    <a:pt x="1109789" y="2717800"/>
                  </a:lnTo>
                  <a:lnTo>
                    <a:pt x="1103020" y="2705100"/>
                  </a:lnTo>
                  <a:lnTo>
                    <a:pt x="1105052" y="2717800"/>
                  </a:lnTo>
                  <a:lnTo>
                    <a:pt x="1098791" y="2717800"/>
                  </a:lnTo>
                  <a:lnTo>
                    <a:pt x="1097940" y="2730500"/>
                  </a:lnTo>
                  <a:lnTo>
                    <a:pt x="1113180" y="2730500"/>
                  </a:lnTo>
                  <a:lnTo>
                    <a:pt x="1117930" y="2743200"/>
                  </a:lnTo>
                  <a:lnTo>
                    <a:pt x="1111478" y="2743200"/>
                  </a:lnTo>
                  <a:lnTo>
                    <a:pt x="1113167" y="2755900"/>
                  </a:lnTo>
                  <a:lnTo>
                    <a:pt x="1112316" y="2755900"/>
                  </a:lnTo>
                  <a:lnTo>
                    <a:pt x="1114856" y="2768600"/>
                  </a:lnTo>
                  <a:lnTo>
                    <a:pt x="1125855" y="2781300"/>
                  </a:lnTo>
                  <a:lnTo>
                    <a:pt x="1127074" y="2781300"/>
                  </a:lnTo>
                  <a:lnTo>
                    <a:pt x="1125855" y="2782595"/>
                  </a:lnTo>
                  <a:lnTo>
                    <a:pt x="1125855" y="2819400"/>
                  </a:lnTo>
                  <a:lnTo>
                    <a:pt x="1123315" y="2819400"/>
                  </a:lnTo>
                  <a:lnTo>
                    <a:pt x="1120140" y="2814637"/>
                  </a:lnTo>
                  <a:lnTo>
                    <a:pt x="1125855" y="2819400"/>
                  </a:lnTo>
                  <a:lnTo>
                    <a:pt x="1125855" y="2782595"/>
                  </a:lnTo>
                  <a:lnTo>
                    <a:pt x="1115072" y="2794000"/>
                  </a:lnTo>
                  <a:lnTo>
                    <a:pt x="1104658" y="2794000"/>
                  </a:lnTo>
                  <a:lnTo>
                    <a:pt x="1112316" y="2806700"/>
                  </a:lnTo>
                  <a:lnTo>
                    <a:pt x="1110627" y="2806700"/>
                  </a:lnTo>
                  <a:lnTo>
                    <a:pt x="1113345" y="2808960"/>
                  </a:lnTo>
                  <a:lnTo>
                    <a:pt x="1106398" y="2819400"/>
                  </a:lnTo>
                  <a:lnTo>
                    <a:pt x="1115593" y="2819400"/>
                  </a:lnTo>
                  <a:lnTo>
                    <a:pt x="1113650" y="2832100"/>
                  </a:lnTo>
                  <a:lnTo>
                    <a:pt x="1119085" y="2832100"/>
                  </a:lnTo>
                  <a:lnTo>
                    <a:pt x="1101712" y="2844800"/>
                  </a:lnTo>
                  <a:lnTo>
                    <a:pt x="1101852" y="2844800"/>
                  </a:lnTo>
                  <a:lnTo>
                    <a:pt x="1104696" y="2857500"/>
                  </a:lnTo>
                  <a:lnTo>
                    <a:pt x="1112316" y="2857500"/>
                  </a:lnTo>
                  <a:lnTo>
                    <a:pt x="1115085" y="2870200"/>
                  </a:lnTo>
                  <a:lnTo>
                    <a:pt x="1109040" y="2882900"/>
                  </a:lnTo>
                  <a:lnTo>
                    <a:pt x="1099350" y="2895600"/>
                  </a:lnTo>
                  <a:lnTo>
                    <a:pt x="1091171" y="2908300"/>
                  </a:lnTo>
                  <a:lnTo>
                    <a:pt x="1124000" y="2908300"/>
                  </a:lnTo>
                  <a:lnTo>
                    <a:pt x="1119111" y="2920936"/>
                  </a:lnTo>
                  <a:lnTo>
                    <a:pt x="1110170" y="2920936"/>
                  </a:lnTo>
                  <a:lnTo>
                    <a:pt x="1111478" y="2933700"/>
                  </a:lnTo>
                  <a:lnTo>
                    <a:pt x="1112139" y="2946400"/>
                  </a:lnTo>
                  <a:lnTo>
                    <a:pt x="1105446" y="2946400"/>
                  </a:lnTo>
                  <a:lnTo>
                    <a:pt x="1107249" y="2959100"/>
                  </a:lnTo>
                  <a:lnTo>
                    <a:pt x="1114247" y="2959100"/>
                  </a:lnTo>
                  <a:lnTo>
                    <a:pt x="1110627" y="2971800"/>
                  </a:lnTo>
                  <a:lnTo>
                    <a:pt x="1119187" y="2971800"/>
                  </a:lnTo>
                  <a:lnTo>
                    <a:pt x="1120635" y="2984500"/>
                  </a:lnTo>
                  <a:lnTo>
                    <a:pt x="1133462" y="2984500"/>
                  </a:lnTo>
                  <a:lnTo>
                    <a:pt x="1120267" y="2997200"/>
                  </a:lnTo>
                  <a:lnTo>
                    <a:pt x="1108087" y="2997200"/>
                  </a:lnTo>
                  <a:lnTo>
                    <a:pt x="1108938" y="3009900"/>
                  </a:lnTo>
                  <a:lnTo>
                    <a:pt x="1122362" y="3009900"/>
                  </a:lnTo>
                  <a:lnTo>
                    <a:pt x="1126693" y="3022600"/>
                  </a:lnTo>
                  <a:lnTo>
                    <a:pt x="1123035" y="3022600"/>
                  </a:lnTo>
                  <a:lnTo>
                    <a:pt x="1131252" y="3035300"/>
                  </a:lnTo>
                  <a:lnTo>
                    <a:pt x="1138021" y="3035300"/>
                  </a:lnTo>
                  <a:lnTo>
                    <a:pt x="1143622" y="3048000"/>
                  </a:lnTo>
                  <a:lnTo>
                    <a:pt x="1141082" y="3048000"/>
                  </a:lnTo>
                  <a:lnTo>
                    <a:pt x="1137691" y="3060700"/>
                  </a:lnTo>
                  <a:lnTo>
                    <a:pt x="1130084" y="3048000"/>
                  </a:lnTo>
                  <a:lnTo>
                    <a:pt x="1125855" y="3048000"/>
                  </a:lnTo>
                  <a:lnTo>
                    <a:pt x="1130592" y="3060700"/>
                  </a:lnTo>
                  <a:lnTo>
                    <a:pt x="1131354" y="3060700"/>
                  </a:lnTo>
                  <a:lnTo>
                    <a:pt x="1132751" y="3073400"/>
                  </a:lnTo>
                  <a:lnTo>
                    <a:pt x="1159052" y="3073400"/>
                  </a:lnTo>
                  <a:lnTo>
                    <a:pt x="1151915" y="3086100"/>
                  </a:lnTo>
                  <a:lnTo>
                    <a:pt x="1144016" y="3086100"/>
                  </a:lnTo>
                  <a:lnTo>
                    <a:pt x="1150594" y="3098800"/>
                  </a:lnTo>
                  <a:lnTo>
                    <a:pt x="1160741" y="3098800"/>
                  </a:lnTo>
                  <a:lnTo>
                    <a:pt x="1167561" y="3111500"/>
                  </a:lnTo>
                  <a:lnTo>
                    <a:pt x="1148143" y="3111500"/>
                  </a:lnTo>
                  <a:lnTo>
                    <a:pt x="1138542" y="3124200"/>
                  </a:lnTo>
                  <a:lnTo>
                    <a:pt x="1155458" y="3124200"/>
                  </a:lnTo>
                  <a:lnTo>
                    <a:pt x="1160538" y="3136900"/>
                  </a:lnTo>
                  <a:lnTo>
                    <a:pt x="1168146" y="3124200"/>
                  </a:lnTo>
                  <a:lnTo>
                    <a:pt x="1185913" y="3124200"/>
                  </a:lnTo>
                  <a:lnTo>
                    <a:pt x="1188453" y="3136900"/>
                  </a:lnTo>
                  <a:lnTo>
                    <a:pt x="1160538" y="3136900"/>
                  </a:lnTo>
                  <a:lnTo>
                    <a:pt x="1158849" y="3136900"/>
                  </a:lnTo>
                  <a:lnTo>
                    <a:pt x="1167193" y="3149600"/>
                  </a:lnTo>
                  <a:lnTo>
                    <a:pt x="1166456" y="3149600"/>
                  </a:lnTo>
                  <a:lnTo>
                    <a:pt x="1169555" y="3162300"/>
                  </a:lnTo>
                  <a:lnTo>
                    <a:pt x="1177239" y="3149600"/>
                  </a:lnTo>
                  <a:lnTo>
                    <a:pt x="1183347" y="3149600"/>
                  </a:lnTo>
                  <a:lnTo>
                    <a:pt x="1181684" y="3162300"/>
                  </a:lnTo>
                  <a:lnTo>
                    <a:pt x="1181963" y="3162300"/>
                  </a:lnTo>
                  <a:lnTo>
                    <a:pt x="1181912" y="3162846"/>
                  </a:lnTo>
                  <a:lnTo>
                    <a:pt x="1180833" y="3175000"/>
                  </a:lnTo>
                  <a:lnTo>
                    <a:pt x="1173746" y="3175000"/>
                  </a:lnTo>
                  <a:lnTo>
                    <a:pt x="1180376" y="3187700"/>
                  </a:lnTo>
                  <a:lnTo>
                    <a:pt x="1189189" y="3187700"/>
                  </a:lnTo>
                  <a:lnTo>
                    <a:pt x="1182065" y="3200400"/>
                  </a:lnTo>
                  <a:lnTo>
                    <a:pt x="1177455" y="3200400"/>
                  </a:lnTo>
                  <a:lnTo>
                    <a:pt x="1184224" y="3213100"/>
                  </a:lnTo>
                  <a:lnTo>
                    <a:pt x="1176604" y="3213100"/>
                  </a:lnTo>
                  <a:lnTo>
                    <a:pt x="1179995" y="3225800"/>
                  </a:lnTo>
                  <a:lnTo>
                    <a:pt x="1194371" y="3225800"/>
                  </a:lnTo>
                  <a:lnTo>
                    <a:pt x="1181176" y="3238500"/>
                  </a:lnTo>
                  <a:lnTo>
                    <a:pt x="1196987" y="3238500"/>
                  </a:lnTo>
                  <a:lnTo>
                    <a:pt x="1187602" y="3251200"/>
                  </a:lnTo>
                  <a:lnTo>
                    <a:pt x="1199781" y="3251200"/>
                  </a:lnTo>
                  <a:lnTo>
                    <a:pt x="1199705" y="3251352"/>
                  </a:lnTo>
                  <a:lnTo>
                    <a:pt x="1194384" y="3263862"/>
                  </a:lnTo>
                  <a:lnTo>
                    <a:pt x="1197762" y="3263862"/>
                  </a:lnTo>
                  <a:lnTo>
                    <a:pt x="1202829" y="3251200"/>
                  </a:lnTo>
                  <a:lnTo>
                    <a:pt x="1206207" y="3251200"/>
                  </a:lnTo>
                  <a:lnTo>
                    <a:pt x="1206144" y="3251352"/>
                  </a:lnTo>
                  <a:lnTo>
                    <a:pt x="1201051" y="3263862"/>
                  </a:lnTo>
                  <a:lnTo>
                    <a:pt x="1207947" y="3263862"/>
                  </a:lnTo>
                  <a:lnTo>
                    <a:pt x="1191844" y="3276587"/>
                  </a:lnTo>
                  <a:lnTo>
                    <a:pt x="1190993" y="3276587"/>
                  </a:lnTo>
                  <a:lnTo>
                    <a:pt x="1186751" y="3289300"/>
                  </a:lnTo>
                  <a:lnTo>
                    <a:pt x="1196060" y="3276587"/>
                  </a:lnTo>
                  <a:lnTo>
                    <a:pt x="1212659" y="3276587"/>
                  </a:lnTo>
                  <a:lnTo>
                    <a:pt x="1212710" y="3277019"/>
                  </a:lnTo>
                  <a:lnTo>
                    <a:pt x="1214183" y="3289300"/>
                  </a:lnTo>
                  <a:lnTo>
                    <a:pt x="1195222" y="3289300"/>
                  </a:lnTo>
                  <a:lnTo>
                    <a:pt x="1186751" y="3302000"/>
                  </a:lnTo>
                  <a:lnTo>
                    <a:pt x="1179144" y="3302000"/>
                  </a:lnTo>
                  <a:lnTo>
                    <a:pt x="1184224" y="3314700"/>
                  </a:lnTo>
                  <a:lnTo>
                    <a:pt x="1187602" y="3302000"/>
                  </a:lnTo>
                  <a:lnTo>
                    <a:pt x="1199705" y="3302000"/>
                  </a:lnTo>
                  <a:lnTo>
                    <a:pt x="1195222" y="3314700"/>
                  </a:lnTo>
                  <a:lnTo>
                    <a:pt x="1237513" y="3314700"/>
                  </a:lnTo>
                  <a:lnTo>
                    <a:pt x="1237513" y="3327400"/>
                  </a:lnTo>
                  <a:lnTo>
                    <a:pt x="1241742" y="3327400"/>
                  </a:lnTo>
                  <a:lnTo>
                    <a:pt x="1244142" y="3340074"/>
                  </a:lnTo>
                  <a:lnTo>
                    <a:pt x="1248638" y="3352800"/>
                  </a:lnTo>
                  <a:lnTo>
                    <a:pt x="1251038" y="3365500"/>
                  </a:lnTo>
                  <a:lnTo>
                    <a:pt x="1216888" y="3365500"/>
                  </a:lnTo>
                  <a:lnTo>
                    <a:pt x="1202397" y="3378200"/>
                  </a:lnTo>
                  <a:lnTo>
                    <a:pt x="1190980" y="3390900"/>
                  </a:lnTo>
                  <a:lnTo>
                    <a:pt x="1193711" y="3390900"/>
                  </a:lnTo>
                  <a:lnTo>
                    <a:pt x="1195209" y="3403600"/>
                  </a:lnTo>
                  <a:lnTo>
                    <a:pt x="1200289" y="3403600"/>
                  </a:lnTo>
                  <a:lnTo>
                    <a:pt x="1197749" y="3390900"/>
                  </a:lnTo>
                  <a:lnTo>
                    <a:pt x="1207909" y="3390900"/>
                  </a:lnTo>
                  <a:lnTo>
                    <a:pt x="1200289" y="3403600"/>
                  </a:lnTo>
                  <a:lnTo>
                    <a:pt x="1204836" y="3403600"/>
                  </a:lnTo>
                  <a:lnTo>
                    <a:pt x="1199032" y="3416300"/>
                  </a:lnTo>
                  <a:lnTo>
                    <a:pt x="1203515" y="3416300"/>
                  </a:lnTo>
                  <a:lnTo>
                    <a:pt x="1210868" y="3403600"/>
                  </a:lnTo>
                  <a:lnTo>
                    <a:pt x="1223975" y="3403600"/>
                  </a:lnTo>
                  <a:lnTo>
                    <a:pt x="1216825" y="3416300"/>
                  </a:lnTo>
                  <a:lnTo>
                    <a:pt x="1206690" y="3416300"/>
                  </a:lnTo>
                  <a:lnTo>
                    <a:pt x="1209802" y="3429000"/>
                  </a:lnTo>
                  <a:lnTo>
                    <a:pt x="1217625" y="3429000"/>
                  </a:lnTo>
                  <a:lnTo>
                    <a:pt x="1216444" y="3441700"/>
                  </a:lnTo>
                  <a:lnTo>
                    <a:pt x="1228204" y="3441700"/>
                  </a:lnTo>
                  <a:lnTo>
                    <a:pt x="1215644" y="3454400"/>
                  </a:lnTo>
                  <a:lnTo>
                    <a:pt x="1214666" y="3454400"/>
                  </a:lnTo>
                  <a:lnTo>
                    <a:pt x="1213688" y="3467100"/>
                  </a:lnTo>
                  <a:lnTo>
                    <a:pt x="1221435" y="3467100"/>
                  </a:lnTo>
                  <a:lnTo>
                    <a:pt x="1225880" y="3479800"/>
                  </a:lnTo>
                  <a:lnTo>
                    <a:pt x="1229055" y="3479800"/>
                  </a:lnTo>
                  <a:lnTo>
                    <a:pt x="1228204" y="3492500"/>
                  </a:lnTo>
                  <a:lnTo>
                    <a:pt x="1260348" y="3492500"/>
                  </a:lnTo>
                  <a:lnTo>
                    <a:pt x="1249095" y="3505200"/>
                  </a:lnTo>
                  <a:lnTo>
                    <a:pt x="1243114" y="3505200"/>
                  </a:lnTo>
                  <a:lnTo>
                    <a:pt x="1239266" y="3517900"/>
                  </a:lnTo>
                  <a:lnTo>
                    <a:pt x="1245882" y="3517900"/>
                  </a:lnTo>
                  <a:lnTo>
                    <a:pt x="1239647" y="3530549"/>
                  </a:lnTo>
                  <a:lnTo>
                    <a:pt x="1249807" y="3530549"/>
                  </a:lnTo>
                  <a:lnTo>
                    <a:pt x="1241209" y="3543300"/>
                  </a:lnTo>
                  <a:lnTo>
                    <a:pt x="1251889" y="3543300"/>
                  </a:lnTo>
                  <a:lnTo>
                    <a:pt x="1260551" y="3556000"/>
                  </a:lnTo>
                  <a:lnTo>
                    <a:pt x="1278953" y="3556000"/>
                  </a:lnTo>
                  <a:lnTo>
                    <a:pt x="1278915" y="3556711"/>
                  </a:lnTo>
                  <a:lnTo>
                    <a:pt x="1278369" y="3564864"/>
                  </a:lnTo>
                  <a:lnTo>
                    <a:pt x="1282865" y="3556000"/>
                  </a:lnTo>
                  <a:lnTo>
                    <a:pt x="1286916" y="3556000"/>
                  </a:lnTo>
                  <a:lnTo>
                    <a:pt x="1300949" y="3556000"/>
                  </a:lnTo>
                  <a:lnTo>
                    <a:pt x="1292783" y="3568700"/>
                  </a:lnTo>
                  <a:lnTo>
                    <a:pt x="1303489" y="3568700"/>
                  </a:lnTo>
                  <a:lnTo>
                    <a:pt x="1294803" y="3581400"/>
                  </a:lnTo>
                  <a:lnTo>
                    <a:pt x="1290485" y="3568700"/>
                  </a:lnTo>
                  <a:lnTo>
                    <a:pt x="1289532" y="3568700"/>
                  </a:lnTo>
                  <a:lnTo>
                    <a:pt x="1286916" y="3556000"/>
                  </a:lnTo>
                  <a:lnTo>
                    <a:pt x="1280642" y="3568700"/>
                  </a:lnTo>
                  <a:lnTo>
                    <a:pt x="1284033" y="3568700"/>
                  </a:lnTo>
                  <a:lnTo>
                    <a:pt x="1286954" y="3568700"/>
                  </a:lnTo>
                  <a:lnTo>
                    <a:pt x="1280642" y="3581400"/>
                  </a:lnTo>
                  <a:lnTo>
                    <a:pt x="1284033" y="3568700"/>
                  </a:lnTo>
                  <a:lnTo>
                    <a:pt x="1273632" y="3581400"/>
                  </a:lnTo>
                  <a:lnTo>
                    <a:pt x="1271866" y="3568700"/>
                  </a:lnTo>
                  <a:lnTo>
                    <a:pt x="1269644" y="3568700"/>
                  </a:lnTo>
                  <a:lnTo>
                    <a:pt x="1257808" y="3581400"/>
                  </a:lnTo>
                  <a:lnTo>
                    <a:pt x="1259928" y="3594087"/>
                  </a:lnTo>
                  <a:lnTo>
                    <a:pt x="1299286" y="3594087"/>
                  </a:lnTo>
                  <a:lnTo>
                    <a:pt x="1288478" y="3606800"/>
                  </a:lnTo>
                  <a:lnTo>
                    <a:pt x="1278623" y="3619474"/>
                  </a:lnTo>
                  <a:lnTo>
                    <a:pt x="1292479" y="3619474"/>
                  </a:lnTo>
                  <a:lnTo>
                    <a:pt x="1298067" y="3632200"/>
                  </a:lnTo>
                  <a:lnTo>
                    <a:pt x="1307287" y="3632200"/>
                  </a:lnTo>
                  <a:lnTo>
                    <a:pt x="1314602" y="3619500"/>
                  </a:lnTo>
                  <a:lnTo>
                    <a:pt x="1314488" y="3632200"/>
                  </a:lnTo>
                  <a:lnTo>
                    <a:pt x="1318717" y="3632200"/>
                  </a:lnTo>
                  <a:lnTo>
                    <a:pt x="1302639" y="3644900"/>
                  </a:lnTo>
                  <a:lnTo>
                    <a:pt x="1309954" y="3644900"/>
                  </a:lnTo>
                  <a:lnTo>
                    <a:pt x="1319237" y="3657600"/>
                  </a:lnTo>
                  <a:lnTo>
                    <a:pt x="1336471" y="3657600"/>
                  </a:lnTo>
                  <a:lnTo>
                    <a:pt x="1331404" y="3670300"/>
                  </a:lnTo>
                  <a:lnTo>
                    <a:pt x="1322095" y="3670300"/>
                  </a:lnTo>
                  <a:lnTo>
                    <a:pt x="1330744" y="3683000"/>
                  </a:lnTo>
                  <a:lnTo>
                    <a:pt x="1334782" y="3695700"/>
                  </a:lnTo>
                  <a:lnTo>
                    <a:pt x="1335659" y="3708400"/>
                  </a:lnTo>
                  <a:lnTo>
                    <a:pt x="1334782" y="3721100"/>
                  </a:lnTo>
                  <a:lnTo>
                    <a:pt x="1350860" y="3708400"/>
                  </a:lnTo>
                  <a:lnTo>
                    <a:pt x="1351699" y="3708400"/>
                  </a:lnTo>
                  <a:lnTo>
                    <a:pt x="1345780" y="3721100"/>
                  </a:lnTo>
                  <a:lnTo>
                    <a:pt x="1352156" y="3721100"/>
                  </a:lnTo>
                  <a:lnTo>
                    <a:pt x="1357617" y="3708400"/>
                  </a:lnTo>
                  <a:lnTo>
                    <a:pt x="1360157" y="3708400"/>
                  </a:lnTo>
                  <a:lnTo>
                    <a:pt x="1352550" y="3721100"/>
                  </a:lnTo>
                  <a:lnTo>
                    <a:pt x="1360703" y="3721100"/>
                  </a:lnTo>
                  <a:lnTo>
                    <a:pt x="1372743" y="3733800"/>
                  </a:lnTo>
                  <a:lnTo>
                    <a:pt x="1380185" y="3733800"/>
                  </a:lnTo>
                  <a:lnTo>
                    <a:pt x="1379613" y="3746500"/>
                  </a:lnTo>
                  <a:lnTo>
                    <a:pt x="1395691" y="3746500"/>
                  </a:lnTo>
                  <a:lnTo>
                    <a:pt x="1398308" y="3759200"/>
                  </a:lnTo>
                  <a:lnTo>
                    <a:pt x="1402029" y="3759200"/>
                  </a:lnTo>
                  <a:lnTo>
                    <a:pt x="1406398" y="3771900"/>
                  </a:lnTo>
                  <a:lnTo>
                    <a:pt x="1414297" y="3771900"/>
                  </a:lnTo>
                  <a:lnTo>
                    <a:pt x="1416405" y="3784600"/>
                  </a:lnTo>
                  <a:lnTo>
                    <a:pt x="1416621" y="3784600"/>
                  </a:lnTo>
                  <a:lnTo>
                    <a:pt x="1414297" y="3797300"/>
                  </a:lnTo>
                  <a:lnTo>
                    <a:pt x="1426451" y="3797300"/>
                  </a:lnTo>
                  <a:lnTo>
                    <a:pt x="1430756" y="3809784"/>
                  </a:lnTo>
                  <a:lnTo>
                    <a:pt x="1430883" y="3809936"/>
                  </a:lnTo>
                  <a:lnTo>
                    <a:pt x="1443050" y="3797300"/>
                  </a:lnTo>
                  <a:lnTo>
                    <a:pt x="1443050" y="2311400"/>
                  </a:lnTo>
                  <a:lnTo>
                    <a:pt x="1440522" y="2311400"/>
                  </a:lnTo>
                  <a:lnTo>
                    <a:pt x="1435442" y="2298700"/>
                  </a:lnTo>
                  <a:lnTo>
                    <a:pt x="1436293" y="2298700"/>
                  </a:lnTo>
                  <a:lnTo>
                    <a:pt x="1439672" y="2286000"/>
                  </a:lnTo>
                  <a:lnTo>
                    <a:pt x="1451508" y="2286000"/>
                  </a:lnTo>
                  <a:lnTo>
                    <a:pt x="1451508" y="1473200"/>
                  </a:lnTo>
                  <a:lnTo>
                    <a:pt x="1450670" y="1473200"/>
                  </a:lnTo>
                  <a:lnTo>
                    <a:pt x="1446809" y="1485849"/>
                  </a:lnTo>
                  <a:lnTo>
                    <a:pt x="1443799" y="1473200"/>
                  </a:lnTo>
                  <a:lnTo>
                    <a:pt x="1438821" y="1473200"/>
                  </a:lnTo>
                  <a:lnTo>
                    <a:pt x="1439659" y="1460500"/>
                  </a:lnTo>
                  <a:lnTo>
                    <a:pt x="1452359" y="1473200"/>
                  </a:lnTo>
                  <a:lnTo>
                    <a:pt x="1452359" y="1385671"/>
                  </a:lnTo>
                  <a:lnTo>
                    <a:pt x="1452270" y="1384300"/>
                  </a:lnTo>
                  <a:lnTo>
                    <a:pt x="1471815" y="1384300"/>
                  </a:lnTo>
                  <a:lnTo>
                    <a:pt x="1471815" y="1193800"/>
                  </a:lnTo>
                  <a:lnTo>
                    <a:pt x="1465922" y="1193800"/>
                  </a:lnTo>
                  <a:lnTo>
                    <a:pt x="1457020" y="1206487"/>
                  </a:lnTo>
                  <a:lnTo>
                    <a:pt x="1446199" y="1219200"/>
                  </a:lnTo>
                  <a:lnTo>
                    <a:pt x="1433753" y="1219200"/>
                  </a:lnTo>
                  <a:lnTo>
                    <a:pt x="1434592" y="1231900"/>
                  </a:lnTo>
                  <a:lnTo>
                    <a:pt x="1433753" y="1231900"/>
                  </a:lnTo>
                  <a:lnTo>
                    <a:pt x="1433753" y="2552700"/>
                  </a:lnTo>
                  <a:lnTo>
                    <a:pt x="1432902" y="2565400"/>
                  </a:lnTo>
                  <a:lnTo>
                    <a:pt x="1426133" y="2565400"/>
                  </a:lnTo>
                  <a:lnTo>
                    <a:pt x="1421904" y="2552700"/>
                  </a:lnTo>
                  <a:lnTo>
                    <a:pt x="1433753" y="2552700"/>
                  </a:lnTo>
                  <a:lnTo>
                    <a:pt x="1433753" y="1231900"/>
                  </a:lnTo>
                  <a:lnTo>
                    <a:pt x="1425295" y="1231900"/>
                  </a:lnTo>
                  <a:lnTo>
                    <a:pt x="1425295" y="1244600"/>
                  </a:lnTo>
                  <a:lnTo>
                    <a:pt x="1415135" y="1244600"/>
                  </a:lnTo>
                  <a:lnTo>
                    <a:pt x="1415135" y="2641600"/>
                  </a:lnTo>
                  <a:lnTo>
                    <a:pt x="1412557" y="2654300"/>
                  </a:lnTo>
                  <a:lnTo>
                    <a:pt x="1410284" y="2654300"/>
                  </a:lnTo>
                  <a:lnTo>
                    <a:pt x="1408950" y="2667000"/>
                  </a:lnTo>
                  <a:lnTo>
                    <a:pt x="1395272" y="2667000"/>
                  </a:lnTo>
                  <a:lnTo>
                    <a:pt x="1393469" y="2654300"/>
                  </a:lnTo>
                  <a:lnTo>
                    <a:pt x="1401013" y="2641600"/>
                  </a:lnTo>
                  <a:lnTo>
                    <a:pt x="1415135" y="2641600"/>
                  </a:lnTo>
                  <a:lnTo>
                    <a:pt x="1415135" y="1244600"/>
                  </a:lnTo>
                  <a:lnTo>
                    <a:pt x="1394421" y="1244600"/>
                  </a:lnTo>
                  <a:lnTo>
                    <a:pt x="1398651" y="1257300"/>
                  </a:lnTo>
                  <a:lnTo>
                    <a:pt x="1403515" y="1257300"/>
                  </a:lnTo>
                  <a:lnTo>
                    <a:pt x="1405839" y="1270000"/>
                  </a:lnTo>
                  <a:lnTo>
                    <a:pt x="1392301" y="1257300"/>
                  </a:lnTo>
                  <a:lnTo>
                    <a:pt x="1401610" y="1270000"/>
                  </a:lnTo>
                  <a:lnTo>
                    <a:pt x="1396530" y="1270000"/>
                  </a:lnTo>
                  <a:lnTo>
                    <a:pt x="1393964" y="1282700"/>
                  </a:lnTo>
                  <a:lnTo>
                    <a:pt x="1391221" y="1282700"/>
                  </a:lnTo>
                  <a:lnTo>
                    <a:pt x="1391221" y="3009900"/>
                  </a:lnTo>
                  <a:lnTo>
                    <a:pt x="1388706" y="3022600"/>
                  </a:lnTo>
                  <a:lnTo>
                    <a:pt x="1385239" y="3035300"/>
                  </a:lnTo>
                  <a:lnTo>
                    <a:pt x="1374736" y="3035300"/>
                  </a:lnTo>
                  <a:lnTo>
                    <a:pt x="1375702" y="3022600"/>
                  </a:lnTo>
                  <a:lnTo>
                    <a:pt x="1377772" y="3009900"/>
                  </a:lnTo>
                  <a:lnTo>
                    <a:pt x="1391221" y="3009900"/>
                  </a:lnTo>
                  <a:lnTo>
                    <a:pt x="1391221" y="1282700"/>
                  </a:lnTo>
                  <a:lnTo>
                    <a:pt x="1369466" y="1282700"/>
                  </a:lnTo>
                  <a:lnTo>
                    <a:pt x="1369568" y="1284185"/>
                  </a:lnTo>
                  <a:lnTo>
                    <a:pt x="1370304" y="1295400"/>
                  </a:lnTo>
                  <a:lnTo>
                    <a:pt x="1367777" y="1295400"/>
                  </a:lnTo>
                  <a:lnTo>
                    <a:pt x="1367777" y="3149600"/>
                  </a:lnTo>
                  <a:lnTo>
                    <a:pt x="1356550" y="3149600"/>
                  </a:lnTo>
                  <a:lnTo>
                    <a:pt x="1352232" y="3136900"/>
                  </a:lnTo>
                  <a:lnTo>
                    <a:pt x="1351241" y="3124200"/>
                  </a:lnTo>
                  <a:lnTo>
                    <a:pt x="1350860" y="3120275"/>
                  </a:lnTo>
                  <a:lnTo>
                    <a:pt x="1350860" y="3657600"/>
                  </a:lnTo>
                  <a:lnTo>
                    <a:pt x="1350010" y="3670300"/>
                  </a:lnTo>
                  <a:lnTo>
                    <a:pt x="1344930" y="3670300"/>
                  </a:lnTo>
                  <a:lnTo>
                    <a:pt x="1348320" y="3657600"/>
                  </a:lnTo>
                  <a:lnTo>
                    <a:pt x="1350860" y="3657600"/>
                  </a:lnTo>
                  <a:lnTo>
                    <a:pt x="1350860" y="3120275"/>
                  </a:lnTo>
                  <a:lnTo>
                    <a:pt x="1350010" y="3111500"/>
                  </a:lnTo>
                  <a:lnTo>
                    <a:pt x="1361846" y="3111500"/>
                  </a:lnTo>
                  <a:lnTo>
                    <a:pt x="1357896" y="3124200"/>
                  </a:lnTo>
                  <a:lnTo>
                    <a:pt x="1360690" y="3136900"/>
                  </a:lnTo>
                  <a:lnTo>
                    <a:pt x="1365542" y="3136900"/>
                  </a:lnTo>
                  <a:lnTo>
                    <a:pt x="1367777" y="3149600"/>
                  </a:lnTo>
                  <a:lnTo>
                    <a:pt x="1367777" y="1295400"/>
                  </a:lnTo>
                  <a:lnTo>
                    <a:pt x="1365237" y="1295400"/>
                  </a:lnTo>
                  <a:lnTo>
                    <a:pt x="1365237" y="1549387"/>
                  </a:lnTo>
                  <a:lnTo>
                    <a:pt x="1365237" y="1562100"/>
                  </a:lnTo>
                  <a:lnTo>
                    <a:pt x="1355928" y="1562100"/>
                  </a:lnTo>
                  <a:lnTo>
                    <a:pt x="1355928" y="2082800"/>
                  </a:lnTo>
                  <a:lnTo>
                    <a:pt x="1352397" y="2095500"/>
                  </a:lnTo>
                  <a:lnTo>
                    <a:pt x="1343558" y="2108200"/>
                  </a:lnTo>
                  <a:lnTo>
                    <a:pt x="1338173" y="2108200"/>
                  </a:lnTo>
                  <a:lnTo>
                    <a:pt x="1338173" y="2273300"/>
                  </a:lnTo>
                  <a:lnTo>
                    <a:pt x="1338173" y="3276587"/>
                  </a:lnTo>
                  <a:lnTo>
                    <a:pt x="1338173" y="3289300"/>
                  </a:lnTo>
                  <a:lnTo>
                    <a:pt x="1329715" y="3289300"/>
                  </a:lnTo>
                  <a:lnTo>
                    <a:pt x="1328013" y="3276587"/>
                  </a:lnTo>
                  <a:lnTo>
                    <a:pt x="1338173" y="3276587"/>
                  </a:lnTo>
                  <a:lnTo>
                    <a:pt x="1338173" y="2273300"/>
                  </a:lnTo>
                  <a:lnTo>
                    <a:pt x="1335328" y="2273300"/>
                  </a:lnTo>
                  <a:lnTo>
                    <a:pt x="1335328" y="2527300"/>
                  </a:lnTo>
                  <a:lnTo>
                    <a:pt x="1323784" y="2527300"/>
                  </a:lnTo>
                  <a:lnTo>
                    <a:pt x="1325524" y="2514600"/>
                  </a:lnTo>
                  <a:lnTo>
                    <a:pt x="1330655" y="2514600"/>
                  </a:lnTo>
                  <a:lnTo>
                    <a:pt x="1335328" y="2527300"/>
                  </a:lnTo>
                  <a:lnTo>
                    <a:pt x="1335328" y="2273300"/>
                  </a:lnTo>
                  <a:lnTo>
                    <a:pt x="1325473" y="2273300"/>
                  </a:lnTo>
                  <a:lnTo>
                    <a:pt x="1324610" y="2286000"/>
                  </a:lnTo>
                  <a:lnTo>
                    <a:pt x="1312849" y="2286000"/>
                  </a:lnTo>
                  <a:lnTo>
                    <a:pt x="1312849" y="3606800"/>
                  </a:lnTo>
                  <a:lnTo>
                    <a:pt x="1311948" y="3619474"/>
                  </a:lnTo>
                  <a:lnTo>
                    <a:pt x="1296263" y="3619474"/>
                  </a:lnTo>
                  <a:lnTo>
                    <a:pt x="1306449" y="3606800"/>
                  </a:lnTo>
                  <a:lnTo>
                    <a:pt x="1312849" y="3606800"/>
                  </a:lnTo>
                  <a:lnTo>
                    <a:pt x="1312849" y="2286000"/>
                  </a:lnTo>
                  <a:lnTo>
                    <a:pt x="1298676" y="2286000"/>
                  </a:lnTo>
                  <a:lnTo>
                    <a:pt x="1303909" y="2260600"/>
                  </a:lnTo>
                  <a:lnTo>
                    <a:pt x="1322463" y="2260600"/>
                  </a:lnTo>
                  <a:lnTo>
                    <a:pt x="1338173" y="2273300"/>
                  </a:lnTo>
                  <a:lnTo>
                    <a:pt x="1338173" y="2108200"/>
                  </a:lnTo>
                  <a:lnTo>
                    <a:pt x="1320406" y="2108200"/>
                  </a:lnTo>
                  <a:lnTo>
                    <a:pt x="1324965" y="2095500"/>
                  </a:lnTo>
                  <a:lnTo>
                    <a:pt x="1335989" y="2095500"/>
                  </a:lnTo>
                  <a:lnTo>
                    <a:pt x="1338173" y="2082800"/>
                  </a:lnTo>
                  <a:lnTo>
                    <a:pt x="1355928" y="2082800"/>
                  </a:lnTo>
                  <a:lnTo>
                    <a:pt x="1355928" y="1562100"/>
                  </a:lnTo>
                  <a:lnTo>
                    <a:pt x="1354239" y="1562100"/>
                  </a:lnTo>
                  <a:lnTo>
                    <a:pt x="1355928" y="1549387"/>
                  </a:lnTo>
                  <a:lnTo>
                    <a:pt x="1365237" y="1549387"/>
                  </a:lnTo>
                  <a:lnTo>
                    <a:pt x="1365237" y="1295400"/>
                  </a:lnTo>
                  <a:lnTo>
                    <a:pt x="1362697" y="1295400"/>
                  </a:lnTo>
                  <a:lnTo>
                    <a:pt x="1365224" y="1308036"/>
                  </a:lnTo>
                  <a:lnTo>
                    <a:pt x="1349070" y="1308036"/>
                  </a:lnTo>
                  <a:lnTo>
                    <a:pt x="1347482" y="1320749"/>
                  </a:lnTo>
                  <a:lnTo>
                    <a:pt x="1338973" y="1308036"/>
                  </a:lnTo>
                  <a:lnTo>
                    <a:pt x="1333652" y="1308036"/>
                  </a:lnTo>
                  <a:lnTo>
                    <a:pt x="1330109" y="1319212"/>
                  </a:lnTo>
                  <a:lnTo>
                    <a:pt x="1329347" y="1321701"/>
                  </a:lnTo>
                  <a:lnTo>
                    <a:pt x="1326045" y="1333500"/>
                  </a:lnTo>
                  <a:lnTo>
                    <a:pt x="1322095" y="1333500"/>
                  </a:lnTo>
                  <a:lnTo>
                    <a:pt x="1321244" y="1346200"/>
                  </a:lnTo>
                  <a:lnTo>
                    <a:pt x="1325473" y="1346200"/>
                  </a:lnTo>
                  <a:lnTo>
                    <a:pt x="1332877" y="1346200"/>
                  </a:lnTo>
                  <a:lnTo>
                    <a:pt x="1337449" y="1356182"/>
                  </a:lnTo>
                  <a:lnTo>
                    <a:pt x="1325473" y="1346200"/>
                  </a:lnTo>
                  <a:lnTo>
                    <a:pt x="1330121" y="1358900"/>
                  </a:lnTo>
                  <a:lnTo>
                    <a:pt x="1336548" y="1358900"/>
                  </a:lnTo>
                  <a:lnTo>
                    <a:pt x="1340700" y="1371600"/>
                  </a:lnTo>
                  <a:lnTo>
                    <a:pt x="1339862" y="1371600"/>
                  </a:lnTo>
                  <a:lnTo>
                    <a:pt x="1339862" y="1892300"/>
                  </a:lnTo>
                  <a:lnTo>
                    <a:pt x="1329702" y="1892300"/>
                  </a:lnTo>
                  <a:lnTo>
                    <a:pt x="1320406" y="1879600"/>
                  </a:lnTo>
                  <a:lnTo>
                    <a:pt x="1339862" y="1892300"/>
                  </a:lnTo>
                  <a:lnTo>
                    <a:pt x="1339862" y="1371600"/>
                  </a:lnTo>
                  <a:lnTo>
                    <a:pt x="1338173" y="1371600"/>
                  </a:lnTo>
                  <a:lnTo>
                    <a:pt x="1338173" y="1663700"/>
                  </a:lnTo>
                  <a:lnTo>
                    <a:pt x="1336827" y="1676400"/>
                  </a:lnTo>
                  <a:lnTo>
                    <a:pt x="1333195" y="1676400"/>
                  </a:lnTo>
                  <a:lnTo>
                    <a:pt x="1329728" y="1689100"/>
                  </a:lnTo>
                  <a:lnTo>
                    <a:pt x="1328864" y="1701800"/>
                  </a:lnTo>
                  <a:lnTo>
                    <a:pt x="1315681" y="1689100"/>
                  </a:lnTo>
                  <a:lnTo>
                    <a:pt x="1314805" y="1676400"/>
                  </a:lnTo>
                  <a:lnTo>
                    <a:pt x="1323276" y="1663700"/>
                  </a:lnTo>
                  <a:lnTo>
                    <a:pt x="1338173" y="1663700"/>
                  </a:lnTo>
                  <a:lnTo>
                    <a:pt x="1338173" y="1371600"/>
                  </a:lnTo>
                  <a:lnTo>
                    <a:pt x="1335620" y="1371600"/>
                  </a:lnTo>
                  <a:lnTo>
                    <a:pt x="1329182" y="1358900"/>
                  </a:lnTo>
                  <a:lnTo>
                    <a:pt x="1323225" y="1358900"/>
                  </a:lnTo>
                  <a:lnTo>
                    <a:pt x="1319555" y="1346200"/>
                  </a:lnTo>
                  <a:lnTo>
                    <a:pt x="1320406" y="1358900"/>
                  </a:lnTo>
                  <a:lnTo>
                    <a:pt x="1314488" y="1358900"/>
                  </a:lnTo>
                  <a:lnTo>
                    <a:pt x="1309408" y="1346200"/>
                  </a:lnTo>
                  <a:lnTo>
                    <a:pt x="1311948" y="1358900"/>
                  </a:lnTo>
                  <a:lnTo>
                    <a:pt x="1304328" y="1358900"/>
                  </a:lnTo>
                  <a:lnTo>
                    <a:pt x="1304239" y="1358188"/>
                  </a:lnTo>
                  <a:lnTo>
                    <a:pt x="1302664" y="1346390"/>
                  </a:lnTo>
                  <a:lnTo>
                    <a:pt x="1302664" y="1511223"/>
                  </a:lnTo>
                  <a:lnTo>
                    <a:pt x="1298295" y="1524000"/>
                  </a:lnTo>
                  <a:lnTo>
                    <a:pt x="1287056" y="1524000"/>
                  </a:lnTo>
                  <a:lnTo>
                    <a:pt x="1290802" y="1536700"/>
                  </a:lnTo>
                  <a:lnTo>
                    <a:pt x="1276350" y="1536700"/>
                  </a:lnTo>
                  <a:lnTo>
                    <a:pt x="1274838" y="1524000"/>
                  </a:lnTo>
                  <a:lnTo>
                    <a:pt x="1284312" y="1511223"/>
                  </a:lnTo>
                  <a:lnTo>
                    <a:pt x="1302664" y="1511223"/>
                  </a:lnTo>
                  <a:lnTo>
                    <a:pt x="1302664" y="1346390"/>
                  </a:lnTo>
                  <a:lnTo>
                    <a:pt x="1302639" y="1346200"/>
                  </a:lnTo>
                  <a:lnTo>
                    <a:pt x="1295031" y="1346200"/>
                  </a:lnTo>
                  <a:lnTo>
                    <a:pt x="1295031" y="1358900"/>
                  </a:lnTo>
                  <a:lnTo>
                    <a:pt x="1286573" y="1358900"/>
                  </a:lnTo>
                  <a:lnTo>
                    <a:pt x="1286662" y="1358188"/>
                  </a:lnTo>
                  <a:lnTo>
                    <a:pt x="1288262" y="1346200"/>
                  </a:lnTo>
                  <a:lnTo>
                    <a:pt x="1295031" y="1358900"/>
                  </a:lnTo>
                  <a:lnTo>
                    <a:pt x="1295031" y="1346200"/>
                  </a:lnTo>
                  <a:lnTo>
                    <a:pt x="1292707" y="1346200"/>
                  </a:lnTo>
                  <a:lnTo>
                    <a:pt x="1292821" y="1344980"/>
                  </a:lnTo>
                  <a:lnTo>
                    <a:pt x="1293964" y="1333500"/>
                  </a:lnTo>
                  <a:lnTo>
                    <a:pt x="1299260" y="1333500"/>
                  </a:lnTo>
                  <a:lnTo>
                    <a:pt x="1299260" y="1320749"/>
                  </a:lnTo>
                  <a:lnTo>
                    <a:pt x="1322946" y="1320749"/>
                  </a:lnTo>
                  <a:lnTo>
                    <a:pt x="1318272" y="1308036"/>
                  </a:lnTo>
                  <a:lnTo>
                    <a:pt x="1303185" y="1308036"/>
                  </a:lnTo>
                  <a:lnTo>
                    <a:pt x="1295450" y="1295400"/>
                  </a:lnTo>
                  <a:lnTo>
                    <a:pt x="1318196" y="1295400"/>
                  </a:lnTo>
                  <a:lnTo>
                    <a:pt x="1310360" y="1282700"/>
                  </a:lnTo>
                  <a:lnTo>
                    <a:pt x="1307414" y="1282700"/>
                  </a:lnTo>
                  <a:lnTo>
                    <a:pt x="1300213" y="1270000"/>
                  </a:lnTo>
                  <a:lnTo>
                    <a:pt x="1308823" y="1270000"/>
                  </a:lnTo>
                  <a:lnTo>
                    <a:pt x="1314272" y="1257300"/>
                  </a:lnTo>
                  <a:lnTo>
                    <a:pt x="1327823" y="1257300"/>
                  </a:lnTo>
                  <a:lnTo>
                    <a:pt x="1330871" y="1244600"/>
                  </a:lnTo>
                  <a:lnTo>
                    <a:pt x="1318539" y="1244600"/>
                  </a:lnTo>
                  <a:lnTo>
                    <a:pt x="1312125" y="1239202"/>
                  </a:lnTo>
                  <a:lnTo>
                    <a:pt x="1312367" y="1239215"/>
                  </a:lnTo>
                  <a:lnTo>
                    <a:pt x="1321244" y="1240472"/>
                  </a:lnTo>
                  <a:lnTo>
                    <a:pt x="1330769" y="1241425"/>
                  </a:lnTo>
                  <a:lnTo>
                    <a:pt x="1339011" y="1241107"/>
                  </a:lnTo>
                  <a:lnTo>
                    <a:pt x="1330286" y="1240713"/>
                  </a:lnTo>
                  <a:lnTo>
                    <a:pt x="1323149" y="1239215"/>
                  </a:lnTo>
                  <a:lnTo>
                    <a:pt x="1315694" y="1238021"/>
                  </a:lnTo>
                  <a:lnTo>
                    <a:pt x="1311059" y="1238300"/>
                  </a:lnTo>
                  <a:lnTo>
                    <a:pt x="1303489" y="1231900"/>
                  </a:lnTo>
                  <a:lnTo>
                    <a:pt x="1349057" y="1231900"/>
                  </a:lnTo>
                  <a:lnTo>
                    <a:pt x="1345780" y="1219200"/>
                  </a:lnTo>
                  <a:lnTo>
                    <a:pt x="1344930" y="1219200"/>
                  </a:lnTo>
                  <a:lnTo>
                    <a:pt x="1342618" y="1206487"/>
                  </a:lnTo>
                  <a:lnTo>
                    <a:pt x="1329118" y="1206487"/>
                  </a:lnTo>
                  <a:lnTo>
                    <a:pt x="1329194" y="1206296"/>
                  </a:lnTo>
                  <a:lnTo>
                    <a:pt x="1333944" y="1193800"/>
                  </a:lnTo>
                  <a:lnTo>
                    <a:pt x="1345209" y="1193800"/>
                  </a:lnTo>
                  <a:lnTo>
                    <a:pt x="1336586" y="1181100"/>
                  </a:lnTo>
                  <a:lnTo>
                    <a:pt x="1342821" y="1181100"/>
                  </a:lnTo>
                  <a:lnTo>
                    <a:pt x="1349375" y="1168400"/>
                  </a:lnTo>
                  <a:lnTo>
                    <a:pt x="1347152" y="1168400"/>
                  </a:lnTo>
                  <a:lnTo>
                    <a:pt x="1336916" y="1155700"/>
                  </a:lnTo>
                  <a:lnTo>
                    <a:pt x="1341158" y="1155700"/>
                  </a:lnTo>
                  <a:lnTo>
                    <a:pt x="1345565" y="1143000"/>
                  </a:lnTo>
                  <a:lnTo>
                    <a:pt x="1347762" y="1143000"/>
                  </a:lnTo>
                  <a:lnTo>
                    <a:pt x="1348460" y="1141628"/>
                  </a:lnTo>
                  <a:lnTo>
                    <a:pt x="1335633" y="1130300"/>
                  </a:lnTo>
                  <a:lnTo>
                    <a:pt x="1326324" y="1130300"/>
                  </a:lnTo>
                  <a:lnTo>
                    <a:pt x="1342390" y="1117600"/>
                  </a:lnTo>
                  <a:lnTo>
                    <a:pt x="1339329" y="1117600"/>
                  </a:lnTo>
                  <a:lnTo>
                    <a:pt x="1335481" y="1104900"/>
                  </a:lnTo>
                  <a:lnTo>
                    <a:pt x="1350010" y="1104900"/>
                  </a:lnTo>
                  <a:lnTo>
                    <a:pt x="1355928" y="1092200"/>
                  </a:lnTo>
                  <a:lnTo>
                    <a:pt x="1340700" y="1092200"/>
                  </a:lnTo>
                  <a:lnTo>
                    <a:pt x="1343545" y="1079500"/>
                  </a:lnTo>
                  <a:lnTo>
                    <a:pt x="1348917" y="1079500"/>
                  </a:lnTo>
                  <a:lnTo>
                    <a:pt x="1339862" y="1066800"/>
                  </a:lnTo>
                  <a:lnTo>
                    <a:pt x="1342504" y="1066800"/>
                  </a:lnTo>
                  <a:lnTo>
                    <a:pt x="1335620" y="1054100"/>
                  </a:lnTo>
                  <a:lnTo>
                    <a:pt x="1289113" y="1054100"/>
                  </a:lnTo>
                  <a:lnTo>
                    <a:pt x="1292148" y="1041400"/>
                  </a:lnTo>
                  <a:lnTo>
                    <a:pt x="1298829" y="1041400"/>
                  </a:lnTo>
                  <a:lnTo>
                    <a:pt x="1307426" y="1028700"/>
                  </a:lnTo>
                  <a:lnTo>
                    <a:pt x="1316177" y="1041400"/>
                  </a:lnTo>
                  <a:lnTo>
                    <a:pt x="1320406" y="1041400"/>
                  </a:lnTo>
                  <a:lnTo>
                    <a:pt x="1322146" y="1028700"/>
                  </a:lnTo>
                  <a:lnTo>
                    <a:pt x="1338173" y="1028700"/>
                  </a:lnTo>
                  <a:lnTo>
                    <a:pt x="1340700" y="1016000"/>
                  </a:lnTo>
                  <a:lnTo>
                    <a:pt x="1343240" y="1016000"/>
                  </a:lnTo>
                  <a:lnTo>
                    <a:pt x="1338630" y="1003249"/>
                  </a:lnTo>
                  <a:lnTo>
                    <a:pt x="1321257" y="1003249"/>
                  </a:lnTo>
                  <a:lnTo>
                    <a:pt x="1323784" y="990600"/>
                  </a:lnTo>
                  <a:lnTo>
                    <a:pt x="1337322" y="990600"/>
                  </a:lnTo>
                  <a:lnTo>
                    <a:pt x="1324635" y="977900"/>
                  </a:lnTo>
                  <a:lnTo>
                    <a:pt x="1321244" y="977900"/>
                  </a:lnTo>
                  <a:lnTo>
                    <a:pt x="1317866" y="965200"/>
                  </a:lnTo>
                  <a:lnTo>
                    <a:pt x="1316177" y="965200"/>
                  </a:lnTo>
                  <a:lnTo>
                    <a:pt x="1316596" y="971550"/>
                  </a:lnTo>
                  <a:lnTo>
                    <a:pt x="1315897" y="969429"/>
                  </a:lnTo>
                  <a:lnTo>
                    <a:pt x="1315326" y="965200"/>
                  </a:lnTo>
                  <a:lnTo>
                    <a:pt x="1314488" y="965200"/>
                  </a:lnTo>
                  <a:lnTo>
                    <a:pt x="1313637" y="965200"/>
                  </a:lnTo>
                  <a:lnTo>
                    <a:pt x="1316177" y="971550"/>
                  </a:lnTo>
                  <a:lnTo>
                    <a:pt x="1316342" y="972820"/>
                  </a:lnTo>
                  <a:lnTo>
                    <a:pt x="1316736" y="973658"/>
                  </a:lnTo>
                  <a:lnTo>
                    <a:pt x="1316685" y="972820"/>
                  </a:lnTo>
                  <a:lnTo>
                    <a:pt x="1318717" y="977900"/>
                  </a:lnTo>
                  <a:lnTo>
                    <a:pt x="1316736" y="973658"/>
                  </a:lnTo>
                  <a:lnTo>
                    <a:pt x="1317015" y="977900"/>
                  </a:lnTo>
                  <a:lnTo>
                    <a:pt x="1316342" y="972820"/>
                  </a:lnTo>
                  <a:lnTo>
                    <a:pt x="1314272" y="968375"/>
                  </a:lnTo>
                  <a:lnTo>
                    <a:pt x="1316177" y="977900"/>
                  </a:lnTo>
                  <a:lnTo>
                    <a:pt x="1314488" y="977900"/>
                  </a:lnTo>
                  <a:lnTo>
                    <a:pt x="1313637" y="974725"/>
                  </a:lnTo>
                  <a:lnTo>
                    <a:pt x="1313637" y="1003249"/>
                  </a:lnTo>
                  <a:lnTo>
                    <a:pt x="1311097" y="1003249"/>
                  </a:lnTo>
                  <a:lnTo>
                    <a:pt x="1311097" y="990600"/>
                  </a:lnTo>
                  <a:lnTo>
                    <a:pt x="1312786" y="990600"/>
                  </a:lnTo>
                  <a:lnTo>
                    <a:pt x="1313637" y="1003249"/>
                  </a:lnTo>
                  <a:lnTo>
                    <a:pt x="1313637" y="974725"/>
                  </a:lnTo>
                  <a:lnTo>
                    <a:pt x="1311097" y="965200"/>
                  </a:lnTo>
                  <a:lnTo>
                    <a:pt x="1312786" y="965200"/>
                  </a:lnTo>
                  <a:lnTo>
                    <a:pt x="1308557" y="952500"/>
                  </a:lnTo>
                  <a:lnTo>
                    <a:pt x="1306868" y="952500"/>
                  </a:lnTo>
                  <a:lnTo>
                    <a:pt x="1309408" y="939800"/>
                  </a:lnTo>
                  <a:lnTo>
                    <a:pt x="1296720" y="939800"/>
                  </a:lnTo>
                  <a:lnTo>
                    <a:pt x="1296720" y="927100"/>
                  </a:lnTo>
                  <a:lnTo>
                    <a:pt x="1313637" y="927100"/>
                  </a:lnTo>
                  <a:lnTo>
                    <a:pt x="1311097" y="914400"/>
                  </a:lnTo>
                  <a:lnTo>
                    <a:pt x="1321244" y="927100"/>
                  </a:lnTo>
                  <a:lnTo>
                    <a:pt x="1321930" y="927100"/>
                  </a:lnTo>
                  <a:lnTo>
                    <a:pt x="1319288" y="916660"/>
                  </a:lnTo>
                  <a:lnTo>
                    <a:pt x="1317015" y="914400"/>
                  </a:lnTo>
                  <a:lnTo>
                    <a:pt x="1318717" y="914400"/>
                  </a:lnTo>
                  <a:lnTo>
                    <a:pt x="1322095" y="914400"/>
                  </a:lnTo>
                  <a:lnTo>
                    <a:pt x="1323784" y="901700"/>
                  </a:lnTo>
                  <a:lnTo>
                    <a:pt x="1328864" y="914400"/>
                  </a:lnTo>
                  <a:lnTo>
                    <a:pt x="1324635" y="914400"/>
                  </a:lnTo>
                  <a:lnTo>
                    <a:pt x="1329715" y="927100"/>
                  </a:lnTo>
                  <a:lnTo>
                    <a:pt x="1335633" y="927100"/>
                  </a:lnTo>
                  <a:lnTo>
                    <a:pt x="1331404" y="914400"/>
                  </a:lnTo>
                  <a:lnTo>
                    <a:pt x="1330553" y="914400"/>
                  </a:lnTo>
                  <a:lnTo>
                    <a:pt x="1327175" y="901700"/>
                  </a:lnTo>
                  <a:lnTo>
                    <a:pt x="1332242" y="914400"/>
                  </a:lnTo>
                  <a:lnTo>
                    <a:pt x="1334566" y="914400"/>
                  </a:lnTo>
                  <a:lnTo>
                    <a:pt x="1333728" y="901700"/>
                  </a:lnTo>
                  <a:lnTo>
                    <a:pt x="1341729" y="901700"/>
                  </a:lnTo>
                  <a:lnTo>
                    <a:pt x="1350010" y="914400"/>
                  </a:lnTo>
                  <a:lnTo>
                    <a:pt x="1346631" y="901700"/>
                  </a:lnTo>
                  <a:lnTo>
                    <a:pt x="1339862" y="889000"/>
                  </a:lnTo>
                  <a:lnTo>
                    <a:pt x="1341551" y="889000"/>
                  </a:lnTo>
                  <a:lnTo>
                    <a:pt x="1350200" y="901700"/>
                  </a:lnTo>
                  <a:lnTo>
                    <a:pt x="1363078" y="901700"/>
                  </a:lnTo>
                  <a:lnTo>
                    <a:pt x="1363433" y="889000"/>
                  </a:lnTo>
                  <a:lnTo>
                    <a:pt x="1365542" y="889000"/>
                  </a:lnTo>
                  <a:lnTo>
                    <a:pt x="1364386" y="876300"/>
                  </a:lnTo>
                  <a:lnTo>
                    <a:pt x="1371155" y="876300"/>
                  </a:lnTo>
                  <a:lnTo>
                    <a:pt x="1377073" y="889000"/>
                  </a:lnTo>
                  <a:lnTo>
                    <a:pt x="1381302" y="889000"/>
                  </a:lnTo>
                  <a:lnTo>
                    <a:pt x="1373022" y="876300"/>
                  </a:lnTo>
                  <a:lnTo>
                    <a:pt x="1368285" y="863561"/>
                  </a:lnTo>
                  <a:lnTo>
                    <a:pt x="1364996" y="863561"/>
                  </a:lnTo>
                  <a:lnTo>
                    <a:pt x="1361008" y="850900"/>
                  </a:lnTo>
                  <a:lnTo>
                    <a:pt x="1370723" y="863561"/>
                  </a:lnTo>
                  <a:lnTo>
                    <a:pt x="1376743" y="863561"/>
                  </a:lnTo>
                  <a:lnTo>
                    <a:pt x="1376845" y="863803"/>
                  </a:lnTo>
                  <a:lnTo>
                    <a:pt x="1380845" y="872972"/>
                  </a:lnTo>
                  <a:lnTo>
                    <a:pt x="1378953" y="863561"/>
                  </a:lnTo>
                  <a:lnTo>
                    <a:pt x="1385354" y="863561"/>
                  </a:lnTo>
                  <a:lnTo>
                    <a:pt x="1393151" y="876300"/>
                  </a:lnTo>
                  <a:lnTo>
                    <a:pt x="1386065" y="863803"/>
                  </a:lnTo>
                  <a:lnTo>
                    <a:pt x="1386001" y="863561"/>
                  </a:lnTo>
                  <a:lnTo>
                    <a:pt x="1385887" y="863079"/>
                  </a:lnTo>
                  <a:lnTo>
                    <a:pt x="1385824" y="862825"/>
                  </a:lnTo>
                  <a:lnTo>
                    <a:pt x="1383004" y="850900"/>
                  </a:lnTo>
                  <a:lnTo>
                    <a:pt x="1390726" y="863561"/>
                  </a:lnTo>
                  <a:lnTo>
                    <a:pt x="1396949" y="863561"/>
                  </a:lnTo>
                  <a:lnTo>
                    <a:pt x="1390611" y="850900"/>
                  </a:lnTo>
                  <a:lnTo>
                    <a:pt x="1397901" y="850900"/>
                  </a:lnTo>
                  <a:lnTo>
                    <a:pt x="1404277" y="863561"/>
                  </a:lnTo>
                  <a:lnTo>
                    <a:pt x="1404023" y="863561"/>
                  </a:lnTo>
                  <a:lnTo>
                    <a:pt x="1404124" y="863803"/>
                  </a:lnTo>
                  <a:lnTo>
                    <a:pt x="1409052" y="876300"/>
                  </a:lnTo>
                  <a:lnTo>
                    <a:pt x="1409217" y="876300"/>
                  </a:lnTo>
                  <a:lnTo>
                    <a:pt x="1406677" y="863561"/>
                  </a:lnTo>
                  <a:lnTo>
                    <a:pt x="1408861" y="863561"/>
                  </a:lnTo>
                  <a:lnTo>
                    <a:pt x="1405420" y="850900"/>
                  </a:lnTo>
                  <a:lnTo>
                    <a:pt x="1408379" y="850900"/>
                  </a:lnTo>
                  <a:lnTo>
                    <a:pt x="1406321" y="838200"/>
                  </a:lnTo>
                  <a:lnTo>
                    <a:pt x="1410157" y="838200"/>
                  </a:lnTo>
                  <a:lnTo>
                    <a:pt x="1406677" y="825500"/>
                  </a:lnTo>
                  <a:lnTo>
                    <a:pt x="1407896" y="825500"/>
                  </a:lnTo>
                  <a:lnTo>
                    <a:pt x="1407795" y="824699"/>
                  </a:lnTo>
                  <a:lnTo>
                    <a:pt x="1406258" y="812800"/>
                  </a:lnTo>
                  <a:lnTo>
                    <a:pt x="1406169" y="809637"/>
                  </a:lnTo>
                  <a:lnTo>
                    <a:pt x="1405890" y="800100"/>
                  </a:lnTo>
                  <a:lnTo>
                    <a:pt x="1408379" y="800100"/>
                  </a:lnTo>
                  <a:lnTo>
                    <a:pt x="1413675" y="812800"/>
                  </a:lnTo>
                  <a:lnTo>
                    <a:pt x="1413979" y="812800"/>
                  </a:lnTo>
                  <a:lnTo>
                    <a:pt x="1414437" y="825500"/>
                  </a:lnTo>
                  <a:lnTo>
                    <a:pt x="1420863" y="825500"/>
                  </a:lnTo>
                  <a:lnTo>
                    <a:pt x="1420952" y="829132"/>
                  </a:lnTo>
                  <a:lnTo>
                    <a:pt x="1421066" y="833958"/>
                  </a:lnTo>
                  <a:lnTo>
                    <a:pt x="1421168" y="838200"/>
                  </a:lnTo>
                  <a:lnTo>
                    <a:pt x="1421625" y="838200"/>
                  </a:lnTo>
                  <a:lnTo>
                    <a:pt x="1431213" y="850900"/>
                  </a:lnTo>
                  <a:lnTo>
                    <a:pt x="1434909" y="838200"/>
                  </a:lnTo>
                  <a:lnTo>
                    <a:pt x="1439672" y="838200"/>
                  </a:lnTo>
                  <a:lnTo>
                    <a:pt x="1435849" y="825500"/>
                  </a:lnTo>
                  <a:lnTo>
                    <a:pt x="1431950" y="825500"/>
                  </a:lnTo>
                  <a:lnTo>
                    <a:pt x="1427899" y="812800"/>
                  </a:lnTo>
                  <a:lnTo>
                    <a:pt x="1438935" y="812800"/>
                  </a:lnTo>
                  <a:lnTo>
                    <a:pt x="1449412" y="825500"/>
                  </a:lnTo>
                  <a:lnTo>
                    <a:pt x="1449819" y="825500"/>
                  </a:lnTo>
                  <a:lnTo>
                    <a:pt x="1443863" y="812800"/>
                  </a:lnTo>
                  <a:lnTo>
                    <a:pt x="1438300" y="800100"/>
                  </a:lnTo>
                  <a:lnTo>
                    <a:pt x="1441361" y="800100"/>
                  </a:lnTo>
                  <a:lnTo>
                    <a:pt x="1453210" y="812800"/>
                  </a:lnTo>
                  <a:lnTo>
                    <a:pt x="1453769" y="812800"/>
                  </a:lnTo>
                  <a:lnTo>
                    <a:pt x="1449501" y="800100"/>
                  </a:lnTo>
                  <a:lnTo>
                    <a:pt x="1452359" y="800100"/>
                  </a:lnTo>
                  <a:lnTo>
                    <a:pt x="1452714" y="798753"/>
                  </a:lnTo>
                  <a:lnTo>
                    <a:pt x="1451508" y="787400"/>
                  </a:lnTo>
                  <a:lnTo>
                    <a:pt x="1454797" y="790930"/>
                  </a:lnTo>
                  <a:lnTo>
                    <a:pt x="1455737" y="787400"/>
                  </a:lnTo>
                  <a:lnTo>
                    <a:pt x="1466735" y="787400"/>
                  </a:lnTo>
                  <a:lnTo>
                    <a:pt x="1466735" y="774661"/>
                  </a:lnTo>
                  <a:lnTo>
                    <a:pt x="1472653" y="774661"/>
                  </a:lnTo>
                  <a:lnTo>
                    <a:pt x="1475193" y="787400"/>
                  </a:lnTo>
                  <a:lnTo>
                    <a:pt x="1480273" y="787400"/>
                  </a:lnTo>
                  <a:lnTo>
                    <a:pt x="1485366" y="774661"/>
                  </a:lnTo>
                  <a:lnTo>
                    <a:pt x="1511554" y="774661"/>
                  </a:lnTo>
                  <a:lnTo>
                    <a:pt x="1509039" y="768350"/>
                  </a:lnTo>
                  <a:lnTo>
                    <a:pt x="1505648" y="762000"/>
                  </a:lnTo>
                  <a:lnTo>
                    <a:pt x="1506499" y="762000"/>
                  </a:lnTo>
                  <a:lnTo>
                    <a:pt x="1509039" y="768350"/>
                  </a:lnTo>
                  <a:lnTo>
                    <a:pt x="1510004" y="770763"/>
                  </a:lnTo>
                  <a:lnTo>
                    <a:pt x="1511668" y="774661"/>
                  </a:lnTo>
                  <a:lnTo>
                    <a:pt x="1512404" y="774661"/>
                  </a:lnTo>
                  <a:lnTo>
                    <a:pt x="1510322" y="770763"/>
                  </a:lnTo>
                  <a:lnTo>
                    <a:pt x="1507299" y="762000"/>
                  </a:lnTo>
                  <a:lnTo>
                    <a:pt x="1511566" y="762000"/>
                  </a:lnTo>
                  <a:lnTo>
                    <a:pt x="1513255" y="774661"/>
                  </a:lnTo>
                  <a:lnTo>
                    <a:pt x="1512176" y="762000"/>
                  </a:lnTo>
                  <a:lnTo>
                    <a:pt x="1513471" y="749300"/>
                  </a:lnTo>
                  <a:lnTo>
                    <a:pt x="1518259" y="736600"/>
                  </a:lnTo>
                  <a:lnTo>
                    <a:pt x="1527644" y="749300"/>
                  </a:lnTo>
                  <a:lnTo>
                    <a:pt x="1530858" y="749300"/>
                  </a:lnTo>
                  <a:lnTo>
                    <a:pt x="1526908" y="736600"/>
                  </a:lnTo>
                  <a:lnTo>
                    <a:pt x="1523746" y="723900"/>
                  </a:lnTo>
                  <a:lnTo>
                    <a:pt x="1565706" y="723900"/>
                  </a:lnTo>
                  <a:lnTo>
                    <a:pt x="1562938" y="711200"/>
                  </a:lnTo>
                  <a:lnTo>
                    <a:pt x="1570113" y="711200"/>
                  </a:lnTo>
                  <a:lnTo>
                    <a:pt x="1563992" y="698461"/>
                  </a:lnTo>
                  <a:lnTo>
                    <a:pt x="1572818" y="711200"/>
                  </a:lnTo>
                  <a:lnTo>
                    <a:pt x="1585658" y="711200"/>
                  </a:lnTo>
                  <a:lnTo>
                    <a:pt x="1594472" y="723900"/>
                  </a:lnTo>
                  <a:lnTo>
                    <a:pt x="1594358" y="711200"/>
                  </a:lnTo>
                  <a:lnTo>
                    <a:pt x="1591716" y="711200"/>
                  </a:lnTo>
                  <a:lnTo>
                    <a:pt x="1589252" y="700608"/>
                  </a:lnTo>
                  <a:lnTo>
                    <a:pt x="1596999" y="711200"/>
                  </a:lnTo>
                  <a:lnTo>
                    <a:pt x="1591081" y="685800"/>
                  </a:lnTo>
                  <a:lnTo>
                    <a:pt x="1595920" y="695490"/>
                  </a:lnTo>
                  <a:lnTo>
                    <a:pt x="1597888" y="685800"/>
                  </a:lnTo>
                  <a:lnTo>
                    <a:pt x="1603768" y="698271"/>
                  </a:lnTo>
                  <a:lnTo>
                    <a:pt x="1603768" y="698461"/>
                  </a:lnTo>
                  <a:lnTo>
                    <a:pt x="1615617" y="698461"/>
                  </a:lnTo>
                  <a:lnTo>
                    <a:pt x="1615643" y="698271"/>
                  </a:lnTo>
                  <a:lnTo>
                    <a:pt x="1617306" y="685800"/>
                  </a:lnTo>
                  <a:lnTo>
                    <a:pt x="1619846" y="685800"/>
                  </a:lnTo>
                  <a:lnTo>
                    <a:pt x="1620685" y="698461"/>
                  </a:lnTo>
                  <a:lnTo>
                    <a:pt x="1624914" y="698461"/>
                  </a:lnTo>
                  <a:lnTo>
                    <a:pt x="1624876" y="698271"/>
                  </a:lnTo>
                  <a:lnTo>
                    <a:pt x="1623225" y="690029"/>
                  </a:lnTo>
                  <a:lnTo>
                    <a:pt x="1628165" y="698271"/>
                  </a:lnTo>
                  <a:lnTo>
                    <a:pt x="1628317" y="698461"/>
                  </a:lnTo>
                  <a:lnTo>
                    <a:pt x="1628394" y="698271"/>
                  </a:lnTo>
                  <a:lnTo>
                    <a:pt x="1633372" y="685800"/>
                  </a:lnTo>
                  <a:lnTo>
                    <a:pt x="1635061" y="685800"/>
                  </a:lnTo>
                  <a:lnTo>
                    <a:pt x="1640052" y="698271"/>
                  </a:lnTo>
                  <a:lnTo>
                    <a:pt x="1640166" y="698461"/>
                  </a:lnTo>
                  <a:lnTo>
                    <a:pt x="1640243" y="698271"/>
                  </a:lnTo>
                  <a:lnTo>
                    <a:pt x="1645678" y="685800"/>
                  </a:lnTo>
                  <a:lnTo>
                    <a:pt x="1654530" y="685800"/>
                  </a:lnTo>
                  <a:lnTo>
                    <a:pt x="1659597" y="673100"/>
                  </a:lnTo>
                  <a:lnTo>
                    <a:pt x="1658747" y="673100"/>
                  </a:lnTo>
                  <a:lnTo>
                    <a:pt x="1655368" y="673100"/>
                  </a:lnTo>
                  <a:lnTo>
                    <a:pt x="1654733" y="673100"/>
                  </a:lnTo>
                  <a:lnTo>
                    <a:pt x="1649869" y="660400"/>
                  </a:lnTo>
                  <a:lnTo>
                    <a:pt x="1650288" y="660400"/>
                  </a:lnTo>
                  <a:lnTo>
                    <a:pt x="1645221" y="647700"/>
                  </a:lnTo>
                  <a:lnTo>
                    <a:pt x="1647990" y="660400"/>
                  </a:lnTo>
                  <a:lnTo>
                    <a:pt x="1646275" y="660400"/>
                  </a:lnTo>
                  <a:lnTo>
                    <a:pt x="1645221" y="647700"/>
                  </a:lnTo>
                  <a:lnTo>
                    <a:pt x="1648993" y="647700"/>
                  </a:lnTo>
                  <a:lnTo>
                    <a:pt x="1653247" y="660400"/>
                  </a:lnTo>
                  <a:lnTo>
                    <a:pt x="1656880" y="660400"/>
                  </a:lnTo>
                  <a:lnTo>
                    <a:pt x="1658747" y="673100"/>
                  </a:lnTo>
                  <a:lnTo>
                    <a:pt x="1658747" y="660400"/>
                  </a:lnTo>
                  <a:lnTo>
                    <a:pt x="1661287" y="673100"/>
                  </a:lnTo>
                  <a:lnTo>
                    <a:pt x="1683283" y="673100"/>
                  </a:lnTo>
                  <a:lnTo>
                    <a:pt x="1684134" y="660400"/>
                  </a:lnTo>
                  <a:lnTo>
                    <a:pt x="1690052" y="660400"/>
                  </a:lnTo>
                  <a:lnTo>
                    <a:pt x="1686242" y="647700"/>
                  </a:lnTo>
                  <a:lnTo>
                    <a:pt x="1684337" y="647700"/>
                  </a:lnTo>
                  <a:lnTo>
                    <a:pt x="1682432" y="635000"/>
                  </a:lnTo>
                  <a:lnTo>
                    <a:pt x="1695234" y="635000"/>
                  </a:lnTo>
                  <a:lnTo>
                    <a:pt x="1695323" y="635190"/>
                  </a:lnTo>
                  <a:lnTo>
                    <a:pt x="1701355" y="647700"/>
                  </a:lnTo>
                  <a:lnTo>
                    <a:pt x="1706118" y="635000"/>
                  </a:lnTo>
                  <a:lnTo>
                    <a:pt x="1701050" y="635000"/>
                  </a:lnTo>
                  <a:lnTo>
                    <a:pt x="1701012" y="634796"/>
                  </a:lnTo>
                  <a:lnTo>
                    <a:pt x="1698498" y="622249"/>
                  </a:lnTo>
                  <a:lnTo>
                    <a:pt x="1703349" y="622249"/>
                  </a:lnTo>
                  <a:lnTo>
                    <a:pt x="1707603" y="635000"/>
                  </a:lnTo>
                  <a:lnTo>
                    <a:pt x="1720494" y="635000"/>
                  </a:lnTo>
                  <a:lnTo>
                    <a:pt x="1720557" y="634796"/>
                  </a:lnTo>
                  <a:lnTo>
                    <a:pt x="1723326" y="624382"/>
                  </a:lnTo>
                  <a:lnTo>
                    <a:pt x="1723872" y="622249"/>
                  </a:lnTo>
                  <a:lnTo>
                    <a:pt x="1720507" y="609600"/>
                  </a:lnTo>
                  <a:lnTo>
                    <a:pt x="1716265" y="609600"/>
                  </a:lnTo>
                  <a:lnTo>
                    <a:pt x="1717116" y="596900"/>
                  </a:lnTo>
                  <a:lnTo>
                    <a:pt x="1723034" y="609600"/>
                  </a:lnTo>
                  <a:lnTo>
                    <a:pt x="1725574" y="609600"/>
                  </a:lnTo>
                  <a:lnTo>
                    <a:pt x="1725599" y="622249"/>
                  </a:lnTo>
                  <a:lnTo>
                    <a:pt x="1731848" y="609600"/>
                  </a:lnTo>
                  <a:lnTo>
                    <a:pt x="1745348" y="609600"/>
                  </a:lnTo>
                  <a:lnTo>
                    <a:pt x="1758061" y="622249"/>
                  </a:lnTo>
                  <a:lnTo>
                    <a:pt x="1761947" y="609600"/>
                  </a:lnTo>
                  <a:lnTo>
                    <a:pt x="1763636" y="596900"/>
                  </a:lnTo>
                  <a:lnTo>
                    <a:pt x="1768716" y="596900"/>
                  </a:lnTo>
                  <a:lnTo>
                    <a:pt x="1766176" y="609600"/>
                  </a:lnTo>
                  <a:lnTo>
                    <a:pt x="1772945" y="609600"/>
                  </a:lnTo>
                  <a:lnTo>
                    <a:pt x="1774736" y="596900"/>
                  </a:lnTo>
                  <a:lnTo>
                    <a:pt x="1786267" y="596900"/>
                  </a:lnTo>
                  <a:lnTo>
                    <a:pt x="1789010" y="584212"/>
                  </a:lnTo>
                  <a:lnTo>
                    <a:pt x="1802333" y="596900"/>
                  </a:lnTo>
                  <a:lnTo>
                    <a:pt x="1827085" y="596900"/>
                  </a:lnTo>
                  <a:lnTo>
                    <a:pt x="1823262" y="585368"/>
                  </a:lnTo>
                  <a:lnTo>
                    <a:pt x="1822945" y="584161"/>
                  </a:lnTo>
                  <a:lnTo>
                    <a:pt x="1828165" y="571500"/>
                  </a:lnTo>
                  <a:lnTo>
                    <a:pt x="1877047" y="571500"/>
                  </a:lnTo>
                  <a:lnTo>
                    <a:pt x="1884883" y="583349"/>
                  </a:lnTo>
                  <a:lnTo>
                    <a:pt x="1885442" y="584161"/>
                  </a:lnTo>
                  <a:lnTo>
                    <a:pt x="1885505" y="583349"/>
                  </a:lnTo>
                  <a:lnTo>
                    <a:pt x="1886407" y="571500"/>
                  </a:lnTo>
                  <a:lnTo>
                    <a:pt x="1882381" y="558800"/>
                  </a:lnTo>
                  <a:lnTo>
                    <a:pt x="1880095" y="546100"/>
                  </a:lnTo>
                  <a:lnTo>
                    <a:pt x="1886292" y="546100"/>
                  </a:lnTo>
                  <a:lnTo>
                    <a:pt x="1891372" y="571500"/>
                  </a:lnTo>
                  <a:lnTo>
                    <a:pt x="1893900" y="558800"/>
                  </a:lnTo>
                  <a:lnTo>
                    <a:pt x="1907438" y="546100"/>
                  </a:lnTo>
                  <a:lnTo>
                    <a:pt x="1921814" y="546100"/>
                  </a:lnTo>
                  <a:lnTo>
                    <a:pt x="1924354" y="533400"/>
                  </a:lnTo>
                  <a:lnTo>
                    <a:pt x="1925205" y="533400"/>
                  </a:lnTo>
                  <a:lnTo>
                    <a:pt x="1926894" y="546100"/>
                  </a:lnTo>
                  <a:lnTo>
                    <a:pt x="1933549" y="546100"/>
                  </a:lnTo>
                  <a:lnTo>
                    <a:pt x="1933651" y="544398"/>
                  </a:lnTo>
                  <a:lnTo>
                    <a:pt x="1934260" y="533400"/>
                  </a:lnTo>
                  <a:lnTo>
                    <a:pt x="1937042" y="533400"/>
                  </a:lnTo>
                  <a:lnTo>
                    <a:pt x="1940433" y="546100"/>
                  </a:lnTo>
                  <a:lnTo>
                    <a:pt x="1943150" y="546100"/>
                  </a:lnTo>
                  <a:lnTo>
                    <a:pt x="1943239" y="544398"/>
                  </a:lnTo>
                  <a:lnTo>
                    <a:pt x="1943811" y="533400"/>
                  </a:lnTo>
                  <a:lnTo>
                    <a:pt x="1948040" y="533400"/>
                  </a:lnTo>
                  <a:lnTo>
                    <a:pt x="1948040" y="546100"/>
                  </a:lnTo>
                  <a:lnTo>
                    <a:pt x="1949018" y="533400"/>
                  </a:lnTo>
                  <a:lnTo>
                    <a:pt x="1952561" y="533400"/>
                  </a:lnTo>
                  <a:lnTo>
                    <a:pt x="1949729" y="520700"/>
                  </a:lnTo>
                  <a:lnTo>
                    <a:pt x="1969706" y="520700"/>
                  </a:lnTo>
                  <a:lnTo>
                    <a:pt x="1967496" y="508025"/>
                  </a:lnTo>
                  <a:lnTo>
                    <a:pt x="1973427" y="520700"/>
                  </a:lnTo>
                  <a:lnTo>
                    <a:pt x="1981174" y="520700"/>
                  </a:lnTo>
                  <a:lnTo>
                    <a:pt x="1981873" y="507987"/>
                  </a:lnTo>
                  <a:lnTo>
                    <a:pt x="1983562" y="520700"/>
                  </a:lnTo>
                  <a:lnTo>
                    <a:pt x="1994560" y="520700"/>
                  </a:lnTo>
                  <a:lnTo>
                    <a:pt x="1989429" y="507847"/>
                  </a:lnTo>
                  <a:lnTo>
                    <a:pt x="2016633" y="507847"/>
                  </a:lnTo>
                  <a:lnTo>
                    <a:pt x="2021738" y="495300"/>
                  </a:lnTo>
                  <a:lnTo>
                    <a:pt x="2027072" y="482574"/>
                  </a:lnTo>
                  <a:lnTo>
                    <a:pt x="2034032" y="482574"/>
                  </a:lnTo>
                  <a:lnTo>
                    <a:pt x="2031149" y="495300"/>
                  </a:lnTo>
                  <a:lnTo>
                    <a:pt x="2028583" y="495300"/>
                  </a:lnTo>
                  <a:lnTo>
                    <a:pt x="2030907" y="507847"/>
                  </a:lnTo>
                  <a:lnTo>
                    <a:pt x="2032647" y="507847"/>
                  </a:lnTo>
                  <a:lnTo>
                    <a:pt x="2034324" y="495300"/>
                  </a:lnTo>
                  <a:lnTo>
                    <a:pt x="2035162" y="495300"/>
                  </a:lnTo>
                  <a:lnTo>
                    <a:pt x="2036864" y="482574"/>
                  </a:lnTo>
                  <a:lnTo>
                    <a:pt x="2037715" y="482574"/>
                  </a:lnTo>
                  <a:lnTo>
                    <a:pt x="2041080" y="469900"/>
                  </a:lnTo>
                  <a:lnTo>
                    <a:pt x="2046033" y="484759"/>
                  </a:lnTo>
                  <a:lnTo>
                    <a:pt x="2049030" y="495300"/>
                  </a:lnTo>
                  <a:lnTo>
                    <a:pt x="2052078" y="495300"/>
                  </a:lnTo>
                  <a:lnTo>
                    <a:pt x="2056257" y="507847"/>
                  </a:lnTo>
                  <a:lnTo>
                    <a:pt x="2056257" y="483552"/>
                  </a:lnTo>
                  <a:lnTo>
                    <a:pt x="2054567" y="482574"/>
                  </a:lnTo>
                  <a:lnTo>
                    <a:pt x="2058822" y="482574"/>
                  </a:lnTo>
                  <a:lnTo>
                    <a:pt x="2063076" y="487476"/>
                  </a:lnTo>
                  <a:lnTo>
                    <a:pt x="2063076" y="127000"/>
                  </a:lnTo>
                  <a:lnTo>
                    <a:pt x="2054618" y="127000"/>
                  </a:lnTo>
                  <a:lnTo>
                    <a:pt x="2055418" y="139001"/>
                  </a:lnTo>
                  <a:lnTo>
                    <a:pt x="2039962" y="127000"/>
                  </a:lnTo>
                  <a:lnTo>
                    <a:pt x="2034324" y="134340"/>
                  </a:lnTo>
                  <a:lnTo>
                    <a:pt x="2034324" y="177800"/>
                  </a:lnTo>
                  <a:lnTo>
                    <a:pt x="2030095" y="177800"/>
                  </a:lnTo>
                  <a:lnTo>
                    <a:pt x="2028393" y="165100"/>
                  </a:lnTo>
                  <a:lnTo>
                    <a:pt x="2032622" y="165100"/>
                  </a:lnTo>
                  <a:lnTo>
                    <a:pt x="2034324" y="177800"/>
                  </a:lnTo>
                  <a:lnTo>
                    <a:pt x="2034324" y="134340"/>
                  </a:lnTo>
                  <a:lnTo>
                    <a:pt x="2030196" y="139700"/>
                  </a:lnTo>
                  <a:lnTo>
                    <a:pt x="2021217" y="152400"/>
                  </a:lnTo>
                  <a:lnTo>
                    <a:pt x="2018245" y="149707"/>
                  </a:lnTo>
                  <a:lnTo>
                    <a:pt x="2018245" y="444500"/>
                  </a:lnTo>
                  <a:lnTo>
                    <a:pt x="2006930" y="444500"/>
                  </a:lnTo>
                  <a:lnTo>
                    <a:pt x="1999335" y="457200"/>
                  </a:lnTo>
                  <a:lnTo>
                    <a:pt x="1991182" y="457200"/>
                  </a:lnTo>
                  <a:lnTo>
                    <a:pt x="1993506" y="444500"/>
                  </a:lnTo>
                  <a:lnTo>
                    <a:pt x="2002180" y="431800"/>
                  </a:lnTo>
                  <a:lnTo>
                    <a:pt x="2012111" y="431800"/>
                  </a:lnTo>
                  <a:lnTo>
                    <a:pt x="2018245" y="444500"/>
                  </a:lnTo>
                  <a:lnTo>
                    <a:pt x="2018245" y="149707"/>
                  </a:lnTo>
                  <a:lnTo>
                    <a:pt x="2007743" y="140144"/>
                  </a:lnTo>
                  <a:lnTo>
                    <a:pt x="1997951" y="152400"/>
                  </a:lnTo>
                  <a:lnTo>
                    <a:pt x="2002599" y="152400"/>
                  </a:lnTo>
                  <a:lnTo>
                    <a:pt x="2004364" y="165100"/>
                  </a:lnTo>
                  <a:lnTo>
                    <a:pt x="2008098" y="165100"/>
                  </a:lnTo>
                  <a:lnTo>
                    <a:pt x="2006409" y="177800"/>
                  </a:lnTo>
                  <a:lnTo>
                    <a:pt x="2003018" y="177800"/>
                  </a:lnTo>
                  <a:lnTo>
                    <a:pt x="2003082" y="165100"/>
                  </a:lnTo>
                  <a:lnTo>
                    <a:pt x="2000377" y="165100"/>
                  </a:lnTo>
                  <a:lnTo>
                    <a:pt x="1996236" y="152400"/>
                  </a:lnTo>
                  <a:lnTo>
                    <a:pt x="1993722" y="152400"/>
                  </a:lnTo>
                  <a:lnTo>
                    <a:pt x="1995411" y="165100"/>
                  </a:lnTo>
                  <a:lnTo>
                    <a:pt x="1992020" y="165100"/>
                  </a:lnTo>
                  <a:lnTo>
                    <a:pt x="1993506" y="177800"/>
                  </a:lnTo>
                  <a:lnTo>
                    <a:pt x="1988642" y="177800"/>
                  </a:lnTo>
                  <a:lnTo>
                    <a:pt x="1986953" y="165100"/>
                  </a:lnTo>
                  <a:lnTo>
                    <a:pt x="1984413" y="177800"/>
                  </a:lnTo>
                  <a:lnTo>
                    <a:pt x="1984413" y="190500"/>
                  </a:lnTo>
                  <a:lnTo>
                    <a:pt x="1980184" y="177800"/>
                  </a:lnTo>
                  <a:lnTo>
                    <a:pt x="1977961" y="177800"/>
                  </a:lnTo>
                  <a:lnTo>
                    <a:pt x="1978634" y="165100"/>
                  </a:lnTo>
                  <a:lnTo>
                    <a:pt x="1975231" y="165100"/>
                  </a:lnTo>
                  <a:lnTo>
                    <a:pt x="1974151" y="177800"/>
                  </a:lnTo>
                  <a:lnTo>
                    <a:pt x="1970874" y="177800"/>
                  </a:lnTo>
                  <a:lnTo>
                    <a:pt x="1971725" y="165100"/>
                  </a:lnTo>
                  <a:lnTo>
                    <a:pt x="1958187" y="165100"/>
                  </a:lnTo>
                  <a:lnTo>
                    <a:pt x="1950783" y="156540"/>
                  </a:lnTo>
                  <a:lnTo>
                    <a:pt x="1951850" y="177800"/>
                  </a:lnTo>
                  <a:lnTo>
                    <a:pt x="1942960" y="177800"/>
                  </a:lnTo>
                  <a:lnTo>
                    <a:pt x="1940433" y="190500"/>
                  </a:lnTo>
                  <a:lnTo>
                    <a:pt x="1939823" y="177800"/>
                  </a:lnTo>
                  <a:lnTo>
                    <a:pt x="1935429" y="177800"/>
                  </a:lnTo>
                  <a:lnTo>
                    <a:pt x="1931962" y="165100"/>
                  </a:lnTo>
                  <a:lnTo>
                    <a:pt x="1928583" y="165100"/>
                  </a:lnTo>
                  <a:lnTo>
                    <a:pt x="1923503" y="152400"/>
                  </a:lnTo>
                  <a:lnTo>
                    <a:pt x="1922665" y="152400"/>
                  </a:lnTo>
                  <a:lnTo>
                    <a:pt x="1921446" y="165100"/>
                  </a:lnTo>
                  <a:lnTo>
                    <a:pt x="1920125" y="160210"/>
                  </a:lnTo>
                  <a:lnTo>
                    <a:pt x="1920125" y="266700"/>
                  </a:lnTo>
                  <a:lnTo>
                    <a:pt x="1920125" y="279400"/>
                  </a:lnTo>
                  <a:lnTo>
                    <a:pt x="1906587" y="279400"/>
                  </a:lnTo>
                  <a:lnTo>
                    <a:pt x="1908289" y="266700"/>
                  </a:lnTo>
                  <a:lnTo>
                    <a:pt x="1920125" y="266700"/>
                  </a:lnTo>
                  <a:lnTo>
                    <a:pt x="1920125" y="160210"/>
                  </a:lnTo>
                  <a:lnTo>
                    <a:pt x="1918017" y="152400"/>
                  </a:lnTo>
                  <a:lnTo>
                    <a:pt x="1914575" y="152400"/>
                  </a:lnTo>
                  <a:lnTo>
                    <a:pt x="1913356" y="165100"/>
                  </a:lnTo>
                  <a:lnTo>
                    <a:pt x="1910816" y="165100"/>
                  </a:lnTo>
                  <a:lnTo>
                    <a:pt x="1905965" y="177800"/>
                  </a:lnTo>
                  <a:lnTo>
                    <a:pt x="1904060" y="177800"/>
                  </a:lnTo>
                  <a:lnTo>
                    <a:pt x="1904060" y="215900"/>
                  </a:lnTo>
                  <a:lnTo>
                    <a:pt x="1898129" y="215900"/>
                  </a:lnTo>
                  <a:lnTo>
                    <a:pt x="1897291" y="203200"/>
                  </a:lnTo>
                  <a:lnTo>
                    <a:pt x="1898129" y="203200"/>
                  </a:lnTo>
                  <a:lnTo>
                    <a:pt x="1904060" y="215900"/>
                  </a:lnTo>
                  <a:lnTo>
                    <a:pt x="1904060" y="177800"/>
                  </a:lnTo>
                  <a:lnTo>
                    <a:pt x="1892211" y="177800"/>
                  </a:lnTo>
                  <a:lnTo>
                    <a:pt x="1892211" y="330200"/>
                  </a:lnTo>
                  <a:lnTo>
                    <a:pt x="1887982" y="330200"/>
                  </a:lnTo>
                  <a:lnTo>
                    <a:pt x="1888832" y="342900"/>
                  </a:lnTo>
                  <a:lnTo>
                    <a:pt x="1862023" y="342900"/>
                  </a:lnTo>
                  <a:lnTo>
                    <a:pt x="1858187" y="330200"/>
                  </a:lnTo>
                  <a:lnTo>
                    <a:pt x="1854365" y="317500"/>
                  </a:lnTo>
                  <a:lnTo>
                    <a:pt x="1859699" y="292100"/>
                  </a:lnTo>
                  <a:lnTo>
                    <a:pt x="1877275" y="292100"/>
                  </a:lnTo>
                  <a:lnTo>
                    <a:pt x="1876348" y="304800"/>
                  </a:lnTo>
                  <a:lnTo>
                    <a:pt x="1875104" y="317500"/>
                  </a:lnTo>
                  <a:lnTo>
                    <a:pt x="1872754" y="317500"/>
                  </a:lnTo>
                  <a:lnTo>
                    <a:pt x="1873605" y="330200"/>
                  </a:lnTo>
                  <a:lnTo>
                    <a:pt x="1886927" y="330200"/>
                  </a:lnTo>
                  <a:lnTo>
                    <a:pt x="1882876" y="317500"/>
                  </a:lnTo>
                  <a:lnTo>
                    <a:pt x="1889671" y="317500"/>
                  </a:lnTo>
                  <a:lnTo>
                    <a:pt x="1892211" y="330200"/>
                  </a:lnTo>
                  <a:lnTo>
                    <a:pt x="1892211" y="177800"/>
                  </a:lnTo>
                  <a:lnTo>
                    <a:pt x="1891360" y="177800"/>
                  </a:lnTo>
                  <a:lnTo>
                    <a:pt x="1891360" y="304800"/>
                  </a:lnTo>
                  <a:lnTo>
                    <a:pt x="1881212" y="304800"/>
                  </a:lnTo>
                  <a:lnTo>
                    <a:pt x="1889671" y="292100"/>
                  </a:lnTo>
                  <a:lnTo>
                    <a:pt x="1891360" y="304800"/>
                  </a:lnTo>
                  <a:lnTo>
                    <a:pt x="1891360" y="177800"/>
                  </a:lnTo>
                  <a:lnTo>
                    <a:pt x="1882063" y="177800"/>
                  </a:lnTo>
                  <a:lnTo>
                    <a:pt x="1879231" y="190500"/>
                  </a:lnTo>
                  <a:lnTo>
                    <a:pt x="1878469" y="203200"/>
                  </a:lnTo>
                  <a:lnTo>
                    <a:pt x="1878406" y="204812"/>
                  </a:lnTo>
                  <a:lnTo>
                    <a:pt x="1878012" y="215900"/>
                  </a:lnTo>
                  <a:lnTo>
                    <a:pt x="1877987" y="216090"/>
                  </a:lnTo>
                  <a:lnTo>
                    <a:pt x="1876171" y="228434"/>
                  </a:lnTo>
                  <a:lnTo>
                    <a:pt x="1873554" y="228434"/>
                  </a:lnTo>
                  <a:lnTo>
                    <a:pt x="1869376" y="215900"/>
                  </a:lnTo>
                  <a:lnTo>
                    <a:pt x="1870214" y="203200"/>
                  </a:lnTo>
                  <a:lnTo>
                    <a:pt x="1867649" y="203200"/>
                  </a:lnTo>
                  <a:lnTo>
                    <a:pt x="1867649" y="228434"/>
                  </a:lnTo>
                  <a:lnTo>
                    <a:pt x="1863458" y="228434"/>
                  </a:lnTo>
                  <a:lnTo>
                    <a:pt x="1863458" y="215900"/>
                  </a:lnTo>
                  <a:lnTo>
                    <a:pt x="1865147" y="215900"/>
                  </a:lnTo>
                  <a:lnTo>
                    <a:pt x="1865185" y="216090"/>
                  </a:lnTo>
                  <a:lnTo>
                    <a:pt x="1867649" y="228434"/>
                  </a:lnTo>
                  <a:lnTo>
                    <a:pt x="1867649" y="203200"/>
                  </a:lnTo>
                  <a:lnTo>
                    <a:pt x="1860003" y="203200"/>
                  </a:lnTo>
                  <a:lnTo>
                    <a:pt x="1860003" y="228434"/>
                  </a:lnTo>
                  <a:lnTo>
                    <a:pt x="1849310" y="228434"/>
                  </a:lnTo>
                  <a:lnTo>
                    <a:pt x="1851507" y="215900"/>
                  </a:lnTo>
                  <a:lnTo>
                    <a:pt x="1855000" y="215900"/>
                  </a:lnTo>
                  <a:lnTo>
                    <a:pt x="1855076" y="216090"/>
                  </a:lnTo>
                  <a:lnTo>
                    <a:pt x="1860003" y="228434"/>
                  </a:lnTo>
                  <a:lnTo>
                    <a:pt x="1860003" y="203200"/>
                  </a:lnTo>
                  <a:lnTo>
                    <a:pt x="1859229" y="203200"/>
                  </a:lnTo>
                  <a:lnTo>
                    <a:pt x="1857527" y="215900"/>
                  </a:lnTo>
                  <a:lnTo>
                    <a:pt x="1856689" y="203200"/>
                  </a:lnTo>
                  <a:lnTo>
                    <a:pt x="1851075" y="203200"/>
                  </a:lnTo>
                  <a:lnTo>
                    <a:pt x="1851113" y="204812"/>
                  </a:lnTo>
                  <a:lnTo>
                    <a:pt x="1851355" y="215900"/>
                  </a:lnTo>
                  <a:lnTo>
                    <a:pt x="1848231" y="215900"/>
                  </a:lnTo>
                  <a:lnTo>
                    <a:pt x="1846529" y="203200"/>
                  </a:lnTo>
                  <a:lnTo>
                    <a:pt x="1844001" y="203200"/>
                  </a:lnTo>
                  <a:lnTo>
                    <a:pt x="1844001" y="190500"/>
                  </a:lnTo>
                  <a:lnTo>
                    <a:pt x="1841461" y="203200"/>
                  </a:lnTo>
                  <a:lnTo>
                    <a:pt x="1840611" y="203200"/>
                  </a:lnTo>
                  <a:lnTo>
                    <a:pt x="1838071" y="215900"/>
                  </a:lnTo>
                  <a:lnTo>
                    <a:pt x="1833651" y="204812"/>
                  </a:lnTo>
                  <a:lnTo>
                    <a:pt x="1836623" y="215900"/>
                  </a:lnTo>
                  <a:lnTo>
                    <a:pt x="1837232" y="215900"/>
                  </a:lnTo>
                  <a:lnTo>
                    <a:pt x="1845373" y="228434"/>
                  </a:lnTo>
                  <a:lnTo>
                    <a:pt x="1846287" y="228434"/>
                  </a:lnTo>
                  <a:lnTo>
                    <a:pt x="1832152" y="241300"/>
                  </a:lnTo>
                  <a:lnTo>
                    <a:pt x="1818195" y="241300"/>
                  </a:lnTo>
                  <a:lnTo>
                    <a:pt x="1804250" y="253987"/>
                  </a:lnTo>
                  <a:lnTo>
                    <a:pt x="1801075" y="241300"/>
                  </a:lnTo>
                  <a:lnTo>
                    <a:pt x="1799805" y="236220"/>
                  </a:lnTo>
                  <a:lnTo>
                    <a:pt x="1797824" y="228434"/>
                  </a:lnTo>
                  <a:lnTo>
                    <a:pt x="1791030" y="215900"/>
                  </a:lnTo>
                  <a:lnTo>
                    <a:pt x="1782711" y="203200"/>
                  </a:lnTo>
                  <a:lnTo>
                    <a:pt x="1779714" y="199618"/>
                  </a:lnTo>
                  <a:lnTo>
                    <a:pt x="1779714" y="495300"/>
                  </a:lnTo>
                  <a:lnTo>
                    <a:pt x="1774698" y="507847"/>
                  </a:lnTo>
                  <a:lnTo>
                    <a:pt x="1768729" y="507847"/>
                  </a:lnTo>
                  <a:lnTo>
                    <a:pt x="1769567" y="495300"/>
                  </a:lnTo>
                  <a:lnTo>
                    <a:pt x="1779714" y="495300"/>
                  </a:lnTo>
                  <a:lnTo>
                    <a:pt x="1779714" y="199618"/>
                  </a:lnTo>
                  <a:lnTo>
                    <a:pt x="1772094" y="190500"/>
                  </a:lnTo>
                  <a:lnTo>
                    <a:pt x="1772094" y="215900"/>
                  </a:lnTo>
                  <a:lnTo>
                    <a:pt x="1765338" y="203200"/>
                  </a:lnTo>
                  <a:lnTo>
                    <a:pt x="1770405" y="203200"/>
                  </a:lnTo>
                  <a:lnTo>
                    <a:pt x="1766277" y="190500"/>
                  </a:lnTo>
                  <a:lnTo>
                    <a:pt x="1764703" y="190500"/>
                  </a:lnTo>
                  <a:lnTo>
                    <a:pt x="1764703" y="203200"/>
                  </a:lnTo>
                  <a:lnTo>
                    <a:pt x="1759407" y="203200"/>
                  </a:lnTo>
                  <a:lnTo>
                    <a:pt x="1756867" y="190500"/>
                  </a:lnTo>
                  <a:lnTo>
                    <a:pt x="1760258" y="215900"/>
                  </a:lnTo>
                  <a:lnTo>
                    <a:pt x="1757934" y="215900"/>
                  </a:lnTo>
                  <a:lnTo>
                    <a:pt x="1757946" y="216090"/>
                  </a:lnTo>
                  <a:lnTo>
                    <a:pt x="1758061" y="218541"/>
                  </a:lnTo>
                  <a:lnTo>
                    <a:pt x="1758556" y="228434"/>
                  </a:lnTo>
                  <a:lnTo>
                    <a:pt x="1753654" y="215900"/>
                  </a:lnTo>
                  <a:lnTo>
                    <a:pt x="1745030" y="215900"/>
                  </a:lnTo>
                  <a:lnTo>
                    <a:pt x="1744179" y="203200"/>
                  </a:lnTo>
                  <a:lnTo>
                    <a:pt x="1743062" y="215900"/>
                  </a:lnTo>
                  <a:lnTo>
                    <a:pt x="1739544" y="215900"/>
                  </a:lnTo>
                  <a:lnTo>
                    <a:pt x="1739569" y="216090"/>
                  </a:lnTo>
                  <a:lnTo>
                    <a:pt x="1740789" y="228434"/>
                  </a:lnTo>
                  <a:lnTo>
                    <a:pt x="1735264" y="215900"/>
                  </a:lnTo>
                  <a:lnTo>
                    <a:pt x="1735201" y="216090"/>
                  </a:lnTo>
                  <a:lnTo>
                    <a:pt x="1731441" y="228434"/>
                  </a:lnTo>
                  <a:lnTo>
                    <a:pt x="1727365" y="215900"/>
                  </a:lnTo>
                  <a:lnTo>
                    <a:pt x="1723034" y="215900"/>
                  </a:lnTo>
                  <a:lnTo>
                    <a:pt x="1723047" y="216090"/>
                  </a:lnTo>
                  <a:lnTo>
                    <a:pt x="1723872" y="228434"/>
                  </a:lnTo>
                  <a:lnTo>
                    <a:pt x="1721281" y="228434"/>
                  </a:lnTo>
                  <a:lnTo>
                    <a:pt x="1716455" y="215900"/>
                  </a:lnTo>
                  <a:lnTo>
                    <a:pt x="1705406" y="215900"/>
                  </a:lnTo>
                  <a:lnTo>
                    <a:pt x="1697659" y="203200"/>
                  </a:lnTo>
                  <a:lnTo>
                    <a:pt x="1697748" y="204812"/>
                  </a:lnTo>
                  <a:lnTo>
                    <a:pt x="1698904" y="228434"/>
                  </a:lnTo>
                  <a:lnTo>
                    <a:pt x="1689735" y="228434"/>
                  </a:lnTo>
                  <a:lnTo>
                    <a:pt x="1686661" y="241300"/>
                  </a:lnTo>
                  <a:lnTo>
                    <a:pt x="1680743" y="241300"/>
                  </a:lnTo>
                  <a:lnTo>
                    <a:pt x="1676463" y="228434"/>
                  </a:lnTo>
                  <a:lnTo>
                    <a:pt x="1671383" y="228434"/>
                  </a:lnTo>
                  <a:lnTo>
                    <a:pt x="1676196" y="241300"/>
                  </a:lnTo>
                  <a:lnTo>
                    <a:pt x="1677784" y="253987"/>
                  </a:lnTo>
                  <a:lnTo>
                    <a:pt x="1678101" y="253987"/>
                  </a:lnTo>
                  <a:lnTo>
                    <a:pt x="1678152" y="254685"/>
                  </a:lnTo>
                  <a:lnTo>
                    <a:pt x="1679054" y="266700"/>
                  </a:lnTo>
                  <a:lnTo>
                    <a:pt x="1671497" y="253987"/>
                  </a:lnTo>
                  <a:lnTo>
                    <a:pt x="1668157" y="253987"/>
                  </a:lnTo>
                  <a:lnTo>
                    <a:pt x="1665617" y="241300"/>
                  </a:lnTo>
                  <a:lnTo>
                    <a:pt x="1660398" y="228434"/>
                  </a:lnTo>
                  <a:lnTo>
                    <a:pt x="1663661" y="241300"/>
                  </a:lnTo>
                  <a:lnTo>
                    <a:pt x="1663928" y="241300"/>
                  </a:lnTo>
                  <a:lnTo>
                    <a:pt x="1664373" y="253987"/>
                  </a:lnTo>
                  <a:lnTo>
                    <a:pt x="1657464" y="253987"/>
                  </a:lnTo>
                  <a:lnTo>
                    <a:pt x="1651990" y="241300"/>
                  </a:lnTo>
                  <a:lnTo>
                    <a:pt x="1656778" y="253987"/>
                  </a:lnTo>
                  <a:lnTo>
                    <a:pt x="1654009" y="253987"/>
                  </a:lnTo>
                  <a:lnTo>
                    <a:pt x="1654035" y="254685"/>
                  </a:lnTo>
                  <a:lnTo>
                    <a:pt x="1654517" y="266700"/>
                  </a:lnTo>
                  <a:lnTo>
                    <a:pt x="1647494" y="253987"/>
                  </a:lnTo>
                  <a:lnTo>
                    <a:pt x="1644370" y="253987"/>
                  </a:lnTo>
                  <a:lnTo>
                    <a:pt x="1644370" y="609600"/>
                  </a:lnTo>
                  <a:lnTo>
                    <a:pt x="1644370" y="622249"/>
                  </a:lnTo>
                  <a:lnTo>
                    <a:pt x="1638452" y="622249"/>
                  </a:lnTo>
                  <a:lnTo>
                    <a:pt x="1638452" y="609600"/>
                  </a:lnTo>
                  <a:lnTo>
                    <a:pt x="1644370" y="609600"/>
                  </a:lnTo>
                  <a:lnTo>
                    <a:pt x="1644370" y="253987"/>
                  </a:lnTo>
                  <a:lnTo>
                    <a:pt x="1643418" y="253987"/>
                  </a:lnTo>
                  <a:lnTo>
                    <a:pt x="1643303" y="253339"/>
                  </a:lnTo>
                  <a:lnTo>
                    <a:pt x="1641081" y="241300"/>
                  </a:lnTo>
                  <a:lnTo>
                    <a:pt x="1639417" y="253339"/>
                  </a:lnTo>
                  <a:lnTo>
                    <a:pt x="1639379" y="254152"/>
                  </a:lnTo>
                  <a:lnTo>
                    <a:pt x="1643532" y="266700"/>
                  </a:lnTo>
                  <a:lnTo>
                    <a:pt x="1635912" y="266700"/>
                  </a:lnTo>
                  <a:lnTo>
                    <a:pt x="1631149" y="253987"/>
                  </a:lnTo>
                  <a:lnTo>
                    <a:pt x="1625765" y="241300"/>
                  </a:lnTo>
                  <a:lnTo>
                    <a:pt x="1625625" y="248551"/>
                  </a:lnTo>
                  <a:lnTo>
                    <a:pt x="1625549" y="254685"/>
                  </a:lnTo>
                  <a:lnTo>
                    <a:pt x="1626298" y="266700"/>
                  </a:lnTo>
                  <a:lnTo>
                    <a:pt x="1620685" y="266700"/>
                  </a:lnTo>
                  <a:lnTo>
                    <a:pt x="1619694" y="279400"/>
                  </a:lnTo>
                  <a:lnTo>
                    <a:pt x="1611058" y="279400"/>
                  </a:lnTo>
                  <a:lnTo>
                    <a:pt x="1610537" y="292100"/>
                  </a:lnTo>
                  <a:lnTo>
                    <a:pt x="1611426" y="292100"/>
                  </a:lnTo>
                  <a:lnTo>
                    <a:pt x="1615300" y="304800"/>
                  </a:lnTo>
                  <a:lnTo>
                    <a:pt x="1618691" y="304800"/>
                  </a:lnTo>
                  <a:lnTo>
                    <a:pt x="1621536" y="317500"/>
                  </a:lnTo>
                  <a:lnTo>
                    <a:pt x="1617306" y="317500"/>
                  </a:lnTo>
                  <a:lnTo>
                    <a:pt x="1614766" y="304800"/>
                  </a:lnTo>
                  <a:lnTo>
                    <a:pt x="1613916" y="304800"/>
                  </a:lnTo>
                  <a:lnTo>
                    <a:pt x="1613916" y="317500"/>
                  </a:lnTo>
                  <a:lnTo>
                    <a:pt x="1609051" y="304800"/>
                  </a:lnTo>
                  <a:lnTo>
                    <a:pt x="1610118" y="304800"/>
                  </a:lnTo>
                  <a:lnTo>
                    <a:pt x="1607997" y="292100"/>
                  </a:lnTo>
                  <a:lnTo>
                    <a:pt x="1606562" y="304800"/>
                  </a:lnTo>
                  <a:lnTo>
                    <a:pt x="1605356" y="304800"/>
                  </a:lnTo>
                  <a:lnTo>
                    <a:pt x="1603362" y="317500"/>
                  </a:lnTo>
                  <a:lnTo>
                    <a:pt x="1599539" y="317500"/>
                  </a:lnTo>
                  <a:lnTo>
                    <a:pt x="1596110" y="304800"/>
                  </a:lnTo>
                  <a:lnTo>
                    <a:pt x="1598117" y="304800"/>
                  </a:lnTo>
                  <a:lnTo>
                    <a:pt x="1592770" y="292100"/>
                  </a:lnTo>
                  <a:lnTo>
                    <a:pt x="1595564" y="292100"/>
                  </a:lnTo>
                  <a:lnTo>
                    <a:pt x="1596047" y="279400"/>
                  </a:lnTo>
                  <a:lnTo>
                    <a:pt x="1596377" y="279400"/>
                  </a:lnTo>
                  <a:lnTo>
                    <a:pt x="1588541" y="266700"/>
                  </a:lnTo>
                  <a:lnTo>
                    <a:pt x="1582940" y="279400"/>
                  </a:lnTo>
                  <a:lnTo>
                    <a:pt x="1572475" y="279400"/>
                  </a:lnTo>
                  <a:lnTo>
                    <a:pt x="1575854" y="292100"/>
                  </a:lnTo>
                  <a:lnTo>
                    <a:pt x="1580934" y="292100"/>
                  </a:lnTo>
                  <a:lnTo>
                    <a:pt x="1583474" y="304800"/>
                  </a:lnTo>
                  <a:lnTo>
                    <a:pt x="1577428" y="317500"/>
                  </a:lnTo>
                  <a:lnTo>
                    <a:pt x="1566875" y="304800"/>
                  </a:lnTo>
                  <a:lnTo>
                    <a:pt x="1557426" y="292100"/>
                  </a:lnTo>
                  <a:lnTo>
                    <a:pt x="1554708" y="292100"/>
                  </a:lnTo>
                  <a:lnTo>
                    <a:pt x="1561693" y="317500"/>
                  </a:lnTo>
                  <a:lnTo>
                    <a:pt x="1562328" y="330200"/>
                  </a:lnTo>
                  <a:lnTo>
                    <a:pt x="1557248" y="330200"/>
                  </a:lnTo>
                  <a:lnTo>
                    <a:pt x="1548790" y="304800"/>
                  </a:lnTo>
                  <a:lnTo>
                    <a:pt x="1546212" y="304800"/>
                  </a:lnTo>
                  <a:lnTo>
                    <a:pt x="1548472" y="317500"/>
                  </a:lnTo>
                  <a:lnTo>
                    <a:pt x="1549628" y="330200"/>
                  </a:lnTo>
                  <a:lnTo>
                    <a:pt x="1543710" y="330200"/>
                  </a:lnTo>
                  <a:lnTo>
                    <a:pt x="1541183" y="317500"/>
                  </a:lnTo>
                  <a:lnTo>
                    <a:pt x="1539798" y="317500"/>
                  </a:lnTo>
                  <a:lnTo>
                    <a:pt x="1542300" y="330200"/>
                  </a:lnTo>
                  <a:lnTo>
                    <a:pt x="1542021" y="330200"/>
                  </a:lnTo>
                  <a:lnTo>
                    <a:pt x="1531874" y="317500"/>
                  </a:lnTo>
                  <a:lnTo>
                    <a:pt x="1526959" y="317500"/>
                  </a:lnTo>
                  <a:lnTo>
                    <a:pt x="1519021" y="342900"/>
                  </a:lnTo>
                  <a:lnTo>
                    <a:pt x="1518818" y="342900"/>
                  </a:lnTo>
                  <a:lnTo>
                    <a:pt x="1518818" y="381000"/>
                  </a:lnTo>
                  <a:lnTo>
                    <a:pt x="1511566" y="393700"/>
                  </a:lnTo>
                  <a:lnTo>
                    <a:pt x="1495501" y="393700"/>
                  </a:lnTo>
                  <a:lnTo>
                    <a:pt x="1499374" y="381000"/>
                  </a:lnTo>
                  <a:lnTo>
                    <a:pt x="1518818" y="381000"/>
                  </a:lnTo>
                  <a:lnTo>
                    <a:pt x="1518818" y="342900"/>
                  </a:lnTo>
                  <a:lnTo>
                    <a:pt x="1515795" y="342900"/>
                  </a:lnTo>
                  <a:lnTo>
                    <a:pt x="1515795" y="368300"/>
                  </a:lnTo>
                  <a:lnTo>
                    <a:pt x="1510728" y="368300"/>
                  </a:lnTo>
                  <a:lnTo>
                    <a:pt x="1512404" y="355600"/>
                  </a:lnTo>
                  <a:lnTo>
                    <a:pt x="1515795" y="368300"/>
                  </a:lnTo>
                  <a:lnTo>
                    <a:pt x="1515795" y="342900"/>
                  </a:lnTo>
                  <a:lnTo>
                    <a:pt x="1510728" y="342900"/>
                  </a:lnTo>
                  <a:lnTo>
                    <a:pt x="1505648" y="330200"/>
                  </a:lnTo>
                  <a:lnTo>
                    <a:pt x="1497939" y="342900"/>
                  </a:lnTo>
                  <a:lnTo>
                    <a:pt x="1461668" y="342900"/>
                  </a:lnTo>
                  <a:lnTo>
                    <a:pt x="1465884" y="355561"/>
                  </a:lnTo>
                  <a:lnTo>
                    <a:pt x="1465326" y="364058"/>
                  </a:lnTo>
                  <a:lnTo>
                    <a:pt x="1465326" y="751408"/>
                  </a:lnTo>
                  <a:lnTo>
                    <a:pt x="1464208" y="749300"/>
                  </a:lnTo>
                  <a:lnTo>
                    <a:pt x="1465046" y="749300"/>
                  </a:lnTo>
                  <a:lnTo>
                    <a:pt x="1465326" y="751408"/>
                  </a:lnTo>
                  <a:lnTo>
                    <a:pt x="1465326" y="364058"/>
                  </a:lnTo>
                  <a:lnTo>
                    <a:pt x="1465046" y="368300"/>
                  </a:lnTo>
                  <a:lnTo>
                    <a:pt x="1459852" y="355561"/>
                  </a:lnTo>
                  <a:lnTo>
                    <a:pt x="1463903" y="368300"/>
                  </a:lnTo>
                  <a:lnTo>
                    <a:pt x="1458277" y="368300"/>
                  </a:lnTo>
                  <a:lnTo>
                    <a:pt x="1457439" y="355561"/>
                  </a:lnTo>
                  <a:lnTo>
                    <a:pt x="1455750" y="368300"/>
                  </a:lnTo>
                  <a:lnTo>
                    <a:pt x="1451521" y="381000"/>
                  </a:lnTo>
                  <a:lnTo>
                    <a:pt x="1444117" y="393700"/>
                  </a:lnTo>
                  <a:lnTo>
                    <a:pt x="1432902" y="381000"/>
                  </a:lnTo>
                  <a:lnTo>
                    <a:pt x="1429270" y="381000"/>
                  </a:lnTo>
                  <a:lnTo>
                    <a:pt x="1431950" y="393700"/>
                  </a:lnTo>
                  <a:lnTo>
                    <a:pt x="1433842" y="406400"/>
                  </a:lnTo>
                  <a:lnTo>
                    <a:pt x="1416126" y="406400"/>
                  </a:lnTo>
                  <a:lnTo>
                    <a:pt x="1405839" y="419100"/>
                  </a:lnTo>
                  <a:lnTo>
                    <a:pt x="1405483" y="419100"/>
                  </a:lnTo>
                  <a:lnTo>
                    <a:pt x="1405483" y="825500"/>
                  </a:lnTo>
                  <a:lnTo>
                    <a:pt x="1404899" y="825500"/>
                  </a:lnTo>
                  <a:lnTo>
                    <a:pt x="1395196" y="812800"/>
                  </a:lnTo>
                  <a:lnTo>
                    <a:pt x="1405305" y="812800"/>
                  </a:lnTo>
                  <a:lnTo>
                    <a:pt x="1405483" y="825500"/>
                  </a:lnTo>
                  <a:lnTo>
                    <a:pt x="1405483" y="419100"/>
                  </a:lnTo>
                  <a:lnTo>
                    <a:pt x="1395691" y="419100"/>
                  </a:lnTo>
                  <a:lnTo>
                    <a:pt x="1395691" y="800100"/>
                  </a:lnTo>
                  <a:lnTo>
                    <a:pt x="1393990" y="812800"/>
                  </a:lnTo>
                  <a:lnTo>
                    <a:pt x="1392301" y="812800"/>
                  </a:lnTo>
                  <a:lnTo>
                    <a:pt x="1391462" y="800100"/>
                  </a:lnTo>
                  <a:lnTo>
                    <a:pt x="1395691" y="800100"/>
                  </a:lnTo>
                  <a:lnTo>
                    <a:pt x="1395691" y="419100"/>
                  </a:lnTo>
                  <a:lnTo>
                    <a:pt x="1392097" y="419100"/>
                  </a:lnTo>
                  <a:lnTo>
                    <a:pt x="1392097" y="736600"/>
                  </a:lnTo>
                  <a:lnTo>
                    <a:pt x="1391462" y="736600"/>
                  </a:lnTo>
                  <a:lnTo>
                    <a:pt x="1389557" y="723900"/>
                  </a:lnTo>
                  <a:lnTo>
                    <a:pt x="1392097" y="736600"/>
                  </a:lnTo>
                  <a:lnTo>
                    <a:pt x="1392097" y="419100"/>
                  </a:lnTo>
                  <a:lnTo>
                    <a:pt x="1380642" y="419100"/>
                  </a:lnTo>
                  <a:lnTo>
                    <a:pt x="1375384" y="431800"/>
                  </a:lnTo>
                  <a:lnTo>
                    <a:pt x="1371396" y="431800"/>
                  </a:lnTo>
                  <a:lnTo>
                    <a:pt x="1377073" y="444500"/>
                  </a:lnTo>
                  <a:lnTo>
                    <a:pt x="1377073" y="762000"/>
                  </a:lnTo>
                  <a:lnTo>
                    <a:pt x="1377073" y="774661"/>
                  </a:lnTo>
                  <a:lnTo>
                    <a:pt x="1367777" y="774661"/>
                  </a:lnTo>
                  <a:lnTo>
                    <a:pt x="1367777" y="762000"/>
                  </a:lnTo>
                  <a:lnTo>
                    <a:pt x="1377073" y="762000"/>
                  </a:lnTo>
                  <a:lnTo>
                    <a:pt x="1377073" y="444500"/>
                  </a:lnTo>
                  <a:lnTo>
                    <a:pt x="1366888" y="431800"/>
                  </a:lnTo>
                  <a:lnTo>
                    <a:pt x="1365237" y="431800"/>
                  </a:lnTo>
                  <a:lnTo>
                    <a:pt x="1365237" y="812800"/>
                  </a:lnTo>
                  <a:lnTo>
                    <a:pt x="1361389" y="825500"/>
                  </a:lnTo>
                  <a:lnTo>
                    <a:pt x="1354137" y="838200"/>
                  </a:lnTo>
                  <a:lnTo>
                    <a:pt x="1332242" y="838200"/>
                  </a:lnTo>
                  <a:lnTo>
                    <a:pt x="1329309" y="825500"/>
                  </a:lnTo>
                  <a:lnTo>
                    <a:pt x="1337322" y="812800"/>
                  </a:lnTo>
                  <a:lnTo>
                    <a:pt x="1365237" y="812800"/>
                  </a:lnTo>
                  <a:lnTo>
                    <a:pt x="1365237" y="431800"/>
                  </a:lnTo>
                  <a:lnTo>
                    <a:pt x="1341285" y="431800"/>
                  </a:lnTo>
                  <a:lnTo>
                    <a:pt x="1343875" y="444500"/>
                  </a:lnTo>
                  <a:lnTo>
                    <a:pt x="1346784" y="444500"/>
                  </a:lnTo>
                  <a:lnTo>
                    <a:pt x="1346860" y="445770"/>
                  </a:lnTo>
                  <a:lnTo>
                    <a:pt x="1347470" y="457200"/>
                  </a:lnTo>
                  <a:lnTo>
                    <a:pt x="1337322" y="444500"/>
                  </a:lnTo>
                  <a:lnTo>
                    <a:pt x="1343240" y="457200"/>
                  </a:lnTo>
                  <a:lnTo>
                    <a:pt x="1330299" y="445770"/>
                  </a:lnTo>
                  <a:lnTo>
                    <a:pt x="1335633" y="457200"/>
                  </a:lnTo>
                  <a:lnTo>
                    <a:pt x="1333944" y="457200"/>
                  </a:lnTo>
                  <a:lnTo>
                    <a:pt x="1333944" y="571500"/>
                  </a:lnTo>
                  <a:lnTo>
                    <a:pt x="1328864" y="571500"/>
                  </a:lnTo>
                  <a:lnTo>
                    <a:pt x="1329715" y="558800"/>
                  </a:lnTo>
                  <a:lnTo>
                    <a:pt x="1333944" y="571500"/>
                  </a:lnTo>
                  <a:lnTo>
                    <a:pt x="1333944" y="457200"/>
                  </a:lnTo>
                  <a:lnTo>
                    <a:pt x="1319491" y="457200"/>
                  </a:lnTo>
                  <a:lnTo>
                    <a:pt x="1313637" y="444500"/>
                  </a:lnTo>
                  <a:lnTo>
                    <a:pt x="1309408" y="469900"/>
                  </a:lnTo>
                  <a:lnTo>
                    <a:pt x="1306868" y="469900"/>
                  </a:lnTo>
                  <a:lnTo>
                    <a:pt x="1306029" y="457200"/>
                  </a:lnTo>
                  <a:lnTo>
                    <a:pt x="1300099" y="457200"/>
                  </a:lnTo>
                  <a:lnTo>
                    <a:pt x="1302639" y="469900"/>
                  </a:lnTo>
                  <a:lnTo>
                    <a:pt x="1288389" y="469900"/>
                  </a:lnTo>
                  <a:lnTo>
                    <a:pt x="1285735" y="482574"/>
                  </a:lnTo>
                  <a:lnTo>
                    <a:pt x="1279804" y="469900"/>
                  </a:lnTo>
                  <a:lnTo>
                    <a:pt x="1272489" y="469900"/>
                  </a:lnTo>
                  <a:lnTo>
                    <a:pt x="1266393" y="482574"/>
                  </a:lnTo>
                  <a:lnTo>
                    <a:pt x="1260424" y="482574"/>
                  </a:lnTo>
                  <a:lnTo>
                    <a:pt x="1253578" y="495300"/>
                  </a:lnTo>
                  <a:lnTo>
                    <a:pt x="1254429" y="495300"/>
                  </a:lnTo>
                  <a:lnTo>
                    <a:pt x="1259319" y="495300"/>
                  </a:lnTo>
                  <a:lnTo>
                    <a:pt x="1265135" y="507847"/>
                  </a:lnTo>
                  <a:lnTo>
                    <a:pt x="1260817" y="507847"/>
                  </a:lnTo>
                  <a:lnTo>
                    <a:pt x="1262545" y="512178"/>
                  </a:lnTo>
                  <a:lnTo>
                    <a:pt x="1270495" y="520700"/>
                  </a:lnTo>
                  <a:lnTo>
                    <a:pt x="1267548" y="507847"/>
                  </a:lnTo>
                  <a:lnTo>
                    <a:pt x="1269504" y="507847"/>
                  </a:lnTo>
                  <a:lnTo>
                    <a:pt x="1270495" y="520700"/>
                  </a:lnTo>
                  <a:lnTo>
                    <a:pt x="1268806" y="520700"/>
                  </a:lnTo>
                  <a:lnTo>
                    <a:pt x="1268806" y="901700"/>
                  </a:lnTo>
                  <a:lnTo>
                    <a:pt x="1267117" y="901700"/>
                  </a:lnTo>
                  <a:lnTo>
                    <a:pt x="1264577" y="889000"/>
                  </a:lnTo>
                  <a:lnTo>
                    <a:pt x="1268806" y="901700"/>
                  </a:lnTo>
                  <a:lnTo>
                    <a:pt x="1268806" y="520700"/>
                  </a:lnTo>
                  <a:lnTo>
                    <a:pt x="1265961" y="520700"/>
                  </a:lnTo>
                  <a:lnTo>
                    <a:pt x="1262545" y="512178"/>
                  </a:lnTo>
                  <a:lnTo>
                    <a:pt x="1258519" y="507847"/>
                  </a:lnTo>
                  <a:lnTo>
                    <a:pt x="1256550" y="507847"/>
                  </a:lnTo>
                  <a:lnTo>
                    <a:pt x="1254429" y="495300"/>
                  </a:lnTo>
                  <a:lnTo>
                    <a:pt x="1253591" y="507847"/>
                  </a:lnTo>
                  <a:lnTo>
                    <a:pt x="1250188" y="507847"/>
                  </a:lnTo>
                  <a:lnTo>
                    <a:pt x="1249349" y="495300"/>
                  </a:lnTo>
                  <a:lnTo>
                    <a:pt x="1243342" y="495300"/>
                  </a:lnTo>
                  <a:lnTo>
                    <a:pt x="1243342" y="1841296"/>
                  </a:lnTo>
                  <a:lnTo>
                    <a:pt x="1243330" y="1841792"/>
                  </a:lnTo>
                  <a:lnTo>
                    <a:pt x="1239202" y="1854187"/>
                  </a:lnTo>
                  <a:lnTo>
                    <a:pt x="1239126" y="1854733"/>
                  </a:lnTo>
                  <a:lnTo>
                    <a:pt x="1237526" y="1866773"/>
                  </a:lnTo>
                  <a:lnTo>
                    <a:pt x="1231557" y="1854187"/>
                  </a:lnTo>
                  <a:lnTo>
                    <a:pt x="1222527" y="1854187"/>
                  </a:lnTo>
                  <a:lnTo>
                    <a:pt x="1222489" y="1852282"/>
                  </a:lnTo>
                  <a:lnTo>
                    <a:pt x="1222375" y="1846656"/>
                  </a:lnTo>
                  <a:lnTo>
                    <a:pt x="1222286" y="1841449"/>
                  </a:lnTo>
                  <a:lnTo>
                    <a:pt x="1229080" y="1841449"/>
                  </a:lnTo>
                  <a:lnTo>
                    <a:pt x="1229182" y="1841296"/>
                  </a:lnTo>
                  <a:lnTo>
                    <a:pt x="1237513" y="1828800"/>
                  </a:lnTo>
                  <a:lnTo>
                    <a:pt x="1243342" y="1841296"/>
                  </a:lnTo>
                  <a:lnTo>
                    <a:pt x="1243342" y="495300"/>
                  </a:lnTo>
                  <a:lnTo>
                    <a:pt x="1237627" y="495300"/>
                  </a:lnTo>
                  <a:lnTo>
                    <a:pt x="1237627" y="1727200"/>
                  </a:lnTo>
                  <a:lnTo>
                    <a:pt x="1234655" y="1739900"/>
                  </a:lnTo>
                  <a:lnTo>
                    <a:pt x="1218057" y="1739900"/>
                  </a:lnTo>
                  <a:lnTo>
                    <a:pt x="1218057" y="1727200"/>
                  </a:lnTo>
                  <a:lnTo>
                    <a:pt x="1222286" y="1714500"/>
                  </a:lnTo>
                  <a:lnTo>
                    <a:pt x="1231582" y="1714500"/>
                  </a:lnTo>
                  <a:lnTo>
                    <a:pt x="1233284" y="1727200"/>
                  </a:lnTo>
                  <a:lnTo>
                    <a:pt x="1237627" y="1727200"/>
                  </a:lnTo>
                  <a:lnTo>
                    <a:pt x="1237627" y="495300"/>
                  </a:lnTo>
                  <a:lnTo>
                    <a:pt x="1233703" y="495300"/>
                  </a:lnTo>
                  <a:lnTo>
                    <a:pt x="1234960" y="507847"/>
                  </a:lnTo>
                  <a:lnTo>
                    <a:pt x="1231595" y="495300"/>
                  </a:lnTo>
                  <a:lnTo>
                    <a:pt x="1225537" y="507847"/>
                  </a:lnTo>
                  <a:lnTo>
                    <a:pt x="1221371" y="507847"/>
                  </a:lnTo>
                  <a:lnTo>
                    <a:pt x="1217676" y="520700"/>
                  </a:lnTo>
                  <a:lnTo>
                    <a:pt x="1212977" y="520700"/>
                  </a:lnTo>
                  <a:lnTo>
                    <a:pt x="1217663" y="533400"/>
                  </a:lnTo>
                  <a:lnTo>
                    <a:pt x="1219327" y="533400"/>
                  </a:lnTo>
                  <a:lnTo>
                    <a:pt x="1220355" y="546100"/>
                  </a:lnTo>
                  <a:lnTo>
                    <a:pt x="1193520" y="546100"/>
                  </a:lnTo>
                  <a:lnTo>
                    <a:pt x="1193520" y="558800"/>
                  </a:lnTo>
                  <a:lnTo>
                    <a:pt x="1200289" y="558800"/>
                  </a:lnTo>
                  <a:lnTo>
                    <a:pt x="1204518" y="571500"/>
                  </a:lnTo>
                  <a:lnTo>
                    <a:pt x="1203363" y="571500"/>
                  </a:lnTo>
                  <a:lnTo>
                    <a:pt x="1203363" y="1282700"/>
                  </a:lnTo>
                  <a:lnTo>
                    <a:pt x="1198600" y="1295400"/>
                  </a:lnTo>
                  <a:lnTo>
                    <a:pt x="1189291" y="1295400"/>
                  </a:lnTo>
                  <a:lnTo>
                    <a:pt x="1189291" y="1282700"/>
                  </a:lnTo>
                  <a:lnTo>
                    <a:pt x="1203363" y="1282700"/>
                  </a:lnTo>
                  <a:lnTo>
                    <a:pt x="1203363" y="571500"/>
                  </a:lnTo>
                  <a:lnTo>
                    <a:pt x="1198168" y="571500"/>
                  </a:lnTo>
                  <a:lnTo>
                    <a:pt x="1192999" y="558800"/>
                  </a:lnTo>
                  <a:lnTo>
                    <a:pt x="1181569" y="558800"/>
                  </a:lnTo>
                  <a:lnTo>
                    <a:pt x="1178407" y="571500"/>
                  </a:lnTo>
                  <a:lnTo>
                    <a:pt x="1176045" y="571500"/>
                  </a:lnTo>
                  <a:lnTo>
                    <a:pt x="1174076" y="584161"/>
                  </a:lnTo>
                  <a:lnTo>
                    <a:pt x="1181671" y="584161"/>
                  </a:lnTo>
                  <a:lnTo>
                    <a:pt x="1184224" y="596900"/>
                  </a:lnTo>
                  <a:lnTo>
                    <a:pt x="1175766" y="596900"/>
                  </a:lnTo>
                  <a:lnTo>
                    <a:pt x="1171524" y="584161"/>
                  </a:lnTo>
                  <a:lnTo>
                    <a:pt x="1170711" y="584161"/>
                  </a:lnTo>
                  <a:lnTo>
                    <a:pt x="1163459" y="596900"/>
                  </a:lnTo>
                  <a:lnTo>
                    <a:pt x="1159687" y="596900"/>
                  </a:lnTo>
                  <a:lnTo>
                    <a:pt x="1159687" y="2133600"/>
                  </a:lnTo>
                  <a:lnTo>
                    <a:pt x="1157998" y="2146300"/>
                  </a:lnTo>
                  <a:lnTo>
                    <a:pt x="1152499" y="2159000"/>
                  </a:lnTo>
                  <a:lnTo>
                    <a:pt x="1148270" y="2159000"/>
                  </a:lnTo>
                  <a:lnTo>
                    <a:pt x="1150378" y="2171700"/>
                  </a:lnTo>
                  <a:lnTo>
                    <a:pt x="1130185" y="2159000"/>
                  </a:lnTo>
                  <a:lnTo>
                    <a:pt x="1127125" y="2146300"/>
                  </a:lnTo>
                  <a:lnTo>
                    <a:pt x="1138008" y="2133600"/>
                  </a:lnTo>
                  <a:lnTo>
                    <a:pt x="1159687" y="2133600"/>
                  </a:lnTo>
                  <a:lnTo>
                    <a:pt x="1159687" y="596900"/>
                  </a:lnTo>
                  <a:lnTo>
                    <a:pt x="1139393" y="596900"/>
                  </a:lnTo>
                  <a:lnTo>
                    <a:pt x="1139393" y="1485849"/>
                  </a:lnTo>
                  <a:lnTo>
                    <a:pt x="1139380" y="1486090"/>
                  </a:lnTo>
                  <a:lnTo>
                    <a:pt x="1139151" y="1498600"/>
                  </a:lnTo>
                  <a:lnTo>
                    <a:pt x="1136218" y="1498600"/>
                  </a:lnTo>
                  <a:lnTo>
                    <a:pt x="1131087" y="1511223"/>
                  </a:lnTo>
                  <a:lnTo>
                    <a:pt x="1124165" y="1498600"/>
                  </a:lnTo>
                  <a:lnTo>
                    <a:pt x="1121625" y="1498600"/>
                  </a:lnTo>
                  <a:lnTo>
                    <a:pt x="1127569" y="1485849"/>
                  </a:lnTo>
                  <a:lnTo>
                    <a:pt x="1139393" y="1485849"/>
                  </a:lnTo>
                  <a:lnTo>
                    <a:pt x="1139393" y="596900"/>
                  </a:lnTo>
                  <a:lnTo>
                    <a:pt x="1130935" y="596900"/>
                  </a:lnTo>
                  <a:lnTo>
                    <a:pt x="1130935" y="1079500"/>
                  </a:lnTo>
                  <a:lnTo>
                    <a:pt x="1119936" y="1079500"/>
                  </a:lnTo>
                  <a:lnTo>
                    <a:pt x="1118247" y="1092200"/>
                  </a:lnTo>
                  <a:lnTo>
                    <a:pt x="1116736" y="1092200"/>
                  </a:lnTo>
                  <a:lnTo>
                    <a:pt x="1116736" y="1904847"/>
                  </a:lnTo>
                  <a:lnTo>
                    <a:pt x="1109840" y="1904847"/>
                  </a:lnTo>
                  <a:lnTo>
                    <a:pt x="1114780" y="1892300"/>
                  </a:lnTo>
                  <a:lnTo>
                    <a:pt x="1116736" y="1904847"/>
                  </a:lnTo>
                  <a:lnTo>
                    <a:pt x="1116736" y="1092200"/>
                  </a:lnTo>
                  <a:lnTo>
                    <a:pt x="1109256" y="1092200"/>
                  </a:lnTo>
                  <a:lnTo>
                    <a:pt x="1109256" y="1460474"/>
                  </a:lnTo>
                  <a:lnTo>
                    <a:pt x="1106398" y="1447800"/>
                  </a:lnTo>
                  <a:lnTo>
                    <a:pt x="1107033" y="1447800"/>
                  </a:lnTo>
                  <a:lnTo>
                    <a:pt x="1109256" y="1460474"/>
                  </a:lnTo>
                  <a:lnTo>
                    <a:pt x="1109256" y="1092200"/>
                  </a:lnTo>
                  <a:lnTo>
                    <a:pt x="1103477" y="1092200"/>
                  </a:lnTo>
                  <a:lnTo>
                    <a:pt x="1100480" y="1079919"/>
                  </a:lnTo>
                  <a:lnTo>
                    <a:pt x="1100480" y="1854187"/>
                  </a:lnTo>
                  <a:lnTo>
                    <a:pt x="1100429" y="1854733"/>
                  </a:lnTo>
                  <a:lnTo>
                    <a:pt x="1099350" y="1866773"/>
                  </a:lnTo>
                  <a:lnTo>
                    <a:pt x="1089761" y="1866773"/>
                  </a:lnTo>
                  <a:lnTo>
                    <a:pt x="1089698" y="1866049"/>
                  </a:lnTo>
                  <a:lnTo>
                    <a:pt x="1088631" y="1854187"/>
                  </a:lnTo>
                  <a:lnTo>
                    <a:pt x="1100480" y="1854187"/>
                  </a:lnTo>
                  <a:lnTo>
                    <a:pt x="1100480" y="1079919"/>
                  </a:lnTo>
                  <a:lnTo>
                    <a:pt x="1100378" y="1079500"/>
                  </a:lnTo>
                  <a:lnTo>
                    <a:pt x="1103452" y="1079500"/>
                  </a:lnTo>
                  <a:lnTo>
                    <a:pt x="1109789" y="1066800"/>
                  </a:lnTo>
                  <a:lnTo>
                    <a:pt x="1128572" y="1066800"/>
                  </a:lnTo>
                  <a:lnTo>
                    <a:pt x="1130935" y="1079500"/>
                  </a:lnTo>
                  <a:lnTo>
                    <a:pt x="1130935" y="596900"/>
                  </a:lnTo>
                  <a:lnTo>
                    <a:pt x="1129652" y="596900"/>
                  </a:lnTo>
                  <a:lnTo>
                    <a:pt x="1126705" y="609600"/>
                  </a:lnTo>
                  <a:lnTo>
                    <a:pt x="1125855" y="609600"/>
                  </a:lnTo>
                  <a:lnTo>
                    <a:pt x="1126693" y="622249"/>
                  </a:lnTo>
                  <a:lnTo>
                    <a:pt x="1125728" y="624382"/>
                  </a:lnTo>
                  <a:lnTo>
                    <a:pt x="1121270" y="633945"/>
                  </a:lnTo>
                  <a:lnTo>
                    <a:pt x="1121270" y="825500"/>
                  </a:lnTo>
                  <a:lnTo>
                    <a:pt x="1121194" y="825792"/>
                  </a:lnTo>
                  <a:lnTo>
                    <a:pt x="1118247" y="838200"/>
                  </a:lnTo>
                  <a:lnTo>
                    <a:pt x="1113167" y="838200"/>
                  </a:lnTo>
                  <a:lnTo>
                    <a:pt x="1112316" y="825500"/>
                  </a:lnTo>
                  <a:lnTo>
                    <a:pt x="1121270" y="825500"/>
                  </a:lnTo>
                  <a:lnTo>
                    <a:pt x="1121270" y="633945"/>
                  </a:lnTo>
                  <a:lnTo>
                    <a:pt x="1120775" y="635000"/>
                  </a:lnTo>
                  <a:lnTo>
                    <a:pt x="1120800" y="634796"/>
                  </a:lnTo>
                  <a:lnTo>
                    <a:pt x="1122197" y="624382"/>
                  </a:lnTo>
                  <a:lnTo>
                    <a:pt x="1122438" y="622249"/>
                  </a:lnTo>
                  <a:lnTo>
                    <a:pt x="1113167" y="609600"/>
                  </a:lnTo>
                  <a:lnTo>
                    <a:pt x="1115695" y="622249"/>
                  </a:lnTo>
                  <a:lnTo>
                    <a:pt x="1115009" y="624382"/>
                  </a:lnTo>
                  <a:lnTo>
                    <a:pt x="1111478" y="635000"/>
                  </a:lnTo>
                  <a:lnTo>
                    <a:pt x="1101331" y="635000"/>
                  </a:lnTo>
                  <a:lnTo>
                    <a:pt x="1101344" y="635190"/>
                  </a:lnTo>
                  <a:lnTo>
                    <a:pt x="1103020" y="647700"/>
                  </a:lnTo>
                  <a:lnTo>
                    <a:pt x="1090333" y="625284"/>
                  </a:lnTo>
                  <a:lnTo>
                    <a:pt x="1090333" y="635000"/>
                  </a:lnTo>
                  <a:lnTo>
                    <a:pt x="1088644" y="635000"/>
                  </a:lnTo>
                  <a:lnTo>
                    <a:pt x="1088669" y="635190"/>
                  </a:lnTo>
                  <a:lnTo>
                    <a:pt x="1089482" y="647700"/>
                  </a:lnTo>
                  <a:lnTo>
                    <a:pt x="1085481" y="647700"/>
                  </a:lnTo>
                  <a:lnTo>
                    <a:pt x="1085481" y="1409623"/>
                  </a:lnTo>
                  <a:lnTo>
                    <a:pt x="1082522" y="1409623"/>
                  </a:lnTo>
                  <a:lnTo>
                    <a:pt x="1078560" y="1422400"/>
                  </a:lnTo>
                  <a:lnTo>
                    <a:pt x="1059878" y="1422400"/>
                  </a:lnTo>
                  <a:lnTo>
                    <a:pt x="1057325" y="1409623"/>
                  </a:lnTo>
                  <a:lnTo>
                    <a:pt x="1062418" y="1409623"/>
                  </a:lnTo>
                  <a:lnTo>
                    <a:pt x="1062418" y="1397000"/>
                  </a:lnTo>
                  <a:lnTo>
                    <a:pt x="1083564" y="1397000"/>
                  </a:lnTo>
                  <a:lnTo>
                    <a:pt x="1085481" y="1409623"/>
                  </a:lnTo>
                  <a:lnTo>
                    <a:pt x="1085481" y="647700"/>
                  </a:lnTo>
                  <a:lnTo>
                    <a:pt x="1084402" y="647700"/>
                  </a:lnTo>
                  <a:lnTo>
                    <a:pt x="1081913" y="635190"/>
                  </a:lnTo>
                  <a:lnTo>
                    <a:pt x="1081874" y="622249"/>
                  </a:lnTo>
                  <a:lnTo>
                    <a:pt x="1082700" y="622249"/>
                  </a:lnTo>
                  <a:lnTo>
                    <a:pt x="1078484" y="609600"/>
                  </a:lnTo>
                  <a:lnTo>
                    <a:pt x="1070698" y="622249"/>
                  </a:lnTo>
                  <a:lnTo>
                    <a:pt x="1061567" y="635000"/>
                  </a:lnTo>
                  <a:lnTo>
                    <a:pt x="1053109" y="635000"/>
                  </a:lnTo>
                  <a:lnTo>
                    <a:pt x="1053109" y="2095500"/>
                  </a:lnTo>
                  <a:lnTo>
                    <a:pt x="1053109" y="2400300"/>
                  </a:lnTo>
                  <a:lnTo>
                    <a:pt x="1045400" y="2400300"/>
                  </a:lnTo>
                  <a:lnTo>
                    <a:pt x="1041590" y="2413000"/>
                  </a:lnTo>
                  <a:lnTo>
                    <a:pt x="1038237" y="2425700"/>
                  </a:lnTo>
                  <a:lnTo>
                    <a:pt x="1031963" y="2438400"/>
                  </a:lnTo>
                  <a:lnTo>
                    <a:pt x="1022527" y="2425700"/>
                  </a:lnTo>
                  <a:lnTo>
                    <a:pt x="1024356" y="2425700"/>
                  </a:lnTo>
                  <a:lnTo>
                    <a:pt x="1029347" y="2413000"/>
                  </a:lnTo>
                  <a:lnTo>
                    <a:pt x="1029347" y="2412606"/>
                  </a:lnTo>
                  <a:lnTo>
                    <a:pt x="1029423" y="2400300"/>
                  </a:lnTo>
                  <a:lnTo>
                    <a:pt x="1035151" y="2387600"/>
                  </a:lnTo>
                  <a:lnTo>
                    <a:pt x="1047864" y="2387600"/>
                  </a:lnTo>
                  <a:lnTo>
                    <a:pt x="1053109" y="2400300"/>
                  </a:lnTo>
                  <a:lnTo>
                    <a:pt x="1053109" y="2095500"/>
                  </a:lnTo>
                  <a:lnTo>
                    <a:pt x="1043952" y="2095500"/>
                  </a:lnTo>
                  <a:lnTo>
                    <a:pt x="1043800" y="2108200"/>
                  </a:lnTo>
                  <a:lnTo>
                    <a:pt x="1028585" y="2108200"/>
                  </a:lnTo>
                  <a:lnTo>
                    <a:pt x="1029563" y="2095500"/>
                  </a:lnTo>
                  <a:lnTo>
                    <a:pt x="1035773" y="2082800"/>
                  </a:lnTo>
                  <a:lnTo>
                    <a:pt x="1044524" y="2082800"/>
                  </a:lnTo>
                  <a:lnTo>
                    <a:pt x="1053109" y="2095500"/>
                  </a:lnTo>
                  <a:lnTo>
                    <a:pt x="1053109" y="635000"/>
                  </a:lnTo>
                  <a:lnTo>
                    <a:pt x="1049731" y="635000"/>
                  </a:lnTo>
                  <a:lnTo>
                    <a:pt x="1049807" y="634796"/>
                  </a:lnTo>
                  <a:lnTo>
                    <a:pt x="1060729" y="609600"/>
                  </a:lnTo>
                  <a:lnTo>
                    <a:pt x="1047191" y="618490"/>
                  </a:lnTo>
                  <a:lnTo>
                    <a:pt x="1047191" y="952500"/>
                  </a:lnTo>
                  <a:lnTo>
                    <a:pt x="1037882" y="965200"/>
                  </a:lnTo>
                  <a:lnTo>
                    <a:pt x="1037882" y="952500"/>
                  </a:lnTo>
                  <a:lnTo>
                    <a:pt x="1047191" y="952500"/>
                  </a:lnTo>
                  <a:lnTo>
                    <a:pt x="1047191" y="618490"/>
                  </a:lnTo>
                  <a:lnTo>
                    <a:pt x="1041463" y="622249"/>
                  </a:lnTo>
                  <a:lnTo>
                    <a:pt x="1041323" y="622249"/>
                  </a:lnTo>
                  <a:lnTo>
                    <a:pt x="1025194" y="610450"/>
                  </a:lnTo>
                  <a:lnTo>
                    <a:pt x="1025194" y="1816100"/>
                  </a:lnTo>
                  <a:lnTo>
                    <a:pt x="1025194" y="1828800"/>
                  </a:lnTo>
                  <a:lnTo>
                    <a:pt x="1020114" y="1828800"/>
                  </a:lnTo>
                  <a:lnTo>
                    <a:pt x="1025194" y="1816100"/>
                  </a:lnTo>
                  <a:lnTo>
                    <a:pt x="1025194" y="610450"/>
                  </a:lnTo>
                  <a:lnTo>
                    <a:pt x="1024039" y="609600"/>
                  </a:lnTo>
                  <a:lnTo>
                    <a:pt x="1005738" y="609600"/>
                  </a:lnTo>
                  <a:lnTo>
                    <a:pt x="1005738" y="2006600"/>
                  </a:lnTo>
                  <a:lnTo>
                    <a:pt x="1005103" y="2008390"/>
                  </a:lnTo>
                  <a:lnTo>
                    <a:pt x="1005103" y="2590800"/>
                  </a:lnTo>
                  <a:lnTo>
                    <a:pt x="995591" y="2590800"/>
                  </a:lnTo>
                  <a:lnTo>
                    <a:pt x="998969" y="2578100"/>
                  </a:lnTo>
                  <a:lnTo>
                    <a:pt x="1004290" y="2578100"/>
                  </a:lnTo>
                  <a:lnTo>
                    <a:pt x="1005103" y="2590800"/>
                  </a:lnTo>
                  <a:lnTo>
                    <a:pt x="1005103" y="2008390"/>
                  </a:lnTo>
                  <a:lnTo>
                    <a:pt x="1001217" y="2019300"/>
                  </a:lnTo>
                  <a:lnTo>
                    <a:pt x="998766" y="2006600"/>
                  </a:lnTo>
                  <a:lnTo>
                    <a:pt x="1005738" y="2006600"/>
                  </a:lnTo>
                  <a:lnTo>
                    <a:pt x="1005738" y="609600"/>
                  </a:lnTo>
                  <a:lnTo>
                    <a:pt x="999820" y="609600"/>
                  </a:lnTo>
                  <a:lnTo>
                    <a:pt x="999820" y="965200"/>
                  </a:lnTo>
                  <a:lnTo>
                    <a:pt x="996378" y="977900"/>
                  </a:lnTo>
                  <a:lnTo>
                    <a:pt x="990727" y="986663"/>
                  </a:lnTo>
                  <a:lnTo>
                    <a:pt x="990727" y="1384300"/>
                  </a:lnTo>
                  <a:lnTo>
                    <a:pt x="989787" y="1384300"/>
                  </a:lnTo>
                  <a:lnTo>
                    <a:pt x="989787" y="1997532"/>
                  </a:lnTo>
                  <a:lnTo>
                    <a:pt x="987132" y="1993887"/>
                  </a:lnTo>
                  <a:lnTo>
                    <a:pt x="988822" y="1993887"/>
                  </a:lnTo>
                  <a:lnTo>
                    <a:pt x="989787" y="1997532"/>
                  </a:lnTo>
                  <a:lnTo>
                    <a:pt x="989787" y="1384300"/>
                  </a:lnTo>
                  <a:lnTo>
                    <a:pt x="971905" y="1384300"/>
                  </a:lnTo>
                  <a:lnTo>
                    <a:pt x="969365" y="1397000"/>
                  </a:lnTo>
                  <a:lnTo>
                    <a:pt x="965136" y="1397000"/>
                  </a:lnTo>
                  <a:lnTo>
                    <a:pt x="956678" y="1384300"/>
                  </a:lnTo>
                  <a:lnTo>
                    <a:pt x="960907" y="1397000"/>
                  </a:lnTo>
                  <a:lnTo>
                    <a:pt x="965111" y="1397000"/>
                  </a:lnTo>
                  <a:lnTo>
                    <a:pt x="970394" y="1409623"/>
                  </a:lnTo>
                  <a:lnTo>
                    <a:pt x="964272" y="1409623"/>
                  </a:lnTo>
                  <a:lnTo>
                    <a:pt x="967663" y="1422400"/>
                  </a:lnTo>
                  <a:lnTo>
                    <a:pt x="974128" y="1435100"/>
                  </a:lnTo>
                  <a:lnTo>
                    <a:pt x="978204" y="1435100"/>
                  </a:lnTo>
                  <a:lnTo>
                    <a:pt x="974445" y="1447800"/>
                  </a:lnTo>
                  <a:lnTo>
                    <a:pt x="963523" y="1435100"/>
                  </a:lnTo>
                  <a:lnTo>
                    <a:pt x="959434" y="1435100"/>
                  </a:lnTo>
                  <a:lnTo>
                    <a:pt x="955649" y="1447800"/>
                  </a:lnTo>
                  <a:lnTo>
                    <a:pt x="960945" y="1447800"/>
                  </a:lnTo>
                  <a:lnTo>
                    <a:pt x="963968" y="1460474"/>
                  </a:lnTo>
                  <a:lnTo>
                    <a:pt x="956678" y="1460474"/>
                  </a:lnTo>
                  <a:lnTo>
                    <a:pt x="956716" y="1461020"/>
                  </a:lnTo>
                  <a:lnTo>
                    <a:pt x="957529" y="1473200"/>
                  </a:lnTo>
                  <a:lnTo>
                    <a:pt x="982903" y="1473200"/>
                  </a:lnTo>
                  <a:lnTo>
                    <a:pt x="982903" y="1485849"/>
                  </a:lnTo>
                  <a:lnTo>
                    <a:pt x="976122" y="1485849"/>
                  </a:lnTo>
                  <a:lnTo>
                    <a:pt x="976210" y="1486090"/>
                  </a:lnTo>
                  <a:lnTo>
                    <a:pt x="981214" y="1498600"/>
                  </a:lnTo>
                  <a:lnTo>
                    <a:pt x="976134" y="1498600"/>
                  </a:lnTo>
                  <a:lnTo>
                    <a:pt x="976134" y="2146300"/>
                  </a:lnTo>
                  <a:lnTo>
                    <a:pt x="966825" y="2159000"/>
                  </a:lnTo>
                  <a:lnTo>
                    <a:pt x="966825" y="2857500"/>
                  </a:lnTo>
                  <a:lnTo>
                    <a:pt x="966825" y="2870200"/>
                  </a:lnTo>
                  <a:lnTo>
                    <a:pt x="960056" y="2870200"/>
                  </a:lnTo>
                  <a:lnTo>
                    <a:pt x="959535" y="2857500"/>
                  </a:lnTo>
                  <a:lnTo>
                    <a:pt x="966825" y="2857500"/>
                  </a:lnTo>
                  <a:lnTo>
                    <a:pt x="966825" y="2159000"/>
                  </a:lnTo>
                  <a:lnTo>
                    <a:pt x="962596" y="2146300"/>
                  </a:lnTo>
                  <a:lnTo>
                    <a:pt x="964298" y="2133600"/>
                  </a:lnTo>
                  <a:lnTo>
                    <a:pt x="971054" y="2146300"/>
                  </a:lnTo>
                  <a:lnTo>
                    <a:pt x="976134" y="2146300"/>
                  </a:lnTo>
                  <a:lnTo>
                    <a:pt x="976134" y="1498600"/>
                  </a:lnTo>
                  <a:lnTo>
                    <a:pt x="969048" y="1498600"/>
                  </a:lnTo>
                  <a:lnTo>
                    <a:pt x="961517" y="1485849"/>
                  </a:lnTo>
                  <a:lnTo>
                    <a:pt x="949045" y="1485849"/>
                  </a:lnTo>
                  <a:lnTo>
                    <a:pt x="956246" y="1498600"/>
                  </a:lnTo>
                  <a:lnTo>
                    <a:pt x="959180" y="1498600"/>
                  </a:lnTo>
                  <a:lnTo>
                    <a:pt x="966787" y="1511223"/>
                  </a:lnTo>
                  <a:lnTo>
                    <a:pt x="963383" y="1511223"/>
                  </a:lnTo>
                  <a:lnTo>
                    <a:pt x="960069" y="1524000"/>
                  </a:lnTo>
                  <a:lnTo>
                    <a:pt x="959218" y="1524000"/>
                  </a:lnTo>
                  <a:lnTo>
                    <a:pt x="957846" y="1513713"/>
                  </a:lnTo>
                  <a:lnTo>
                    <a:pt x="957846" y="1663700"/>
                  </a:lnTo>
                  <a:lnTo>
                    <a:pt x="957757" y="1665084"/>
                  </a:lnTo>
                  <a:lnTo>
                    <a:pt x="957084" y="1676400"/>
                  </a:lnTo>
                  <a:lnTo>
                    <a:pt x="954138" y="1668335"/>
                  </a:lnTo>
                  <a:lnTo>
                    <a:pt x="954138" y="2095500"/>
                  </a:lnTo>
                  <a:lnTo>
                    <a:pt x="952449" y="2108200"/>
                  </a:lnTo>
                  <a:lnTo>
                    <a:pt x="949909" y="2108200"/>
                  </a:lnTo>
                  <a:lnTo>
                    <a:pt x="950760" y="2095500"/>
                  </a:lnTo>
                  <a:lnTo>
                    <a:pt x="954138" y="2095500"/>
                  </a:lnTo>
                  <a:lnTo>
                    <a:pt x="954138" y="1668335"/>
                  </a:lnTo>
                  <a:lnTo>
                    <a:pt x="952449" y="1663700"/>
                  </a:lnTo>
                  <a:lnTo>
                    <a:pt x="957846" y="1663700"/>
                  </a:lnTo>
                  <a:lnTo>
                    <a:pt x="957846" y="1513713"/>
                  </a:lnTo>
                  <a:lnTo>
                    <a:pt x="957516" y="1511223"/>
                  </a:lnTo>
                  <a:lnTo>
                    <a:pt x="955852" y="1511223"/>
                  </a:lnTo>
                  <a:lnTo>
                    <a:pt x="952652" y="1524000"/>
                  </a:lnTo>
                  <a:lnTo>
                    <a:pt x="953185" y="1524000"/>
                  </a:lnTo>
                  <a:lnTo>
                    <a:pt x="953579" y="1536700"/>
                  </a:lnTo>
                  <a:lnTo>
                    <a:pt x="948867" y="1536700"/>
                  </a:lnTo>
                  <a:lnTo>
                    <a:pt x="948220" y="1535201"/>
                  </a:lnTo>
                  <a:lnTo>
                    <a:pt x="948220" y="2120900"/>
                  </a:lnTo>
                  <a:lnTo>
                    <a:pt x="937221" y="2120900"/>
                  </a:lnTo>
                  <a:lnTo>
                    <a:pt x="938923" y="2108200"/>
                  </a:lnTo>
                  <a:lnTo>
                    <a:pt x="946531" y="2108200"/>
                  </a:lnTo>
                  <a:lnTo>
                    <a:pt x="948220" y="2120900"/>
                  </a:lnTo>
                  <a:lnTo>
                    <a:pt x="948220" y="1535201"/>
                  </a:lnTo>
                  <a:lnTo>
                    <a:pt x="946531" y="1531251"/>
                  </a:lnTo>
                  <a:lnTo>
                    <a:pt x="937221" y="1532089"/>
                  </a:lnTo>
                  <a:lnTo>
                    <a:pt x="947966" y="1536700"/>
                  </a:lnTo>
                  <a:lnTo>
                    <a:pt x="937425" y="1536700"/>
                  </a:lnTo>
                  <a:lnTo>
                    <a:pt x="929614" y="1524000"/>
                  </a:lnTo>
                  <a:lnTo>
                    <a:pt x="931989" y="1536700"/>
                  </a:lnTo>
                  <a:lnTo>
                    <a:pt x="936586" y="1549387"/>
                  </a:lnTo>
                  <a:lnTo>
                    <a:pt x="939609" y="1562100"/>
                  </a:lnTo>
                  <a:lnTo>
                    <a:pt x="937221" y="1574800"/>
                  </a:lnTo>
                  <a:lnTo>
                    <a:pt x="937221" y="1663700"/>
                  </a:lnTo>
                  <a:lnTo>
                    <a:pt x="934694" y="1663700"/>
                  </a:lnTo>
                  <a:lnTo>
                    <a:pt x="934694" y="2311400"/>
                  </a:lnTo>
                  <a:lnTo>
                    <a:pt x="931621" y="2324100"/>
                  </a:lnTo>
                  <a:lnTo>
                    <a:pt x="913536" y="2324100"/>
                  </a:lnTo>
                  <a:lnTo>
                    <a:pt x="916965" y="2311400"/>
                  </a:lnTo>
                  <a:lnTo>
                    <a:pt x="934694" y="2311400"/>
                  </a:lnTo>
                  <a:lnTo>
                    <a:pt x="934694" y="1663700"/>
                  </a:lnTo>
                  <a:lnTo>
                    <a:pt x="932992" y="1663700"/>
                  </a:lnTo>
                  <a:lnTo>
                    <a:pt x="932992" y="2120900"/>
                  </a:lnTo>
                  <a:lnTo>
                    <a:pt x="932154" y="2120900"/>
                  </a:lnTo>
                  <a:lnTo>
                    <a:pt x="930452" y="2108200"/>
                  </a:lnTo>
                  <a:lnTo>
                    <a:pt x="931303" y="2108200"/>
                  </a:lnTo>
                  <a:lnTo>
                    <a:pt x="932992" y="2120900"/>
                  </a:lnTo>
                  <a:lnTo>
                    <a:pt x="932992" y="1663700"/>
                  </a:lnTo>
                  <a:lnTo>
                    <a:pt x="927074" y="1663700"/>
                  </a:lnTo>
                  <a:lnTo>
                    <a:pt x="927074" y="2133600"/>
                  </a:lnTo>
                  <a:lnTo>
                    <a:pt x="921994" y="2133600"/>
                  </a:lnTo>
                  <a:lnTo>
                    <a:pt x="921994" y="2120900"/>
                  </a:lnTo>
                  <a:lnTo>
                    <a:pt x="923696" y="2120900"/>
                  </a:lnTo>
                  <a:lnTo>
                    <a:pt x="922845" y="2108200"/>
                  </a:lnTo>
                  <a:lnTo>
                    <a:pt x="924534" y="2108200"/>
                  </a:lnTo>
                  <a:lnTo>
                    <a:pt x="924534" y="2120900"/>
                  </a:lnTo>
                  <a:lnTo>
                    <a:pt x="926223" y="2120900"/>
                  </a:lnTo>
                  <a:lnTo>
                    <a:pt x="927074" y="2133600"/>
                  </a:lnTo>
                  <a:lnTo>
                    <a:pt x="927074" y="1663700"/>
                  </a:lnTo>
                  <a:lnTo>
                    <a:pt x="925385" y="1651000"/>
                  </a:lnTo>
                  <a:lnTo>
                    <a:pt x="933843" y="1651000"/>
                  </a:lnTo>
                  <a:lnTo>
                    <a:pt x="937221" y="1663700"/>
                  </a:lnTo>
                  <a:lnTo>
                    <a:pt x="937221" y="1574800"/>
                  </a:lnTo>
                  <a:lnTo>
                    <a:pt x="934643" y="1574800"/>
                  </a:lnTo>
                  <a:lnTo>
                    <a:pt x="934694" y="1587500"/>
                  </a:lnTo>
                  <a:lnTo>
                    <a:pt x="932992" y="1574800"/>
                  </a:lnTo>
                  <a:lnTo>
                    <a:pt x="922845" y="1574800"/>
                  </a:lnTo>
                  <a:lnTo>
                    <a:pt x="920203" y="1587500"/>
                  </a:lnTo>
                  <a:lnTo>
                    <a:pt x="921359" y="1587500"/>
                  </a:lnTo>
                  <a:lnTo>
                    <a:pt x="921423" y="1587715"/>
                  </a:lnTo>
                  <a:lnTo>
                    <a:pt x="924750" y="1600200"/>
                  </a:lnTo>
                  <a:lnTo>
                    <a:pt x="928763" y="1612900"/>
                  </a:lnTo>
                  <a:lnTo>
                    <a:pt x="921994" y="1600200"/>
                  </a:lnTo>
                  <a:lnTo>
                    <a:pt x="921156" y="1600200"/>
                  </a:lnTo>
                  <a:lnTo>
                    <a:pt x="921156" y="1689100"/>
                  </a:lnTo>
                  <a:lnTo>
                    <a:pt x="920305" y="1689100"/>
                  </a:lnTo>
                  <a:lnTo>
                    <a:pt x="914781" y="1676400"/>
                  </a:lnTo>
                  <a:lnTo>
                    <a:pt x="917765" y="1676400"/>
                  </a:lnTo>
                  <a:lnTo>
                    <a:pt x="921156" y="1689100"/>
                  </a:lnTo>
                  <a:lnTo>
                    <a:pt x="921156" y="1600200"/>
                  </a:lnTo>
                  <a:lnTo>
                    <a:pt x="914387" y="1600200"/>
                  </a:lnTo>
                  <a:lnTo>
                    <a:pt x="914387" y="1612900"/>
                  </a:lnTo>
                  <a:lnTo>
                    <a:pt x="909307" y="1612900"/>
                  </a:lnTo>
                  <a:lnTo>
                    <a:pt x="916076" y="1625600"/>
                  </a:lnTo>
                  <a:lnTo>
                    <a:pt x="906246" y="1625600"/>
                  </a:lnTo>
                  <a:lnTo>
                    <a:pt x="905624" y="1638300"/>
                  </a:lnTo>
                  <a:lnTo>
                    <a:pt x="907618" y="1638300"/>
                  </a:lnTo>
                  <a:lnTo>
                    <a:pt x="909942" y="1651000"/>
                  </a:lnTo>
                  <a:lnTo>
                    <a:pt x="910374" y="1651000"/>
                  </a:lnTo>
                  <a:lnTo>
                    <a:pt x="906665" y="1663700"/>
                  </a:lnTo>
                  <a:lnTo>
                    <a:pt x="897470" y="1663700"/>
                  </a:lnTo>
                  <a:lnTo>
                    <a:pt x="892390" y="1651000"/>
                  </a:lnTo>
                  <a:lnTo>
                    <a:pt x="891552" y="1651000"/>
                  </a:lnTo>
                  <a:lnTo>
                    <a:pt x="893241" y="1676400"/>
                  </a:lnTo>
                  <a:lnTo>
                    <a:pt x="901700" y="1676400"/>
                  </a:lnTo>
                  <a:lnTo>
                    <a:pt x="905078" y="1689100"/>
                  </a:lnTo>
                  <a:lnTo>
                    <a:pt x="914006" y="1689100"/>
                  </a:lnTo>
                  <a:lnTo>
                    <a:pt x="911009" y="1701800"/>
                  </a:lnTo>
                  <a:lnTo>
                    <a:pt x="911009" y="1752600"/>
                  </a:lnTo>
                  <a:lnTo>
                    <a:pt x="903389" y="1752600"/>
                  </a:lnTo>
                  <a:lnTo>
                    <a:pt x="903478" y="1751622"/>
                  </a:lnTo>
                  <a:lnTo>
                    <a:pt x="903554" y="1750898"/>
                  </a:lnTo>
                  <a:lnTo>
                    <a:pt x="904582" y="1739900"/>
                  </a:lnTo>
                  <a:lnTo>
                    <a:pt x="911009" y="1752600"/>
                  </a:lnTo>
                  <a:lnTo>
                    <a:pt x="911009" y="1701800"/>
                  </a:lnTo>
                  <a:lnTo>
                    <a:pt x="905078" y="1689100"/>
                  </a:lnTo>
                  <a:lnTo>
                    <a:pt x="906780" y="1701800"/>
                  </a:lnTo>
                  <a:lnTo>
                    <a:pt x="903706" y="1701800"/>
                  </a:lnTo>
                  <a:lnTo>
                    <a:pt x="906945" y="1714500"/>
                  </a:lnTo>
                  <a:lnTo>
                    <a:pt x="899160" y="1714500"/>
                  </a:lnTo>
                  <a:lnTo>
                    <a:pt x="900061" y="1701800"/>
                  </a:lnTo>
                  <a:lnTo>
                    <a:pt x="894930" y="1689100"/>
                  </a:lnTo>
                  <a:lnTo>
                    <a:pt x="897775" y="1701800"/>
                  </a:lnTo>
                  <a:lnTo>
                    <a:pt x="882243" y="1701800"/>
                  </a:lnTo>
                  <a:lnTo>
                    <a:pt x="872096" y="1714500"/>
                  </a:lnTo>
                  <a:lnTo>
                    <a:pt x="891286" y="1714500"/>
                  </a:lnTo>
                  <a:lnTo>
                    <a:pt x="892390" y="1727200"/>
                  </a:lnTo>
                  <a:lnTo>
                    <a:pt x="890968" y="1727200"/>
                  </a:lnTo>
                  <a:lnTo>
                    <a:pt x="897470" y="1739900"/>
                  </a:lnTo>
                  <a:lnTo>
                    <a:pt x="887526" y="1727200"/>
                  </a:lnTo>
                  <a:lnTo>
                    <a:pt x="880554" y="1727200"/>
                  </a:lnTo>
                  <a:lnTo>
                    <a:pt x="880554" y="2908300"/>
                  </a:lnTo>
                  <a:lnTo>
                    <a:pt x="880554" y="2920936"/>
                  </a:lnTo>
                  <a:lnTo>
                    <a:pt x="869569" y="2920936"/>
                  </a:lnTo>
                  <a:lnTo>
                    <a:pt x="871245" y="2908300"/>
                  </a:lnTo>
                  <a:lnTo>
                    <a:pt x="880554" y="2908300"/>
                  </a:lnTo>
                  <a:lnTo>
                    <a:pt x="880554" y="1727200"/>
                  </a:lnTo>
                  <a:lnTo>
                    <a:pt x="853033" y="1727200"/>
                  </a:lnTo>
                  <a:lnTo>
                    <a:pt x="858558" y="1739900"/>
                  </a:lnTo>
                  <a:lnTo>
                    <a:pt x="860183" y="1752600"/>
                  </a:lnTo>
                  <a:lnTo>
                    <a:pt x="844410" y="1752600"/>
                  </a:lnTo>
                  <a:lnTo>
                    <a:pt x="848410" y="1765300"/>
                  </a:lnTo>
                  <a:lnTo>
                    <a:pt x="853033" y="1777961"/>
                  </a:lnTo>
                  <a:lnTo>
                    <a:pt x="859497" y="1777961"/>
                  </a:lnTo>
                  <a:lnTo>
                    <a:pt x="866127" y="1790700"/>
                  </a:lnTo>
                  <a:lnTo>
                    <a:pt x="871245" y="1803400"/>
                  </a:lnTo>
                  <a:lnTo>
                    <a:pt x="867867" y="1803400"/>
                  </a:lnTo>
                  <a:lnTo>
                    <a:pt x="865327" y="1816100"/>
                  </a:lnTo>
                  <a:lnTo>
                    <a:pt x="864476" y="1815122"/>
                  </a:lnTo>
                  <a:lnTo>
                    <a:pt x="864476" y="2159000"/>
                  </a:lnTo>
                  <a:lnTo>
                    <a:pt x="863638" y="2171700"/>
                  </a:lnTo>
                  <a:lnTo>
                    <a:pt x="850099" y="2171700"/>
                  </a:lnTo>
                  <a:lnTo>
                    <a:pt x="850950" y="2159000"/>
                  </a:lnTo>
                  <a:lnTo>
                    <a:pt x="864476" y="2159000"/>
                  </a:lnTo>
                  <a:lnTo>
                    <a:pt x="864476" y="1815122"/>
                  </a:lnTo>
                  <a:lnTo>
                    <a:pt x="854329" y="1803400"/>
                  </a:lnTo>
                  <a:lnTo>
                    <a:pt x="862787" y="1803400"/>
                  </a:lnTo>
                  <a:lnTo>
                    <a:pt x="856869" y="1790700"/>
                  </a:lnTo>
                  <a:lnTo>
                    <a:pt x="847559" y="1790700"/>
                  </a:lnTo>
                  <a:lnTo>
                    <a:pt x="850950" y="1803400"/>
                  </a:lnTo>
                  <a:lnTo>
                    <a:pt x="848410" y="1803400"/>
                  </a:lnTo>
                  <a:lnTo>
                    <a:pt x="863638" y="1816100"/>
                  </a:lnTo>
                  <a:lnTo>
                    <a:pt x="860247" y="1816100"/>
                  </a:lnTo>
                  <a:lnTo>
                    <a:pt x="860196" y="1817001"/>
                  </a:lnTo>
                  <a:lnTo>
                    <a:pt x="859409" y="1828800"/>
                  </a:lnTo>
                  <a:lnTo>
                    <a:pt x="854951" y="1828800"/>
                  </a:lnTo>
                  <a:lnTo>
                    <a:pt x="853490" y="1828800"/>
                  </a:lnTo>
                  <a:lnTo>
                    <a:pt x="853452" y="1829295"/>
                  </a:lnTo>
                  <a:lnTo>
                    <a:pt x="852639" y="1841449"/>
                  </a:lnTo>
                  <a:lnTo>
                    <a:pt x="846721" y="1841449"/>
                  </a:lnTo>
                  <a:lnTo>
                    <a:pt x="846721" y="1854187"/>
                  </a:lnTo>
                  <a:lnTo>
                    <a:pt x="845019" y="1854187"/>
                  </a:lnTo>
                  <a:lnTo>
                    <a:pt x="845019" y="2476500"/>
                  </a:lnTo>
                  <a:lnTo>
                    <a:pt x="842492" y="2489162"/>
                  </a:lnTo>
                  <a:lnTo>
                    <a:pt x="833183" y="2489162"/>
                  </a:lnTo>
                  <a:lnTo>
                    <a:pt x="833183" y="2476500"/>
                  </a:lnTo>
                  <a:lnTo>
                    <a:pt x="845019" y="2476500"/>
                  </a:lnTo>
                  <a:lnTo>
                    <a:pt x="845019" y="1854187"/>
                  </a:lnTo>
                  <a:lnTo>
                    <a:pt x="835723" y="1854187"/>
                  </a:lnTo>
                  <a:lnTo>
                    <a:pt x="835723" y="2235200"/>
                  </a:lnTo>
                  <a:lnTo>
                    <a:pt x="832332" y="2227643"/>
                  </a:lnTo>
                  <a:lnTo>
                    <a:pt x="832332" y="2489162"/>
                  </a:lnTo>
                  <a:lnTo>
                    <a:pt x="832332" y="2501887"/>
                  </a:lnTo>
                  <a:lnTo>
                    <a:pt x="829792" y="2489162"/>
                  </a:lnTo>
                  <a:lnTo>
                    <a:pt x="832332" y="2489162"/>
                  </a:lnTo>
                  <a:lnTo>
                    <a:pt x="832332" y="2227643"/>
                  </a:lnTo>
                  <a:lnTo>
                    <a:pt x="830033" y="2222500"/>
                  </a:lnTo>
                  <a:lnTo>
                    <a:pt x="831062" y="2222500"/>
                  </a:lnTo>
                  <a:lnTo>
                    <a:pt x="835723" y="2235200"/>
                  </a:lnTo>
                  <a:lnTo>
                    <a:pt x="835723" y="1854187"/>
                  </a:lnTo>
                  <a:lnTo>
                    <a:pt x="833996" y="1854187"/>
                  </a:lnTo>
                  <a:lnTo>
                    <a:pt x="833996" y="2209800"/>
                  </a:lnTo>
                  <a:lnTo>
                    <a:pt x="828954" y="2209800"/>
                  </a:lnTo>
                  <a:lnTo>
                    <a:pt x="828954" y="2501887"/>
                  </a:lnTo>
                  <a:lnTo>
                    <a:pt x="828954" y="2514600"/>
                  </a:lnTo>
                  <a:lnTo>
                    <a:pt x="827265" y="2501887"/>
                  </a:lnTo>
                  <a:lnTo>
                    <a:pt x="828954" y="2501887"/>
                  </a:lnTo>
                  <a:lnTo>
                    <a:pt x="828954" y="2209800"/>
                  </a:lnTo>
                  <a:lnTo>
                    <a:pt x="826414" y="2197062"/>
                  </a:lnTo>
                  <a:lnTo>
                    <a:pt x="828090" y="2197062"/>
                  </a:lnTo>
                  <a:lnTo>
                    <a:pt x="833996" y="2209800"/>
                  </a:lnTo>
                  <a:lnTo>
                    <a:pt x="833996" y="1854187"/>
                  </a:lnTo>
                  <a:lnTo>
                    <a:pt x="817956" y="1854187"/>
                  </a:lnTo>
                  <a:lnTo>
                    <a:pt x="819988" y="1856905"/>
                  </a:lnTo>
                  <a:lnTo>
                    <a:pt x="818692" y="1856905"/>
                  </a:lnTo>
                  <a:lnTo>
                    <a:pt x="820089" y="1857057"/>
                  </a:lnTo>
                  <a:lnTo>
                    <a:pt x="827366" y="1866773"/>
                  </a:lnTo>
                  <a:lnTo>
                    <a:pt x="827697" y="1866773"/>
                  </a:lnTo>
                  <a:lnTo>
                    <a:pt x="829805" y="1879600"/>
                  </a:lnTo>
                  <a:lnTo>
                    <a:pt x="825576" y="1875066"/>
                  </a:lnTo>
                  <a:lnTo>
                    <a:pt x="825576" y="2514600"/>
                  </a:lnTo>
                  <a:lnTo>
                    <a:pt x="825576" y="2527300"/>
                  </a:lnTo>
                  <a:lnTo>
                    <a:pt x="824725" y="2527300"/>
                  </a:lnTo>
                  <a:lnTo>
                    <a:pt x="822185" y="2521851"/>
                  </a:lnTo>
                  <a:lnTo>
                    <a:pt x="822185" y="2540000"/>
                  </a:lnTo>
                  <a:lnTo>
                    <a:pt x="819645" y="2540000"/>
                  </a:lnTo>
                  <a:lnTo>
                    <a:pt x="818921" y="2534551"/>
                  </a:lnTo>
                  <a:lnTo>
                    <a:pt x="822185" y="2540000"/>
                  </a:lnTo>
                  <a:lnTo>
                    <a:pt x="822185" y="2521851"/>
                  </a:lnTo>
                  <a:lnTo>
                    <a:pt x="818807" y="2514600"/>
                  </a:lnTo>
                  <a:lnTo>
                    <a:pt x="818807" y="2578100"/>
                  </a:lnTo>
                  <a:lnTo>
                    <a:pt x="813117" y="2578100"/>
                  </a:lnTo>
                  <a:lnTo>
                    <a:pt x="813943" y="2590800"/>
                  </a:lnTo>
                  <a:lnTo>
                    <a:pt x="815708" y="2590800"/>
                  </a:lnTo>
                  <a:lnTo>
                    <a:pt x="812888" y="2603500"/>
                  </a:lnTo>
                  <a:lnTo>
                    <a:pt x="792518" y="2590800"/>
                  </a:lnTo>
                  <a:lnTo>
                    <a:pt x="792683" y="2578100"/>
                  </a:lnTo>
                  <a:lnTo>
                    <a:pt x="804443" y="2565400"/>
                  </a:lnTo>
                  <a:lnTo>
                    <a:pt x="818807" y="2578100"/>
                  </a:lnTo>
                  <a:lnTo>
                    <a:pt x="818807" y="2514600"/>
                  </a:lnTo>
                  <a:lnTo>
                    <a:pt x="825576" y="2514600"/>
                  </a:lnTo>
                  <a:lnTo>
                    <a:pt x="825576" y="1875066"/>
                  </a:lnTo>
                  <a:lnTo>
                    <a:pt x="823988" y="1873364"/>
                  </a:lnTo>
                  <a:lnTo>
                    <a:pt x="823988" y="2222500"/>
                  </a:lnTo>
                  <a:lnTo>
                    <a:pt x="798385" y="2222500"/>
                  </a:lnTo>
                  <a:lnTo>
                    <a:pt x="805586" y="2235200"/>
                  </a:lnTo>
                  <a:lnTo>
                    <a:pt x="818464" y="2235200"/>
                  </a:lnTo>
                  <a:lnTo>
                    <a:pt x="818578" y="2235581"/>
                  </a:lnTo>
                  <a:lnTo>
                    <a:pt x="822185" y="2247900"/>
                  </a:lnTo>
                  <a:lnTo>
                    <a:pt x="802728" y="2235200"/>
                  </a:lnTo>
                  <a:lnTo>
                    <a:pt x="807466" y="2247900"/>
                  </a:lnTo>
                  <a:lnTo>
                    <a:pt x="813892" y="2247900"/>
                  </a:lnTo>
                  <a:lnTo>
                    <a:pt x="819810" y="2255418"/>
                  </a:lnTo>
                  <a:lnTo>
                    <a:pt x="817537" y="2247900"/>
                  </a:lnTo>
                  <a:lnTo>
                    <a:pt x="820102" y="2247900"/>
                  </a:lnTo>
                  <a:lnTo>
                    <a:pt x="823874" y="2260600"/>
                  </a:lnTo>
                  <a:lnTo>
                    <a:pt x="819810" y="2255418"/>
                  </a:lnTo>
                  <a:lnTo>
                    <a:pt x="821169" y="2259927"/>
                  </a:lnTo>
                  <a:lnTo>
                    <a:pt x="812888" y="2254466"/>
                  </a:lnTo>
                  <a:lnTo>
                    <a:pt x="812888" y="2514600"/>
                  </a:lnTo>
                  <a:lnTo>
                    <a:pt x="812888" y="2527300"/>
                  </a:lnTo>
                  <a:lnTo>
                    <a:pt x="800188" y="2527300"/>
                  </a:lnTo>
                  <a:lnTo>
                    <a:pt x="800188" y="2514600"/>
                  </a:lnTo>
                  <a:lnTo>
                    <a:pt x="812888" y="2514600"/>
                  </a:lnTo>
                  <a:lnTo>
                    <a:pt x="812888" y="2254466"/>
                  </a:lnTo>
                  <a:lnTo>
                    <a:pt x="802944" y="2247900"/>
                  </a:lnTo>
                  <a:lnTo>
                    <a:pt x="802728" y="2248370"/>
                  </a:lnTo>
                  <a:lnTo>
                    <a:pt x="802728" y="2286000"/>
                  </a:lnTo>
                  <a:lnTo>
                    <a:pt x="794194" y="2286000"/>
                  </a:lnTo>
                  <a:lnTo>
                    <a:pt x="794194" y="2451100"/>
                  </a:lnTo>
                  <a:lnTo>
                    <a:pt x="793635" y="2463800"/>
                  </a:lnTo>
                  <a:lnTo>
                    <a:pt x="790867" y="2463800"/>
                  </a:lnTo>
                  <a:lnTo>
                    <a:pt x="789203" y="2451100"/>
                  </a:lnTo>
                  <a:lnTo>
                    <a:pt x="794194" y="2451100"/>
                  </a:lnTo>
                  <a:lnTo>
                    <a:pt x="794194" y="2286000"/>
                  </a:lnTo>
                  <a:lnTo>
                    <a:pt x="773976" y="2286000"/>
                  </a:lnTo>
                  <a:lnTo>
                    <a:pt x="773976" y="2705100"/>
                  </a:lnTo>
                  <a:lnTo>
                    <a:pt x="773976" y="2717800"/>
                  </a:lnTo>
                  <a:lnTo>
                    <a:pt x="768057" y="2717800"/>
                  </a:lnTo>
                  <a:lnTo>
                    <a:pt x="768057" y="2705100"/>
                  </a:lnTo>
                  <a:lnTo>
                    <a:pt x="773976" y="2705100"/>
                  </a:lnTo>
                  <a:lnTo>
                    <a:pt x="773976" y="2286000"/>
                  </a:lnTo>
                  <a:lnTo>
                    <a:pt x="771436" y="2286000"/>
                  </a:lnTo>
                  <a:lnTo>
                    <a:pt x="773976" y="2273300"/>
                  </a:lnTo>
                  <a:lnTo>
                    <a:pt x="788187" y="2273300"/>
                  </a:lnTo>
                  <a:lnTo>
                    <a:pt x="802728" y="2286000"/>
                  </a:lnTo>
                  <a:lnTo>
                    <a:pt x="802728" y="2248370"/>
                  </a:lnTo>
                  <a:lnTo>
                    <a:pt x="797026" y="2260600"/>
                  </a:lnTo>
                  <a:lnTo>
                    <a:pt x="772617" y="2260600"/>
                  </a:lnTo>
                  <a:lnTo>
                    <a:pt x="770585" y="2269591"/>
                  </a:lnTo>
                  <a:lnTo>
                    <a:pt x="770585" y="2425700"/>
                  </a:lnTo>
                  <a:lnTo>
                    <a:pt x="770585" y="2438400"/>
                  </a:lnTo>
                  <a:lnTo>
                    <a:pt x="762977" y="2438400"/>
                  </a:lnTo>
                  <a:lnTo>
                    <a:pt x="764667" y="2425700"/>
                  </a:lnTo>
                  <a:lnTo>
                    <a:pt x="770585" y="2425700"/>
                  </a:lnTo>
                  <a:lnTo>
                    <a:pt x="770585" y="2269591"/>
                  </a:lnTo>
                  <a:lnTo>
                    <a:pt x="769747" y="2273300"/>
                  </a:lnTo>
                  <a:lnTo>
                    <a:pt x="759599" y="2273300"/>
                  </a:lnTo>
                  <a:lnTo>
                    <a:pt x="754519" y="2286000"/>
                  </a:lnTo>
                  <a:lnTo>
                    <a:pt x="750709" y="2286000"/>
                  </a:lnTo>
                  <a:lnTo>
                    <a:pt x="750836" y="2286279"/>
                  </a:lnTo>
                  <a:lnTo>
                    <a:pt x="756183" y="2298700"/>
                  </a:lnTo>
                  <a:lnTo>
                    <a:pt x="755942" y="2298700"/>
                  </a:lnTo>
                  <a:lnTo>
                    <a:pt x="762762" y="2311400"/>
                  </a:lnTo>
                  <a:lnTo>
                    <a:pt x="757059" y="2311400"/>
                  </a:lnTo>
                  <a:lnTo>
                    <a:pt x="756208" y="2311400"/>
                  </a:lnTo>
                  <a:lnTo>
                    <a:pt x="754519" y="2311400"/>
                  </a:lnTo>
                  <a:lnTo>
                    <a:pt x="758190" y="2315629"/>
                  </a:lnTo>
                  <a:lnTo>
                    <a:pt x="757364" y="2312555"/>
                  </a:lnTo>
                  <a:lnTo>
                    <a:pt x="768896" y="2324100"/>
                  </a:lnTo>
                  <a:lnTo>
                    <a:pt x="765517" y="2324100"/>
                  </a:lnTo>
                  <a:lnTo>
                    <a:pt x="758190" y="2315629"/>
                  </a:lnTo>
                  <a:lnTo>
                    <a:pt x="760437" y="2324100"/>
                  </a:lnTo>
                  <a:lnTo>
                    <a:pt x="757796" y="2324100"/>
                  </a:lnTo>
                  <a:lnTo>
                    <a:pt x="768515" y="2336800"/>
                  </a:lnTo>
                  <a:lnTo>
                    <a:pt x="762127" y="2336800"/>
                  </a:lnTo>
                  <a:lnTo>
                    <a:pt x="762127" y="2705100"/>
                  </a:lnTo>
                  <a:lnTo>
                    <a:pt x="762127" y="2717800"/>
                  </a:lnTo>
                  <a:lnTo>
                    <a:pt x="752830" y="2717800"/>
                  </a:lnTo>
                  <a:lnTo>
                    <a:pt x="752830" y="2705100"/>
                  </a:lnTo>
                  <a:lnTo>
                    <a:pt x="762127" y="2705100"/>
                  </a:lnTo>
                  <a:lnTo>
                    <a:pt x="762127" y="2336800"/>
                  </a:lnTo>
                  <a:lnTo>
                    <a:pt x="736892" y="2336800"/>
                  </a:lnTo>
                  <a:lnTo>
                    <a:pt x="743737" y="2349500"/>
                  </a:lnTo>
                  <a:lnTo>
                    <a:pt x="752805" y="2349500"/>
                  </a:lnTo>
                  <a:lnTo>
                    <a:pt x="760437" y="2362200"/>
                  </a:lnTo>
                  <a:lnTo>
                    <a:pt x="735063" y="2362200"/>
                  </a:lnTo>
                  <a:lnTo>
                    <a:pt x="749439" y="2374900"/>
                  </a:lnTo>
                  <a:lnTo>
                    <a:pt x="728294" y="2374900"/>
                  </a:lnTo>
                  <a:lnTo>
                    <a:pt x="756208" y="2387600"/>
                  </a:lnTo>
                  <a:lnTo>
                    <a:pt x="741616" y="2387600"/>
                  </a:lnTo>
                  <a:lnTo>
                    <a:pt x="744550" y="2400300"/>
                  </a:lnTo>
                  <a:lnTo>
                    <a:pt x="722376" y="2400300"/>
                  </a:lnTo>
                  <a:lnTo>
                    <a:pt x="724916" y="2413000"/>
                  </a:lnTo>
                  <a:lnTo>
                    <a:pt x="734847" y="2413000"/>
                  </a:lnTo>
                  <a:lnTo>
                    <a:pt x="731710" y="2425700"/>
                  </a:lnTo>
                  <a:lnTo>
                    <a:pt x="717511" y="2425700"/>
                  </a:lnTo>
                  <a:lnTo>
                    <a:pt x="721182" y="2438400"/>
                  </a:lnTo>
                  <a:lnTo>
                    <a:pt x="727456" y="2438400"/>
                  </a:lnTo>
                  <a:lnTo>
                    <a:pt x="735330" y="2438400"/>
                  </a:lnTo>
                  <a:lnTo>
                    <a:pt x="742670" y="2451100"/>
                  </a:lnTo>
                  <a:lnTo>
                    <a:pt x="743521" y="2451100"/>
                  </a:lnTo>
                  <a:lnTo>
                    <a:pt x="754418" y="2451100"/>
                  </a:lnTo>
                  <a:lnTo>
                    <a:pt x="752830" y="2463800"/>
                  </a:lnTo>
                  <a:lnTo>
                    <a:pt x="743521" y="2451100"/>
                  </a:lnTo>
                  <a:lnTo>
                    <a:pt x="741832" y="2463800"/>
                  </a:lnTo>
                  <a:lnTo>
                    <a:pt x="742124" y="2463800"/>
                  </a:lnTo>
                  <a:lnTo>
                    <a:pt x="746696" y="2476500"/>
                  </a:lnTo>
                  <a:lnTo>
                    <a:pt x="741832" y="2476500"/>
                  </a:lnTo>
                  <a:lnTo>
                    <a:pt x="747737" y="2489162"/>
                  </a:lnTo>
                  <a:lnTo>
                    <a:pt x="736752" y="2489162"/>
                  </a:lnTo>
                  <a:lnTo>
                    <a:pt x="734212" y="2476500"/>
                  </a:lnTo>
                  <a:lnTo>
                    <a:pt x="736752" y="2476500"/>
                  </a:lnTo>
                  <a:lnTo>
                    <a:pt x="738441" y="2463800"/>
                  </a:lnTo>
                  <a:lnTo>
                    <a:pt x="712965" y="2463800"/>
                  </a:lnTo>
                  <a:lnTo>
                    <a:pt x="722795" y="2476500"/>
                  </a:lnTo>
                  <a:lnTo>
                    <a:pt x="720826" y="2476500"/>
                  </a:lnTo>
                  <a:lnTo>
                    <a:pt x="726046" y="2489657"/>
                  </a:lnTo>
                  <a:lnTo>
                    <a:pt x="733704" y="2501887"/>
                  </a:lnTo>
                  <a:lnTo>
                    <a:pt x="734212" y="2501887"/>
                  </a:lnTo>
                  <a:lnTo>
                    <a:pt x="741768" y="2501887"/>
                  </a:lnTo>
                  <a:lnTo>
                    <a:pt x="752830" y="2514600"/>
                  </a:lnTo>
                  <a:lnTo>
                    <a:pt x="743521" y="2514600"/>
                  </a:lnTo>
                  <a:lnTo>
                    <a:pt x="734212" y="2501887"/>
                  </a:lnTo>
                  <a:lnTo>
                    <a:pt x="737603" y="2514600"/>
                  </a:lnTo>
                  <a:lnTo>
                    <a:pt x="737920" y="2514600"/>
                  </a:lnTo>
                  <a:lnTo>
                    <a:pt x="750354" y="2527300"/>
                  </a:lnTo>
                  <a:lnTo>
                    <a:pt x="746061" y="2527300"/>
                  </a:lnTo>
                  <a:lnTo>
                    <a:pt x="739622" y="2540000"/>
                  </a:lnTo>
                  <a:lnTo>
                    <a:pt x="742149" y="2540000"/>
                  </a:lnTo>
                  <a:lnTo>
                    <a:pt x="742607" y="2552700"/>
                  </a:lnTo>
                  <a:lnTo>
                    <a:pt x="728687" y="2552700"/>
                  </a:lnTo>
                  <a:lnTo>
                    <a:pt x="732320" y="2565400"/>
                  </a:lnTo>
                  <a:lnTo>
                    <a:pt x="735139" y="2565400"/>
                  </a:lnTo>
                  <a:lnTo>
                    <a:pt x="727875" y="2578100"/>
                  </a:lnTo>
                  <a:lnTo>
                    <a:pt x="734212" y="2578100"/>
                  </a:lnTo>
                  <a:lnTo>
                    <a:pt x="748601" y="2590800"/>
                  </a:lnTo>
                  <a:lnTo>
                    <a:pt x="747750" y="2603500"/>
                  </a:lnTo>
                  <a:lnTo>
                    <a:pt x="751128" y="2603500"/>
                  </a:lnTo>
                  <a:lnTo>
                    <a:pt x="751979" y="2616200"/>
                  </a:lnTo>
                  <a:lnTo>
                    <a:pt x="739419" y="2603500"/>
                  </a:lnTo>
                  <a:lnTo>
                    <a:pt x="735914" y="2616200"/>
                  </a:lnTo>
                  <a:lnTo>
                    <a:pt x="717296" y="2616200"/>
                  </a:lnTo>
                  <a:lnTo>
                    <a:pt x="729030" y="2628900"/>
                  </a:lnTo>
                  <a:lnTo>
                    <a:pt x="731888" y="2628900"/>
                  </a:lnTo>
                  <a:lnTo>
                    <a:pt x="732523" y="2641600"/>
                  </a:lnTo>
                  <a:lnTo>
                    <a:pt x="716457" y="2641600"/>
                  </a:lnTo>
                  <a:lnTo>
                    <a:pt x="729411" y="2654300"/>
                  </a:lnTo>
                  <a:lnTo>
                    <a:pt x="745477" y="2654300"/>
                  </a:lnTo>
                  <a:lnTo>
                    <a:pt x="753668" y="2667000"/>
                  </a:lnTo>
                  <a:lnTo>
                    <a:pt x="731050" y="2667000"/>
                  </a:lnTo>
                  <a:lnTo>
                    <a:pt x="721791" y="2654300"/>
                  </a:lnTo>
                  <a:lnTo>
                    <a:pt x="719429" y="2654300"/>
                  </a:lnTo>
                  <a:lnTo>
                    <a:pt x="725436" y="2667000"/>
                  </a:lnTo>
                  <a:lnTo>
                    <a:pt x="726605" y="2667000"/>
                  </a:lnTo>
                  <a:lnTo>
                    <a:pt x="728294" y="2679700"/>
                  </a:lnTo>
                  <a:lnTo>
                    <a:pt x="715606" y="2679700"/>
                  </a:lnTo>
                  <a:lnTo>
                    <a:pt x="712558" y="2684272"/>
                  </a:lnTo>
                  <a:lnTo>
                    <a:pt x="719150" y="2692400"/>
                  </a:lnTo>
                  <a:lnTo>
                    <a:pt x="708113" y="2692400"/>
                  </a:lnTo>
                  <a:lnTo>
                    <a:pt x="715289" y="2705100"/>
                  </a:lnTo>
                  <a:lnTo>
                    <a:pt x="714756" y="2705100"/>
                  </a:lnTo>
                  <a:lnTo>
                    <a:pt x="721207" y="2717800"/>
                  </a:lnTo>
                  <a:lnTo>
                    <a:pt x="721956" y="2717800"/>
                  </a:lnTo>
                  <a:lnTo>
                    <a:pt x="723328" y="2730500"/>
                  </a:lnTo>
                  <a:lnTo>
                    <a:pt x="729983" y="2730500"/>
                  </a:lnTo>
                  <a:lnTo>
                    <a:pt x="735076" y="2743200"/>
                  </a:lnTo>
                  <a:lnTo>
                    <a:pt x="737489" y="2743200"/>
                  </a:lnTo>
                  <a:lnTo>
                    <a:pt x="736003" y="2730500"/>
                  </a:lnTo>
                  <a:lnTo>
                    <a:pt x="754519" y="2730500"/>
                  </a:lnTo>
                  <a:lnTo>
                    <a:pt x="756158" y="2743200"/>
                  </a:lnTo>
                  <a:lnTo>
                    <a:pt x="740879" y="2743200"/>
                  </a:lnTo>
                  <a:lnTo>
                    <a:pt x="744613" y="2755900"/>
                  </a:lnTo>
                  <a:lnTo>
                    <a:pt x="734733" y="2755900"/>
                  </a:lnTo>
                  <a:lnTo>
                    <a:pt x="732205" y="2743200"/>
                  </a:lnTo>
                  <a:lnTo>
                    <a:pt x="714400" y="2743200"/>
                  </a:lnTo>
                  <a:lnTo>
                    <a:pt x="700379" y="2730500"/>
                  </a:lnTo>
                  <a:lnTo>
                    <a:pt x="698614" y="2743200"/>
                  </a:lnTo>
                  <a:lnTo>
                    <a:pt x="700811" y="2743200"/>
                  </a:lnTo>
                  <a:lnTo>
                    <a:pt x="702995" y="2755900"/>
                  </a:lnTo>
                  <a:lnTo>
                    <a:pt x="719785" y="2755900"/>
                  </a:lnTo>
                  <a:lnTo>
                    <a:pt x="726579" y="2768600"/>
                  </a:lnTo>
                  <a:lnTo>
                    <a:pt x="698296" y="2768600"/>
                  </a:lnTo>
                  <a:lnTo>
                    <a:pt x="702068" y="2781300"/>
                  </a:lnTo>
                  <a:lnTo>
                    <a:pt x="722591" y="2781300"/>
                  </a:lnTo>
                  <a:lnTo>
                    <a:pt x="728002" y="2794000"/>
                  </a:lnTo>
                  <a:lnTo>
                    <a:pt x="715289" y="2794000"/>
                  </a:lnTo>
                  <a:lnTo>
                    <a:pt x="721487" y="2806700"/>
                  </a:lnTo>
                  <a:lnTo>
                    <a:pt x="709688" y="2806700"/>
                  </a:lnTo>
                  <a:lnTo>
                    <a:pt x="711377" y="2794000"/>
                  </a:lnTo>
                  <a:lnTo>
                    <a:pt x="708837" y="2794000"/>
                  </a:lnTo>
                  <a:lnTo>
                    <a:pt x="703059" y="2806700"/>
                  </a:lnTo>
                  <a:lnTo>
                    <a:pt x="701230" y="2806700"/>
                  </a:lnTo>
                  <a:lnTo>
                    <a:pt x="704215" y="2819400"/>
                  </a:lnTo>
                  <a:lnTo>
                    <a:pt x="709269" y="2819400"/>
                  </a:lnTo>
                  <a:lnTo>
                    <a:pt x="714311" y="2832100"/>
                  </a:lnTo>
                  <a:lnTo>
                    <a:pt x="717296" y="2844800"/>
                  </a:lnTo>
                  <a:lnTo>
                    <a:pt x="700379" y="2844800"/>
                  </a:lnTo>
                  <a:lnTo>
                    <a:pt x="702487" y="2857500"/>
                  </a:lnTo>
                  <a:lnTo>
                    <a:pt x="698792" y="2870200"/>
                  </a:lnTo>
                  <a:lnTo>
                    <a:pt x="691464" y="2870200"/>
                  </a:lnTo>
                  <a:lnTo>
                    <a:pt x="682625" y="2882900"/>
                  </a:lnTo>
                  <a:lnTo>
                    <a:pt x="698690" y="2895600"/>
                  </a:lnTo>
                  <a:lnTo>
                    <a:pt x="690232" y="2895600"/>
                  </a:lnTo>
                  <a:lnTo>
                    <a:pt x="699541" y="2908300"/>
                  </a:lnTo>
                  <a:lnTo>
                    <a:pt x="706272" y="2920936"/>
                  </a:lnTo>
                  <a:lnTo>
                    <a:pt x="707402" y="2920936"/>
                  </a:lnTo>
                  <a:lnTo>
                    <a:pt x="699541" y="2933700"/>
                  </a:lnTo>
                  <a:lnTo>
                    <a:pt x="704926" y="2933700"/>
                  </a:lnTo>
                  <a:lnTo>
                    <a:pt x="711377" y="2946400"/>
                  </a:lnTo>
                  <a:lnTo>
                    <a:pt x="709688" y="2933700"/>
                  </a:lnTo>
                  <a:lnTo>
                    <a:pt x="710526" y="2933700"/>
                  </a:lnTo>
                  <a:lnTo>
                    <a:pt x="713930" y="2920936"/>
                  </a:lnTo>
                  <a:lnTo>
                    <a:pt x="725754" y="2920936"/>
                  </a:lnTo>
                  <a:lnTo>
                    <a:pt x="726605" y="2933700"/>
                  </a:lnTo>
                  <a:lnTo>
                    <a:pt x="730834" y="2933700"/>
                  </a:lnTo>
                  <a:lnTo>
                    <a:pt x="729145" y="2946400"/>
                  </a:lnTo>
                  <a:lnTo>
                    <a:pt x="711377" y="2946400"/>
                  </a:lnTo>
                  <a:lnTo>
                    <a:pt x="709688" y="2946400"/>
                  </a:lnTo>
                  <a:lnTo>
                    <a:pt x="707021" y="2959100"/>
                  </a:lnTo>
                  <a:lnTo>
                    <a:pt x="706729" y="2971800"/>
                  </a:lnTo>
                  <a:lnTo>
                    <a:pt x="703262" y="2984500"/>
                  </a:lnTo>
                  <a:lnTo>
                    <a:pt x="691083" y="2997200"/>
                  </a:lnTo>
                  <a:lnTo>
                    <a:pt x="699516" y="2997200"/>
                  </a:lnTo>
                  <a:lnTo>
                    <a:pt x="698271" y="3009900"/>
                  </a:lnTo>
                  <a:lnTo>
                    <a:pt x="713066" y="3009900"/>
                  </a:lnTo>
                  <a:lnTo>
                    <a:pt x="702678" y="3022600"/>
                  </a:lnTo>
                  <a:lnTo>
                    <a:pt x="687616" y="3022600"/>
                  </a:lnTo>
                  <a:lnTo>
                    <a:pt x="680085" y="3035300"/>
                  </a:lnTo>
                  <a:lnTo>
                    <a:pt x="698398" y="3035300"/>
                  </a:lnTo>
                  <a:lnTo>
                    <a:pt x="703770" y="3048000"/>
                  </a:lnTo>
                  <a:lnTo>
                    <a:pt x="701230" y="3048000"/>
                  </a:lnTo>
                  <a:lnTo>
                    <a:pt x="702462" y="3060700"/>
                  </a:lnTo>
                  <a:lnTo>
                    <a:pt x="697103" y="3060700"/>
                  </a:lnTo>
                  <a:lnTo>
                    <a:pt x="688733" y="3073400"/>
                  </a:lnTo>
                  <a:lnTo>
                    <a:pt x="680923" y="3073400"/>
                  </a:lnTo>
                  <a:lnTo>
                    <a:pt x="695312" y="3086100"/>
                  </a:lnTo>
                  <a:lnTo>
                    <a:pt x="682625" y="3086100"/>
                  </a:lnTo>
                  <a:lnTo>
                    <a:pt x="682625" y="3098800"/>
                  </a:lnTo>
                  <a:lnTo>
                    <a:pt x="687692" y="3111500"/>
                  </a:lnTo>
                  <a:lnTo>
                    <a:pt x="675855" y="3111500"/>
                  </a:lnTo>
                  <a:lnTo>
                    <a:pt x="678395" y="3124200"/>
                  </a:lnTo>
                  <a:lnTo>
                    <a:pt x="681558" y="3136900"/>
                  </a:lnTo>
                  <a:lnTo>
                    <a:pt x="702818" y="3136900"/>
                  </a:lnTo>
                  <a:lnTo>
                    <a:pt x="700862" y="3144418"/>
                  </a:lnTo>
                  <a:lnTo>
                    <a:pt x="707986" y="3139325"/>
                  </a:lnTo>
                  <a:lnTo>
                    <a:pt x="706577" y="3136900"/>
                  </a:lnTo>
                  <a:lnTo>
                    <a:pt x="711377" y="3136900"/>
                  </a:lnTo>
                  <a:lnTo>
                    <a:pt x="707986" y="3139325"/>
                  </a:lnTo>
                  <a:lnTo>
                    <a:pt x="713917" y="3149600"/>
                  </a:lnTo>
                  <a:lnTo>
                    <a:pt x="699528" y="3149600"/>
                  </a:lnTo>
                  <a:lnTo>
                    <a:pt x="700862" y="3144418"/>
                  </a:lnTo>
                  <a:lnTo>
                    <a:pt x="693610" y="3149600"/>
                  </a:lnTo>
                  <a:lnTo>
                    <a:pt x="681532" y="3149600"/>
                  </a:lnTo>
                  <a:lnTo>
                    <a:pt x="677329" y="3162300"/>
                  </a:lnTo>
                  <a:lnTo>
                    <a:pt x="676694" y="3162300"/>
                  </a:lnTo>
                  <a:lnTo>
                    <a:pt x="676770" y="3162846"/>
                  </a:lnTo>
                  <a:lnTo>
                    <a:pt x="678268" y="3175000"/>
                  </a:lnTo>
                  <a:lnTo>
                    <a:pt x="681037" y="3175000"/>
                  </a:lnTo>
                  <a:lnTo>
                    <a:pt x="683958" y="3187700"/>
                  </a:lnTo>
                  <a:lnTo>
                    <a:pt x="686003" y="3200400"/>
                  </a:lnTo>
                  <a:lnTo>
                    <a:pt x="707250" y="3200400"/>
                  </a:lnTo>
                  <a:lnTo>
                    <a:pt x="707161" y="3200641"/>
                  </a:lnTo>
                  <a:lnTo>
                    <a:pt x="702500" y="3213100"/>
                  </a:lnTo>
                  <a:lnTo>
                    <a:pt x="699008" y="3225800"/>
                  </a:lnTo>
                  <a:lnTo>
                    <a:pt x="713816" y="3225800"/>
                  </a:lnTo>
                  <a:lnTo>
                    <a:pt x="709269" y="3238500"/>
                  </a:lnTo>
                  <a:lnTo>
                    <a:pt x="715606" y="3238500"/>
                  </a:lnTo>
                  <a:lnTo>
                    <a:pt x="721525" y="3251200"/>
                  </a:lnTo>
                  <a:lnTo>
                    <a:pt x="724065" y="3238500"/>
                  </a:lnTo>
                  <a:lnTo>
                    <a:pt x="729145" y="3251200"/>
                  </a:lnTo>
                  <a:lnTo>
                    <a:pt x="722376" y="3251200"/>
                  </a:lnTo>
                  <a:lnTo>
                    <a:pt x="722376" y="3276587"/>
                  </a:lnTo>
                  <a:lnTo>
                    <a:pt x="721525" y="3276587"/>
                  </a:lnTo>
                  <a:lnTo>
                    <a:pt x="720661" y="3273374"/>
                  </a:lnTo>
                  <a:lnTo>
                    <a:pt x="720547" y="3273158"/>
                  </a:lnTo>
                  <a:lnTo>
                    <a:pt x="717727" y="3267887"/>
                  </a:lnTo>
                  <a:lnTo>
                    <a:pt x="720610" y="3273158"/>
                  </a:lnTo>
                  <a:lnTo>
                    <a:pt x="720661" y="3273374"/>
                  </a:lnTo>
                  <a:lnTo>
                    <a:pt x="722376" y="3276587"/>
                  </a:lnTo>
                  <a:lnTo>
                    <a:pt x="722376" y="3251200"/>
                  </a:lnTo>
                  <a:lnTo>
                    <a:pt x="721525" y="3251200"/>
                  </a:lnTo>
                  <a:lnTo>
                    <a:pt x="704608" y="3251200"/>
                  </a:lnTo>
                  <a:lnTo>
                    <a:pt x="704672" y="3251352"/>
                  </a:lnTo>
                  <a:lnTo>
                    <a:pt x="705243" y="3252787"/>
                  </a:lnTo>
                  <a:lnTo>
                    <a:pt x="715568" y="3263862"/>
                  </a:lnTo>
                  <a:lnTo>
                    <a:pt x="713879" y="3263862"/>
                  </a:lnTo>
                  <a:lnTo>
                    <a:pt x="707377" y="3258121"/>
                  </a:lnTo>
                  <a:lnTo>
                    <a:pt x="709676" y="3263862"/>
                  </a:lnTo>
                  <a:lnTo>
                    <a:pt x="706272" y="3263862"/>
                  </a:lnTo>
                  <a:lnTo>
                    <a:pt x="716445" y="3276587"/>
                  </a:lnTo>
                  <a:lnTo>
                    <a:pt x="706196" y="3263862"/>
                  </a:lnTo>
                  <a:lnTo>
                    <a:pt x="704278" y="3263862"/>
                  </a:lnTo>
                  <a:lnTo>
                    <a:pt x="711377" y="3276587"/>
                  </a:lnTo>
                  <a:lnTo>
                    <a:pt x="713917" y="3276587"/>
                  </a:lnTo>
                  <a:lnTo>
                    <a:pt x="713943" y="3277019"/>
                  </a:lnTo>
                  <a:lnTo>
                    <a:pt x="714768" y="3289300"/>
                  </a:lnTo>
                  <a:lnTo>
                    <a:pt x="711377" y="3276587"/>
                  </a:lnTo>
                  <a:lnTo>
                    <a:pt x="706551" y="3276587"/>
                  </a:lnTo>
                  <a:lnTo>
                    <a:pt x="702068" y="3276587"/>
                  </a:lnTo>
                  <a:lnTo>
                    <a:pt x="700278" y="3273285"/>
                  </a:lnTo>
                  <a:lnTo>
                    <a:pt x="700278" y="3289300"/>
                  </a:lnTo>
                  <a:lnTo>
                    <a:pt x="699579" y="3289300"/>
                  </a:lnTo>
                  <a:lnTo>
                    <a:pt x="695299" y="3276587"/>
                  </a:lnTo>
                  <a:lnTo>
                    <a:pt x="698284" y="3276587"/>
                  </a:lnTo>
                  <a:lnTo>
                    <a:pt x="698347" y="3277019"/>
                  </a:lnTo>
                  <a:lnTo>
                    <a:pt x="700278" y="3289300"/>
                  </a:lnTo>
                  <a:lnTo>
                    <a:pt x="700278" y="3273285"/>
                  </a:lnTo>
                  <a:lnTo>
                    <a:pt x="695185" y="3263862"/>
                  </a:lnTo>
                  <a:lnTo>
                    <a:pt x="691464" y="3256280"/>
                  </a:lnTo>
                  <a:lnTo>
                    <a:pt x="688543" y="3251200"/>
                  </a:lnTo>
                  <a:lnTo>
                    <a:pt x="689330" y="3251936"/>
                  </a:lnTo>
                  <a:lnTo>
                    <a:pt x="688962" y="3251200"/>
                  </a:lnTo>
                  <a:lnTo>
                    <a:pt x="683996" y="3238500"/>
                  </a:lnTo>
                  <a:lnTo>
                    <a:pt x="683044" y="3238500"/>
                  </a:lnTo>
                  <a:lnTo>
                    <a:pt x="686473" y="3251352"/>
                  </a:lnTo>
                  <a:lnTo>
                    <a:pt x="688035" y="3256280"/>
                  </a:lnTo>
                  <a:lnTo>
                    <a:pt x="690880" y="3263417"/>
                  </a:lnTo>
                  <a:lnTo>
                    <a:pt x="690968" y="3263862"/>
                  </a:lnTo>
                  <a:lnTo>
                    <a:pt x="690435" y="3263862"/>
                  </a:lnTo>
                  <a:lnTo>
                    <a:pt x="691667" y="3267773"/>
                  </a:lnTo>
                  <a:lnTo>
                    <a:pt x="694461" y="3276587"/>
                  </a:lnTo>
                  <a:lnTo>
                    <a:pt x="693254" y="3276587"/>
                  </a:lnTo>
                  <a:lnTo>
                    <a:pt x="691667" y="3267773"/>
                  </a:lnTo>
                  <a:lnTo>
                    <a:pt x="688035" y="3256280"/>
                  </a:lnTo>
                  <a:lnTo>
                    <a:pt x="687920" y="3255988"/>
                  </a:lnTo>
                  <a:lnTo>
                    <a:pt x="687844" y="3255810"/>
                  </a:lnTo>
                  <a:lnTo>
                    <a:pt x="686295" y="3251936"/>
                  </a:lnTo>
                  <a:lnTo>
                    <a:pt x="686028" y="3251352"/>
                  </a:lnTo>
                  <a:lnTo>
                    <a:pt x="686155" y="3251936"/>
                  </a:lnTo>
                  <a:lnTo>
                    <a:pt x="688517" y="3263862"/>
                  </a:lnTo>
                  <a:lnTo>
                    <a:pt x="682625" y="3263862"/>
                  </a:lnTo>
                  <a:lnTo>
                    <a:pt x="680923" y="3276587"/>
                  </a:lnTo>
                  <a:lnTo>
                    <a:pt x="680923" y="3263862"/>
                  </a:lnTo>
                  <a:lnTo>
                    <a:pt x="681774" y="3263862"/>
                  </a:lnTo>
                  <a:lnTo>
                    <a:pt x="681736" y="3263417"/>
                  </a:lnTo>
                  <a:lnTo>
                    <a:pt x="681634" y="3261893"/>
                  </a:lnTo>
                  <a:lnTo>
                    <a:pt x="681507" y="3259988"/>
                  </a:lnTo>
                  <a:lnTo>
                    <a:pt x="681393" y="3258121"/>
                  </a:lnTo>
                  <a:lnTo>
                    <a:pt x="681266" y="3256280"/>
                  </a:lnTo>
                  <a:lnTo>
                    <a:pt x="681139" y="3254375"/>
                  </a:lnTo>
                  <a:lnTo>
                    <a:pt x="681037" y="3252787"/>
                  </a:lnTo>
                  <a:lnTo>
                    <a:pt x="680923" y="3251200"/>
                  </a:lnTo>
                  <a:lnTo>
                    <a:pt x="680085" y="3251200"/>
                  </a:lnTo>
                  <a:lnTo>
                    <a:pt x="679234" y="3251200"/>
                  </a:lnTo>
                  <a:lnTo>
                    <a:pt x="679132" y="3251936"/>
                  </a:lnTo>
                  <a:lnTo>
                    <a:pt x="679030" y="3252787"/>
                  </a:lnTo>
                  <a:lnTo>
                    <a:pt x="677545" y="3263862"/>
                  </a:lnTo>
                  <a:lnTo>
                    <a:pt x="675855" y="3263862"/>
                  </a:lnTo>
                  <a:lnTo>
                    <a:pt x="675919" y="3263417"/>
                  </a:lnTo>
                  <a:lnTo>
                    <a:pt x="677545" y="3251200"/>
                  </a:lnTo>
                  <a:lnTo>
                    <a:pt x="676503" y="3251200"/>
                  </a:lnTo>
                  <a:lnTo>
                    <a:pt x="676478" y="3251352"/>
                  </a:lnTo>
                  <a:lnTo>
                    <a:pt x="676363" y="3251936"/>
                  </a:lnTo>
                  <a:lnTo>
                    <a:pt x="674166" y="3263862"/>
                  </a:lnTo>
                  <a:lnTo>
                    <a:pt x="669937" y="3263862"/>
                  </a:lnTo>
                  <a:lnTo>
                    <a:pt x="670001" y="3263417"/>
                  </a:lnTo>
                  <a:lnTo>
                    <a:pt x="671525" y="3251936"/>
                  </a:lnTo>
                  <a:lnTo>
                    <a:pt x="671576" y="3251352"/>
                  </a:lnTo>
                  <a:lnTo>
                    <a:pt x="667410" y="3263862"/>
                  </a:lnTo>
                  <a:lnTo>
                    <a:pt x="667397" y="3251352"/>
                  </a:lnTo>
                  <a:lnTo>
                    <a:pt x="659803" y="3263862"/>
                  </a:lnTo>
                  <a:lnTo>
                    <a:pt x="666953" y="3251936"/>
                  </a:lnTo>
                  <a:lnTo>
                    <a:pt x="667397" y="3251352"/>
                  </a:lnTo>
                  <a:lnTo>
                    <a:pt x="667397" y="3251200"/>
                  </a:lnTo>
                  <a:lnTo>
                    <a:pt x="660628" y="3251200"/>
                  </a:lnTo>
                  <a:lnTo>
                    <a:pt x="669086" y="3238500"/>
                  </a:lnTo>
                  <a:lnTo>
                    <a:pt x="659777" y="3238500"/>
                  </a:lnTo>
                  <a:lnTo>
                    <a:pt x="651319" y="3251200"/>
                  </a:lnTo>
                  <a:lnTo>
                    <a:pt x="654443" y="3238500"/>
                  </a:lnTo>
                  <a:lnTo>
                    <a:pt x="639165" y="3238500"/>
                  </a:lnTo>
                  <a:lnTo>
                    <a:pt x="639292" y="3237090"/>
                  </a:lnTo>
                  <a:lnTo>
                    <a:pt x="640283" y="3225800"/>
                  </a:lnTo>
                  <a:lnTo>
                    <a:pt x="632790" y="3225800"/>
                  </a:lnTo>
                  <a:lnTo>
                    <a:pt x="620445" y="3213100"/>
                  </a:lnTo>
                  <a:lnTo>
                    <a:pt x="619950" y="3213100"/>
                  </a:lnTo>
                  <a:lnTo>
                    <a:pt x="630174" y="3200400"/>
                  </a:lnTo>
                  <a:lnTo>
                    <a:pt x="609955" y="3200400"/>
                  </a:lnTo>
                  <a:lnTo>
                    <a:pt x="610057" y="3200641"/>
                  </a:lnTo>
                  <a:lnTo>
                    <a:pt x="614946" y="3213100"/>
                  </a:lnTo>
                  <a:lnTo>
                    <a:pt x="599719" y="3213100"/>
                  </a:lnTo>
                  <a:lnTo>
                    <a:pt x="609955" y="3200400"/>
                  </a:lnTo>
                  <a:lnTo>
                    <a:pt x="591261" y="3200400"/>
                  </a:lnTo>
                  <a:lnTo>
                    <a:pt x="592112" y="3187700"/>
                  </a:lnTo>
                  <a:lnTo>
                    <a:pt x="596265" y="3187700"/>
                  </a:lnTo>
                  <a:lnTo>
                    <a:pt x="591058" y="3175000"/>
                  </a:lnTo>
                  <a:lnTo>
                    <a:pt x="585533" y="3175000"/>
                  </a:lnTo>
                  <a:lnTo>
                    <a:pt x="576440" y="3162846"/>
                  </a:lnTo>
                  <a:lnTo>
                    <a:pt x="566610" y="3175000"/>
                  </a:lnTo>
                  <a:lnTo>
                    <a:pt x="552145" y="3175000"/>
                  </a:lnTo>
                  <a:lnTo>
                    <a:pt x="556742" y="3162300"/>
                  </a:lnTo>
                  <a:lnTo>
                    <a:pt x="560133" y="3159849"/>
                  </a:lnTo>
                  <a:lnTo>
                    <a:pt x="560222" y="3158515"/>
                  </a:lnTo>
                  <a:lnTo>
                    <a:pt x="560819" y="3149600"/>
                  </a:lnTo>
                  <a:lnTo>
                    <a:pt x="558279" y="3149600"/>
                  </a:lnTo>
                  <a:lnTo>
                    <a:pt x="564197" y="3136900"/>
                  </a:lnTo>
                  <a:lnTo>
                    <a:pt x="556133" y="3149600"/>
                  </a:lnTo>
                  <a:lnTo>
                    <a:pt x="544449" y="3149600"/>
                  </a:lnTo>
                  <a:lnTo>
                    <a:pt x="543052" y="3136900"/>
                  </a:lnTo>
                  <a:lnTo>
                    <a:pt x="521741" y="3136900"/>
                  </a:lnTo>
                  <a:lnTo>
                    <a:pt x="519366" y="3124200"/>
                  </a:lnTo>
                  <a:lnTo>
                    <a:pt x="529704" y="3124200"/>
                  </a:lnTo>
                  <a:lnTo>
                    <a:pt x="532269" y="3111500"/>
                  </a:lnTo>
                  <a:lnTo>
                    <a:pt x="541362" y="3111500"/>
                  </a:lnTo>
                  <a:lnTo>
                    <a:pt x="532904" y="3098800"/>
                  </a:lnTo>
                  <a:lnTo>
                    <a:pt x="525284" y="3111500"/>
                  </a:lnTo>
                  <a:lnTo>
                    <a:pt x="515874" y="3111500"/>
                  </a:lnTo>
                  <a:lnTo>
                    <a:pt x="511365" y="3098800"/>
                  </a:lnTo>
                  <a:lnTo>
                    <a:pt x="498983" y="3098800"/>
                  </a:lnTo>
                  <a:lnTo>
                    <a:pt x="491871" y="3111500"/>
                  </a:lnTo>
                  <a:lnTo>
                    <a:pt x="488911" y="3111500"/>
                  </a:lnTo>
                  <a:lnTo>
                    <a:pt x="483844" y="3098800"/>
                  </a:lnTo>
                  <a:lnTo>
                    <a:pt x="478764" y="3098800"/>
                  </a:lnTo>
                  <a:lnTo>
                    <a:pt x="481304" y="3086100"/>
                  </a:lnTo>
                  <a:lnTo>
                    <a:pt x="493776" y="3086100"/>
                  </a:lnTo>
                  <a:lnTo>
                    <a:pt x="500570" y="3073400"/>
                  </a:lnTo>
                  <a:lnTo>
                    <a:pt x="481304" y="3073400"/>
                  </a:lnTo>
                  <a:lnTo>
                    <a:pt x="485025" y="3068320"/>
                  </a:lnTo>
                  <a:lnTo>
                    <a:pt x="479615" y="3073400"/>
                  </a:lnTo>
                  <a:lnTo>
                    <a:pt x="482142" y="3060700"/>
                  </a:lnTo>
                  <a:lnTo>
                    <a:pt x="480402" y="3048000"/>
                  </a:lnTo>
                  <a:lnTo>
                    <a:pt x="470255" y="3048000"/>
                  </a:lnTo>
                  <a:lnTo>
                    <a:pt x="469455" y="3035300"/>
                  </a:lnTo>
                  <a:lnTo>
                    <a:pt x="491451" y="3035300"/>
                  </a:lnTo>
                  <a:lnTo>
                    <a:pt x="482727" y="3022600"/>
                  </a:lnTo>
                  <a:lnTo>
                    <a:pt x="471792" y="3022600"/>
                  </a:lnTo>
                  <a:lnTo>
                    <a:pt x="462432" y="3009900"/>
                  </a:lnTo>
                  <a:lnTo>
                    <a:pt x="450316" y="3009900"/>
                  </a:lnTo>
                  <a:lnTo>
                    <a:pt x="455599" y="2997200"/>
                  </a:lnTo>
                  <a:lnTo>
                    <a:pt x="465226" y="2997200"/>
                  </a:lnTo>
                  <a:lnTo>
                    <a:pt x="463397" y="2984500"/>
                  </a:lnTo>
                  <a:lnTo>
                    <a:pt x="457517" y="2984500"/>
                  </a:lnTo>
                  <a:lnTo>
                    <a:pt x="448932" y="2971800"/>
                  </a:lnTo>
                  <a:lnTo>
                    <a:pt x="446620" y="2971800"/>
                  </a:lnTo>
                  <a:lnTo>
                    <a:pt x="450850" y="2959100"/>
                  </a:lnTo>
                  <a:lnTo>
                    <a:pt x="445782" y="2959100"/>
                  </a:lnTo>
                  <a:lnTo>
                    <a:pt x="446620" y="2946400"/>
                  </a:lnTo>
                  <a:lnTo>
                    <a:pt x="439013" y="2959100"/>
                  </a:lnTo>
                  <a:lnTo>
                    <a:pt x="439013" y="2946400"/>
                  </a:lnTo>
                  <a:lnTo>
                    <a:pt x="429704" y="2959100"/>
                  </a:lnTo>
                  <a:lnTo>
                    <a:pt x="438150" y="2946400"/>
                  </a:lnTo>
                  <a:lnTo>
                    <a:pt x="439013" y="2946400"/>
                  </a:lnTo>
                  <a:lnTo>
                    <a:pt x="439534" y="2946400"/>
                  </a:lnTo>
                  <a:lnTo>
                    <a:pt x="436003" y="2933700"/>
                  </a:lnTo>
                  <a:lnTo>
                    <a:pt x="423456" y="2933700"/>
                  </a:lnTo>
                  <a:lnTo>
                    <a:pt x="418909" y="2920936"/>
                  </a:lnTo>
                  <a:lnTo>
                    <a:pt x="425475" y="2908300"/>
                  </a:lnTo>
                  <a:lnTo>
                    <a:pt x="411137" y="2908300"/>
                  </a:lnTo>
                  <a:lnTo>
                    <a:pt x="416166" y="2895600"/>
                  </a:lnTo>
                  <a:lnTo>
                    <a:pt x="408889" y="2895600"/>
                  </a:lnTo>
                  <a:lnTo>
                    <a:pt x="408559" y="2895600"/>
                  </a:lnTo>
                  <a:lnTo>
                    <a:pt x="407708" y="2895600"/>
                  </a:lnTo>
                  <a:lnTo>
                    <a:pt x="407708" y="2933700"/>
                  </a:lnTo>
                  <a:lnTo>
                    <a:pt x="405168" y="2946400"/>
                  </a:lnTo>
                  <a:lnTo>
                    <a:pt x="394182" y="2946400"/>
                  </a:lnTo>
                  <a:lnTo>
                    <a:pt x="399249" y="2933700"/>
                  </a:lnTo>
                  <a:lnTo>
                    <a:pt x="407708" y="2933700"/>
                  </a:lnTo>
                  <a:lnTo>
                    <a:pt x="407708" y="2895600"/>
                  </a:lnTo>
                  <a:lnTo>
                    <a:pt x="400837" y="2895600"/>
                  </a:lnTo>
                  <a:lnTo>
                    <a:pt x="391363" y="2908300"/>
                  </a:lnTo>
                  <a:lnTo>
                    <a:pt x="391642" y="2895600"/>
                  </a:lnTo>
                  <a:lnTo>
                    <a:pt x="385724" y="2895600"/>
                  </a:lnTo>
                  <a:lnTo>
                    <a:pt x="392798" y="2882900"/>
                  </a:lnTo>
                  <a:lnTo>
                    <a:pt x="398411" y="2882900"/>
                  </a:lnTo>
                  <a:lnTo>
                    <a:pt x="412788" y="2870200"/>
                  </a:lnTo>
                  <a:lnTo>
                    <a:pt x="411937" y="2870200"/>
                  </a:lnTo>
                  <a:lnTo>
                    <a:pt x="415328" y="2857500"/>
                  </a:lnTo>
                  <a:lnTo>
                    <a:pt x="410248" y="2870200"/>
                  </a:lnTo>
                  <a:lnTo>
                    <a:pt x="393877" y="2870200"/>
                  </a:lnTo>
                  <a:lnTo>
                    <a:pt x="389204" y="2857500"/>
                  </a:lnTo>
                  <a:lnTo>
                    <a:pt x="393014" y="2857500"/>
                  </a:lnTo>
                  <a:lnTo>
                    <a:pt x="396494" y="2844800"/>
                  </a:lnTo>
                  <a:lnTo>
                    <a:pt x="417017" y="2844800"/>
                  </a:lnTo>
                  <a:lnTo>
                    <a:pt x="411949" y="2832100"/>
                  </a:lnTo>
                  <a:lnTo>
                    <a:pt x="409409" y="2832100"/>
                  </a:lnTo>
                  <a:lnTo>
                    <a:pt x="411937" y="2819400"/>
                  </a:lnTo>
                  <a:lnTo>
                    <a:pt x="410883" y="2819400"/>
                  </a:lnTo>
                  <a:lnTo>
                    <a:pt x="408343" y="2832100"/>
                  </a:lnTo>
                  <a:lnTo>
                    <a:pt x="402640" y="2832100"/>
                  </a:lnTo>
                  <a:lnTo>
                    <a:pt x="396506" y="2819400"/>
                  </a:lnTo>
                  <a:lnTo>
                    <a:pt x="399884" y="2819400"/>
                  </a:lnTo>
                  <a:lnTo>
                    <a:pt x="401688" y="2806700"/>
                  </a:lnTo>
                  <a:lnTo>
                    <a:pt x="390791" y="2806700"/>
                  </a:lnTo>
                  <a:lnTo>
                    <a:pt x="381381" y="2794000"/>
                  </a:lnTo>
                  <a:lnTo>
                    <a:pt x="379793" y="2794000"/>
                  </a:lnTo>
                  <a:lnTo>
                    <a:pt x="379793" y="3356610"/>
                  </a:lnTo>
                  <a:lnTo>
                    <a:pt x="379793" y="3365500"/>
                  </a:lnTo>
                  <a:lnTo>
                    <a:pt x="373875" y="3365500"/>
                  </a:lnTo>
                  <a:lnTo>
                    <a:pt x="379793" y="3356610"/>
                  </a:lnTo>
                  <a:lnTo>
                    <a:pt x="379793" y="2794000"/>
                  </a:lnTo>
                  <a:lnTo>
                    <a:pt x="367957" y="2794000"/>
                  </a:lnTo>
                  <a:lnTo>
                    <a:pt x="373875" y="2781300"/>
                  </a:lnTo>
                  <a:lnTo>
                    <a:pt x="373037" y="2781300"/>
                  </a:lnTo>
                  <a:lnTo>
                    <a:pt x="378104" y="2768600"/>
                  </a:lnTo>
                  <a:lnTo>
                    <a:pt x="369646" y="2768600"/>
                  </a:lnTo>
                  <a:lnTo>
                    <a:pt x="363728" y="2755900"/>
                  </a:lnTo>
                  <a:lnTo>
                    <a:pt x="355269" y="2755900"/>
                  </a:lnTo>
                  <a:lnTo>
                    <a:pt x="344106" y="2768600"/>
                  </a:lnTo>
                  <a:lnTo>
                    <a:pt x="358241" y="2768600"/>
                  </a:lnTo>
                  <a:lnTo>
                    <a:pt x="363728" y="2781300"/>
                  </a:lnTo>
                  <a:lnTo>
                    <a:pt x="356958" y="2781300"/>
                  </a:lnTo>
                  <a:lnTo>
                    <a:pt x="348500" y="2794000"/>
                  </a:lnTo>
                  <a:lnTo>
                    <a:pt x="346811" y="2794000"/>
                  </a:lnTo>
                  <a:lnTo>
                    <a:pt x="346811" y="3327400"/>
                  </a:lnTo>
                  <a:lnTo>
                    <a:pt x="337820" y="3335337"/>
                  </a:lnTo>
                  <a:lnTo>
                    <a:pt x="334975" y="3340074"/>
                  </a:lnTo>
                  <a:lnTo>
                    <a:pt x="334835" y="3339427"/>
                  </a:lnTo>
                  <a:lnTo>
                    <a:pt x="336626" y="3336391"/>
                  </a:lnTo>
                  <a:lnTo>
                    <a:pt x="334581" y="3338195"/>
                  </a:lnTo>
                  <a:lnTo>
                    <a:pt x="332435" y="3327400"/>
                  </a:lnTo>
                  <a:lnTo>
                    <a:pt x="341934" y="3327400"/>
                  </a:lnTo>
                  <a:lnTo>
                    <a:pt x="336626" y="3336391"/>
                  </a:lnTo>
                  <a:lnTo>
                    <a:pt x="337820" y="3335337"/>
                  </a:lnTo>
                  <a:lnTo>
                    <a:pt x="342582" y="3327400"/>
                  </a:lnTo>
                  <a:lnTo>
                    <a:pt x="346811" y="3327400"/>
                  </a:lnTo>
                  <a:lnTo>
                    <a:pt x="346811" y="2794000"/>
                  </a:lnTo>
                  <a:lnTo>
                    <a:pt x="343420" y="2794000"/>
                  </a:lnTo>
                  <a:lnTo>
                    <a:pt x="342582" y="2781300"/>
                  </a:lnTo>
                  <a:lnTo>
                    <a:pt x="345122" y="2781300"/>
                  </a:lnTo>
                  <a:lnTo>
                    <a:pt x="341325" y="2768600"/>
                  </a:lnTo>
                  <a:lnTo>
                    <a:pt x="337616" y="2755900"/>
                  </a:lnTo>
                  <a:lnTo>
                    <a:pt x="334060" y="2743200"/>
                  </a:lnTo>
                  <a:lnTo>
                    <a:pt x="330733" y="2730500"/>
                  </a:lnTo>
                  <a:lnTo>
                    <a:pt x="335813" y="2730500"/>
                  </a:lnTo>
                  <a:lnTo>
                    <a:pt x="334962" y="2717800"/>
                  </a:lnTo>
                  <a:lnTo>
                    <a:pt x="374091" y="2717800"/>
                  </a:lnTo>
                  <a:lnTo>
                    <a:pt x="384340" y="2705100"/>
                  </a:lnTo>
                  <a:lnTo>
                    <a:pt x="384022" y="2705100"/>
                  </a:lnTo>
                  <a:lnTo>
                    <a:pt x="389953" y="2692400"/>
                  </a:lnTo>
                  <a:lnTo>
                    <a:pt x="379158" y="2692400"/>
                  </a:lnTo>
                  <a:lnTo>
                    <a:pt x="380301" y="2679700"/>
                  </a:lnTo>
                  <a:lnTo>
                    <a:pt x="375653" y="2679700"/>
                  </a:lnTo>
                  <a:lnTo>
                    <a:pt x="375564" y="2667000"/>
                  </a:lnTo>
                  <a:lnTo>
                    <a:pt x="367106" y="2667000"/>
                  </a:lnTo>
                  <a:lnTo>
                    <a:pt x="380072" y="2654300"/>
                  </a:lnTo>
                  <a:lnTo>
                    <a:pt x="384124" y="2654300"/>
                  </a:lnTo>
                  <a:lnTo>
                    <a:pt x="397560" y="2641600"/>
                  </a:lnTo>
                  <a:lnTo>
                    <a:pt x="373037" y="2641600"/>
                  </a:lnTo>
                  <a:lnTo>
                    <a:pt x="374726" y="2628900"/>
                  </a:lnTo>
                  <a:lnTo>
                    <a:pt x="345960" y="2628900"/>
                  </a:lnTo>
                  <a:lnTo>
                    <a:pt x="358444" y="2616200"/>
                  </a:lnTo>
                  <a:lnTo>
                    <a:pt x="367004" y="2616200"/>
                  </a:lnTo>
                  <a:lnTo>
                    <a:pt x="366382" y="2603500"/>
                  </a:lnTo>
                  <a:lnTo>
                    <a:pt x="361188" y="2603500"/>
                  </a:lnTo>
                  <a:lnTo>
                    <a:pt x="360730" y="2590800"/>
                  </a:lnTo>
                  <a:lnTo>
                    <a:pt x="363728" y="2590800"/>
                  </a:lnTo>
                  <a:lnTo>
                    <a:pt x="364578" y="2578100"/>
                  </a:lnTo>
                  <a:lnTo>
                    <a:pt x="359638" y="2578100"/>
                  </a:lnTo>
                  <a:lnTo>
                    <a:pt x="359498" y="2577592"/>
                  </a:lnTo>
                  <a:lnTo>
                    <a:pt x="358216" y="2578100"/>
                  </a:lnTo>
                  <a:lnTo>
                    <a:pt x="345122" y="2578100"/>
                  </a:lnTo>
                  <a:lnTo>
                    <a:pt x="345833" y="2572715"/>
                  </a:lnTo>
                  <a:lnTo>
                    <a:pt x="342633" y="2578100"/>
                  </a:lnTo>
                  <a:lnTo>
                    <a:pt x="337502" y="2578100"/>
                  </a:lnTo>
                  <a:lnTo>
                    <a:pt x="337502" y="2705100"/>
                  </a:lnTo>
                  <a:lnTo>
                    <a:pt x="332028" y="2717800"/>
                  </a:lnTo>
                  <a:lnTo>
                    <a:pt x="326720" y="2705100"/>
                  </a:lnTo>
                  <a:lnTo>
                    <a:pt x="322999" y="2705100"/>
                  </a:lnTo>
                  <a:lnTo>
                    <a:pt x="322275" y="2692400"/>
                  </a:lnTo>
                  <a:lnTo>
                    <a:pt x="329895" y="2705100"/>
                  </a:lnTo>
                  <a:lnTo>
                    <a:pt x="337502" y="2705100"/>
                  </a:lnTo>
                  <a:lnTo>
                    <a:pt x="337502" y="2578100"/>
                  </a:lnTo>
                  <a:lnTo>
                    <a:pt x="331584" y="2578100"/>
                  </a:lnTo>
                  <a:lnTo>
                    <a:pt x="325666" y="2565400"/>
                  </a:lnTo>
                  <a:lnTo>
                    <a:pt x="328206" y="2565400"/>
                  </a:lnTo>
                  <a:lnTo>
                    <a:pt x="337477" y="2552700"/>
                  </a:lnTo>
                  <a:lnTo>
                    <a:pt x="340893" y="2565400"/>
                  </a:lnTo>
                  <a:lnTo>
                    <a:pt x="343662" y="2565400"/>
                  </a:lnTo>
                  <a:lnTo>
                    <a:pt x="351040" y="2552700"/>
                  </a:lnTo>
                  <a:lnTo>
                    <a:pt x="345122" y="2565400"/>
                  </a:lnTo>
                  <a:lnTo>
                    <a:pt x="346811" y="2565400"/>
                  </a:lnTo>
                  <a:lnTo>
                    <a:pt x="345833" y="2572715"/>
                  </a:lnTo>
                  <a:lnTo>
                    <a:pt x="350189" y="2565400"/>
                  </a:lnTo>
                  <a:lnTo>
                    <a:pt x="373875" y="2565400"/>
                  </a:lnTo>
                  <a:lnTo>
                    <a:pt x="374015" y="2552700"/>
                  </a:lnTo>
                  <a:lnTo>
                    <a:pt x="366979" y="2552700"/>
                  </a:lnTo>
                  <a:lnTo>
                    <a:pt x="367106" y="2540000"/>
                  </a:lnTo>
                  <a:lnTo>
                    <a:pt x="360286" y="2540000"/>
                  </a:lnTo>
                  <a:lnTo>
                    <a:pt x="348551" y="2552700"/>
                  </a:lnTo>
                  <a:lnTo>
                    <a:pt x="341731" y="2552700"/>
                  </a:lnTo>
                  <a:lnTo>
                    <a:pt x="339775" y="2540000"/>
                  </a:lnTo>
                  <a:lnTo>
                    <a:pt x="353364" y="2540000"/>
                  </a:lnTo>
                  <a:lnTo>
                    <a:pt x="366001" y="2527300"/>
                  </a:lnTo>
                  <a:lnTo>
                    <a:pt x="353606" y="2527300"/>
                  </a:lnTo>
                  <a:lnTo>
                    <a:pt x="344487" y="2514600"/>
                  </a:lnTo>
                  <a:lnTo>
                    <a:pt x="356108" y="2514600"/>
                  </a:lnTo>
                  <a:lnTo>
                    <a:pt x="351358" y="2501887"/>
                  </a:lnTo>
                  <a:lnTo>
                    <a:pt x="344690" y="2501887"/>
                  </a:lnTo>
                  <a:lnTo>
                    <a:pt x="338010" y="2489162"/>
                  </a:lnTo>
                  <a:lnTo>
                    <a:pt x="350177" y="2489162"/>
                  </a:lnTo>
                  <a:lnTo>
                    <a:pt x="345579" y="2476500"/>
                  </a:lnTo>
                  <a:lnTo>
                    <a:pt x="346913" y="2476500"/>
                  </a:lnTo>
                  <a:lnTo>
                    <a:pt x="352209" y="2463800"/>
                  </a:lnTo>
                  <a:lnTo>
                    <a:pt x="359498" y="2451100"/>
                  </a:lnTo>
                  <a:lnTo>
                    <a:pt x="350189" y="2451100"/>
                  </a:lnTo>
                  <a:lnTo>
                    <a:pt x="339483" y="2438400"/>
                  </a:lnTo>
                  <a:lnTo>
                    <a:pt x="331165" y="2438400"/>
                  </a:lnTo>
                  <a:lnTo>
                    <a:pt x="328549" y="2425700"/>
                  </a:lnTo>
                  <a:lnTo>
                    <a:pt x="337477" y="2425700"/>
                  </a:lnTo>
                  <a:lnTo>
                    <a:pt x="327139" y="2413000"/>
                  </a:lnTo>
                  <a:lnTo>
                    <a:pt x="323126" y="2413000"/>
                  </a:lnTo>
                  <a:lnTo>
                    <a:pt x="323164" y="2412606"/>
                  </a:lnTo>
                  <a:lnTo>
                    <a:pt x="324408" y="2400300"/>
                  </a:lnTo>
                  <a:lnTo>
                    <a:pt x="323227" y="2400300"/>
                  </a:lnTo>
                  <a:lnTo>
                    <a:pt x="325386" y="2387600"/>
                  </a:lnTo>
                  <a:lnTo>
                    <a:pt x="336664" y="2374900"/>
                  </a:lnTo>
                  <a:lnTo>
                    <a:pt x="328409" y="2374900"/>
                  </a:lnTo>
                  <a:lnTo>
                    <a:pt x="327621" y="2362200"/>
                  </a:lnTo>
                  <a:lnTo>
                    <a:pt x="338086" y="2362200"/>
                  </a:lnTo>
                  <a:lnTo>
                    <a:pt x="345122" y="2349500"/>
                  </a:lnTo>
                  <a:lnTo>
                    <a:pt x="338353" y="2349500"/>
                  </a:lnTo>
                  <a:lnTo>
                    <a:pt x="322275" y="2338019"/>
                  </a:lnTo>
                  <a:lnTo>
                    <a:pt x="322275" y="2565400"/>
                  </a:lnTo>
                  <a:lnTo>
                    <a:pt x="322275" y="2578100"/>
                  </a:lnTo>
                  <a:lnTo>
                    <a:pt x="316941" y="2578100"/>
                  </a:lnTo>
                  <a:lnTo>
                    <a:pt x="322275" y="2565400"/>
                  </a:lnTo>
                  <a:lnTo>
                    <a:pt x="322275" y="2338019"/>
                  </a:lnTo>
                  <a:lnTo>
                    <a:pt x="320586" y="2336800"/>
                  </a:lnTo>
                  <a:lnTo>
                    <a:pt x="327672" y="2336800"/>
                  </a:lnTo>
                  <a:lnTo>
                    <a:pt x="335749" y="2324100"/>
                  </a:lnTo>
                  <a:lnTo>
                    <a:pt x="343420" y="2324100"/>
                  </a:lnTo>
                  <a:lnTo>
                    <a:pt x="328206" y="2311400"/>
                  </a:lnTo>
                  <a:lnTo>
                    <a:pt x="340042" y="2311400"/>
                  </a:lnTo>
                  <a:lnTo>
                    <a:pt x="340042" y="2298700"/>
                  </a:lnTo>
                  <a:lnTo>
                    <a:pt x="346811" y="2298700"/>
                  </a:lnTo>
                  <a:lnTo>
                    <a:pt x="346849" y="2294521"/>
                  </a:lnTo>
                  <a:lnTo>
                    <a:pt x="346938" y="2286000"/>
                  </a:lnTo>
                  <a:lnTo>
                    <a:pt x="344690" y="2286000"/>
                  </a:lnTo>
                  <a:lnTo>
                    <a:pt x="341807" y="2273300"/>
                  </a:lnTo>
                  <a:lnTo>
                    <a:pt x="335813" y="2273300"/>
                  </a:lnTo>
                  <a:lnTo>
                    <a:pt x="329895" y="2260600"/>
                  </a:lnTo>
                  <a:lnTo>
                    <a:pt x="348500" y="2260600"/>
                  </a:lnTo>
                  <a:lnTo>
                    <a:pt x="348500" y="2247900"/>
                  </a:lnTo>
                  <a:lnTo>
                    <a:pt x="341731" y="2247900"/>
                  </a:lnTo>
                  <a:lnTo>
                    <a:pt x="340893" y="2235200"/>
                  </a:lnTo>
                  <a:lnTo>
                    <a:pt x="316534" y="2235200"/>
                  </a:lnTo>
                  <a:lnTo>
                    <a:pt x="316534" y="2743200"/>
                  </a:lnTo>
                  <a:lnTo>
                    <a:pt x="310438" y="2743200"/>
                  </a:lnTo>
                  <a:lnTo>
                    <a:pt x="310438" y="2806700"/>
                  </a:lnTo>
                  <a:lnTo>
                    <a:pt x="298475" y="2806700"/>
                  </a:lnTo>
                  <a:lnTo>
                    <a:pt x="294678" y="2794000"/>
                  </a:lnTo>
                  <a:lnTo>
                    <a:pt x="308749" y="2794000"/>
                  </a:lnTo>
                  <a:lnTo>
                    <a:pt x="310438" y="2806700"/>
                  </a:lnTo>
                  <a:lnTo>
                    <a:pt x="310438" y="2743200"/>
                  </a:lnTo>
                  <a:lnTo>
                    <a:pt x="304520" y="2743200"/>
                  </a:lnTo>
                  <a:lnTo>
                    <a:pt x="306717" y="2730500"/>
                  </a:lnTo>
                  <a:lnTo>
                    <a:pt x="312026" y="2730500"/>
                  </a:lnTo>
                  <a:lnTo>
                    <a:pt x="316534" y="2743200"/>
                  </a:lnTo>
                  <a:lnTo>
                    <a:pt x="316534" y="2235200"/>
                  </a:lnTo>
                  <a:lnTo>
                    <a:pt x="316357" y="2235200"/>
                  </a:lnTo>
                  <a:lnTo>
                    <a:pt x="321132" y="2222500"/>
                  </a:lnTo>
                  <a:lnTo>
                    <a:pt x="330987" y="2222500"/>
                  </a:lnTo>
                  <a:lnTo>
                    <a:pt x="332435" y="2209800"/>
                  </a:lnTo>
                  <a:lnTo>
                    <a:pt x="333273" y="2209800"/>
                  </a:lnTo>
                  <a:lnTo>
                    <a:pt x="330733" y="2197062"/>
                  </a:lnTo>
                  <a:lnTo>
                    <a:pt x="318897" y="2184400"/>
                  </a:lnTo>
                  <a:lnTo>
                    <a:pt x="320586" y="2184400"/>
                  </a:lnTo>
                  <a:lnTo>
                    <a:pt x="317830" y="2171700"/>
                  </a:lnTo>
                  <a:lnTo>
                    <a:pt x="329577" y="2171700"/>
                  </a:lnTo>
                  <a:lnTo>
                    <a:pt x="340220" y="2159000"/>
                  </a:lnTo>
                  <a:lnTo>
                    <a:pt x="334124" y="2146300"/>
                  </a:lnTo>
                  <a:lnTo>
                    <a:pt x="338353" y="2146300"/>
                  </a:lnTo>
                  <a:lnTo>
                    <a:pt x="329133" y="2133600"/>
                  </a:lnTo>
                  <a:lnTo>
                    <a:pt x="329996" y="2133600"/>
                  </a:lnTo>
                  <a:lnTo>
                    <a:pt x="332282" y="2120900"/>
                  </a:lnTo>
                  <a:lnTo>
                    <a:pt x="329044" y="2120900"/>
                  </a:lnTo>
                  <a:lnTo>
                    <a:pt x="329044" y="2146300"/>
                  </a:lnTo>
                  <a:lnTo>
                    <a:pt x="318897" y="2146300"/>
                  </a:lnTo>
                  <a:lnTo>
                    <a:pt x="321437" y="2133600"/>
                  </a:lnTo>
                  <a:lnTo>
                    <a:pt x="329044" y="2146300"/>
                  </a:lnTo>
                  <a:lnTo>
                    <a:pt x="329044" y="2120900"/>
                  </a:lnTo>
                  <a:lnTo>
                    <a:pt x="327355" y="2120900"/>
                  </a:lnTo>
                  <a:lnTo>
                    <a:pt x="344995" y="2108200"/>
                  </a:lnTo>
                  <a:lnTo>
                    <a:pt x="345440" y="2108200"/>
                  </a:lnTo>
                  <a:lnTo>
                    <a:pt x="343179" y="2095500"/>
                  </a:lnTo>
                  <a:lnTo>
                    <a:pt x="352729" y="2082800"/>
                  </a:lnTo>
                  <a:lnTo>
                    <a:pt x="336664" y="2082800"/>
                  </a:lnTo>
                  <a:lnTo>
                    <a:pt x="335191" y="2070100"/>
                  </a:lnTo>
                  <a:lnTo>
                    <a:pt x="342684" y="2057400"/>
                  </a:lnTo>
                  <a:lnTo>
                    <a:pt x="354139" y="2044700"/>
                  </a:lnTo>
                  <a:lnTo>
                    <a:pt x="364578" y="2019300"/>
                  </a:lnTo>
                  <a:lnTo>
                    <a:pt x="356108" y="2019300"/>
                  </a:lnTo>
                  <a:lnTo>
                    <a:pt x="332930" y="2019300"/>
                  </a:lnTo>
                  <a:lnTo>
                    <a:pt x="338353" y="2006600"/>
                  </a:lnTo>
                  <a:lnTo>
                    <a:pt x="356108" y="2019300"/>
                  </a:lnTo>
                  <a:lnTo>
                    <a:pt x="347827" y="2006600"/>
                  </a:lnTo>
                  <a:lnTo>
                    <a:pt x="347827" y="2006409"/>
                  </a:lnTo>
                  <a:lnTo>
                    <a:pt x="348183" y="1993887"/>
                  </a:lnTo>
                  <a:lnTo>
                    <a:pt x="348272" y="1992985"/>
                  </a:lnTo>
                  <a:lnTo>
                    <a:pt x="349338" y="1981200"/>
                  </a:lnTo>
                  <a:lnTo>
                    <a:pt x="343420" y="1968500"/>
                  </a:lnTo>
                  <a:lnTo>
                    <a:pt x="351777" y="1968500"/>
                  </a:lnTo>
                  <a:lnTo>
                    <a:pt x="344271" y="1955800"/>
                  </a:lnTo>
                  <a:lnTo>
                    <a:pt x="361188" y="1955800"/>
                  </a:lnTo>
                  <a:lnTo>
                    <a:pt x="357797" y="1943061"/>
                  </a:lnTo>
                  <a:lnTo>
                    <a:pt x="352755" y="1943061"/>
                  </a:lnTo>
                  <a:lnTo>
                    <a:pt x="352729" y="1942769"/>
                  </a:lnTo>
                  <a:lnTo>
                    <a:pt x="352615" y="1941512"/>
                  </a:lnTo>
                  <a:lnTo>
                    <a:pt x="351675" y="1930387"/>
                  </a:lnTo>
                  <a:lnTo>
                    <a:pt x="348729" y="1930387"/>
                  </a:lnTo>
                  <a:lnTo>
                    <a:pt x="348754" y="1930057"/>
                  </a:lnTo>
                  <a:lnTo>
                    <a:pt x="350024" y="1917700"/>
                  </a:lnTo>
                  <a:lnTo>
                    <a:pt x="356692" y="1917700"/>
                  </a:lnTo>
                  <a:lnTo>
                    <a:pt x="350113" y="1904847"/>
                  </a:lnTo>
                  <a:lnTo>
                    <a:pt x="352005" y="1904847"/>
                  </a:lnTo>
                  <a:lnTo>
                    <a:pt x="362026" y="1892300"/>
                  </a:lnTo>
                  <a:lnTo>
                    <a:pt x="357492" y="1892300"/>
                  </a:lnTo>
                  <a:lnTo>
                    <a:pt x="354380" y="1879600"/>
                  </a:lnTo>
                  <a:lnTo>
                    <a:pt x="361188" y="1879600"/>
                  </a:lnTo>
                  <a:lnTo>
                    <a:pt x="354799" y="1866773"/>
                  </a:lnTo>
                  <a:lnTo>
                    <a:pt x="349770" y="1854187"/>
                  </a:lnTo>
                  <a:lnTo>
                    <a:pt x="349669" y="1853857"/>
                  </a:lnTo>
                  <a:lnTo>
                    <a:pt x="345960" y="1841500"/>
                  </a:lnTo>
                  <a:lnTo>
                    <a:pt x="355206" y="1852282"/>
                  </a:lnTo>
                  <a:lnTo>
                    <a:pt x="350774" y="1841792"/>
                  </a:lnTo>
                  <a:lnTo>
                    <a:pt x="350710" y="1840903"/>
                  </a:lnTo>
                  <a:lnTo>
                    <a:pt x="351878" y="1828800"/>
                  </a:lnTo>
                  <a:lnTo>
                    <a:pt x="355269" y="1828800"/>
                  </a:lnTo>
                  <a:lnTo>
                    <a:pt x="362013" y="1841449"/>
                  </a:lnTo>
                  <a:lnTo>
                    <a:pt x="366255" y="1841449"/>
                  </a:lnTo>
                  <a:lnTo>
                    <a:pt x="366128" y="1840903"/>
                  </a:lnTo>
                  <a:lnTo>
                    <a:pt x="363435" y="1828800"/>
                  </a:lnTo>
                  <a:lnTo>
                    <a:pt x="364578" y="1828800"/>
                  </a:lnTo>
                  <a:lnTo>
                    <a:pt x="365074" y="1816100"/>
                  </a:lnTo>
                  <a:lnTo>
                    <a:pt x="370497" y="1816100"/>
                  </a:lnTo>
                  <a:lnTo>
                    <a:pt x="359498" y="1803400"/>
                  </a:lnTo>
                  <a:lnTo>
                    <a:pt x="362038" y="1816100"/>
                  </a:lnTo>
                  <a:lnTo>
                    <a:pt x="349745" y="1803400"/>
                  </a:lnTo>
                  <a:lnTo>
                    <a:pt x="356108" y="1803400"/>
                  </a:lnTo>
                  <a:lnTo>
                    <a:pt x="358648" y="1790700"/>
                  </a:lnTo>
                  <a:lnTo>
                    <a:pt x="362407" y="1790700"/>
                  </a:lnTo>
                  <a:lnTo>
                    <a:pt x="356730" y="1777961"/>
                  </a:lnTo>
                  <a:lnTo>
                    <a:pt x="358368" y="1777961"/>
                  </a:lnTo>
                  <a:lnTo>
                    <a:pt x="351243" y="1765300"/>
                  </a:lnTo>
                  <a:lnTo>
                    <a:pt x="346329" y="1765300"/>
                  </a:lnTo>
                  <a:lnTo>
                    <a:pt x="349351" y="1752600"/>
                  </a:lnTo>
                  <a:lnTo>
                    <a:pt x="361734" y="1752600"/>
                  </a:lnTo>
                  <a:lnTo>
                    <a:pt x="358127" y="1739900"/>
                  </a:lnTo>
                  <a:lnTo>
                    <a:pt x="355269" y="1739900"/>
                  </a:lnTo>
                  <a:lnTo>
                    <a:pt x="347484" y="1727200"/>
                  </a:lnTo>
                  <a:lnTo>
                    <a:pt x="344271" y="1727200"/>
                  </a:lnTo>
                  <a:lnTo>
                    <a:pt x="338353" y="1714500"/>
                  </a:lnTo>
                  <a:lnTo>
                    <a:pt x="358114" y="1714500"/>
                  </a:lnTo>
                  <a:lnTo>
                    <a:pt x="350189" y="1701800"/>
                  </a:lnTo>
                  <a:lnTo>
                    <a:pt x="354418" y="1701800"/>
                  </a:lnTo>
                  <a:lnTo>
                    <a:pt x="362038" y="1701800"/>
                  </a:lnTo>
                  <a:lnTo>
                    <a:pt x="364591" y="1689100"/>
                  </a:lnTo>
                  <a:lnTo>
                    <a:pt x="362394" y="1689100"/>
                  </a:lnTo>
                  <a:lnTo>
                    <a:pt x="365417" y="1676400"/>
                  </a:lnTo>
                  <a:lnTo>
                    <a:pt x="374789" y="1689100"/>
                  </a:lnTo>
                  <a:lnTo>
                    <a:pt x="386562" y="1689100"/>
                  </a:lnTo>
                  <a:lnTo>
                    <a:pt x="382930" y="1676400"/>
                  </a:lnTo>
                  <a:lnTo>
                    <a:pt x="377151" y="1676400"/>
                  </a:lnTo>
                  <a:lnTo>
                    <a:pt x="373126" y="1663700"/>
                  </a:lnTo>
                  <a:lnTo>
                    <a:pt x="372186" y="1663700"/>
                  </a:lnTo>
                  <a:lnTo>
                    <a:pt x="362724" y="1651000"/>
                  </a:lnTo>
                  <a:lnTo>
                    <a:pt x="389293" y="1651000"/>
                  </a:lnTo>
                  <a:lnTo>
                    <a:pt x="387197" y="1638300"/>
                  </a:lnTo>
                  <a:lnTo>
                    <a:pt x="382892" y="1638300"/>
                  </a:lnTo>
                  <a:lnTo>
                    <a:pt x="378104" y="1625600"/>
                  </a:lnTo>
                  <a:lnTo>
                    <a:pt x="390791" y="1625600"/>
                  </a:lnTo>
                  <a:lnTo>
                    <a:pt x="395871" y="1612900"/>
                  </a:lnTo>
                  <a:lnTo>
                    <a:pt x="396557" y="1612900"/>
                  </a:lnTo>
                  <a:lnTo>
                    <a:pt x="393331" y="1600200"/>
                  </a:lnTo>
                  <a:lnTo>
                    <a:pt x="388835" y="1587500"/>
                  </a:lnTo>
                  <a:lnTo>
                    <a:pt x="407708" y="1587500"/>
                  </a:lnTo>
                  <a:lnTo>
                    <a:pt x="403479" y="1574800"/>
                  </a:lnTo>
                  <a:lnTo>
                    <a:pt x="398411" y="1574800"/>
                  </a:lnTo>
                  <a:lnTo>
                    <a:pt x="389953" y="1562100"/>
                  </a:lnTo>
                  <a:lnTo>
                    <a:pt x="388251" y="1562100"/>
                  </a:lnTo>
                  <a:lnTo>
                    <a:pt x="387934" y="1560512"/>
                  </a:lnTo>
                  <a:lnTo>
                    <a:pt x="387934" y="1574800"/>
                  </a:lnTo>
                  <a:lnTo>
                    <a:pt x="378955" y="1574800"/>
                  </a:lnTo>
                  <a:lnTo>
                    <a:pt x="373875" y="1562100"/>
                  </a:lnTo>
                  <a:lnTo>
                    <a:pt x="380733" y="1562100"/>
                  </a:lnTo>
                  <a:lnTo>
                    <a:pt x="387934" y="1574800"/>
                  </a:lnTo>
                  <a:lnTo>
                    <a:pt x="387934" y="1560512"/>
                  </a:lnTo>
                  <a:lnTo>
                    <a:pt x="385711" y="1549387"/>
                  </a:lnTo>
                  <a:lnTo>
                    <a:pt x="383641" y="1549387"/>
                  </a:lnTo>
                  <a:lnTo>
                    <a:pt x="388251" y="1536700"/>
                  </a:lnTo>
                  <a:lnTo>
                    <a:pt x="391642" y="1549387"/>
                  </a:lnTo>
                  <a:lnTo>
                    <a:pt x="392303" y="1549387"/>
                  </a:lnTo>
                  <a:lnTo>
                    <a:pt x="397560" y="1562100"/>
                  </a:lnTo>
                  <a:lnTo>
                    <a:pt x="394081" y="1549387"/>
                  </a:lnTo>
                  <a:lnTo>
                    <a:pt x="414464" y="1549387"/>
                  </a:lnTo>
                  <a:lnTo>
                    <a:pt x="398970" y="1536700"/>
                  </a:lnTo>
                  <a:lnTo>
                    <a:pt x="397027" y="1536700"/>
                  </a:lnTo>
                  <a:lnTo>
                    <a:pt x="397471" y="1524000"/>
                  </a:lnTo>
                  <a:lnTo>
                    <a:pt x="409092" y="1524000"/>
                  </a:lnTo>
                  <a:lnTo>
                    <a:pt x="417017" y="1536700"/>
                  </a:lnTo>
                  <a:lnTo>
                    <a:pt x="422097" y="1536700"/>
                  </a:lnTo>
                  <a:lnTo>
                    <a:pt x="428015" y="1524000"/>
                  </a:lnTo>
                  <a:lnTo>
                    <a:pt x="424624" y="1524000"/>
                  </a:lnTo>
                  <a:lnTo>
                    <a:pt x="421843" y="1511223"/>
                  </a:lnTo>
                  <a:lnTo>
                    <a:pt x="435305" y="1511223"/>
                  </a:lnTo>
                  <a:lnTo>
                    <a:pt x="429704" y="1498600"/>
                  </a:lnTo>
                  <a:lnTo>
                    <a:pt x="423418" y="1485849"/>
                  </a:lnTo>
                  <a:lnTo>
                    <a:pt x="415721" y="1485849"/>
                  </a:lnTo>
                  <a:lnTo>
                    <a:pt x="408051" y="1473200"/>
                  </a:lnTo>
                  <a:lnTo>
                    <a:pt x="406019" y="1473200"/>
                  </a:lnTo>
                  <a:lnTo>
                    <a:pt x="403479" y="1466837"/>
                  </a:lnTo>
                  <a:lnTo>
                    <a:pt x="403479" y="1498600"/>
                  </a:lnTo>
                  <a:lnTo>
                    <a:pt x="390753" y="1485849"/>
                  </a:lnTo>
                  <a:lnTo>
                    <a:pt x="400088" y="1485849"/>
                  </a:lnTo>
                  <a:lnTo>
                    <a:pt x="400151" y="1486090"/>
                  </a:lnTo>
                  <a:lnTo>
                    <a:pt x="403479" y="1498600"/>
                  </a:lnTo>
                  <a:lnTo>
                    <a:pt x="403479" y="1466837"/>
                  </a:lnTo>
                  <a:lnTo>
                    <a:pt x="400939" y="1460474"/>
                  </a:lnTo>
                  <a:lnTo>
                    <a:pt x="402615" y="1460474"/>
                  </a:lnTo>
                  <a:lnTo>
                    <a:pt x="415328" y="1473200"/>
                  </a:lnTo>
                  <a:lnTo>
                    <a:pt x="423786" y="1473200"/>
                  </a:lnTo>
                  <a:lnTo>
                    <a:pt x="407568" y="1461020"/>
                  </a:lnTo>
                  <a:lnTo>
                    <a:pt x="406869" y="1460474"/>
                  </a:lnTo>
                  <a:lnTo>
                    <a:pt x="409536" y="1447800"/>
                  </a:lnTo>
                  <a:lnTo>
                    <a:pt x="415188" y="1435100"/>
                  </a:lnTo>
                  <a:lnTo>
                    <a:pt x="417868" y="1435100"/>
                  </a:lnTo>
                  <a:lnTo>
                    <a:pt x="422935" y="1422400"/>
                  </a:lnTo>
                  <a:lnTo>
                    <a:pt x="439254" y="1422400"/>
                  </a:lnTo>
                  <a:lnTo>
                    <a:pt x="455180" y="1435100"/>
                  </a:lnTo>
                  <a:lnTo>
                    <a:pt x="484682" y="1435100"/>
                  </a:lnTo>
                  <a:lnTo>
                    <a:pt x="485533" y="1435100"/>
                  </a:lnTo>
                  <a:lnTo>
                    <a:pt x="490080" y="1435100"/>
                  </a:lnTo>
                  <a:lnTo>
                    <a:pt x="489953" y="1434642"/>
                  </a:lnTo>
                  <a:lnTo>
                    <a:pt x="489864" y="1434299"/>
                  </a:lnTo>
                  <a:lnTo>
                    <a:pt x="486702" y="1422400"/>
                  </a:lnTo>
                  <a:lnTo>
                    <a:pt x="494665" y="1422400"/>
                  </a:lnTo>
                  <a:lnTo>
                    <a:pt x="495681" y="1422400"/>
                  </a:lnTo>
                  <a:lnTo>
                    <a:pt x="499910" y="1422400"/>
                  </a:lnTo>
                  <a:lnTo>
                    <a:pt x="494245" y="1412709"/>
                  </a:lnTo>
                  <a:lnTo>
                    <a:pt x="494245" y="1421460"/>
                  </a:lnTo>
                  <a:lnTo>
                    <a:pt x="486371" y="1416329"/>
                  </a:lnTo>
                  <a:lnTo>
                    <a:pt x="486371" y="1422400"/>
                  </a:lnTo>
                  <a:lnTo>
                    <a:pt x="484797" y="1434299"/>
                  </a:lnTo>
                  <a:lnTo>
                    <a:pt x="473684" y="1422400"/>
                  </a:lnTo>
                  <a:lnTo>
                    <a:pt x="486371" y="1422400"/>
                  </a:lnTo>
                  <a:lnTo>
                    <a:pt x="486371" y="1416329"/>
                  </a:lnTo>
                  <a:lnTo>
                    <a:pt x="476123" y="1409623"/>
                  </a:lnTo>
                  <a:lnTo>
                    <a:pt x="488988" y="1409623"/>
                  </a:lnTo>
                  <a:lnTo>
                    <a:pt x="494245" y="1421460"/>
                  </a:lnTo>
                  <a:lnTo>
                    <a:pt x="494245" y="1412709"/>
                  </a:lnTo>
                  <a:lnTo>
                    <a:pt x="492442" y="1409623"/>
                  </a:lnTo>
                  <a:lnTo>
                    <a:pt x="495668" y="1409623"/>
                  </a:lnTo>
                  <a:lnTo>
                    <a:pt x="495655" y="1409458"/>
                  </a:lnTo>
                  <a:lnTo>
                    <a:pt x="494944" y="1397000"/>
                  </a:lnTo>
                  <a:lnTo>
                    <a:pt x="493903" y="1397000"/>
                  </a:lnTo>
                  <a:lnTo>
                    <a:pt x="496214" y="1384300"/>
                  </a:lnTo>
                  <a:lnTo>
                    <a:pt x="505828" y="1384300"/>
                  </a:lnTo>
                  <a:lnTo>
                    <a:pt x="495681" y="1371600"/>
                  </a:lnTo>
                  <a:lnTo>
                    <a:pt x="496531" y="1371600"/>
                  </a:lnTo>
                  <a:lnTo>
                    <a:pt x="508000" y="1384300"/>
                  </a:lnTo>
                  <a:lnTo>
                    <a:pt x="512178" y="1371600"/>
                  </a:lnTo>
                  <a:lnTo>
                    <a:pt x="520280" y="1371600"/>
                  </a:lnTo>
                  <a:lnTo>
                    <a:pt x="520179" y="1370736"/>
                  </a:lnTo>
                  <a:lnTo>
                    <a:pt x="518833" y="1358900"/>
                  </a:lnTo>
                  <a:lnTo>
                    <a:pt x="519772" y="1358900"/>
                  </a:lnTo>
                  <a:lnTo>
                    <a:pt x="516826" y="1346200"/>
                  </a:lnTo>
                  <a:lnTo>
                    <a:pt x="526300" y="1346200"/>
                  </a:lnTo>
                  <a:lnTo>
                    <a:pt x="518833" y="1333500"/>
                  </a:lnTo>
                  <a:lnTo>
                    <a:pt x="513118" y="1333500"/>
                  </a:lnTo>
                  <a:lnTo>
                    <a:pt x="506653" y="1320749"/>
                  </a:lnTo>
                  <a:lnTo>
                    <a:pt x="519163" y="1320749"/>
                  </a:lnTo>
                  <a:lnTo>
                    <a:pt x="527507" y="1333500"/>
                  </a:lnTo>
                  <a:lnTo>
                    <a:pt x="532790" y="1333500"/>
                  </a:lnTo>
                  <a:lnTo>
                    <a:pt x="528459" y="1320749"/>
                  </a:lnTo>
                  <a:lnTo>
                    <a:pt x="533539" y="1320749"/>
                  </a:lnTo>
                  <a:lnTo>
                    <a:pt x="528650" y="1308036"/>
                  </a:lnTo>
                  <a:lnTo>
                    <a:pt x="535432" y="1308036"/>
                  </a:lnTo>
                  <a:lnTo>
                    <a:pt x="535406" y="1307642"/>
                  </a:lnTo>
                  <a:lnTo>
                    <a:pt x="535292" y="1305839"/>
                  </a:lnTo>
                  <a:lnTo>
                    <a:pt x="534593" y="1295400"/>
                  </a:lnTo>
                  <a:lnTo>
                    <a:pt x="538797" y="1308036"/>
                  </a:lnTo>
                  <a:lnTo>
                    <a:pt x="538213" y="1308036"/>
                  </a:lnTo>
                  <a:lnTo>
                    <a:pt x="544931" y="1320749"/>
                  </a:lnTo>
                  <a:lnTo>
                    <a:pt x="548170" y="1320749"/>
                  </a:lnTo>
                  <a:lnTo>
                    <a:pt x="548068" y="1319212"/>
                  </a:lnTo>
                  <a:lnTo>
                    <a:pt x="547954" y="1317625"/>
                  </a:lnTo>
                  <a:lnTo>
                    <a:pt x="547878" y="1316482"/>
                  </a:lnTo>
                  <a:lnTo>
                    <a:pt x="547789" y="1315250"/>
                  </a:lnTo>
                  <a:lnTo>
                    <a:pt x="547712" y="1314246"/>
                  </a:lnTo>
                  <a:lnTo>
                    <a:pt x="547598" y="1312595"/>
                  </a:lnTo>
                  <a:lnTo>
                    <a:pt x="544245" y="1308036"/>
                  </a:lnTo>
                  <a:lnTo>
                    <a:pt x="543902" y="1308036"/>
                  </a:lnTo>
                  <a:lnTo>
                    <a:pt x="543902" y="1295400"/>
                  </a:lnTo>
                  <a:lnTo>
                    <a:pt x="553199" y="1295400"/>
                  </a:lnTo>
                  <a:lnTo>
                    <a:pt x="548906" y="1282700"/>
                  </a:lnTo>
                  <a:lnTo>
                    <a:pt x="549922" y="1282700"/>
                  </a:lnTo>
                  <a:lnTo>
                    <a:pt x="550468" y="1270000"/>
                  </a:lnTo>
                  <a:lnTo>
                    <a:pt x="547281" y="1270000"/>
                  </a:lnTo>
                  <a:lnTo>
                    <a:pt x="542874" y="1270000"/>
                  </a:lnTo>
                  <a:lnTo>
                    <a:pt x="536181" y="1257300"/>
                  </a:lnTo>
                  <a:lnTo>
                    <a:pt x="534593" y="1257300"/>
                  </a:lnTo>
                  <a:lnTo>
                    <a:pt x="531202" y="1244600"/>
                  </a:lnTo>
                  <a:lnTo>
                    <a:pt x="531202" y="1257300"/>
                  </a:lnTo>
                  <a:lnTo>
                    <a:pt x="523659" y="1257300"/>
                  </a:lnTo>
                  <a:lnTo>
                    <a:pt x="522008" y="1244600"/>
                  </a:lnTo>
                  <a:lnTo>
                    <a:pt x="526973" y="1244600"/>
                  </a:lnTo>
                  <a:lnTo>
                    <a:pt x="531202" y="1257300"/>
                  </a:lnTo>
                  <a:lnTo>
                    <a:pt x="531202" y="1244600"/>
                  </a:lnTo>
                  <a:lnTo>
                    <a:pt x="539546" y="1257300"/>
                  </a:lnTo>
                  <a:lnTo>
                    <a:pt x="542277" y="1257300"/>
                  </a:lnTo>
                  <a:lnTo>
                    <a:pt x="547281" y="1270000"/>
                  </a:lnTo>
                  <a:lnTo>
                    <a:pt x="544207" y="1257300"/>
                  </a:lnTo>
                  <a:lnTo>
                    <a:pt x="540512" y="1244600"/>
                  </a:lnTo>
                  <a:lnTo>
                    <a:pt x="549922" y="1244600"/>
                  </a:lnTo>
                  <a:lnTo>
                    <a:pt x="551230" y="1257300"/>
                  </a:lnTo>
                  <a:lnTo>
                    <a:pt x="561771" y="1257300"/>
                  </a:lnTo>
                  <a:lnTo>
                    <a:pt x="562292" y="1270000"/>
                  </a:lnTo>
                  <a:lnTo>
                    <a:pt x="579577" y="1270000"/>
                  </a:lnTo>
                  <a:lnTo>
                    <a:pt x="578421" y="1257300"/>
                  </a:lnTo>
                  <a:lnTo>
                    <a:pt x="581964" y="1257300"/>
                  </a:lnTo>
                  <a:lnTo>
                    <a:pt x="576148" y="1244600"/>
                  </a:lnTo>
                  <a:lnTo>
                    <a:pt x="559968" y="1244600"/>
                  </a:lnTo>
                  <a:lnTo>
                    <a:pt x="562559" y="1231900"/>
                  </a:lnTo>
                  <a:lnTo>
                    <a:pt x="576884" y="1231900"/>
                  </a:lnTo>
                  <a:lnTo>
                    <a:pt x="589940" y="1244600"/>
                  </a:lnTo>
                  <a:lnTo>
                    <a:pt x="588733" y="1231900"/>
                  </a:lnTo>
                  <a:lnTo>
                    <a:pt x="580402" y="1231900"/>
                  </a:lnTo>
                  <a:lnTo>
                    <a:pt x="572236" y="1219200"/>
                  </a:lnTo>
                  <a:lnTo>
                    <a:pt x="568502" y="1219200"/>
                  </a:lnTo>
                  <a:lnTo>
                    <a:pt x="573493" y="1206512"/>
                  </a:lnTo>
                  <a:lnTo>
                    <a:pt x="580186" y="1211516"/>
                  </a:lnTo>
                  <a:lnTo>
                    <a:pt x="578396" y="1206487"/>
                  </a:lnTo>
                  <a:lnTo>
                    <a:pt x="589572" y="1206487"/>
                  </a:lnTo>
                  <a:lnTo>
                    <a:pt x="586892" y="1216545"/>
                  </a:lnTo>
                  <a:lnTo>
                    <a:pt x="590423" y="1219200"/>
                  </a:lnTo>
                  <a:lnTo>
                    <a:pt x="594944" y="1219200"/>
                  </a:lnTo>
                  <a:lnTo>
                    <a:pt x="591477" y="1206487"/>
                  </a:lnTo>
                  <a:lnTo>
                    <a:pt x="600176" y="1206487"/>
                  </a:lnTo>
                  <a:lnTo>
                    <a:pt x="600151" y="1206296"/>
                  </a:lnTo>
                  <a:lnTo>
                    <a:pt x="597585" y="1181100"/>
                  </a:lnTo>
                  <a:lnTo>
                    <a:pt x="598030" y="1168400"/>
                  </a:lnTo>
                  <a:lnTo>
                    <a:pt x="602259" y="1181100"/>
                  </a:lnTo>
                  <a:lnTo>
                    <a:pt x="612406" y="1181100"/>
                  </a:lnTo>
                  <a:lnTo>
                    <a:pt x="614946" y="1168400"/>
                  </a:lnTo>
                  <a:lnTo>
                    <a:pt x="622566" y="1168400"/>
                  </a:lnTo>
                  <a:lnTo>
                    <a:pt x="633349" y="1155700"/>
                  </a:lnTo>
                  <a:lnTo>
                    <a:pt x="645401" y="1155700"/>
                  </a:lnTo>
                  <a:lnTo>
                    <a:pt x="634403" y="1143000"/>
                  </a:lnTo>
                  <a:lnTo>
                    <a:pt x="635863" y="1143000"/>
                  </a:lnTo>
                  <a:lnTo>
                    <a:pt x="631024" y="1130300"/>
                  </a:lnTo>
                  <a:lnTo>
                    <a:pt x="639445" y="1130300"/>
                  </a:lnTo>
                  <a:lnTo>
                    <a:pt x="638111" y="1117600"/>
                  </a:lnTo>
                  <a:lnTo>
                    <a:pt x="641692" y="1104900"/>
                  </a:lnTo>
                  <a:lnTo>
                    <a:pt x="656158" y="1104900"/>
                  </a:lnTo>
                  <a:lnTo>
                    <a:pt x="649630" y="1092200"/>
                  </a:lnTo>
                  <a:lnTo>
                    <a:pt x="650481" y="1092200"/>
                  </a:lnTo>
                  <a:lnTo>
                    <a:pt x="658812" y="1079500"/>
                  </a:lnTo>
                  <a:lnTo>
                    <a:pt x="665175" y="1066800"/>
                  </a:lnTo>
                  <a:lnTo>
                    <a:pt x="689381" y="1066800"/>
                  </a:lnTo>
                  <a:lnTo>
                    <a:pt x="684136" y="1054100"/>
                  </a:lnTo>
                  <a:lnTo>
                    <a:pt x="688009" y="1054100"/>
                  </a:lnTo>
                  <a:lnTo>
                    <a:pt x="690460" y="1041400"/>
                  </a:lnTo>
                  <a:lnTo>
                    <a:pt x="717461" y="1041400"/>
                  </a:lnTo>
                  <a:lnTo>
                    <a:pt x="712647" y="1028700"/>
                  </a:lnTo>
                  <a:lnTo>
                    <a:pt x="707199" y="1028700"/>
                  </a:lnTo>
                  <a:lnTo>
                    <a:pt x="704608" y="1016000"/>
                  </a:lnTo>
                  <a:lnTo>
                    <a:pt x="718146" y="1028700"/>
                  </a:lnTo>
                  <a:lnTo>
                    <a:pt x="707148" y="1016000"/>
                  </a:lnTo>
                  <a:lnTo>
                    <a:pt x="724916" y="1028700"/>
                  </a:lnTo>
                  <a:lnTo>
                    <a:pt x="724065" y="1016000"/>
                  </a:lnTo>
                  <a:lnTo>
                    <a:pt x="712228" y="1016000"/>
                  </a:lnTo>
                  <a:lnTo>
                    <a:pt x="714044" y="1003249"/>
                  </a:lnTo>
                  <a:lnTo>
                    <a:pt x="720966" y="1003249"/>
                  </a:lnTo>
                  <a:lnTo>
                    <a:pt x="729716" y="1016000"/>
                  </a:lnTo>
                  <a:lnTo>
                    <a:pt x="736752" y="1016000"/>
                  </a:lnTo>
                  <a:lnTo>
                    <a:pt x="735901" y="1003249"/>
                  </a:lnTo>
                  <a:lnTo>
                    <a:pt x="735063" y="1003249"/>
                  </a:lnTo>
                  <a:lnTo>
                    <a:pt x="734212" y="990600"/>
                  </a:lnTo>
                  <a:lnTo>
                    <a:pt x="737590" y="1003249"/>
                  </a:lnTo>
                  <a:lnTo>
                    <a:pt x="744347" y="1003249"/>
                  </a:lnTo>
                  <a:lnTo>
                    <a:pt x="741946" y="996035"/>
                  </a:lnTo>
                  <a:lnTo>
                    <a:pt x="746086" y="1001217"/>
                  </a:lnTo>
                  <a:lnTo>
                    <a:pt x="747763" y="1003249"/>
                  </a:lnTo>
                  <a:lnTo>
                    <a:pt x="751979" y="990600"/>
                  </a:lnTo>
                  <a:lnTo>
                    <a:pt x="765708" y="990600"/>
                  </a:lnTo>
                  <a:lnTo>
                    <a:pt x="769632" y="977900"/>
                  </a:lnTo>
                  <a:lnTo>
                    <a:pt x="773404" y="977900"/>
                  </a:lnTo>
                  <a:lnTo>
                    <a:pt x="778205" y="965200"/>
                  </a:lnTo>
                  <a:lnTo>
                    <a:pt x="778103" y="963752"/>
                  </a:lnTo>
                  <a:lnTo>
                    <a:pt x="778027" y="962583"/>
                  </a:lnTo>
                  <a:lnTo>
                    <a:pt x="777354" y="952500"/>
                  </a:lnTo>
                  <a:lnTo>
                    <a:pt x="780745" y="965200"/>
                  </a:lnTo>
                  <a:lnTo>
                    <a:pt x="797661" y="965200"/>
                  </a:lnTo>
                  <a:lnTo>
                    <a:pt x="800341" y="977900"/>
                  </a:lnTo>
                  <a:lnTo>
                    <a:pt x="794918" y="977900"/>
                  </a:lnTo>
                  <a:lnTo>
                    <a:pt x="801890" y="990600"/>
                  </a:lnTo>
                  <a:lnTo>
                    <a:pt x="793432" y="981506"/>
                  </a:lnTo>
                  <a:lnTo>
                    <a:pt x="793432" y="1562100"/>
                  </a:lnTo>
                  <a:lnTo>
                    <a:pt x="790041" y="1574800"/>
                  </a:lnTo>
                  <a:lnTo>
                    <a:pt x="787184" y="1574800"/>
                  </a:lnTo>
                  <a:lnTo>
                    <a:pt x="782053" y="1562100"/>
                  </a:lnTo>
                  <a:lnTo>
                    <a:pt x="793432" y="1562100"/>
                  </a:lnTo>
                  <a:lnTo>
                    <a:pt x="793432" y="981506"/>
                  </a:lnTo>
                  <a:lnTo>
                    <a:pt x="790079" y="977900"/>
                  </a:lnTo>
                  <a:lnTo>
                    <a:pt x="783590" y="990600"/>
                  </a:lnTo>
                  <a:lnTo>
                    <a:pt x="782027" y="990600"/>
                  </a:lnTo>
                  <a:lnTo>
                    <a:pt x="784948" y="1003249"/>
                  </a:lnTo>
                  <a:lnTo>
                    <a:pt x="781265" y="994041"/>
                  </a:lnTo>
                  <a:lnTo>
                    <a:pt x="781265" y="1231900"/>
                  </a:lnTo>
                  <a:lnTo>
                    <a:pt x="773976" y="1231900"/>
                  </a:lnTo>
                  <a:lnTo>
                    <a:pt x="773976" y="1219200"/>
                  </a:lnTo>
                  <a:lnTo>
                    <a:pt x="779805" y="1219200"/>
                  </a:lnTo>
                  <a:lnTo>
                    <a:pt x="781265" y="1231900"/>
                  </a:lnTo>
                  <a:lnTo>
                    <a:pt x="781265" y="994041"/>
                  </a:lnTo>
                  <a:lnTo>
                    <a:pt x="779894" y="990600"/>
                  </a:lnTo>
                  <a:lnTo>
                    <a:pt x="776528" y="1003249"/>
                  </a:lnTo>
                  <a:lnTo>
                    <a:pt x="768896" y="990600"/>
                  </a:lnTo>
                  <a:lnTo>
                    <a:pt x="766356" y="990600"/>
                  </a:lnTo>
                  <a:lnTo>
                    <a:pt x="767207" y="1003249"/>
                  </a:lnTo>
                  <a:lnTo>
                    <a:pt x="766368" y="1003249"/>
                  </a:lnTo>
                  <a:lnTo>
                    <a:pt x="766673" y="1016000"/>
                  </a:lnTo>
                  <a:lnTo>
                    <a:pt x="766191" y="1028700"/>
                  </a:lnTo>
                  <a:lnTo>
                    <a:pt x="765517" y="1028103"/>
                  </a:lnTo>
                  <a:lnTo>
                    <a:pt x="765517" y="1244600"/>
                  </a:lnTo>
                  <a:lnTo>
                    <a:pt x="764667" y="1257300"/>
                  </a:lnTo>
                  <a:lnTo>
                    <a:pt x="753668" y="1257300"/>
                  </a:lnTo>
                  <a:lnTo>
                    <a:pt x="755357" y="1244600"/>
                  </a:lnTo>
                  <a:lnTo>
                    <a:pt x="765517" y="1244600"/>
                  </a:lnTo>
                  <a:lnTo>
                    <a:pt x="765517" y="1028103"/>
                  </a:lnTo>
                  <a:lnTo>
                    <a:pt x="751979" y="1016000"/>
                  </a:lnTo>
                  <a:lnTo>
                    <a:pt x="752779" y="1028700"/>
                  </a:lnTo>
                  <a:lnTo>
                    <a:pt x="752614" y="1041400"/>
                  </a:lnTo>
                  <a:lnTo>
                    <a:pt x="751509" y="1054100"/>
                  </a:lnTo>
                  <a:lnTo>
                    <a:pt x="749439" y="1066800"/>
                  </a:lnTo>
                  <a:lnTo>
                    <a:pt x="741591" y="1066800"/>
                  </a:lnTo>
                  <a:lnTo>
                    <a:pt x="742467" y="1054100"/>
                  </a:lnTo>
                  <a:lnTo>
                    <a:pt x="743013" y="1054100"/>
                  </a:lnTo>
                  <a:lnTo>
                    <a:pt x="734212" y="1041400"/>
                  </a:lnTo>
                  <a:lnTo>
                    <a:pt x="736625" y="1054100"/>
                  </a:lnTo>
                  <a:lnTo>
                    <a:pt x="740143" y="1066800"/>
                  </a:lnTo>
                  <a:lnTo>
                    <a:pt x="741121" y="1079500"/>
                  </a:lnTo>
                  <a:lnTo>
                    <a:pt x="735914" y="1079500"/>
                  </a:lnTo>
                  <a:lnTo>
                    <a:pt x="730834" y="1092200"/>
                  </a:lnTo>
                  <a:lnTo>
                    <a:pt x="728294" y="1079500"/>
                  </a:lnTo>
                  <a:lnTo>
                    <a:pt x="722820" y="1079500"/>
                  </a:lnTo>
                  <a:lnTo>
                    <a:pt x="717727" y="1092200"/>
                  </a:lnTo>
                  <a:lnTo>
                    <a:pt x="713257" y="1104900"/>
                  </a:lnTo>
                  <a:lnTo>
                    <a:pt x="713206" y="1108113"/>
                  </a:lnTo>
                  <a:lnTo>
                    <a:pt x="721118" y="1117600"/>
                  </a:lnTo>
                  <a:lnTo>
                    <a:pt x="729246" y="1130300"/>
                  </a:lnTo>
                  <a:lnTo>
                    <a:pt x="735634" y="1130300"/>
                  </a:lnTo>
                  <a:lnTo>
                    <a:pt x="740981" y="1143000"/>
                  </a:lnTo>
                  <a:lnTo>
                    <a:pt x="727811" y="1130300"/>
                  </a:lnTo>
                  <a:lnTo>
                    <a:pt x="713511" y="1130300"/>
                  </a:lnTo>
                  <a:lnTo>
                    <a:pt x="698068" y="1118412"/>
                  </a:lnTo>
                  <a:lnTo>
                    <a:pt x="701230" y="1130300"/>
                  </a:lnTo>
                  <a:lnTo>
                    <a:pt x="694461" y="1117600"/>
                  </a:lnTo>
                  <a:lnTo>
                    <a:pt x="696734" y="1130300"/>
                  </a:lnTo>
                  <a:lnTo>
                    <a:pt x="700595" y="1130300"/>
                  </a:lnTo>
                  <a:lnTo>
                    <a:pt x="703503" y="1143000"/>
                  </a:lnTo>
                  <a:lnTo>
                    <a:pt x="701230" y="1143000"/>
                  </a:lnTo>
                  <a:lnTo>
                    <a:pt x="702284" y="1155700"/>
                  </a:lnTo>
                  <a:lnTo>
                    <a:pt x="694194" y="1155700"/>
                  </a:lnTo>
                  <a:lnTo>
                    <a:pt x="697636" y="1168400"/>
                  </a:lnTo>
                  <a:lnTo>
                    <a:pt x="698855" y="1181100"/>
                  </a:lnTo>
                  <a:lnTo>
                    <a:pt x="693610" y="1181100"/>
                  </a:lnTo>
                  <a:lnTo>
                    <a:pt x="693610" y="1689100"/>
                  </a:lnTo>
                  <a:lnTo>
                    <a:pt x="692365" y="1701800"/>
                  </a:lnTo>
                  <a:lnTo>
                    <a:pt x="681596" y="1701800"/>
                  </a:lnTo>
                  <a:lnTo>
                    <a:pt x="681672" y="1696821"/>
                  </a:lnTo>
                  <a:lnTo>
                    <a:pt x="681774" y="1689100"/>
                  </a:lnTo>
                  <a:lnTo>
                    <a:pt x="693610" y="1689100"/>
                  </a:lnTo>
                  <a:lnTo>
                    <a:pt x="693610" y="1181100"/>
                  </a:lnTo>
                  <a:lnTo>
                    <a:pt x="677545" y="1181100"/>
                  </a:lnTo>
                  <a:lnTo>
                    <a:pt x="677049" y="1193800"/>
                  </a:lnTo>
                  <a:lnTo>
                    <a:pt x="679564" y="1193800"/>
                  </a:lnTo>
                  <a:lnTo>
                    <a:pt x="676706" y="1206487"/>
                  </a:lnTo>
                  <a:lnTo>
                    <a:pt x="685990" y="1206487"/>
                  </a:lnTo>
                  <a:lnTo>
                    <a:pt x="692556" y="1219200"/>
                  </a:lnTo>
                  <a:lnTo>
                    <a:pt x="678395" y="1219200"/>
                  </a:lnTo>
                  <a:lnTo>
                    <a:pt x="686854" y="1231900"/>
                  </a:lnTo>
                  <a:lnTo>
                    <a:pt x="678916" y="1231900"/>
                  </a:lnTo>
                  <a:lnTo>
                    <a:pt x="678916" y="1828800"/>
                  </a:lnTo>
                  <a:lnTo>
                    <a:pt x="677545" y="1828800"/>
                  </a:lnTo>
                  <a:lnTo>
                    <a:pt x="677087" y="1816100"/>
                  </a:lnTo>
                  <a:lnTo>
                    <a:pt x="678916" y="1828800"/>
                  </a:lnTo>
                  <a:lnTo>
                    <a:pt x="678916" y="1231900"/>
                  </a:lnTo>
                  <a:lnTo>
                    <a:pt x="668451" y="1231900"/>
                  </a:lnTo>
                  <a:lnTo>
                    <a:pt x="661898" y="1219200"/>
                  </a:lnTo>
                  <a:lnTo>
                    <a:pt x="657237" y="1219200"/>
                  </a:lnTo>
                  <a:lnTo>
                    <a:pt x="662851" y="1231900"/>
                  </a:lnTo>
                  <a:lnTo>
                    <a:pt x="663003" y="1240917"/>
                  </a:lnTo>
                  <a:lnTo>
                    <a:pt x="656399" y="1231900"/>
                  </a:lnTo>
                  <a:lnTo>
                    <a:pt x="654710" y="1231900"/>
                  </a:lnTo>
                  <a:lnTo>
                    <a:pt x="663016" y="1241501"/>
                  </a:lnTo>
                  <a:lnTo>
                    <a:pt x="663067" y="1244600"/>
                  </a:lnTo>
                  <a:lnTo>
                    <a:pt x="659142" y="1244600"/>
                  </a:lnTo>
                  <a:lnTo>
                    <a:pt x="664400" y="1257300"/>
                  </a:lnTo>
                  <a:lnTo>
                    <a:pt x="658088" y="1257300"/>
                  </a:lnTo>
                  <a:lnTo>
                    <a:pt x="657237" y="1244600"/>
                  </a:lnTo>
                  <a:lnTo>
                    <a:pt x="653021" y="1257300"/>
                  </a:lnTo>
                  <a:lnTo>
                    <a:pt x="652056" y="1257300"/>
                  </a:lnTo>
                  <a:lnTo>
                    <a:pt x="650938" y="1270000"/>
                  </a:lnTo>
                  <a:lnTo>
                    <a:pt x="636409" y="1270000"/>
                  </a:lnTo>
                  <a:lnTo>
                    <a:pt x="635660" y="1257300"/>
                  </a:lnTo>
                  <a:lnTo>
                    <a:pt x="628484" y="1257300"/>
                  </a:lnTo>
                  <a:lnTo>
                    <a:pt x="628611" y="1263929"/>
                  </a:lnTo>
                  <a:lnTo>
                    <a:pt x="628726" y="1270000"/>
                  </a:lnTo>
                  <a:lnTo>
                    <a:pt x="631024" y="1282700"/>
                  </a:lnTo>
                  <a:lnTo>
                    <a:pt x="631139" y="1284185"/>
                  </a:lnTo>
                  <a:lnTo>
                    <a:pt x="632053" y="1295400"/>
                  </a:lnTo>
                  <a:lnTo>
                    <a:pt x="631863" y="1295400"/>
                  </a:lnTo>
                  <a:lnTo>
                    <a:pt x="640041" y="1308036"/>
                  </a:lnTo>
                  <a:lnTo>
                    <a:pt x="634403" y="1308036"/>
                  </a:lnTo>
                  <a:lnTo>
                    <a:pt x="634403" y="1333500"/>
                  </a:lnTo>
                  <a:lnTo>
                    <a:pt x="622985" y="1333500"/>
                  </a:lnTo>
                  <a:lnTo>
                    <a:pt x="627735" y="1320812"/>
                  </a:lnTo>
                  <a:lnTo>
                    <a:pt x="634403" y="1333500"/>
                  </a:lnTo>
                  <a:lnTo>
                    <a:pt x="634403" y="1308036"/>
                  </a:lnTo>
                  <a:lnTo>
                    <a:pt x="609815" y="1308036"/>
                  </a:lnTo>
                  <a:lnTo>
                    <a:pt x="609930" y="1321168"/>
                  </a:lnTo>
                  <a:lnTo>
                    <a:pt x="610019" y="1321701"/>
                  </a:lnTo>
                  <a:lnTo>
                    <a:pt x="611835" y="1333500"/>
                  </a:lnTo>
                  <a:lnTo>
                    <a:pt x="600583" y="1333500"/>
                  </a:lnTo>
                  <a:lnTo>
                    <a:pt x="600583" y="1409623"/>
                  </a:lnTo>
                  <a:lnTo>
                    <a:pt x="598881" y="1422400"/>
                  </a:lnTo>
                  <a:lnTo>
                    <a:pt x="598881" y="1968500"/>
                  </a:lnTo>
                  <a:lnTo>
                    <a:pt x="598881" y="1981200"/>
                  </a:lnTo>
                  <a:lnTo>
                    <a:pt x="589572" y="1981200"/>
                  </a:lnTo>
                  <a:lnTo>
                    <a:pt x="589572" y="1968500"/>
                  </a:lnTo>
                  <a:lnTo>
                    <a:pt x="598881" y="1968500"/>
                  </a:lnTo>
                  <a:lnTo>
                    <a:pt x="598881" y="1422400"/>
                  </a:lnTo>
                  <a:lnTo>
                    <a:pt x="593686" y="1409623"/>
                  </a:lnTo>
                  <a:lnTo>
                    <a:pt x="600583" y="1409623"/>
                  </a:lnTo>
                  <a:lnTo>
                    <a:pt x="600583" y="1333500"/>
                  </a:lnTo>
                  <a:lnTo>
                    <a:pt x="599719" y="1333500"/>
                  </a:lnTo>
                  <a:lnTo>
                    <a:pt x="598881" y="1346200"/>
                  </a:lnTo>
                  <a:lnTo>
                    <a:pt x="599719" y="1346200"/>
                  </a:lnTo>
                  <a:lnTo>
                    <a:pt x="597192" y="1358900"/>
                  </a:lnTo>
                  <a:lnTo>
                    <a:pt x="589381" y="1358900"/>
                  </a:lnTo>
                  <a:lnTo>
                    <a:pt x="589673" y="1371600"/>
                  </a:lnTo>
                  <a:lnTo>
                    <a:pt x="591413" y="1384300"/>
                  </a:lnTo>
                  <a:lnTo>
                    <a:pt x="576884" y="1397000"/>
                  </a:lnTo>
                  <a:lnTo>
                    <a:pt x="577735" y="1384300"/>
                  </a:lnTo>
                  <a:lnTo>
                    <a:pt x="571804" y="1384300"/>
                  </a:lnTo>
                  <a:lnTo>
                    <a:pt x="572655" y="1397000"/>
                  </a:lnTo>
                  <a:lnTo>
                    <a:pt x="578967" y="1409623"/>
                  </a:lnTo>
                  <a:lnTo>
                    <a:pt x="577265" y="1409623"/>
                  </a:lnTo>
                  <a:lnTo>
                    <a:pt x="584288" y="1422400"/>
                  </a:lnTo>
                  <a:lnTo>
                    <a:pt x="584504" y="1422400"/>
                  </a:lnTo>
                  <a:lnTo>
                    <a:pt x="591261" y="1435100"/>
                  </a:lnTo>
                  <a:lnTo>
                    <a:pt x="589572" y="1435100"/>
                  </a:lnTo>
                  <a:lnTo>
                    <a:pt x="589572" y="1485849"/>
                  </a:lnTo>
                  <a:lnTo>
                    <a:pt x="589559" y="1486090"/>
                  </a:lnTo>
                  <a:lnTo>
                    <a:pt x="589026" y="1498600"/>
                  </a:lnTo>
                  <a:lnTo>
                    <a:pt x="578751" y="1498600"/>
                  </a:lnTo>
                  <a:lnTo>
                    <a:pt x="577723" y="1485849"/>
                  </a:lnTo>
                  <a:lnTo>
                    <a:pt x="589572" y="1485849"/>
                  </a:lnTo>
                  <a:lnTo>
                    <a:pt x="589572" y="1435100"/>
                  </a:lnTo>
                  <a:lnTo>
                    <a:pt x="579843" y="1435100"/>
                  </a:lnTo>
                  <a:lnTo>
                    <a:pt x="582993" y="1447800"/>
                  </a:lnTo>
                  <a:lnTo>
                    <a:pt x="577735" y="1447800"/>
                  </a:lnTo>
                  <a:lnTo>
                    <a:pt x="575195" y="1435100"/>
                  </a:lnTo>
                  <a:lnTo>
                    <a:pt x="575195" y="1587500"/>
                  </a:lnTo>
                  <a:lnTo>
                    <a:pt x="575170" y="1587715"/>
                  </a:lnTo>
                  <a:lnTo>
                    <a:pt x="574027" y="1600200"/>
                  </a:lnTo>
                  <a:lnTo>
                    <a:pt x="570966" y="1612900"/>
                  </a:lnTo>
                  <a:lnTo>
                    <a:pt x="568528" y="1612900"/>
                  </a:lnTo>
                  <a:lnTo>
                    <a:pt x="569277" y="1625600"/>
                  </a:lnTo>
                  <a:lnTo>
                    <a:pt x="550811" y="1625600"/>
                  </a:lnTo>
                  <a:lnTo>
                    <a:pt x="546544" y="1600200"/>
                  </a:lnTo>
                  <a:lnTo>
                    <a:pt x="555117" y="1587500"/>
                  </a:lnTo>
                  <a:lnTo>
                    <a:pt x="575195" y="1587500"/>
                  </a:lnTo>
                  <a:lnTo>
                    <a:pt x="575195" y="1435100"/>
                  </a:lnTo>
                  <a:lnTo>
                    <a:pt x="578573" y="1435100"/>
                  </a:lnTo>
                  <a:lnTo>
                    <a:pt x="578472" y="1434299"/>
                  </a:lnTo>
                  <a:lnTo>
                    <a:pt x="576935" y="1422400"/>
                  </a:lnTo>
                  <a:lnTo>
                    <a:pt x="571804" y="1422400"/>
                  </a:lnTo>
                  <a:lnTo>
                    <a:pt x="574167" y="1435100"/>
                  </a:lnTo>
                  <a:lnTo>
                    <a:pt x="551510" y="1435100"/>
                  </a:lnTo>
                  <a:lnTo>
                    <a:pt x="565518" y="1447800"/>
                  </a:lnTo>
                  <a:lnTo>
                    <a:pt x="566521" y="1460474"/>
                  </a:lnTo>
                  <a:lnTo>
                    <a:pt x="565302" y="1460474"/>
                  </a:lnTo>
                  <a:lnTo>
                    <a:pt x="572655" y="1473200"/>
                  </a:lnTo>
                  <a:lnTo>
                    <a:pt x="562698" y="1460474"/>
                  </a:lnTo>
                  <a:lnTo>
                    <a:pt x="560819" y="1460474"/>
                  </a:lnTo>
                  <a:lnTo>
                    <a:pt x="560819" y="1511223"/>
                  </a:lnTo>
                  <a:lnTo>
                    <a:pt x="559117" y="1524000"/>
                  </a:lnTo>
                  <a:lnTo>
                    <a:pt x="554863" y="1511223"/>
                  </a:lnTo>
                  <a:lnTo>
                    <a:pt x="560819" y="1511223"/>
                  </a:lnTo>
                  <a:lnTo>
                    <a:pt x="560819" y="1460474"/>
                  </a:lnTo>
                  <a:lnTo>
                    <a:pt x="527977" y="1460474"/>
                  </a:lnTo>
                  <a:lnTo>
                    <a:pt x="533742" y="1473200"/>
                  </a:lnTo>
                  <a:lnTo>
                    <a:pt x="534593" y="1473200"/>
                  </a:lnTo>
                  <a:lnTo>
                    <a:pt x="536219" y="1485849"/>
                  </a:lnTo>
                  <a:lnTo>
                    <a:pt x="520776" y="1485849"/>
                  </a:lnTo>
                  <a:lnTo>
                    <a:pt x="520865" y="1486090"/>
                  </a:lnTo>
                  <a:lnTo>
                    <a:pt x="525284" y="1498600"/>
                  </a:lnTo>
                  <a:lnTo>
                    <a:pt x="530529" y="1511223"/>
                  </a:lnTo>
                  <a:lnTo>
                    <a:pt x="537654" y="1524000"/>
                  </a:lnTo>
                  <a:lnTo>
                    <a:pt x="544918" y="1524000"/>
                  </a:lnTo>
                  <a:lnTo>
                    <a:pt x="550659" y="1536700"/>
                  </a:lnTo>
                  <a:lnTo>
                    <a:pt x="542201" y="1536700"/>
                  </a:lnTo>
                  <a:lnTo>
                    <a:pt x="535432" y="1524000"/>
                  </a:lnTo>
                  <a:lnTo>
                    <a:pt x="526135" y="1524000"/>
                  </a:lnTo>
                  <a:lnTo>
                    <a:pt x="526135" y="1536700"/>
                  </a:lnTo>
                  <a:lnTo>
                    <a:pt x="526326" y="1536700"/>
                  </a:lnTo>
                  <a:lnTo>
                    <a:pt x="523595" y="1549387"/>
                  </a:lnTo>
                  <a:lnTo>
                    <a:pt x="518515" y="1536700"/>
                  </a:lnTo>
                  <a:lnTo>
                    <a:pt x="512597" y="1536700"/>
                  </a:lnTo>
                  <a:lnTo>
                    <a:pt x="515975" y="1549387"/>
                  </a:lnTo>
                  <a:lnTo>
                    <a:pt x="522744" y="1549387"/>
                  </a:lnTo>
                  <a:lnTo>
                    <a:pt x="522820" y="1549958"/>
                  </a:lnTo>
                  <a:lnTo>
                    <a:pt x="524446" y="1562100"/>
                  </a:lnTo>
                  <a:lnTo>
                    <a:pt x="537349" y="1562100"/>
                  </a:lnTo>
                  <a:lnTo>
                    <a:pt x="536435" y="1549958"/>
                  </a:lnTo>
                  <a:lnTo>
                    <a:pt x="536282" y="1549387"/>
                  </a:lnTo>
                  <a:lnTo>
                    <a:pt x="530504" y="1549387"/>
                  </a:lnTo>
                  <a:lnTo>
                    <a:pt x="528675" y="1536700"/>
                  </a:lnTo>
                  <a:lnTo>
                    <a:pt x="534060" y="1540929"/>
                  </a:lnTo>
                  <a:lnTo>
                    <a:pt x="536282" y="1549387"/>
                  </a:lnTo>
                  <a:lnTo>
                    <a:pt x="544728" y="1549387"/>
                  </a:lnTo>
                  <a:lnTo>
                    <a:pt x="529120" y="1588490"/>
                  </a:lnTo>
                  <a:lnTo>
                    <a:pt x="529069" y="1588630"/>
                  </a:lnTo>
                  <a:lnTo>
                    <a:pt x="526135" y="1595983"/>
                  </a:lnTo>
                  <a:lnTo>
                    <a:pt x="526135" y="2057400"/>
                  </a:lnTo>
                  <a:lnTo>
                    <a:pt x="523595" y="2070100"/>
                  </a:lnTo>
                  <a:lnTo>
                    <a:pt x="512597" y="2057400"/>
                  </a:lnTo>
                  <a:lnTo>
                    <a:pt x="526135" y="2057400"/>
                  </a:lnTo>
                  <a:lnTo>
                    <a:pt x="526135" y="1595983"/>
                  </a:lnTo>
                  <a:lnTo>
                    <a:pt x="524446" y="1600200"/>
                  </a:lnTo>
                  <a:lnTo>
                    <a:pt x="518160" y="1594967"/>
                  </a:lnTo>
                  <a:lnTo>
                    <a:pt x="519353" y="1595005"/>
                  </a:lnTo>
                  <a:lnTo>
                    <a:pt x="523278" y="1593418"/>
                  </a:lnTo>
                  <a:lnTo>
                    <a:pt x="522922" y="1589925"/>
                  </a:lnTo>
                  <a:lnTo>
                    <a:pt x="518515" y="1584540"/>
                  </a:lnTo>
                  <a:lnTo>
                    <a:pt x="522744" y="1585379"/>
                  </a:lnTo>
                  <a:lnTo>
                    <a:pt x="526973" y="1587919"/>
                  </a:lnTo>
                  <a:lnTo>
                    <a:pt x="529069" y="1588630"/>
                  </a:lnTo>
                  <a:lnTo>
                    <a:pt x="529069" y="1588452"/>
                  </a:lnTo>
                  <a:lnTo>
                    <a:pt x="526135" y="1586230"/>
                  </a:lnTo>
                  <a:lnTo>
                    <a:pt x="522744" y="1582839"/>
                  </a:lnTo>
                  <a:lnTo>
                    <a:pt x="517677" y="1580311"/>
                  </a:lnTo>
                  <a:lnTo>
                    <a:pt x="514286" y="1582839"/>
                  </a:lnTo>
                  <a:lnTo>
                    <a:pt x="508368" y="1579460"/>
                  </a:lnTo>
                  <a:lnTo>
                    <a:pt x="505828" y="1574380"/>
                  </a:lnTo>
                  <a:lnTo>
                    <a:pt x="497370" y="1571002"/>
                  </a:lnTo>
                  <a:lnTo>
                    <a:pt x="493141" y="1570151"/>
                  </a:lnTo>
                  <a:lnTo>
                    <a:pt x="501167" y="1575308"/>
                  </a:lnTo>
                  <a:lnTo>
                    <a:pt x="509917" y="1581810"/>
                  </a:lnTo>
                  <a:lnTo>
                    <a:pt x="519366" y="1587919"/>
                  </a:lnTo>
                  <a:lnTo>
                    <a:pt x="520217" y="1591297"/>
                  </a:lnTo>
                  <a:lnTo>
                    <a:pt x="512597" y="1589608"/>
                  </a:lnTo>
                  <a:lnTo>
                    <a:pt x="511048" y="1589036"/>
                  </a:lnTo>
                  <a:lnTo>
                    <a:pt x="509219" y="1587500"/>
                  </a:lnTo>
                  <a:lnTo>
                    <a:pt x="506971" y="1587500"/>
                  </a:lnTo>
                  <a:lnTo>
                    <a:pt x="505828" y="1587068"/>
                  </a:lnTo>
                  <a:lnTo>
                    <a:pt x="506539" y="1587500"/>
                  </a:lnTo>
                  <a:lnTo>
                    <a:pt x="501599" y="1587500"/>
                  </a:lnTo>
                  <a:lnTo>
                    <a:pt x="501599" y="1589608"/>
                  </a:lnTo>
                  <a:lnTo>
                    <a:pt x="500761" y="1589608"/>
                  </a:lnTo>
                  <a:lnTo>
                    <a:pt x="501599" y="1590040"/>
                  </a:lnTo>
                  <a:lnTo>
                    <a:pt x="501599" y="1600200"/>
                  </a:lnTo>
                  <a:lnTo>
                    <a:pt x="492302" y="1600200"/>
                  </a:lnTo>
                  <a:lnTo>
                    <a:pt x="492302" y="1587500"/>
                  </a:lnTo>
                  <a:lnTo>
                    <a:pt x="482993" y="1587500"/>
                  </a:lnTo>
                  <a:lnTo>
                    <a:pt x="482993" y="2044700"/>
                  </a:lnTo>
                  <a:lnTo>
                    <a:pt x="480860" y="2057400"/>
                  </a:lnTo>
                  <a:lnTo>
                    <a:pt x="472846" y="2057400"/>
                  </a:lnTo>
                  <a:lnTo>
                    <a:pt x="474929" y="2048827"/>
                  </a:lnTo>
                  <a:lnTo>
                    <a:pt x="469798" y="2053361"/>
                  </a:lnTo>
                  <a:lnTo>
                    <a:pt x="474840" y="2044700"/>
                  </a:lnTo>
                  <a:lnTo>
                    <a:pt x="475932" y="2044700"/>
                  </a:lnTo>
                  <a:lnTo>
                    <a:pt x="474929" y="2048827"/>
                  </a:lnTo>
                  <a:lnTo>
                    <a:pt x="479615" y="2044700"/>
                  </a:lnTo>
                  <a:lnTo>
                    <a:pt x="482993" y="2044700"/>
                  </a:lnTo>
                  <a:lnTo>
                    <a:pt x="482993" y="1587500"/>
                  </a:lnTo>
                  <a:lnTo>
                    <a:pt x="480453" y="1587500"/>
                  </a:lnTo>
                  <a:lnTo>
                    <a:pt x="480453" y="1676400"/>
                  </a:lnTo>
                  <a:lnTo>
                    <a:pt x="480453" y="1689100"/>
                  </a:lnTo>
                  <a:lnTo>
                    <a:pt x="479615" y="1701800"/>
                  </a:lnTo>
                  <a:lnTo>
                    <a:pt x="473405" y="1701800"/>
                  </a:lnTo>
                  <a:lnTo>
                    <a:pt x="469252" y="1689100"/>
                  </a:lnTo>
                  <a:lnTo>
                    <a:pt x="467956" y="1689100"/>
                  </a:lnTo>
                  <a:lnTo>
                    <a:pt x="470306" y="1676400"/>
                  </a:lnTo>
                  <a:lnTo>
                    <a:pt x="480453" y="1676400"/>
                  </a:lnTo>
                  <a:lnTo>
                    <a:pt x="480453" y="1587500"/>
                  </a:lnTo>
                  <a:lnTo>
                    <a:pt x="478231" y="1587500"/>
                  </a:lnTo>
                  <a:lnTo>
                    <a:pt x="469760" y="1574800"/>
                  </a:lnTo>
                  <a:lnTo>
                    <a:pt x="461848" y="1574800"/>
                  </a:lnTo>
                  <a:lnTo>
                    <a:pt x="474535" y="1587500"/>
                  </a:lnTo>
                  <a:lnTo>
                    <a:pt x="453390" y="1587500"/>
                  </a:lnTo>
                  <a:lnTo>
                    <a:pt x="474535" y="1600200"/>
                  </a:lnTo>
                  <a:lnTo>
                    <a:pt x="472135" y="1600200"/>
                  </a:lnTo>
                  <a:lnTo>
                    <a:pt x="477075" y="1612900"/>
                  </a:lnTo>
                  <a:lnTo>
                    <a:pt x="469036" y="1600200"/>
                  </a:lnTo>
                  <a:lnTo>
                    <a:pt x="461848" y="1600200"/>
                  </a:lnTo>
                  <a:lnTo>
                    <a:pt x="465226" y="1612900"/>
                  </a:lnTo>
                  <a:lnTo>
                    <a:pt x="461899" y="1605762"/>
                  </a:lnTo>
                  <a:lnTo>
                    <a:pt x="461899" y="1739900"/>
                  </a:lnTo>
                  <a:lnTo>
                    <a:pt x="455930" y="1739900"/>
                  </a:lnTo>
                  <a:lnTo>
                    <a:pt x="456768" y="1727200"/>
                  </a:lnTo>
                  <a:lnTo>
                    <a:pt x="461848" y="1727200"/>
                  </a:lnTo>
                  <a:lnTo>
                    <a:pt x="461899" y="1739900"/>
                  </a:lnTo>
                  <a:lnTo>
                    <a:pt x="461899" y="1605762"/>
                  </a:lnTo>
                  <a:lnTo>
                    <a:pt x="459308" y="1600200"/>
                  </a:lnTo>
                  <a:lnTo>
                    <a:pt x="459308" y="1676400"/>
                  </a:lnTo>
                  <a:lnTo>
                    <a:pt x="446379" y="1676400"/>
                  </a:lnTo>
                  <a:lnTo>
                    <a:pt x="437108" y="1663700"/>
                  </a:lnTo>
                  <a:lnTo>
                    <a:pt x="451612" y="1663700"/>
                  </a:lnTo>
                  <a:lnTo>
                    <a:pt x="459308" y="1676400"/>
                  </a:lnTo>
                  <a:lnTo>
                    <a:pt x="459308" y="1600200"/>
                  </a:lnTo>
                  <a:lnTo>
                    <a:pt x="455714" y="1600200"/>
                  </a:lnTo>
                  <a:lnTo>
                    <a:pt x="456984" y="1612900"/>
                  </a:lnTo>
                  <a:lnTo>
                    <a:pt x="458825" y="1612900"/>
                  </a:lnTo>
                  <a:lnTo>
                    <a:pt x="457085" y="1625600"/>
                  </a:lnTo>
                  <a:lnTo>
                    <a:pt x="453936" y="1625600"/>
                  </a:lnTo>
                  <a:lnTo>
                    <a:pt x="443242" y="1612900"/>
                  </a:lnTo>
                  <a:lnTo>
                    <a:pt x="448310" y="1625600"/>
                  </a:lnTo>
                  <a:lnTo>
                    <a:pt x="443661" y="1625600"/>
                  </a:lnTo>
                  <a:lnTo>
                    <a:pt x="439559" y="1638300"/>
                  </a:lnTo>
                  <a:lnTo>
                    <a:pt x="425475" y="1625600"/>
                  </a:lnTo>
                  <a:lnTo>
                    <a:pt x="436714" y="1638300"/>
                  </a:lnTo>
                  <a:lnTo>
                    <a:pt x="439216" y="1638300"/>
                  </a:lnTo>
                  <a:lnTo>
                    <a:pt x="439254" y="1639887"/>
                  </a:lnTo>
                  <a:lnTo>
                    <a:pt x="439369" y="1644650"/>
                  </a:lnTo>
                  <a:lnTo>
                    <a:pt x="439508" y="1651000"/>
                  </a:lnTo>
                  <a:lnTo>
                    <a:pt x="423786" y="1651000"/>
                  </a:lnTo>
                  <a:lnTo>
                    <a:pt x="436232" y="1663700"/>
                  </a:lnTo>
                  <a:lnTo>
                    <a:pt x="431507" y="1663700"/>
                  </a:lnTo>
                  <a:lnTo>
                    <a:pt x="436753" y="1676400"/>
                  </a:lnTo>
                  <a:lnTo>
                    <a:pt x="433247" y="1676400"/>
                  </a:lnTo>
                  <a:lnTo>
                    <a:pt x="439013" y="1689100"/>
                  </a:lnTo>
                  <a:lnTo>
                    <a:pt x="429221" y="1689100"/>
                  </a:lnTo>
                  <a:lnTo>
                    <a:pt x="422198" y="1676400"/>
                  </a:lnTo>
                  <a:lnTo>
                    <a:pt x="419150" y="1676400"/>
                  </a:lnTo>
                  <a:lnTo>
                    <a:pt x="421246" y="1689100"/>
                  </a:lnTo>
                  <a:lnTo>
                    <a:pt x="414375" y="1689100"/>
                  </a:lnTo>
                  <a:lnTo>
                    <a:pt x="406692" y="1676400"/>
                  </a:lnTo>
                  <a:lnTo>
                    <a:pt x="404329" y="1676400"/>
                  </a:lnTo>
                  <a:lnTo>
                    <a:pt x="412788" y="1689100"/>
                  </a:lnTo>
                  <a:lnTo>
                    <a:pt x="419658" y="1701800"/>
                  </a:lnTo>
                  <a:lnTo>
                    <a:pt x="424688" y="1701800"/>
                  </a:lnTo>
                  <a:lnTo>
                    <a:pt x="425259" y="1714500"/>
                  </a:lnTo>
                  <a:lnTo>
                    <a:pt x="426796" y="1714500"/>
                  </a:lnTo>
                  <a:lnTo>
                    <a:pt x="435622" y="1727200"/>
                  </a:lnTo>
                  <a:lnTo>
                    <a:pt x="438175" y="1727200"/>
                  </a:lnTo>
                  <a:lnTo>
                    <a:pt x="443979" y="1739900"/>
                  </a:lnTo>
                  <a:lnTo>
                    <a:pt x="424624" y="1739900"/>
                  </a:lnTo>
                  <a:lnTo>
                    <a:pt x="427164" y="1727200"/>
                  </a:lnTo>
                  <a:lnTo>
                    <a:pt x="404749" y="1727200"/>
                  </a:lnTo>
                  <a:lnTo>
                    <a:pt x="406946" y="1739900"/>
                  </a:lnTo>
                  <a:lnTo>
                    <a:pt x="423735" y="1739900"/>
                  </a:lnTo>
                  <a:lnTo>
                    <a:pt x="430555" y="1752600"/>
                  </a:lnTo>
                  <a:lnTo>
                    <a:pt x="402120" y="1752600"/>
                  </a:lnTo>
                  <a:lnTo>
                    <a:pt x="406019" y="1765300"/>
                  </a:lnTo>
                  <a:lnTo>
                    <a:pt x="410667" y="1765300"/>
                  </a:lnTo>
                  <a:lnTo>
                    <a:pt x="419315" y="1777961"/>
                  </a:lnTo>
                  <a:lnTo>
                    <a:pt x="406006" y="1777961"/>
                  </a:lnTo>
                  <a:lnTo>
                    <a:pt x="406133" y="1778457"/>
                  </a:lnTo>
                  <a:lnTo>
                    <a:pt x="409016" y="1790700"/>
                  </a:lnTo>
                  <a:lnTo>
                    <a:pt x="414159" y="1790700"/>
                  </a:lnTo>
                  <a:lnTo>
                    <a:pt x="419455" y="1803400"/>
                  </a:lnTo>
                  <a:lnTo>
                    <a:pt x="422935" y="1816100"/>
                  </a:lnTo>
                  <a:lnTo>
                    <a:pt x="417868" y="1803400"/>
                  </a:lnTo>
                  <a:lnTo>
                    <a:pt x="406019" y="1803400"/>
                  </a:lnTo>
                  <a:lnTo>
                    <a:pt x="408889" y="1816100"/>
                  </a:lnTo>
                  <a:lnTo>
                    <a:pt x="406120" y="1828800"/>
                  </a:lnTo>
                  <a:lnTo>
                    <a:pt x="399745" y="1841449"/>
                  </a:lnTo>
                  <a:lnTo>
                    <a:pt x="391579" y="1841449"/>
                  </a:lnTo>
                  <a:lnTo>
                    <a:pt x="407695" y="1854187"/>
                  </a:lnTo>
                  <a:lnTo>
                    <a:pt x="406857" y="1854187"/>
                  </a:lnTo>
                  <a:lnTo>
                    <a:pt x="406971" y="1854377"/>
                  </a:lnTo>
                  <a:lnTo>
                    <a:pt x="414413" y="1866773"/>
                  </a:lnTo>
                  <a:lnTo>
                    <a:pt x="417817" y="1866773"/>
                  </a:lnTo>
                  <a:lnTo>
                    <a:pt x="422097" y="1879600"/>
                  </a:lnTo>
                  <a:lnTo>
                    <a:pt x="408559" y="1879600"/>
                  </a:lnTo>
                  <a:lnTo>
                    <a:pt x="411124" y="1892300"/>
                  </a:lnTo>
                  <a:lnTo>
                    <a:pt x="424624" y="1892300"/>
                  </a:lnTo>
                  <a:lnTo>
                    <a:pt x="422122" y="1904847"/>
                  </a:lnTo>
                  <a:lnTo>
                    <a:pt x="425450" y="1904847"/>
                  </a:lnTo>
                  <a:lnTo>
                    <a:pt x="425513" y="1905330"/>
                  </a:lnTo>
                  <a:lnTo>
                    <a:pt x="425640" y="1906257"/>
                  </a:lnTo>
                  <a:lnTo>
                    <a:pt x="427062" y="1916899"/>
                  </a:lnTo>
                  <a:lnTo>
                    <a:pt x="426999" y="1920240"/>
                  </a:lnTo>
                  <a:lnTo>
                    <a:pt x="426326" y="1930387"/>
                  </a:lnTo>
                  <a:lnTo>
                    <a:pt x="415353" y="1943061"/>
                  </a:lnTo>
                  <a:lnTo>
                    <a:pt x="439877" y="1943061"/>
                  </a:lnTo>
                  <a:lnTo>
                    <a:pt x="430999" y="1955800"/>
                  </a:lnTo>
                  <a:lnTo>
                    <a:pt x="424205" y="1955800"/>
                  </a:lnTo>
                  <a:lnTo>
                    <a:pt x="418680" y="1968500"/>
                  </a:lnTo>
                  <a:lnTo>
                    <a:pt x="439013" y="1968500"/>
                  </a:lnTo>
                  <a:lnTo>
                    <a:pt x="422935" y="1981200"/>
                  </a:lnTo>
                  <a:lnTo>
                    <a:pt x="423786" y="1981200"/>
                  </a:lnTo>
                  <a:lnTo>
                    <a:pt x="428853" y="1993887"/>
                  </a:lnTo>
                  <a:lnTo>
                    <a:pt x="428853" y="1981200"/>
                  </a:lnTo>
                  <a:lnTo>
                    <a:pt x="442722" y="1981200"/>
                  </a:lnTo>
                  <a:lnTo>
                    <a:pt x="439331" y="1993887"/>
                  </a:lnTo>
                  <a:lnTo>
                    <a:pt x="432600" y="1993887"/>
                  </a:lnTo>
                  <a:lnTo>
                    <a:pt x="425475" y="2006600"/>
                  </a:lnTo>
                  <a:lnTo>
                    <a:pt x="434848" y="2006600"/>
                  </a:lnTo>
                  <a:lnTo>
                    <a:pt x="430022" y="2019300"/>
                  </a:lnTo>
                  <a:lnTo>
                    <a:pt x="436473" y="2019300"/>
                  </a:lnTo>
                  <a:lnTo>
                    <a:pt x="439851" y="2031987"/>
                  </a:lnTo>
                  <a:lnTo>
                    <a:pt x="434784" y="2031987"/>
                  </a:lnTo>
                  <a:lnTo>
                    <a:pt x="434873" y="2033473"/>
                  </a:lnTo>
                  <a:lnTo>
                    <a:pt x="435622" y="2044700"/>
                  </a:lnTo>
                  <a:lnTo>
                    <a:pt x="448310" y="2057400"/>
                  </a:lnTo>
                  <a:lnTo>
                    <a:pt x="465226" y="2057400"/>
                  </a:lnTo>
                  <a:lnTo>
                    <a:pt x="467448" y="2057400"/>
                  </a:lnTo>
                  <a:lnTo>
                    <a:pt x="469455" y="2057400"/>
                  </a:lnTo>
                  <a:lnTo>
                    <a:pt x="465226" y="2070100"/>
                  </a:lnTo>
                  <a:lnTo>
                    <a:pt x="459028" y="2070100"/>
                  </a:lnTo>
                  <a:lnTo>
                    <a:pt x="457301" y="2082800"/>
                  </a:lnTo>
                  <a:lnTo>
                    <a:pt x="460159" y="2082800"/>
                  </a:lnTo>
                  <a:lnTo>
                    <a:pt x="465493" y="2095500"/>
                  </a:lnTo>
                  <a:lnTo>
                    <a:pt x="504558" y="2095500"/>
                  </a:lnTo>
                  <a:lnTo>
                    <a:pt x="504139" y="2108200"/>
                  </a:lnTo>
                  <a:lnTo>
                    <a:pt x="504990" y="2108200"/>
                  </a:lnTo>
                  <a:lnTo>
                    <a:pt x="508368" y="2120900"/>
                  </a:lnTo>
                  <a:lnTo>
                    <a:pt x="517677" y="2120900"/>
                  </a:lnTo>
                  <a:lnTo>
                    <a:pt x="518515" y="2108200"/>
                  </a:lnTo>
                  <a:lnTo>
                    <a:pt x="522503" y="2108200"/>
                  </a:lnTo>
                  <a:lnTo>
                    <a:pt x="520954" y="2120900"/>
                  </a:lnTo>
                  <a:lnTo>
                    <a:pt x="519836" y="2120900"/>
                  </a:lnTo>
                  <a:lnTo>
                    <a:pt x="525081" y="2133600"/>
                  </a:lnTo>
                  <a:lnTo>
                    <a:pt x="542201" y="2133600"/>
                  </a:lnTo>
                  <a:lnTo>
                    <a:pt x="544741" y="2120900"/>
                  </a:lnTo>
                  <a:lnTo>
                    <a:pt x="549821" y="2120900"/>
                  </a:lnTo>
                  <a:lnTo>
                    <a:pt x="556145" y="2108200"/>
                  </a:lnTo>
                  <a:lnTo>
                    <a:pt x="581964" y="2108200"/>
                  </a:lnTo>
                  <a:lnTo>
                    <a:pt x="574306" y="2120900"/>
                  </a:lnTo>
                  <a:lnTo>
                    <a:pt x="568325" y="2133600"/>
                  </a:lnTo>
                  <a:lnTo>
                    <a:pt x="564718" y="2146300"/>
                  </a:lnTo>
                  <a:lnTo>
                    <a:pt x="564197" y="2159000"/>
                  </a:lnTo>
                  <a:lnTo>
                    <a:pt x="560819" y="2146300"/>
                  </a:lnTo>
                  <a:lnTo>
                    <a:pt x="554888" y="2146300"/>
                  </a:lnTo>
                  <a:lnTo>
                    <a:pt x="555980" y="2159000"/>
                  </a:lnTo>
                  <a:lnTo>
                    <a:pt x="558482" y="2171700"/>
                  </a:lnTo>
                  <a:lnTo>
                    <a:pt x="569277" y="2171700"/>
                  </a:lnTo>
                  <a:lnTo>
                    <a:pt x="587032" y="2159000"/>
                  </a:lnTo>
                  <a:lnTo>
                    <a:pt x="590423" y="2159000"/>
                  </a:lnTo>
                  <a:lnTo>
                    <a:pt x="579424" y="2171700"/>
                  </a:lnTo>
                  <a:lnTo>
                    <a:pt x="593801" y="2171700"/>
                  </a:lnTo>
                  <a:lnTo>
                    <a:pt x="600570" y="2184400"/>
                  </a:lnTo>
                  <a:lnTo>
                    <a:pt x="611568" y="2184400"/>
                  </a:lnTo>
                  <a:lnTo>
                    <a:pt x="610450" y="2197062"/>
                  </a:lnTo>
                  <a:lnTo>
                    <a:pt x="641172" y="2197062"/>
                  </a:lnTo>
                  <a:lnTo>
                    <a:pt x="642861" y="2209800"/>
                  </a:lnTo>
                  <a:lnTo>
                    <a:pt x="644550" y="2209800"/>
                  </a:lnTo>
                  <a:lnTo>
                    <a:pt x="647001" y="2197062"/>
                  </a:lnTo>
                  <a:lnTo>
                    <a:pt x="647623" y="2209800"/>
                  </a:lnTo>
                  <a:lnTo>
                    <a:pt x="647941" y="2209800"/>
                  </a:lnTo>
                  <a:lnTo>
                    <a:pt x="650481" y="2197062"/>
                  </a:lnTo>
                  <a:lnTo>
                    <a:pt x="674992" y="2197062"/>
                  </a:lnTo>
                  <a:lnTo>
                    <a:pt x="680923" y="2209800"/>
                  </a:lnTo>
                  <a:lnTo>
                    <a:pt x="687692" y="2209800"/>
                  </a:lnTo>
                  <a:lnTo>
                    <a:pt x="707148" y="2222500"/>
                  </a:lnTo>
                  <a:lnTo>
                    <a:pt x="720686" y="2235200"/>
                  </a:lnTo>
                  <a:lnTo>
                    <a:pt x="727456" y="2235200"/>
                  </a:lnTo>
                  <a:lnTo>
                    <a:pt x="732345" y="2222500"/>
                  </a:lnTo>
                  <a:lnTo>
                    <a:pt x="734212" y="2209800"/>
                  </a:lnTo>
                  <a:lnTo>
                    <a:pt x="736727" y="2197100"/>
                  </a:lnTo>
                  <a:lnTo>
                    <a:pt x="743521" y="2209800"/>
                  </a:lnTo>
                  <a:lnTo>
                    <a:pt x="743470" y="2210219"/>
                  </a:lnTo>
                  <a:lnTo>
                    <a:pt x="741832" y="2222500"/>
                  </a:lnTo>
                  <a:lnTo>
                    <a:pt x="746061" y="2222500"/>
                  </a:lnTo>
                  <a:lnTo>
                    <a:pt x="751128" y="2209800"/>
                  </a:lnTo>
                  <a:lnTo>
                    <a:pt x="787501" y="2209800"/>
                  </a:lnTo>
                  <a:lnTo>
                    <a:pt x="791743" y="2197062"/>
                  </a:lnTo>
                  <a:lnTo>
                    <a:pt x="794270" y="2197062"/>
                  </a:lnTo>
                  <a:lnTo>
                    <a:pt x="795959" y="2209800"/>
                  </a:lnTo>
                  <a:lnTo>
                    <a:pt x="803579" y="2209800"/>
                  </a:lnTo>
                  <a:lnTo>
                    <a:pt x="805256" y="2197100"/>
                  </a:lnTo>
                  <a:lnTo>
                    <a:pt x="806678" y="2201329"/>
                  </a:lnTo>
                  <a:lnTo>
                    <a:pt x="806107" y="2197062"/>
                  </a:lnTo>
                  <a:lnTo>
                    <a:pt x="808647" y="2197062"/>
                  </a:lnTo>
                  <a:lnTo>
                    <a:pt x="809498" y="2209800"/>
                  </a:lnTo>
                  <a:lnTo>
                    <a:pt x="817105" y="2209800"/>
                  </a:lnTo>
                  <a:lnTo>
                    <a:pt x="823988" y="2222500"/>
                  </a:lnTo>
                  <a:lnTo>
                    <a:pt x="823988" y="1873364"/>
                  </a:lnTo>
                  <a:lnTo>
                    <a:pt x="818603" y="1867585"/>
                  </a:lnTo>
                  <a:lnTo>
                    <a:pt x="817930" y="1866773"/>
                  </a:lnTo>
                  <a:lnTo>
                    <a:pt x="820496" y="1879600"/>
                  </a:lnTo>
                  <a:lnTo>
                    <a:pt x="810006" y="1870341"/>
                  </a:lnTo>
                  <a:lnTo>
                    <a:pt x="813206" y="1879600"/>
                  </a:lnTo>
                  <a:lnTo>
                    <a:pt x="809396" y="1879600"/>
                  </a:lnTo>
                  <a:lnTo>
                    <a:pt x="812876" y="1892300"/>
                  </a:lnTo>
                  <a:lnTo>
                    <a:pt x="816267" y="1892300"/>
                  </a:lnTo>
                  <a:lnTo>
                    <a:pt x="817943" y="1904847"/>
                  </a:lnTo>
                  <a:lnTo>
                    <a:pt x="809409" y="1904847"/>
                  </a:lnTo>
                  <a:lnTo>
                    <a:pt x="803503" y="1894992"/>
                  </a:lnTo>
                  <a:lnTo>
                    <a:pt x="803503" y="1904847"/>
                  </a:lnTo>
                  <a:lnTo>
                    <a:pt x="802093" y="1903412"/>
                  </a:lnTo>
                  <a:lnTo>
                    <a:pt x="802132" y="1903183"/>
                  </a:lnTo>
                  <a:lnTo>
                    <a:pt x="802259" y="1902231"/>
                  </a:lnTo>
                  <a:lnTo>
                    <a:pt x="803503" y="1904847"/>
                  </a:lnTo>
                  <a:lnTo>
                    <a:pt x="803503" y="1894992"/>
                  </a:lnTo>
                  <a:lnTo>
                    <a:pt x="803275" y="1894535"/>
                  </a:lnTo>
                  <a:lnTo>
                    <a:pt x="803173" y="1895297"/>
                  </a:lnTo>
                  <a:lnTo>
                    <a:pt x="803236" y="1894535"/>
                  </a:lnTo>
                  <a:lnTo>
                    <a:pt x="803046" y="1894230"/>
                  </a:lnTo>
                  <a:lnTo>
                    <a:pt x="803275" y="1894535"/>
                  </a:lnTo>
                  <a:lnTo>
                    <a:pt x="803338" y="1894116"/>
                  </a:lnTo>
                  <a:lnTo>
                    <a:pt x="803579" y="1892300"/>
                  </a:lnTo>
                  <a:lnTo>
                    <a:pt x="801890" y="1892300"/>
                  </a:lnTo>
                  <a:lnTo>
                    <a:pt x="801890" y="1901405"/>
                  </a:lnTo>
                  <a:lnTo>
                    <a:pt x="801890" y="1903183"/>
                  </a:lnTo>
                  <a:lnTo>
                    <a:pt x="798360" y="1899412"/>
                  </a:lnTo>
                  <a:lnTo>
                    <a:pt x="801801" y="1901253"/>
                  </a:lnTo>
                  <a:lnTo>
                    <a:pt x="801890" y="1901405"/>
                  </a:lnTo>
                  <a:lnTo>
                    <a:pt x="801890" y="1892300"/>
                  </a:lnTo>
                  <a:lnTo>
                    <a:pt x="797509" y="1892300"/>
                  </a:lnTo>
                  <a:lnTo>
                    <a:pt x="801560" y="1900758"/>
                  </a:lnTo>
                  <a:lnTo>
                    <a:pt x="801789" y="1901228"/>
                  </a:lnTo>
                  <a:lnTo>
                    <a:pt x="798169" y="1899208"/>
                  </a:lnTo>
                  <a:lnTo>
                    <a:pt x="791730" y="1892300"/>
                  </a:lnTo>
                  <a:lnTo>
                    <a:pt x="790892" y="1892300"/>
                  </a:lnTo>
                  <a:lnTo>
                    <a:pt x="794600" y="1897380"/>
                  </a:lnTo>
                  <a:lnTo>
                    <a:pt x="800087" y="1904847"/>
                  </a:lnTo>
                  <a:lnTo>
                    <a:pt x="798322" y="1904847"/>
                  </a:lnTo>
                  <a:lnTo>
                    <a:pt x="798296" y="2146300"/>
                  </a:lnTo>
                  <a:lnTo>
                    <a:pt x="794410" y="2159000"/>
                  </a:lnTo>
                  <a:lnTo>
                    <a:pt x="795121" y="2146300"/>
                  </a:lnTo>
                  <a:lnTo>
                    <a:pt x="798296" y="2146300"/>
                  </a:lnTo>
                  <a:lnTo>
                    <a:pt x="798296" y="1904834"/>
                  </a:lnTo>
                  <a:lnTo>
                    <a:pt x="793432" y="1900783"/>
                  </a:lnTo>
                  <a:lnTo>
                    <a:pt x="793432" y="1917700"/>
                  </a:lnTo>
                  <a:lnTo>
                    <a:pt x="790549" y="1917700"/>
                  </a:lnTo>
                  <a:lnTo>
                    <a:pt x="793419" y="1930387"/>
                  </a:lnTo>
                  <a:lnTo>
                    <a:pt x="787654" y="1917700"/>
                  </a:lnTo>
                  <a:lnTo>
                    <a:pt x="789203" y="1917700"/>
                  </a:lnTo>
                  <a:lnTo>
                    <a:pt x="789089" y="1916899"/>
                  </a:lnTo>
                  <a:lnTo>
                    <a:pt x="787679" y="1906257"/>
                  </a:lnTo>
                  <a:lnTo>
                    <a:pt x="787552" y="1905330"/>
                  </a:lnTo>
                  <a:lnTo>
                    <a:pt x="787488" y="1904847"/>
                  </a:lnTo>
                  <a:lnTo>
                    <a:pt x="789178" y="1904847"/>
                  </a:lnTo>
                  <a:lnTo>
                    <a:pt x="790867" y="1904847"/>
                  </a:lnTo>
                  <a:lnTo>
                    <a:pt x="790956" y="1905330"/>
                  </a:lnTo>
                  <a:lnTo>
                    <a:pt x="793432" y="1917700"/>
                  </a:lnTo>
                  <a:lnTo>
                    <a:pt x="793432" y="1900783"/>
                  </a:lnTo>
                  <a:lnTo>
                    <a:pt x="783272" y="1892300"/>
                  </a:lnTo>
                  <a:lnTo>
                    <a:pt x="782205" y="1892300"/>
                  </a:lnTo>
                  <a:lnTo>
                    <a:pt x="783805" y="1896859"/>
                  </a:lnTo>
                  <a:lnTo>
                    <a:pt x="780745" y="1892300"/>
                  </a:lnTo>
                  <a:lnTo>
                    <a:pt x="786460" y="1904847"/>
                  </a:lnTo>
                  <a:lnTo>
                    <a:pt x="786612" y="1904847"/>
                  </a:lnTo>
                  <a:lnTo>
                    <a:pt x="787107" y="1906257"/>
                  </a:lnTo>
                  <a:lnTo>
                    <a:pt x="786460" y="1904847"/>
                  </a:lnTo>
                  <a:lnTo>
                    <a:pt x="782980" y="1904847"/>
                  </a:lnTo>
                  <a:lnTo>
                    <a:pt x="781113" y="1901405"/>
                  </a:lnTo>
                  <a:lnTo>
                    <a:pt x="781215" y="1902231"/>
                  </a:lnTo>
                  <a:lnTo>
                    <a:pt x="781570" y="1904847"/>
                  </a:lnTo>
                  <a:lnTo>
                    <a:pt x="778129" y="1904847"/>
                  </a:lnTo>
                  <a:lnTo>
                    <a:pt x="784123" y="1917700"/>
                  </a:lnTo>
                  <a:lnTo>
                    <a:pt x="780732" y="1917700"/>
                  </a:lnTo>
                  <a:lnTo>
                    <a:pt x="780732" y="1943061"/>
                  </a:lnTo>
                  <a:lnTo>
                    <a:pt x="780605" y="1942769"/>
                  </a:lnTo>
                  <a:lnTo>
                    <a:pt x="779030" y="1938832"/>
                  </a:lnTo>
                  <a:lnTo>
                    <a:pt x="779030" y="1943061"/>
                  </a:lnTo>
                  <a:lnTo>
                    <a:pt x="774801" y="1943061"/>
                  </a:lnTo>
                  <a:lnTo>
                    <a:pt x="773963" y="1941817"/>
                  </a:lnTo>
                  <a:lnTo>
                    <a:pt x="773963" y="1943061"/>
                  </a:lnTo>
                  <a:lnTo>
                    <a:pt x="773849" y="1942769"/>
                  </a:lnTo>
                  <a:lnTo>
                    <a:pt x="773353" y="1941563"/>
                  </a:lnTo>
                  <a:lnTo>
                    <a:pt x="773912" y="1942769"/>
                  </a:lnTo>
                  <a:lnTo>
                    <a:pt x="773963" y="1943061"/>
                  </a:lnTo>
                  <a:lnTo>
                    <a:pt x="773963" y="1941817"/>
                  </a:lnTo>
                  <a:lnTo>
                    <a:pt x="773760" y="1941512"/>
                  </a:lnTo>
                  <a:lnTo>
                    <a:pt x="772274" y="1930387"/>
                  </a:lnTo>
                  <a:lnTo>
                    <a:pt x="769747" y="1930387"/>
                  </a:lnTo>
                  <a:lnTo>
                    <a:pt x="769632" y="1930057"/>
                  </a:lnTo>
                  <a:lnTo>
                    <a:pt x="766356" y="1920240"/>
                  </a:lnTo>
                  <a:lnTo>
                    <a:pt x="773125" y="1930387"/>
                  </a:lnTo>
                  <a:lnTo>
                    <a:pt x="772274" y="1930387"/>
                  </a:lnTo>
                  <a:lnTo>
                    <a:pt x="779030" y="1943061"/>
                  </a:lnTo>
                  <a:lnTo>
                    <a:pt x="779030" y="1938832"/>
                  </a:lnTo>
                  <a:lnTo>
                    <a:pt x="775665" y="1930387"/>
                  </a:lnTo>
                  <a:lnTo>
                    <a:pt x="779043" y="1930387"/>
                  </a:lnTo>
                  <a:lnTo>
                    <a:pt x="779145" y="1931149"/>
                  </a:lnTo>
                  <a:lnTo>
                    <a:pt x="780732" y="1943061"/>
                  </a:lnTo>
                  <a:lnTo>
                    <a:pt x="780732" y="1917700"/>
                  </a:lnTo>
                  <a:lnTo>
                    <a:pt x="776516" y="1917700"/>
                  </a:lnTo>
                  <a:lnTo>
                    <a:pt x="774788" y="1914829"/>
                  </a:lnTo>
                  <a:lnTo>
                    <a:pt x="774788" y="1917700"/>
                  </a:lnTo>
                  <a:lnTo>
                    <a:pt x="772693" y="1917700"/>
                  </a:lnTo>
                  <a:lnTo>
                    <a:pt x="769912" y="1907552"/>
                  </a:lnTo>
                  <a:lnTo>
                    <a:pt x="774788" y="1917700"/>
                  </a:lnTo>
                  <a:lnTo>
                    <a:pt x="774788" y="1914829"/>
                  </a:lnTo>
                  <a:lnTo>
                    <a:pt x="770432" y="1907552"/>
                  </a:lnTo>
                  <a:lnTo>
                    <a:pt x="769696" y="1906473"/>
                  </a:lnTo>
                  <a:lnTo>
                    <a:pt x="769658" y="1906257"/>
                  </a:lnTo>
                  <a:lnTo>
                    <a:pt x="769480" y="1905965"/>
                  </a:lnTo>
                  <a:lnTo>
                    <a:pt x="769175" y="1904847"/>
                  </a:lnTo>
                  <a:lnTo>
                    <a:pt x="768807" y="1904847"/>
                  </a:lnTo>
                  <a:lnTo>
                    <a:pt x="768616" y="1904847"/>
                  </a:lnTo>
                  <a:lnTo>
                    <a:pt x="764628" y="1904847"/>
                  </a:lnTo>
                  <a:lnTo>
                    <a:pt x="768057" y="1917700"/>
                  </a:lnTo>
                  <a:lnTo>
                    <a:pt x="766356" y="1917700"/>
                  </a:lnTo>
                  <a:lnTo>
                    <a:pt x="765517" y="1917700"/>
                  </a:lnTo>
                  <a:lnTo>
                    <a:pt x="764667" y="1917700"/>
                  </a:lnTo>
                  <a:lnTo>
                    <a:pt x="768045" y="1930387"/>
                  </a:lnTo>
                  <a:lnTo>
                    <a:pt x="768896" y="1930387"/>
                  </a:lnTo>
                  <a:lnTo>
                    <a:pt x="772706" y="1939925"/>
                  </a:lnTo>
                  <a:lnTo>
                    <a:pt x="764476" y="1927580"/>
                  </a:lnTo>
                  <a:lnTo>
                    <a:pt x="764387" y="1926247"/>
                  </a:lnTo>
                  <a:lnTo>
                    <a:pt x="763828" y="1917700"/>
                  </a:lnTo>
                  <a:lnTo>
                    <a:pt x="761390" y="1917700"/>
                  </a:lnTo>
                  <a:lnTo>
                    <a:pt x="763600" y="1926247"/>
                  </a:lnTo>
                  <a:lnTo>
                    <a:pt x="763943" y="1927580"/>
                  </a:lnTo>
                  <a:lnTo>
                    <a:pt x="764641" y="1930057"/>
                  </a:lnTo>
                  <a:lnTo>
                    <a:pt x="764667" y="1930387"/>
                  </a:lnTo>
                  <a:lnTo>
                    <a:pt x="764578" y="1930057"/>
                  </a:lnTo>
                  <a:lnTo>
                    <a:pt x="763600" y="1926247"/>
                  </a:lnTo>
                  <a:lnTo>
                    <a:pt x="759104" y="1919516"/>
                  </a:lnTo>
                  <a:lnTo>
                    <a:pt x="761288" y="1930387"/>
                  </a:lnTo>
                  <a:lnTo>
                    <a:pt x="763676" y="1930387"/>
                  </a:lnTo>
                  <a:lnTo>
                    <a:pt x="763790" y="1939925"/>
                  </a:lnTo>
                  <a:lnTo>
                    <a:pt x="763816" y="1943061"/>
                  </a:lnTo>
                  <a:lnTo>
                    <a:pt x="763689" y="1942769"/>
                  </a:lnTo>
                  <a:lnTo>
                    <a:pt x="761288" y="1936762"/>
                  </a:lnTo>
                  <a:lnTo>
                    <a:pt x="761288" y="1955800"/>
                  </a:lnTo>
                  <a:lnTo>
                    <a:pt x="758634" y="1943061"/>
                  </a:lnTo>
                  <a:lnTo>
                    <a:pt x="761174" y="1943061"/>
                  </a:lnTo>
                  <a:lnTo>
                    <a:pt x="761288" y="1955800"/>
                  </a:lnTo>
                  <a:lnTo>
                    <a:pt x="761288" y="1936762"/>
                  </a:lnTo>
                  <a:lnTo>
                    <a:pt x="758748" y="1930387"/>
                  </a:lnTo>
                  <a:lnTo>
                    <a:pt x="757059" y="1930387"/>
                  </a:lnTo>
                  <a:lnTo>
                    <a:pt x="757250" y="1931149"/>
                  </a:lnTo>
                  <a:lnTo>
                    <a:pt x="761174" y="1942769"/>
                  </a:lnTo>
                  <a:lnTo>
                    <a:pt x="761174" y="1942896"/>
                  </a:lnTo>
                  <a:lnTo>
                    <a:pt x="761123" y="1942769"/>
                  </a:lnTo>
                  <a:lnTo>
                    <a:pt x="754621" y="1930387"/>
                  </a:lnTo>
                  <a:lnTo>
                    <a:pt x="757897" y="1943061"/>
                  </a:lnTo>
                  <a:lnTo>
                    <a:pt x="756208" y="1943061"/>
                  </a:lnTo>
                  <a:lnTo>
                    <a:pt x="755992" y="1943061"/>
                  </a:lnTo>
                  <a:lnTo>
                    <a:pt x="755942" y="1942769"/>
                  </a:lnTo>
                  <a:lnTo>
                    <a:pt x="755789" y="1941944"/>
                  </a:lnTo>
                  <a:lnTo>
                    <a:pt x="755789" y="1946275"/>
                  </a:lnTo>
                  <a:lnTo>
                    <a:pt x="754722" y="1943862"/>
                  </a:lnTo>
                  <a:lnTo>
                    <a:pt x="755789" y="1946275"/>
                  </a:lnTo>
                  <a:lnTo>
                    <a:pt x="755357" y="1943061"/>
                  </a:lnTo>
                  <a:lnTo>
                    <a:pt x="755472" y="1943862"/>
                  </a:lnTo>
                  <a:lnTo>
                    <a:pt x="755789" y="1946275"/>
                  </a:lnTo>
                  <a:lnTo>
                    <a:pt x="755789" y="1941944"/>
                  </a:lnTo>
                  <a:lnTo>
                    <a:pt x="753668" y="1930387"/>
                  </a:lnTo>
                  <a:lnTo>
                    <a:pt x="752830" y="1930387"/>
                  </a:lnTo>
                  <a:lnTo>
                    <a:pt x="752754" y="1930057"/>
                  </a:lnTo>
                  <a:lnTo>
                    <a:pt x="750290" y="1917700"/>
                  </a:lnTo>
                  <a:lnTo>
                    <a:pt x="750404" y="1919516"/>
                  </a:lnTo>
                  <a:lnTo>
                    <a:pt x="750455" y="1920240"/>
                  </a:lnTo>
                  <a:lnTo>
                    <a:pt x="751128" y="1930387"/>
                  </a:lnTo>
                  <a:lnTo>
                    <a:pt x="752233" y="1930387"/>
                  </a:lnTo>
                  <a:lnTo>
                    <a:pt x="752335" y="1931149"/>
                  </a:lnTo>
                  <a:lnTo>
                    <a:pt x="753478" y="1939925"/>
                  </a:lnTo>
                  <a:lnTo>
                    <a:pt x="753757" y="1941512"/>
                  </a:lnTo>
                  <a:lnTo>
                    <a:pt x="752983" y="1931822"/>
                  </a:lnTo>
                  <a:lnTo>
                    <a:pt x="754507" y="1943061"/>
                  </a:lnTo>
                  <a:lnTo>
                    <a:pt x="752830" y="1943061"/>
                  </a:lnTo>
                  <a:lnTo>
                    <a:pt x="752703" y="1943696"/>
                  </a:lnTo>
                  <a:lnTo>
                    <a:pt x="752678" y="1943862"/>
                  </a:lnTo>
                  <a:lnTo>
                    <a:pt x="750290" y="1955800"/>
                  </a:lnTo>
                  <a:lnTo>
                    <a:pt x="746048" y="1943061"/>
                  </a:lnTo>
                  <a:lnTo>
                    <a:pt x="745896" y="1943061"/>
                  </a:lnTo>
                  <a:lnTo>
                    <a:pt x="745274" y="1939239"/>
                  </a:lnTo>
                  <a:lnTo>
                    <a:pt x="743623" y="1932393"/>
                  </a:lnTo>
                  <a:lnTo>
                    <a:pt x="742137" y="1927136"/>
                  </a:lnTo>
                  <a:lnTo>
                    <a:pt x="741832" y="1927110"/>
                  </a:lnTo>
                  <a:lnTo>
                    <a:pt x="745820" y="1943061"/>
                  </a:lnTo>
                  <a:lnTo>
                    <a:pt x="741845" y="1943061"/>
                  </a:lnTo>
                  <a:lnTo>
                    <a:pt x="741908" y="1943862"/>
                  </a:lnTo>
                  <a:lnTo>
                    <a:pt x="742988" y="1955800"/>
                  </a:lnTo>
                  <a:lnTo>
                    <a:pt x="743978" y="1968500"/>
                  </a:lnTo>
                  <a:lnTo>
                    <a:pt x="742670" y="1968500"/>
                  </a:lnTo>
                  <a:lnTo>
                    <a:pt x="741197" y="1955800"/>
                  </a:lnTo>
                  <a:lnTo>
                    <a:pt x="741489" y="1955800"/>
                  </a:lnTo>
                  <a:lnTo>
                    <a:pt x="740981" y="1943061"/>
                  </a:lnTo>
                  <a:lnTo>
                    <a:pt x="740918" y="1942769"/>
                  </a:lnTo>
                  <a:lnTo>
                    <a:pt x="738441" y="1930387"/>
                  </a:lnTo>
                  <a:lnTo>
                    <a:pt x="737603" y="1930387"/>
                  </a:lnTo>
                  <a:lnTo>
                    <a:pt x="737603" y="1943061"/>
                  </a:lnTo>
                  <a:lnTo>
                    <a:pt x="737552" y="1942769"/>
                  </a:lnTo>
                  <a:lnTo>
                    <a:pt x="735914" y="1930387"/>
                  </a:lnTo>
                  <a:lnTo>
                    <a:pt x="734644" y="1930387"/>
                  </a:lnTo>
                  <a:lnTo>
                    <a:pt x="734618" y="1931149"/>
                  </a:lnTo>
                  <a:lnTo>
                    <a:pt x="734250" y="1943061"/>
                  </a:lnTo>
                  <a:lnTo>
                    <a:pt x="733374" y="1943061"/>
                  </a:lnTo>
                  <a:lnTo>
                    <a:pt x="733348" y="1931149"/>
                  </a:lnTo>
                  <a:lnTo>
                    <a:pt x="733158" y="1939925"/>
                  </a:lnTo>
                  <a:lnTo>
                    <a:pt x="733031" y="1943862"/>
                  </a:lnTo>
                  <a:lnTo>
                    <a:pt x="732320" y="1955800"/>
                  </a:lnTo>
                  <a:lnTo>
                    <a:pt x="731227" y="1955800"/>
                  </a:lnTo>
                  <a:lnTo>
                    <a:pt x="729843" y="1969998"/>
                  </a:lnTo>
                  <a:lnTo>
                    <a:pt x="729869" y="1968500"/>
                  </a:lnTo>
                  <a:lnTo>
                    <a:pt x="728522" y="1968500"/>
                  </a:lnTo>
                  <a:lnTo>
                    <a:pt x="727976" y="1955800"/>
                  </a:lnTo>
                  <a:lnTo>
                    <a:pt x="727595" y="1955800"/>
                  </a:lnTo>
                  <a:lnTo>
                    <a:pt x="727544" y="1951558"/>
                  </a:lnTo>
                  <a:lnTo>
                    <a:pt x="727456" y="1943061"/>
                  </a:lnTo>
                  <a:lnTo>
                    <a:pt x="728294" y="1943061"/>
                  </a:lnTo>
                  <a:lnTo>
                    <a:pt x="728218" y="1941512"/>
                  </a:lnTo>
                  <a:lnTo>
                    <a:pt x="728141" y="1939925"/>
                  </a:lnTo>
                  <a:lnTo>
                    <a:pt x="727659" y="1930387"/>
                  </a:lnTo>
                  <a:lnTo>
                    <a:pt x="727024" y="1930387"/>
                  </a:lnTo>
                  <a:lnTo>
                    <a:pt x="726986" y="1931149"/>
                  </a:lnTo>
                  <a:lnTo>
                    <a:pt x="726389" y="1943061"/>
                  </a:lnTo>
                  <a:lnTo>
                    <a:pt x="725754" y="1943061"/>
                  </a:lnTo>
                  <a:lnTo>
                    <a:pt x="725754" y="1930387"/>
                  </a:lnTo>
                  <a:lnTo>
                    <a:pt x="724611" y="1930387"/>
                  </a:lnTo>
                  <a:lnTo>
                    <a:pt x="724547" y="1931149"/>
                  </a:lnTo>
                  <a:lnTo>
                    <a:pt x="723468" y="1943862"/>
                  </a:lnTo>
                  <a:lnTo>
                    <a:pt x="722312" y="1955800"/>
                  </a:lnTo>
                  <a:lnTo>
                    <a:pt x="720686" y="1955800"/>
                  </a:lnTo>
                  <a:lnTo>
                    <a:pt x="719213" y="1968500"/>
                  </a:lnTo>
                  <a:lnTo>
                    <a:pt x="719137" y="1955800"/>
                  </a:lnTo>
                  <a:lnTo>
                    <a:pt x="718146" y="1968500"/>
                  </a:lnTo>
                  <a:lnTo>
                    <a:pt x="719836" y="1943061"/>
                  </a:lnTo>
                  <a:lnTo>
                    <a:pt x="718654" y="1943061"/>
                  </a:lnTo>
                  <a:lnTo>
                    <a:pt x="718527" y="1943862"/>
                  </a:lnTo>
                  <a:lnTo>
                    <a:pt x="716661" y="1955800"/>
                  </a:lnTo>
                  <a:lnTo>
                    <a:pt x="714362" y="1955800"/>
                  </a:lnTo>
                  <a:lnTo>
                    <a:pt x="713066" y="1963483"/>
                  </a:lnTo>
                  <a:lnTo>
                    <a:pt x="713066" y="1955800"/>
                  </a:lnTo>
                  <a:lnTo>
                    <a:pt x="712228" y="1955800"/>
                  </a:lnTo>
                  <a:lnTo>
                    <a:pt x="711377" y="1968500"/>
                  </a:lnTo>
                  <a:lnTo>
                    <a:pt x="711377" y="2171700"/>
                  </a:lnTo>
                  <a:lnTo>
                    <a:pt x="709523" y="2184400"/>
                  </a:lnTo>
                  <a:lnTo>
                    <a:pt x="706729" y="2184400"/>
                  </a:lnTo>
                  <a:lnTo>
                    <a:pt x="703300" y="2197062"/>
                  </a:lnTo>
                  <a:lnTo>
                    <a:pt x="690232" y="2197062"/>
                  </a:lnTo>
                  <a:lnTo>
                    <a:pt x="692467" y="2184400"/>
                  </a:lnTo>
                  <a:lnTo>
                    <a:pt x="696683" y="2184400"/>
                  </a:lnTo>
                  <a:lnTo>
                    <a:pt x="702957" y="2171700"/>
                  </a:lnTo>
                  <a:lnTo>
                    <a:pt x="711377" y="2171700"/>
                  </a:lnTo>
                  <a:lnTo>
                    <a:pt x="711377" y="1968500"/>
                  </a:lnTo>
                  <a:lnTo>
                    <a:pt x="697839" y="1968500"/>
                  </a:lnTo>
                  <a:lnTo>
                    <a:pt x="697839" y="2120900"/>
                  </a:lnTo>
                  <a:lnTo>
                    <a:pt x="693610" y="2133600"/>
                  </a:lnTo>
                  <a:lnTo>
                    <a:pt x="685152" y="2133600"/>
                  </a:lnTo>
                  <a:lnTo>
                    <a:pt x="690232" y="2120900"/>
                  </a:lnTo>
                  <a:lnTo>
                    <a:pt x="697839" y="2120900"/>
                  </a:lnTo>
                  <a:lnTo>
                    <a:pt x="697839" y="1968500"/>
                  </a:lnTo>
                  <a:lnTo>
                    <a:pt x="675068" y="1968500"/>
                  </a:lnTo>
                  <a:lnTo>
                    <a:pt x="670775" y="1943061"/>
                  </a:lnTo>
                  <a:lnTo>
                    <a:pt x="697852" y="1943061"/>
                  </a:lnTo>
                  <a:lnTo>
                    <a:pt x="697890" y="1942769"/>
                  </a:lnTo>
                  <a:lnTo>
                    <a:pt x="699541" y="1930387"/>
                  </a:lnTo>
                  <a:lnTo>
                    <a:pt x="701230" y="1930387"/>
                  </a:lnTo>
                  <a:lnTo>
                    <a:pt x="701319" y="1930057"/>
                  </a:lnTo>
                  <a:lnTo>
                    <a:pt x="704608" y="1917700"/>
                  </a:lnTo>
                  <a:lnTo>
                    <a:pt x="705561" y="1917700"/>
                  </a:lnTo>
                  <a:lnTo>
                    <a:pt x="706843" y="1912620"/>
                  </a:lnTo>
                  <a:lnTo>
                    <a:pt x="707034" y="1912175"/>
                  </a:lnTo>
                  <a:lnTo>
                    <a:pt x="706983" y="1912620"/>
                  </a:lnTo>
                  <a:lnTo>
                    <a:pt x="706932" y="1912937"/>
                  </a:lnTo>
                  <a:lnTo>
                    <a:pt x="706297" y="1917700"/>
                  </a:lnTo>
                  <a:lnTo>
                    <a:pt x="707148" y="1917700"/>
                  </a:lnTo>
                  <a:lnTo>
                    <a:pt x="707072" y="1912099"/>
                  </a:lnTo>
                  <a:lnTo>
                    <a:pt x="707148" y="1911921"/>
                  </a:lnTo>
                  <a:lnTo>
                    <a:pt x="707148" y="1904847"/>
                  </a:lnTo>
                  <a:lnTo>
                    <a:pt x="705065" y="1904847"/>
                  </a:lnTo>
                  <a:lnTo>
                    <a:pt x="697001" y="1917700"/>
                  </a:lnTo>
                  <a:lnTo>
                    <a:pt x="702983" y="1904847"/>
                  </a:lnTo>
                  <a:lnTo>
                    <a:pt x="702246" y="1904847"/>
                  </a:lnTo>
                  <a:lnTo>
                    <a:pt x="698474" y="1908187"/>
                  </a:lnTo>
                  <a:lnTo>
                    <a:pt x="701357" y="1904847"/>
                  </a:lnTo>
                  <a:lnTo>
                    <a:pt x="699592" y="1904847"/>
                  </a:lnTo>
                  <a:lnTo>
                    <a:pt x="698271" y="1908175"/>
                  </a:lnTo>
                  <a:lnTo>
                    <a:pt x="698233" y="1908390"/>
                  </a:lnTo>
                  <a:lnTo>
                    <a:pt x="698080" y="1908632"/>
                  </a:lnTo>
                  <a:lnTo>
                    <a:pt x="696899" y="1910003"/>
                  </a:lnTo>
                  <a:lnTo>
                    <a:pt x="697966" y="1908632"/>
                  </a:lnTo>
                  <a:lnTo>
                    <a:pt x="696328" y="1910080"/>
                  </a:lnTo>
                  <a:lnTo>
                    <a:pt x="698754" y="1904847"/>
                  </a:lnTo>
                  <a:lnTo>
                    <a:pt x="699579" y="1904847"/>
                  </a:lnTo>
                  <a:lnTo>
                    <a:pt x="701484" y="1895297"/>
                  </a:lnTo>
                  <a:lnTo>
                    <a:pt x="696544" y="1904847"/>
                  </a:lnTo>
                  <a:lnTo>
                    <a:pt x="696175" y="1904847"/>
                  </a:lnTo>
                  <a:lnTo>
                    <a:pt x="696112" y="1905330"/>
                  </a:lnTo>
                  <a:lnTo>
                    <a:pt x="695985" y="1906257"/>
                  </a:lnTo>
                  <a:lnTo>
                    <a:pt x="695807" y="1907552"/>
                  </a:lnTo>
                  <a:lnTo>
                    <a:pt x="695769" y="1908467"/>
                  </a:lnTo>
                  <a:lnTo>
                    <a:pt x="695667" y="1908632"/>
                  </a:lnTo>
                  <a:lnTo>
                    <a:pt x="693089" y="1912937"/>
                  </a:lnTo>
                  <a:lnTo>
                    <a:pt x="688606" y="1916899"/>
                  </a:lnTo>
                  <a:lnTo>
                    <a:pt x="695286" y="1904847"/>
                  </a:lnTo>
                  <a:lnTo>
                    <a:pt x="694448" y="1904847"/>
                  </a:lnTo>
                  <a:lnTo>
                    <a:pt x="694359" y="1903412"/>
                  </a:lnTo>
                  <a:lnTo>
                    <a:pt x="694270" y="1902231"/>
                  </a:lnTo>
                  <a:lnTo>
                    <a:pt x="694182" y="1900758"/>
                  </a:lnTo>
                  <a:lnTo>
                    <a:pt x="694131" y="1900148"/>
                  </a:lnTo>
                  <a:lnTo>
                    <a:pt x="697001" y="1899196"/>
                  </a:lnTo>
                  <a:lnTo>
                    <a:pt x="694118" y="1900021"/>
                  </a:lnTo>
                  <a:lnTo>
                    <a:pt x="694055" y="1898942"/>
                  </a:lnTo>
                  <a:lnTo>
                    <a:pt x="694016" y="1898357"/>
                  </a:lnTo>
                  <a:lnTo>
                    <a:pt x="693915" y="1896859"/>
                  </a:lnTo>
                  <a:lnTo>
                    <a:pt x="693801" y="1894992"/>
                  </a:lnTo>
                  <a:lnTo>
                    <a:pt x="693153" y="1895297"/>
                  </a:lnTo>
                  <a:lnTo>
                    <a:pt x="685368" y="1898942"/>
                  </a:lnTo>
                  <a:lnTo>
                    <a:pt x="685038" y="1898942"/>
                  </a:lnTo>
                  <a:lnTo>
                    <a:pt x="687171" y="1892300"/>
                  </a:lnTo>
                  <a:lnTo>
                    <a:pt x="691921" y="1892300"/>
                  </a:lnTo>
                  <a:lnTo>
                    <a:pt x="694169" y="1879600"/>
                  </a:lnTo>
                  <a:lnTo>
                    <a:pt x="691921" y="1879600"/>
                  </a:lnTo>
                  <a:lnTo>
                    <a:pt x="685152" y="1868982"/>
                  </a:lnTo>
                  <a:lnTo>
                    <a:pt x="685152" y="1879600"/>
                  </a:lnTo>
                  <a:lnTo>
                    <a:pt x="683463" y="1879600"/>
                  </a:lnTo>
                  <a:lnTo>
                    <a:pt x="683882" y="1873250"/>
                  </a:lnTo>
                  <a:lnTo>
                    <a:pt x="685152" y="1879600"/>
                  </a:lnTo>
                  <a:lnTo>
                    <a:pt x="685152" y="1868982"/>
                  </a:lnTo>
                  <a:lnTo>
                    <a:pt x="684263" y="1867585"/>
                  </a:lnTo>
                  <a:lnTo>
                    <a:pt x="684314" y="1866773"/>
                  </a:lnTo>
                  <a:lnTo>
                    <a:pt x="683742" y="1866773"/>
                  </a:lnTo>
                  <a:lnTo>
                    <a:pt x="682599" y="1866773"/>
                  </a:lnTo>
                  <a:lnTo>
                    <a:pt x="679208" y="1866773"/>
                  </a:lnTo>
                  <a:lnTo>
                    <a:pt x="682625" y="1879600"/>
                  </a:lnTo>
                  <a:lnTo>
                    <a:pt x="681774" y="1879600"/>
                  </a:lnTo>
                  <a:lnTo>
                    <a:pt x="676173" y="1866773"/>
                  </a:lnTo>
                  <a:lnTo>
                    <a:pt x="675513" y="1866773"/>
                  </a:lnTo>
                  <a:lnTo>
                    <a:pt x="675513" y="1879600"/>
                  </a:lnTo>
                  <a:lnTo>
                    <a:pt x="669937" y="1879600"/>
                  </a:lnTo>
                  <a:lnTo>
                    <a:pt x="663168" y="1879600"/>
                  </a:lnTo>
                  <a:lnTo>
                    <a:pt x="652068" y="1866773"/>
                  </a:lnTo>
                  <a:lnTo>
                    <a:pt x="660527" y="1866773"/>
                  </a:lnTo>
                  <a:lnTo>
                    <a:pt x="669937" y="1879600"/>
                  </a:lnTo>
                  <a:lnTo>
                    <a:pt x="661390" y="1866773"/>
                  </a:lnTo>
                  <a:lnTo>
                    <a:pt x="666369" y="1866773"/>
                  </a:lnTo>
                  <a:lnTo>
                    <a:pt x="660768" y="1862950"/>
                  </a:lnTo>
                  <a:lnTo>
                    <a:pt x="668223" y="1866773"/>
                  </a:lnTo>
                  <a:lnTo>
                    <a:pt x="667321" y="1866773"/>
                  </a:lnTo>
                  <a:lnTo>
                    <a:pt x="675513" y="1879600"/>
                  </a:lnTo>
                  <a:lnTo>
                    <a:pt x="675513" y="1866773"/>
                  </a:lnTo>
                  <a:lnTo>
                    <a:pt x="671728" y="1866773"/>
                  </a:lnTo>
                  <a:lnTo>
                    <a:pt x="658075" y="1854187"/>
                  </a:lnTo>
                  <a:lnTo>
                    <a:pt x="671614" y="1854187"/>
                  </a:lnTo>
                  <a:lnTo>
                    <a:pt x="665911" y="1841449"/>
                  </a:lnTo>
                  <a:lnTo>
                    <a:pt x="673315" y="1841449"/>
                  </a:lnTo>
                  <a:lnTo>
                    <a:pt x="673354" y="1840903"/>
                  </a:lnTo>
                  <a:lnTo>
                    <a:pt x="674166" y="1828800"/>
                  </a:lnTo>
                  <a:lnTo>
                    <a:pt x="682053" y="1838680"/>
                  </a:lnTo>
                  <a:lnTo>
                    <a:pt x="682002" y="1838413"/>
                  </a:lnTo>
                  <a:lnTo>
                    <a:pt x="681355" y="1835150"/>
                  </a:lnTo>
                  <a:lnTo>
                    <a:pt x="680085" y="1828800"/>
                  </a:lnTo>
                  <a:lnTo>
                    <a:pt x="680186" y="1829295"/>
                  </a:lnTo>
                  <a:lnTo>
                    <a:pt x="681355" y="1835150"/>
                  </a:lnTo>
                  <a:lnTo>
                    <a:pt x="682853" y="1837194"/>
                  </a:lnTo>
                  <a:lnTo>
                    <a:pt x="680618" y="1828800"/>
                  </a:lnTo>
                  <a:lnTo>
                    <a:pt x="686003" y="1828800"/>
                  </a:lnTo>
                  <a:lnTo>
                    <a:pt x="684314" y="1816100"/>
                  </a:lnTo>
                  <a:lnTo>
                    <a:pt x="686003" y="1820329"/>
                  </a:lnTo>
                  <a:lnTo>
                    <a:pt x="687692" y="1828800"/>
                  </a:lnTo>
                  <a:lnTo>
                    <a:pt x="686003" y="1828800"/>
                  </a:lnTo>
                  <a:lnTo>
                    <a:pt x="689368" y="1841449"/>
                  </a:lnTo>
                  <a:lnTo>
                    <a:pt x="691705" y="1841449"/>
                  </a:lnTo>
                  <a:lnTo>
                    <a:pt x="691603" y="1840903"/>
                  </a:lnTo>
                  <a:lnTo>
                    <a:pt x="689381" y="1828800"/>
                  </a:lnTo>
                  <a:lnTo>
                    <a:pt x="688543" y="1828800"/>
                  </a:lnTo>
                  <a:lnTo>
                    <a:pt x="687336" y="1823961"/>
                  </a:lnTo>
                  <a:lnTo>
                    <a:pt x="689381" y="1828800"/>
                  </a:lnTo>
                  <a:lnTo>
                    <a:pt x="690232" y="1828800"/>
                  </a:lnTo>
                  <a:lnTo>
                    <a:pt x="689495" y="1823288"/>
                  </a:lnTo>
                  <a:lnTo>
                    <a:pt x="689000" y="1821345"/>
                  </a:lnTo>
                  <a:lnTo>
                    <a:pt x="689381" y="1822450"/>
                  </a:lnTo>
                  <a:lnTo>
                    <a:pt x="689495" y="1823288"/>
                  </a:lnTo>
                  <a:lnTo>
                    <a:pt x="690880" y="1828800"/>
                  </a:lnTo>
                  <a:lnTo>
                    <a:pt x="694778" y="1828800"/>
                  </a:lnTo>
                  <a:lnTo>
                    <a:pt x="697255" y="1837194"/>
                  </a:lnTo>
                  <a:lnTo>
                    <a:pt x="697661" y="1838413"/>
                  </a:lnTo>
                  <a:lnTo>
                    <a:pt x="696112" y="1828800"/>
                  </a:lnTo>
                  <a:lnTo>
                    <a:pt x="694461" y="1816100"/>
                  </a:lnTo>
                  <a:lnTo>
                    <a:pt x="693610" y="1816100"/>
                  </a:lnTo>
                  <a:lnTo>
                    <a:pt x="689381" y="1803400"/>
                  </a:lnTo>
                  <a:lnTo>
                    <a:pt x="687692" y="1803400"/>
                  </a:lnTo>
                  <a:lnTo>
                    <a:pt x="687692" y="1790700"/>
                  </a:lnTo>
                  <a:lnTo>
                    <a:pt x="694512" y="1790700"/>
                  </a:lnTo>
                  <a:lnTo>
                    <a:pt x="701014" y="1803400"/>
                  </a:lnTo>
                  <a:lnTo>
                    <a:pt x="707199" y="1790700"/>
                  </a:lnTo>
                  <a:lnTo>
                    <a:pt x="712330" y="1790700"/>
                  </a:lnTo>
                  <a:lnTo>
                    <a:pt x="710869" y="1787105"/>
                  </a:lnTo>
                  <a:lnTo>
                    <a:pt x="707529" y="1778838"/>
                  </a:lnTo>
                  <a:lnTo>
                    <a:pt x="712000" y="1787105"/>
                  </a:lnTo>
                  <a:lnTo>
                    <a:pt x="713917" y="1790700"/>
                  </a:lnTo>
                  <a:lnTo>
                    <a:pt x="720686" y="1790700"/>
                  </a:lnTo>
                  <a:lnTo>
                    <a:pt x="713054" y="1777961"/>
                  </a:lnTo>
                  <a:lnTo>
                    <a:pt x="707656" y="1777961"/>
                  </a:lnTo>
                  <a:lnTo>
                    <a:pt x="700735" y="1765300"/>
                  </a:lnTo>
                  <a:lnTo>
                    <a:pt x="716140" y="1765300"/>
                  </a:lnTo>
                  <a:lnTo>
                    <a:pt x="713663" y="1752600"/>
                  </a:lnTo>
                  <a:lnTo>
                    <a:pt x="724916" y="1752600"/>
                  </a:lnTo>
                  <a:lnTo>
                    <a:pt x="713917" y="1739900"/>
                  </a:lnTo>
                  <a:lnTo>
                    <a:pt x="747750" y="1739900"/>
                  </a:lnTo>
                  <a:lnTo>
                    <a:pt x="737019" y="1727200"/>
                  </a:lnTo>
                  <a:lnTo>
                    <a:pt x="734847" y="1727200"/>
                  </a:lnTo>
                  <a:lnTo>
                    <a:pt x="734910" y="1714500"/>
                  </a:lnTo>
                  <a:lnTo>
                    <a:pt x="751979" y="1714500"/>
                  </a:lnTo>
                  <a:lnTo>
                    <a:pt x="739813" y="1701800"/>
                  </a:lnTo>
                  <a:lnTo>
                    <a:pt x="732002" y="1701800"/>
                  </a:lnTo>
                  <a:lnTo>
                    <a:pt x="725932" y="1689100"/>
                  </a:lnTo>
                  <a:lnTo>
                    <a:pt x="740346" y="1689100"/>
                  </a:lnTo>
                  <a:lnTo>
                    <a:pt x="748728" y="1701800"/>
                  </a:lnTo>
                  <a:lnTo>
                    <a:pt x="751446" y="1701800"/>
                  </a:lnTo>
                  <a:lnTo>
                    <a:pt x="741413" y="1689100"/>
                  </a:lnTo>
                  <a:lnTo>
                    <a:pt x="746937" y="1689100"/>
                  </a:lnTo>
                  <a:lnTo>
                    <a:pt x="745642" y="1676400"/>
                  </a:lnTo>
                  <a:lnTo>
                    <a:pt x="756615" y="1676400"/>
                  </a:lnTo>
                  <a:lnTo>
                    <a:pt x="747750" y="1663700"/>
                  </a:lnTo>
                  <a:lnTo>
                    <a:pt x="763612" y="1663700"/>
                  </a:lnTo>
                  <a:lnTo>
                    <a:pt x="758507" y="1651000"/>
                  </a:lnTo>
                  <a:lnTo>
                    <a:pt x="760704" y="1651000"/>
                  </a:lnTo>
                  <a:lnTo>
                    <a:pt x="761238" y="1638300"/>
                  </a:lnTo>
                  <a:lnTo>
                    <a:pt x="754519" y="1625600"/>
                  </a:lnTo>
                  <a:lnTo>
                    <a:pt x="757059" y="1625600"/>
                  </a:lnTo>
                  <a:lnTo>
                    <a:pt x="753351" y="1612900"/>
                  </a:lnTo>
                  <a:lnTo>
                    <a:pt x="750074" y="1612900"/>
                  </a:lnTo>
                  <a:lnTo>
                    <a:pt x="751192" y="1625600"/>
                  </a:lnTo>
                  <a:lnTo>
                    <a:pt x="745210" y="1625600"/>
                  </a:lnTo>
                  <a:lnTo>
                    <a:pt x="733374" y="1612900"/>
                  </a:lnTo>
                  <a:lnTo>
                    <a:pt x="749020" y="1612900"/>
                  </a:lnTo>
                  <a:lnTo>
                    <a:pt x="746582" y="1600200"/>
                  </a:lnTo>
                  <a:lnTo>
                    <a:pt x="756627" y="1600200"/>
                  </a:lnTo>
                  <a:lnTo>
                    <a:pt x="758329" y="1612900"/>
                  </a:lnTo>
                  <a:lnTo>
                    <a:pt x="758748" y="1612900"/>
                  </a:lnTo>
                  <a:lnTo>
                    <a:pt x="771194" y="1625600"/>
                  </a:lnTo>
                  <a:lnTo>
                    <a:pt x="789571" y="1625600"/>
                  </a:lnTo>
                  <a:lnTo>
                    <a:pt x="787133" y="1612900"/>
                  </a:lnTo>
                  <a:lnTo>
                    <a:pt x="790041" y="1612900"/>
                  </a:lnTo>
                  <a:lnTo>
                    <a:pt x="784098" y="1600200"/>
                  </a:lnTo>
                  <a:lnTo>
                    <a:pt x="767207" y="1600200"/>
                  </a:lnTo>
                  <a:lnTo>
                    <a:pt x="769302" y="1587500"/>
                  </a:lnTo>
                  <a:lnTo>
                    <a:pt x="784021" y="1587500"/>
                  </a:lnTo>
                  <a:lnTo>
                    <a:pt x="797306" y="1600200"/>
                  </a:lnTo>
                  <a:lnTo>
                    <a:pt x="795121" y="1587500"/>
                  </a:lnTo>
                  <a:lnTo>
                    <a:pt x="786155" y="1587500"/>
                  </a:lnTo>
                  <a:lnTo>
                    <a:pt x="777354" y="1574800"/>
                  </a:lnTo>
                  <a:lnTo>
                    <a:pt x="795959" y="1587500"/>
                  </a:lnTo>
                  <a:lnTo>
                    <a:pt x="794397" y="1574800"/>
                  </a:lnTo>
                  <a:lnTo>
                    <a:pt x="799490" y="1574800"/>
                  </a:lnTo>
                  <a:lnTo>
                    <a:pt x="795655" y="1562100"/>
                  </a:lnTo>
                  <a:lnTo>
                    <a:pt x="802906" y="1562100"/>
                  </a:lnTo>
                  <a:lnTo>
                    <a:pt x="800722" y="1549387"/>
                  </a:lnTo>
                  <a:lnTo>
                    <a:pt x="798703" y="1536700"/>
                  </a:lnTo>
                  <a:lnTo>
                    <a:pt x="798499" y="1524000"/>
                  </a:lnTo>
                  <a:lnTo>
                    <a:pt x="803579" y="1536700"/>
                  </a:lnTo>
                  <a:lnTo>
                    <a:pt x="813727" y="1536700"/>
                  </a:lnTo>
                  <a:lnTo>
                    <a:pt x="815149" y="1524000"/>
                  </a:lnTo>
                  <a:lnTo>
                    <a:pt x="821905" y="1511223"/>
                  </a:lnTo>
                  <a:lnTo>
                    <a:pt x="831989" y="1511223"/>
                  </a:lnTo>
                  <a:lnTo>
                    <a:pt x="843330" y="1498600"/>
                  </a:lnTo>
                  <a:lnTo>
                    <a:pt x="838263" y="1498600"/>
                  </a:lnTo>
                  <a:lnTo>
                    <a:pt x="831481" y="1486090"/>
                  </a:lnTo>
                  <a:lnTo>
                    <a:pt x="837628" y="1498600"/>
                  </a:lnTo>
                  <a:lnTo>
                    <a:pt x="830643" y="1498600"/>
                  </a:lnTo>
                  <a:lnTo>
                    <a:pt x="831481" y="1486090"/>
                  </a:lnTo>
                  <a:lnTo>
                    <a:pt x="831367" y="1485849"/>
                  </a:lnTo>
                  <a:lnTo>
                    <a:pt x="830135" y="1483360"/>
                  </a:lnTo>
                  <a:lnTo>
                    <a:pt x="831469" y="1485849"/>
                  </a:lnTo>
                  <a:lnTo>
                    <a:pt x="834313" y="1485849"/>
                  </a:lnTo>
                  <a:lnTo>
                    <a:pt x="833793" y="1483360"/>
                  </a:lnTo>
                  <a:lnTo>
                    <a:pt x="831710" y="1473200"/>
                  </a:lnTo>
                  <a:lnTo>
                    <a:pt x="834478" y="1460474"/>
                  </a:lnTo>
                  <a:lnTo>
                    <a:pt x="848410" y="1460474"/>
                  </a:lnTo>
                  <a:lnTo>
                    <a:pt x="848626" y="1447800"/>
                  </a:lnTo>
                  <a:lnTo>
                    <a:pt x="841222" y="1447800"/>
                  </a:lnTo>
                  <a:lnTo>
                    <a:pt x="835088" y="1435100"/>
                  </a:lnTo>
                  <a:lnTo>
                    <a:pt x="848385" y="1435100"/>
                  </a:lnTo>
                  <a:lnTo>
                    <a:pt x="853909" y="1422400"/>
                  </a:lnTo>
                  <a:lnTo>
                    <a:pt x="862012" y="1409623"/>
                  </a:lnTo>
                  <a:lnTo>
                    <a:pt x="877138" y="1409623"/>
                  </a:lnTo>
                  <a:lnTo>
                    <a:pt x="877049" y="1409458"/>
                  </a:lnTo>
                  <a:lnTo>
                    <a:pt x="871169" y="1397000"/>
                  </a:lnTo>
                  <a:lnTo>
                    <a:pt x="876935" y="1397000"/>
                  </a:lnTo>
                  <a:lnTo>
                    <a:pt x="866178" y="1384300"/>
                  </a:lnTo>
                  <a:lnTo>
                    <a:pt x="903274" y="1384300"/>
                  </a:lnTo>
                  <a:lnTo>
                    <a:pt x="897788" y="1371600"/>
                  </a:lnTo>
                  <a:lnTo>
                    <a:pt x="891514" y="1371600"/>
                  </a:lnTo>
                  <a:lnTo>
                    <a:pt x="888161" y="1358900"/>
                  </a:lnTo>
                  <a:lnTo>
                    <a:pt x="898436" y="1367967"/>
                  </a:lnTo>
                  <a:lnTo>
                    <a:pt x="901687" y="1370736"/>
                  </a:lnTo>
                  <a:lnTo>
                    <a:pt x="889863" y="1358900"/>
                  </a:lnTo>
                  <a:lnTo>
                    <a:pt x="894092" y="1358900"/>
                  </a:lnTo>
                  <a:lnTo>
                    <a:pt x="894168" y="1358188"/>
                  </a:lnTo>
                  <a:lnTo>
                    <a:pt x="895553" y="1346200"/>
                  </a:lnTo>
                  <a:lnTo>
                    <a:pt x="911809" y="1346200"/>
                  </a:lnTo>
                  <a:lnTo>
                    <a:pt x="919467" y="1358900"/>
                  </a:lnTo>
                  <a:lnTo>
                    <a:pt x="919416" y="1358188"/>
                  </a:lnTo>
                  <a:lnTo>
                    <a:pt x="918616" y="1346200"/>
                  </a:lnTo>
                  <a:lnTo>
                    <a:pt x="919467" y="1346200"/>
                  </a:lnTo>
                  <a:lnTo>
                    <a:pt x="921994" y="1346200"/>
                  </a:lnTo>
                  <a:lnTo>
                    <a:pt x="924534" y="1346200"/>
                  </a:lnTo>
                  <a:lnTo>
                    <a:pt x="924534" y="1336319"/>
                  </a:lnTo>
                  <a:lnTo>
                    <a:pt x="930465" y="1346200"/>
                  </a:lnTo>
                  <a:lnTo>
                    <a:pt x="931303" y="1346200"/>
                  </a:lnTo>
                  <a:lnTo>
                    <a:pt x="929614" y="1333500"/>
                  </a:lnTo>
                  <a:lnTo>
                    <a:pt x="926922" y="1333500"/>
                  </a:lnTo>
                  <a:lnTo>
                    <a:pt x="923086" y="1322666"/>
                  </a:lnTo>
                  <a:lnTo>
                    <a:pt x="922655" y="1321511"/>
                  </a:lnTo>
                  <a:lnTo>
                    <a:pt x="922553" y="1321168"/>
                  </a:lnTo>
                  <a:lnTo>
                    <a:pt x="922401" y="1320749"/>
                  </a:lnTo>
                  <a:lnTo>
                    <a:pt x="919924" y="1312595"/>
                  </a:lnTo>
                  <a:lnTo>
                    <a:pt x="916927" y="1308100"/>
                  </a:lnTo>
                  <a:lnTo>
                    <a:pt x="916927" y="1346200"/>
                  </a:lnTo>
                  <a:lnTo>
                    <a:pt x="914387" y="1346200"/>
                  </a:lnTo>
                  <a:lnTo>
                    <a:pt x="911847" y="1333500"/>
                  </a:lnTo>
                  <a:lnTo>
                    <a:pt x="916927" y="1346200"/>
                  </a:lnTo>
                  <a:lnTo>
                    <a:pt x="916927" y="1308100"/>
                  </a:lnTo>
                  <a:lnTo>
                    <a:pt x="917740" y="1309306"/>
                  </a:lnTo>
                  <a:lnTo>
                    <a:pt x="919848" y="1312329"/>
                  </a:lnTo>
                  <a:lnTo>
                    <a:pt x="919924" y="1312595"/>
                  </a:lnTo>
                  <a:lnTo>
                    <a:pt x="921689" y="1315250"/>
                  </a:lnTo>
                  <a:lnTo>
                    <a:pt x="920724" y="1308036"/>
                  </a:lnTo>
                  <a:lnTo>
                    <a:pt x="922299" y="1308036"/>
                  </a:lnTo>
                  <a:lnTo>
                    <a:pt x="925703" y="1320749"/>
                  </a:lnTo>
                  <a:lnTo>
                    <a:pt x="925779" y="1321168"/>
                  </a:lnTo>
                  <a:lnTo>
                    <a:pt x="925868" y="1321701"/>
                  </a:lnTo>
                  <a:lnTo>
                    <a:pt x="927582" y="1331544"/>
                  </a:lnTo>
                  <a:lnTo>
                    <a:pt x="927849" y="1332420"/>
                  </a:lnTo>
                  <a:lnTo>
                    <a:pt x="927785" y="1331544"/>
                  </a:lnTo>
                  <a:lnTo>
                    <a:pt x="927074" y="1320749"/>
                  </a:lnTo>
                  <a:lnTo>
                    <a:pt x="927912" y="1320749"/>
                  </a:lnTo>
                  <a:lnTo>
                    <a:pt x="928039" y="1321701"/>
                  </a:lnTo>
                  <a:lnTo>
                    <a:pt x="929614" y="1333500"/>
                  </a:lnTo>
                  <a:lnTo>
                    <a:pt x="932154" y="1333500"/>
                  </a:lnTo>
                  <a:lnTo>
                    <a:pt x="933843" y="1339850"/>
                  </a:lnTo>
                  <a:lnTo>
                    <a:pt x="934694" y="1346200"/>
                  </a:lnTo>
                  <a:lnTo>
                    <a:pt x="935532" y="1346200"/>
                  </a:lnTo>
                  <a:lnTo>
                    <a:pt x="936383" y="1346200"/>
                  </a:lnTo>
                  <a:lnTo>
                    <a:pt x="936117" y="1345196"/>
                  </a:lnTo>
                  <a:lnTo>
                    <a:pt x="944079" y="1331544"/>
                  </a:lnTo>
                  <a:lnTo>
                    <a:pt x="946823" y="1326934"/>
                  </a:lnTo>
                  <a:lnTo>
                    <a:pt x="945502" y="1331544"/>
                  </a:lnTo>
                  <a:lnTo>
                    <a:pt x="947496" y="1325676"/>
                  </a:lnTo>
                  <a:lnTo>
                    <a:pt x="947013" y="1326502"/>
                  </a:lnTo>
                  <a:lnTo>
                    <a:pt x="948804" y="1320749"/>
                  </a:lnTo>
                  <a:lnTo>
                    <a:pt x="949109" y="1319733"/>
                  </a:lnTo>
                  <a:lnTo>
                    <a:pt x="949299" y="1319212"/>
                  </a:lnTo>
                  <a:lnTo>
                    <a:pt x="948258" y="1320749"/>
                  </a:lnTo>
                  <a:lnTo>
                    <a:pt x="949274" y="1319212"/>
                  </a:lnTo>
                  <a:lnTo>
                    <a:pt x="949350" y="1318983"/>
                  </a:lnTo>
                  <a:lnTo>
                    <a:pt x="949439" y="1318691"/>
                  </a:lnTo>
                  <a:lnTo>
                    <a:pt x="949718" y="1317929"/>
                  </a:lnTo>
                  <a:lnTo>
                    <a:pt x="949629" y="1318691"/>
                  </a:lnTo>
                  <a:lnTo>
                    <a:pt x="953592" y="1312735"/>
                  </a:lnTo>
                  <a:lnTo>
                    <a:pt x="952741" y="1314170"/>
                  </a:lnTo>
                  <a:lnTo>
                    <a:pt x="949452" y="1318983"/>
                  </a:lnTo>
                  <a:lnTo>
                    <a:pt x="949375" y="1319733"/>
                  </a:lnTo>
                  <a:lnTo>
                    <a:pt x="949159" y="1320749"/>
                  </a:lnTo>
                  <a:lnTo>
                    <a:pt x="947966" y="1324267"/>
                  </a:lnTo>
                  <a:lnTo>
                    <a:pt x="947737" y="1325257"/>
                  </a:lnTo>
                  <a:lnTo>
                    <a:pt x="957770" y="1308036"/>
                  </a:lnTo>
                  <a:lnTo>
                    <a:pt x="959243" y="1308036"/>
                  </a:lnTo>
                  <a:lnTo>
                    <a:pt x="964539" y="1308036"/>
                  </a:lnTo>
                  <a:lnTo>
                    <a:pt x="959218" y="1318806"/>
                  </a:lnTo>
                  <a:lnTo>
                    <a:pt x="959243" y="1308036"/>
                  </a:lnTo>
                  <a:lnTo>
                    <a:pt x="955840" y="1317320"/>
                  </a:lnTo>
                  <a:lnTo>
                    <a:pt x="955840" y="1320749"/>
                  </a:lnTo>
                  <a:lnTo>
                    <a:pt x="955763" y="1321168"/>
                  </a:lnTo>
                  <a:lnTo>
                    <a:pt x="955662" y="1321625"/>
                  </a:lnTo>
                  <a:lnTo>
                    <a:pt x="955840" y="1320749"/>
                  </a:lnTo>
                  <a:lnTo>
                    <a:pt x="955840" y="1317320"/>
                  </a:lnTo>
                  <a:lnTo>
                    <a:pt x="954582" y="1320749"/>
                  </a:lnTo>
                  <a:lnTo>
                    <a:pt x="954265" y="1320749"/>
                  </a:lnTo>
                  <a:lnTo>
                    <a:pt x="954151" y="1321168"/>
                  </a:lnTo>
                  <a:lnTo>
                    <a:pt x="954049" y="1321511"/>
                  </a:lnTo>
                  <a:lnTo>
                    <a:pt x="954163" y="1320749"/>
                  </a:lnTo>
                  <a:lnTo>
                    <a:pt x="953884" y="1320749"/>
                  </a:lnTo>
                  <a:lnTo>
                    <a:pt x="953795" y="1321168"/>
                  </a:lnTo>
                  <a:lnTo>
                    <a:pt x="953693" y="1321701"/>
                  </a:lnTo>
                  <a:lnTo>
                    <a:pt x="953528" y="1322628"/>
                  </a:lnTo>
                  <a:lnTo>
                    <a:pt x="953414" y="1322984"/>
                  </a:lnTo>
                  <a:lnTo>
                    <a:pt x="952169" y="1326718"/>
                  </a:lnTo>
                  <a:lnTo>
                    <a:pt x="950633" y="1331544"/>
                  </a:lnTo>
                  <a:lnTo>
                    <a:pt x="952931" y="1325257"/>
                  </a:lnTo>
                  <a:lnTo>
                    <a:pt x="953300" y="1324267"/>
                  </a:lnTo>
                  <a:lnTo>
                    <a:pt x="953731" y="1322679"/>
                  </a:lnTo>
                  <a:lnTo>
                    <a:pt x="953757" y="1322984"/>
                  </a:lnTo>
                  <a:lnTo>
                    <a:pt x="953300" y="1324267"/>
                  </a:lnTo>
                  <a:lnTo>
                    <a:pt x="952842" y="1325676"/>
                  </a:lnTo>
                  <a:lnTo>
                    <a:pt x="952627" y="1326502"/>
                  </a:lnTo>
                  <a:lnTo>
                    <a:pt x="952627" y="1326718"/>
                  </a:lnTo>
                  <a:lnTo>
                    <a:pt x="951598" y="1331544"/>
                  </a:lnTo>
                  <a:lnTo>
                    <a:pt x="951179" y="1333500"/>
                  </a:lnTo>
                  <a:lnTo>
                    <a:pt x="953300" y="1333500"/>
                  </a:lnTo>
                  <a:lnTo>
                    <a:pt x="953693" y="1331544"/>
                  </a:lnTo>
                  <a:lnTo>
                    <a:pt x="954544" y="1326870"/>
                  </a:lnTo>
                  <a:lnTo>
                    <a:pt x="954646" y="1326718"/>
                  </a:lnTo>
                  <a:lnTo>
                    <a:pt x="954697" y="1326502"/>
                  </a:lnTo>
                  <a:lnTo>
                    <a:pt x="954862" y="1325676"/>
                  </a:lnTo>
                  <a:lnTo>
                    <a:pt x="954722" y="1326502"/>
                  </a:lnTo>
                  <a:lnTo>
                    <a:pt x="957795" y="1321701"/>
                  </a:lnTo>
                  <a:lnTo>
                    <a:pt x="957795" y="1321511"/>
                  </a:lnTo>
                  <a:lnTo>
                    <a:pt x="958062" y="1321168"/>
                  </a:lnTo>
                  <a:lnTo>
                    <a:pt x="958265" y="1320749"/>
                  </a:lnTo>
                  <a:lnTo>
                    <a:pt x="958075" y="1321168"/>
                  </a:lnTo>
                  <a:lnTo>
                    <a:pt x="958418" y="1320749"/>
                  </a:lnTo>
                  <a:lnTo>
                    <a:pt x="959218" y="1320749"/>
                  </a:lnTo>
                  <a:lnTo>
                    <a:pt x="959218" y="1319733"/>
                  </a:lnTo>
                  <a:lnTo>
                    <a:pt x="960907" y="1317625"/>
                  </a:lnTo>
                  <a:lnTo>
                    <a:pt x="959243" y="1320749"/>
                  </a:lnTo>
                  <a:lnTo>
                    <a:pt x="960767" y="1320749"/>
                  </a:lnTo>
                  <a:lnTo>
                    <a:pt x="963612" y="1314246"/>
                  </a:lnTo>
                  <a:lnTo>
                    <a:pt x="966317" y="1308036"/>
                  </a:lnTo>
                  <a:lnTo>
                    <a:pt x="966406" y="1307782"/>
                  </a:lnTo>
                  <a:lnTo>
                    <a:pt x="966457" y="1307642"/>
                  </a:lnTo>
                  <a:lnTo>
                    <a:pt x="967041" y="1305839"/>
                  </a:lnTo>
                  <a:lnTo>
                    <a:pt x="966012" y="1308036"/>
                  </a:lnTo>
                  <a:lnTo>
                    <a:pt x="964882" y="1308036"/>
                  </a:lnTo>
                  <a:lnTo>
                    <a:pt x="968362" y="1301775"/>
                  </a:lnTo>
                  <a:lnTo>
                    <a:pt x="970445" y="1295400"/>
                  </a:lnTo>
                  <a:lnTo>
                    <a:pt x="972756" y="1295400"/>
                  </a:lnTo>
                  <a:lnTo>
                    <a:pt x="972464" y="1296670"/>
                  </a:lnTo>
                  <a:lnTo>
                    <a:pt x="972464" y="1312329"/>
                  </a:lnTo>
                  <a:lnTo>
                    <a:pt x="972400" y="1312595"/>
                  </a:lnTo>
                  <a:lnTo>
                    <a:pt x="971562" y="1315732"/>
                  </a:lnTo>
                  <a:lnTo>
                    <a:pt x="971562" y="1321308"/>
                  </a:lnTo>
                  <a:lnTo>
                    <a:pt x="971473" y="1321511"/>
                  </a:lnTo>
                  <a:lnTo>
                    <a:pt x="971372" y="1321701"/>
                  </a:lnTo>
                  <a:lnTo>
                    <a:pt x="971372" y="1321511"/>
                  </a:lnTo>
                  <a:lnTo>
                    <a:pt x="971562" y="1321308"/>
                  </a:lnTo>
                  <a:lnTo>
                    <a:pt x="971562" y="1315732"/>
                  </a:lnTo>
                  <a:lnTo>
                    <a:pt x="971359" y="1316482"/>
                  </a:lnTo>
                  <a:lnTo>
                    <a:pt x="970241" y="1320749"/>
                  </a:lnTo>
                  <a:lnTo>
                    <a:pt x="971359" y="1316482"/>
                  </a:lnTo>
                  <a:lnTo>
                    <a:pt x="968514" y="1320749"/>
                  </a:lnTo>
                  <a:lnTo>
                    <a:pt x="966000" y="1320749"/>
                  </a:lnTo>
                  <a:lnTo>
                    <a:pt x="966266" y="1319733"/>
                  </a:lnTo>
                  <a:lnTo>
                    <a:pt x="966508" y="1319212"/>
                  </a:lnTo>
                  <a:lnTo>
                    <a:pt x="966050" y="1319733"/>
                  </a:lnTo>
                  <a:lnTo>
                    <a:pt x="966406" y="1319212"/>
                  </a:lnTo>
                  <a:lnTo>
                    <a:pt x="966470" y="1318983"/>
                  </a:lnTo>
                  <a:lnTo>
                    <a:pt x="966546" y="1318691"/>
                  </a:lnTo>
                  <a:lnTo>
                    <a:pt x="966508" y="1319212"/>
                  </a:lnTo>
                  <a:lnTo>
                    <a:pt x="972464" y="1312329"/>
                  </a:lnTo>
                  <a:lnTo>
                    <a:pt x="972464" y="1296670"/>
                  </a:lnTo>
                  <a:lnTo>
                    <a:pt x="969835" y="1308036"/>
                  </a:lnTo>
                  <a:lnTo>
                    <a:pt x="971092" y="1308036"/>
                  </a:lnTo>
                  <a:lnTo>
                    <a:pt x="967155" y="1316482"/>
                  </a:lnTo>
                  <a:lnTo>
                    <a:pt x="965187" y="1320749"/>
                  </a:lnTo>
                  <a:lnTo>
                    <a:pt x="967130" y="1316482"/>
                  </a:lnTo>
                  <a:lnTo>
                    <a:pt x="969391" y="1308036"/>
                  </a:lnTo>
                  <a:lnTo>
                    <a:pt x="968565" y="1308036"/>
                  </a:lnTo>
                  <a:lnTo>
                    <a:pt x="966330" y="1308036"/>
                  </a:lnTo>
                  <a:lnTo>
                    <a:pt x="963612" y="1314246"/>
                  </a:lnTo>
                  <a:lnTo>
                    <a:pt x="968527" y="1308074"/>
                  </a:lnTo>
                  <a:lnTo>
                    <a:pt x="958367" y="1333500"/>
                  </a:lnTo>
                  <a:lnTo>
                    <a:pt x="962431" y="1333500"/>
                  </a:lnTo>
                  <a:lnTo>
                    <a:pt x="964298" y="1333500"/>
                  </a:lnTo>
                  <a:lnTo>
                    <a:pt x="966825" y="1333500"/>
                  </a:lnTo>
                  <a:lnTo>
                    <a:pt x="978408" y="1333500"/>
                  </a:lnTo>
                  <a:lnTo>
                    <a:pt x="982903" y="1346200"/>
                  </a:lnTo>
                  <a:lnTo>
                    <a:pt x="969365" y="1346200"/>
                  </a:lnTo>
                  <a:lnTo>
                    <a:pt x="966825" y="1333500"/>
                  </a:lnTo>
                  <a:lnTo>
                    <a:pt x="952449" y="1346200"/>
                  </a:lnTo>
                  <a:lnTo>
                    <a:pt x="967676" y="1346200"/>
                  </a:lnTo>
                  <a:lnTo>
                    <a:pt x="965987" y="1358900"/>
                  </a:lnTo>
                  <a:lnTo>
                    <a:pt x="967676" y="1371600"/>
                  </a:lnTo>
                  <a:lnTo>
                    <a:pt x="979843" y="1371600"/>
                  </a:lnTo>
                  <a:lnTo>
                    <a:pt x="990727" y="1384300"/>
                  </a:lnTo>
                  <a:lnTo>
                    <a:pt x="990727" y="986663"/>
                  </a:lnTo>
                  <a:lnTo>
                    <a:pt x="988187" y="990600"/>
                  </a:lnTo>
                  <a:lnTo>
                    <a:pt x="980960" y="990600"/>
                  </a:lnTo>
                  <a:lnTo>
                    <a:pt x="980960" y="1257300"/>
                  </a:lnTo>
                  <a:lnTo>
                    <a:pt x="973594" y="1282700"/>
                  </a:lnTo>
                  <a:lnTo>
                    <a:pt x="965136" y="1295400"/>
                  </a:lnTo>
                  <a:lnTo>
                    <a:pt x="974432" y="1270000"/>
                  </a:lnTo>
                  <a:lnTo>
                    <a:pt x="980465" y="1257300"/>
                  </a:lnTo>
                  <a:lnTo>
                    <a:pt x="980960" y="1257300"/>
                  </a:lnTo>
                  <a:lnTo>
                    <a:pt x="980960" y="990600"/>
                  </a:lnTo>
                  <a:lnTo>
                    <a:pt x="978408" y="990600"/>
                  </a:lnTo>
                  <a:lnTo>
                    <a:pt x="970216" y="977900"/>
                  </a:lnTo>
                  <a:lnTo>
                    <a:pt x="970216" y="1257300"/>
                  </a:lnTo>
                  <a:lnTo>
                    <a:pt x="969137" y="1270000"/>
                  </a:lnTo>
                  <a:lnTo>
                    <a:pt x="967257" y="1270000"/>
                  </a:lnTo>
                  <a:lnTo>
                    <a:pt x="964742" y="1282700"/>
                  </a:lnTo>
                  <a:lnTo>
                    <a:pt x="961758" y="1282700"/>
                  </a:lnTo>
                  <a:lnTo>
                    <a:pt x="954938" y="1308036"/>
                  </a:lnTo>
                  <a:lnTo>
                    <a:pt x="954227" y="1309306"/>
                  </a:lnTo>
                  <a:lnTo>
                    <a:pt x="950150" y="1316482"/>
                  </a:lnTo>
                  <a:lnTo>
                    <a:pt x="947724" y="1320749"/>
                  </a:lnTo>
                  <a:lnTo>
                    <a:pt x="940943" y="1333500"/>
                  </a:lnTo>
                  <a:lnTo>
                    <a:pt x="936053" y="1344980"/>
                  </a:lnTo>
                  <a:lnTo>
                    <a:pt x="934694" y="1339850"/>
                  </a:lnTo>
                  <a:lnTo>
                    <a:pt x="933843" y="1333500"/>
                  </a:lnTo>
                  <a:lnTo>
                    <a:pt x="934694" y="1333500"/>
                  </a:lnTo>
                  <a:lnTo>
                    <a:pt x="934580" y="1332420"/>
                  </a:lnTo>
                  <a:lnTo>
                    <a:pt x="934478" y="1331544"/>
                  </a:lnTo>
                  <a:lnTo>
                    <a:pt x="933335" y="1320749"/>
                  </a:lnTo>
                  <a:lnTo>
                    <a:pt x="933272" y="1319212"/>
                  </a:lnTo>
                  <a:lnTo>
                    <a:pt x="933157" y="1316482"/>
                  </a:lnTo>
                  <a:lnTo>
                    <a:pt x="933056" y="1314246"/>
                  </a:lnTo>
                  <a:lnTo>
                    <a:pt x="932967" y="1312329"/>
                  </a:lnTo>
                  <a:lnTo>
                    <a:pt x="932789" y="1308036"/>
                  </a:lnTo>
                  <a:lnTo>
                    <a:pt x="932662" y="1303045"/>
                  </a:lnTo>
                  <a:lnTo>
                    <a:pt x="932599" y="1300391"/>
                  </a:lnTo>
                  <a:lnTo>
                    <a:pt x="932472" y="1295400"/>
                  </a:lnTo>
                  <a:lnTo>
                    <a:pt x="932154" y="1282700"/>
                  </a:lnTo>
                  <a:lnTo>
                    <a:pt x="932256" y="1284185"/>
                  </a:lnTo>
                  <a:lnTo>
                    <a:pt x="932992" y="1295400"/>
                  </a:lnTo>
                  <a:lnTo>
                    <a:pt x="934694" y="1295400"/>
                  </a:lnTo>
                  <a:lnTo>
                    <a:pt x="936371" y="1308036"/>
                  </a:lnTo>
                  <a:lnTo>
                    <a:pt x="938072" y="1308036"/>
                  </a:lnTo>
                  <a:lnTo>
                    <a:pt x="938098" y="1307642"/>
                  </a:lnTo>
                  <a:lnTo>
                    <a:pt x="938225" y="1305839"/>
                  </a:lnTo>
                  <a:lnTo>
                    <a:pt x="938936" y="1295400"/>
                  </a:lnTo>
                  <a:lnTo>
                    <a:pt x="939241" y="1282700"/>
                  </a:lnTo>
                  <a:lnTo>
                    <a:pt x="939380" y="1282700"/>
                  </a:lnTo>
                  <a:lnTo>
                    <a:pt x="939761" y="1270000"/>
                  </a:lnTo>
                  <a:lnTo>
                    <a:pt x="939507" y="1282700"/>
                  </a:lnTo>
                  <a:lnTo>
                    <a:pt x="939660" y="1282700"/>
                  </a:lnTo>
                  <a:lnTo>
                    <a:pt x="939571" y="1296644"/>
                  </a:lnTo>
                  <a:lnTo>
                    <a:pt x="939444" y="1298803"/>
                  </a:lnTo>
                  <a:lnTo>
                    <a:pt x="939342" y="1300734"/>
                  </a:lnTo>
                  <a:lnTo>
                    <a:pt x="939228" y="1302588"/>
                  </a:lnTo>
                  <a:lnTo>
                    <a:pt x="939203" y="1303045"/>
                  </a:lnTo>
                  <a:lnTo>
                    <a:pt x="938923" y="1308036"/>
                  </a:lnTo>
                  <a:lnTo>
                    <a:pt x="940612" y="1308036"/>
                  </a:lnTo>
                  <a:lnTo>
                    <a:pt x="940638" y="1307642"/>
                  </a:lnTo>
                  <a:lnTo>
                    <a:pt x="940765" y="1305839"/>
                  </a:lnTo>
                  <a:lnTo>
                    <a:pt x="941451" y="1295400"/>
                  </a:lnTo>
                  <a:lnTo>
                    <a:pt x="942251" y="1295400"/>
                  </a:lnTo>
                  <a:lnTo>
                    <a:pt x="943356" y="1282700"/>
                  </a:lnTo>
                  <a:lnTo>
                    <a:pt x="944791" y="1282700"/>
                  </a:lnTo>
                  <a:lnTo>
                    <a:pt x="946531" y="1270000"/>
                  </a:lnTo>
                  <a:lnTo>
                    <a:pt x="947051" y="1257300"/>
                  </a:lnTo>
                  <a:lnTo>
                    <a:pt x="947483" y="1257300"/>
                  </a:lnTo>
                  <a:lnTo>
                    <a:pt x="948080" y="1244600"/>
                  </a:lnTo>
                  <a:lnTo>
                    <a:pt x="949490" y="1244600"/>
                  </a:lnTo>
                  <a:lnTo>
                    <a:pt x="948588" y="1257300"/>
                  </a:lnTo>
                  <a:lnTo>
                    <a:pt x="949071" y="1257300"/>
                  </a:lnTo>
                  <a:lnTo>
                    <a:pt x="950760" y="1257300"/>
                  </a:lnTo>
                  <a:lnTo>
                    <a:pt x="959485" y="1257300"/>
                  </a:lnTo>
                  <a:lnTo>
                    <a:pt x="962596" y="1244600"/>
                  </a:lnTo>
                  <a:lnTo>
                    <a:pt x="957529" y="1270000"/>
                  </a:lnTo>
                  <a:lnTo>
                    <a:pt x="959802" y="1270000"/>
                  </a:lnTo>
                  <a:lnTo>
                    <a:pt x="964298" y="1257300"/>
                  </a:lnTo>
                  <a:lnTo>
                    <a:pt x="955954" y="1282700"/>
                  </a:lnTo>
                  <a:lnTo>
                    <a:pt x="952220" y="1301343"/>
                  </a:lnTo>
                  <a:lnTo>
                    <a:pt x="953135" y="1299375"/>
                  </a:lnTo>
                  <a:lnTo>
                    <a:pt x="953401" y="1298803"/>
                  </a:lnTo>
                  <a:lnTo>
                    <a:pt x="954989" y="1295400"/>
                  </a:lnTo>
                  <a:lnTo>
                    <a:pt x="954252" y="1295400"/>
                  </a:lnTo>
                  <a:lnTo>
                    <a:pt x="958202" y="1282700"/>
                  </a:lnTo>
                  <a:lnTo>
                    <a:pt x="964298" y="1270000"/>
                  </a:lnTo>
                  <a:lnTo>
                    <a:pt x="966825" y="1270000"/>
                  </a:lnTo>
                  <a:lnTo>
                    <a:pt x="968527" y="1257300"/>
                  </a:lnTo>
                  <a:lnTo>
                    <a:pt x="970216" y="1257300"/>
                  </a:lnTo>
                  <a:lnTo>
                    <a:pt x="970216" y="977900"/>
                  </a:lnTo>
                  <a:lnTo>
                    <a:pt x="972578" y="965200"/>
                  </a:lnTo>
                  <a:lnTo>
                    <a:pt x="999820" y="965200"/>
                  </a:lnTo>
                  <a:lnTo>
                    <a:pt x="999820" y="609600"/>
                  </a:lnTo>
                  <a:lnTo>
                    <a:pt x="990511" y="609600"/>
                  </a:lnTo>
                  <a:lnTo>
                    <a:pt x="991362" y="596900"/>
                  </a:lnTo>
                  <a:lnTo>
                    <a:pt x="974445" y="596900"/>
                  </a:lnTo>
                  <a:lnTo>
                    <a:pt x="973594" y="609600"/>
                  </a:lnTo>
                  <a:lnTo>
                    <a:pt x="970216" y="609600"/>
                  </a:lnTo>
                  <a:lnTo>
                    <a:pt x="974445" y="596900"/>
                  </a:lnTo>
                  <a:lnTo>
                    <a:pt x="973594" y="596900"/>
                  </a:lnTo>
                  <a:lnTo>
                    <a:pt x="970140" y="585368"/>
                  </a:lnTo>
                  <a:lnTo>
                    <a:pt x="969810" y="584161"/>
                  </a:lnTo>
                  <a:lnTo>
                    <a:pt x="964717" y="596900"/>
                  </a:lnTo>
                  <a:lnTo>
                    <a:pt x="958367" y="596900"/>
                  </a:lnTo>
                  <a:lnTo>
                    <a:pt x="958367" y="584161"/>
                  </a:lnTo>
                  <a:lnTo>
                    <a:pt x="951509" y="584161"/>
                  </a:lnTo>
                  <a:lnTo>
                    <a:pt x="948283" y="596900"/>
                  </a:lnTo>
                  <a:lnTo>
                    <a:pt x="925398" y="596900"/>
                  </a:lnTo>
                  <a:lnTo>
                    <a:pt x="925398" y="698461"/>
                  </a:lnTo>
                  <a:lnTo>
                    <a:pt x="922413" y="711200"/>
                  </a:lnTo>
                  <a:lnTo>
                    <a:pt x="918425" y="711200"/>
                  </a:lnTo>
                  <a:lnTo>
                    <a:pt x="918425" y="1305775"/>
                  </a:lnTo>
                  <a:lnTo>
                    <a:pt x="917752" y="1303324"/>
                  </a:lnTo>
                  <a:lnTo>
                    <a:pt x="916559" y="1297622"/>
                  </a:lnTo>
                  <a:lnTo>
                    <a:pt x="916851" y="1298803"/>
                  </a:lnTo>
                  <a:lnTo>
                    <a:pt x="918425" y="1305775"/>
                  </a:lnTo>
                  <a:lnTo>
                    <a:pt x="918425" y="711200"/>
                  </a:lnTo>
                  <a:lnTo>
                    <a:pt x="912660" y="711200"/>
                  </a:lnTo>
                  <a:lnTo>
                    <a:pt x="910145" y="698461"/>
                  </a:lnTo>
                  <a:lnTo>
                    <a:pt x="925398" y="698461"/>
                  </a:lnTo>
                  <a:lnTo>
                    <a:pt x="925398" y="596900"/>
                  </a:lnTo>
                  <a:lnTo>
                    <a:pt x="909307" y="596900"/>
                  </a:lnTo>
                  <a:lnTo>
                    <a:pt x="908469" y="609600"/>
                  </a:lnTo>
                  <a:lnTo>
                    <a:pt x="906856" y="596900"/>
                  </a:lnTo>
                  <a:lnTo>
                    <a:pt x="883932" y="596900"/>
                  </a:lnTo>
                  <a:lnTo>
                    <a:pt x="885634" y="584161"/>
                  </a:lnTo>
                  <a:lnTo>
                    <a:pt x="873785" y="584161"/>
                  </a:lnTo>
                  <a:lnTo>
                    <a:pt x="875474" y="596900"/>
                  </a:lnTo>
                  <a:lnTo>
                    <a:pt x="852639" y="596900"/>
                  </a:lnTo>
                  <a:lnTo>
                    <a:pt x="852639" y="901700"/>
                  </a:lnTo>
                  <a:lnTo>
                    <a:pt x="842492" y="914400"/>
                  </a:lnTo>
                  <a:lnTo>
                    <a:pt x="844181" y="901700"/>
                  </a:lnTo>
                  <a:lnTo>
                    <a:pt x="839101" y="901700"/>
                  </a:lnTo>
                  <a:lnTo>
                    <a:pt x="838263" y="889000"/>
                  </a:lnTo>
                  <a:lnTo>
                    <a:pt x="844181" y="889000"/>
                  </a:lnTo>
                  <a:lnTo>
                    <a:pt x="846721" y="901700"/>
                  </a:lnTo>
                  <a:lnTo>
                    <a:pt x="852639" y="901700"/>
                  </a:lnTo>
                  <a:lnTo>
                    <a:pt x="852639" y="596900"/>
                  </a:lnTo>
                  <a:lnTo>
                    <a:pt x="849528" y="596900"/>
                  </a:lnTo>
                  <a:lnTo>
                    <a:pt x="846213" y="585368"/>
                  </a:lnTo>
                  <a:lnTo>
                    <a:pt x="845896" y="584161"/>
                  </a:lnTo>
                  <a:lnTo>
                    <a:pt x="839673" y="596900"/>
                  </a:lnTo>
                  <a:lnTo>
                    <a:pt x="833716" y="596900"/>
                  </a:lnTo>
                  <a:lnTo>
                    <a:pt x="831494" y="601764"/>
                  </a:lnTo>
                  <a:lnTo>
                    <a:pt x="831494" y="927100"/>
                  </a:lnTo>
                  <a:lnTo>
                    <a:pt x="827265" y="927100"/>
                  </a:lnTo>
                  <a:lnTo>
                    <a:pt x="827265" y="1092200"/>
                  </a:lnTo>
                  <a:lnTo>
                    <a:pt x="812038" y="1092200"/>
                  </a:lnTo>
                  <a:lnTo>
                    <a:pt x="812888" y="1079500"/>
                  </a:lnTo>
                  <a:lnTo>
                    <a:pt x="820496" y="1079500"/>
                  </a:lnTo>
                  <a:lnTo>
                    <a:pt x="827265" y="1092200"/>
                  </a:lnTo>
                  <a:lnTo>
                    <a:pt x="827265" y="927100"/>
                  </a:lnTo>
                  <a:lnTo>
                    <a:pt x="823874" y="927100"/>
                  </a:lnTo>
                  <a:lnTo>
                    <a:pt x="822185" y="914400"/>
                  </a:lnTo>
                  <a:lnTo>
                    <a:pt x="822185" y="939800"/>
                  </a:lnTo>
                  <a:lnTo>
                    <a:pt x="811618" y="939800"/>
                  </a:lnTo>
                  <a:lnTo>
                    <a:pt x="812406" y="952500"/>
                  </a:lnTo>
                  <a:lnTo>
                    <a:pt x="807808" y="939800"/>
                  </a:lnTo>
                  <a:lnTo>
                    <a:pt x="806221" y="939800"/>
                  </a:lnTo>
                  <a:lnTo>
                    <a:pt x="806221" y="952500"/>
                  </a:lnTo>
                  <a:lnTo>
                    <a:pt x="804430" y="965200"/>
                  </a:lnTo>
                  <a:lnTo>
                    <a:pt x="801890" y="965200"/>
                  </a:lnTo>
                  <a:lnTo>
                    <a:pt x="803579" y="952500"/>
                  </a:lnTo>
                  <a:lnTo>
                    <a:pt x="806221" y="952500"/>
                  </a:lnTo>
                  <a:lnTo>
                    <a:pt x="806221" y="939800"/>
                  </a:lnTo>
                  <a:lnTo>
                    <a:pt x="801039" y="939800"/>
                  </a:lnTo>
                  <a:lnTo>
                    <a:pt x="803579" y="927100"/>
                  </a:lnTo>
                  <a:lnTo>
                    <a:pt x="818807" y="927100"/>
                  </a:lnTo>
                  <a:lnTo>
                    <a:pt x="822185" y="939800"/>
                  </a:lnTo>
                  <a:lnTo>
                    <a:pt x="822185" y="914400"/>
                  </a:lnTo>
                  <a:lnTo>
                    <a:pt x="829475" y="914400"/>
                  </a:lnTo>
                  <a:lnTo>
                    <a:pt x="831494" y="927100"/>
                  </a:lnTo>
                  <a:lnTo>
                    <a:pt x="831494" y="601764"/>
                  </a:lnTo>
                  <a:lnTo>
                    <a:pt x="827913" y="609600"/>
                  </a:lnTo>
                  <a:lnTo>
                    <a:pt x="822185" y="609600"/>
                  </a:lnTo>
                  <a:lnTo>
                    <a:pt x="821613" y="610273"/>
                  </a:lnTo>
                  <a:lnTo>
                    <a:pt x="821613" y="914400"/>
                  </a:lnTo>
                  <a:lnTo>
                    <a:pt x="818807" y="914400"/>
                  </a:lnTo>
                  <a:lnTo>
                    <a:pt x="816267" y="901700"/>
                  </a:lnTo>
                  <a:lnTo>
                    <a:pt x="821613" y="914400"/>
                  </a:lnTo>
                  <a:lnTo>
                    <a:pt x="821613" y="610273"/>
                  </a:lnTo>
                  <a:lnTo>
                    <a:pt x="811339" y="622249"/>
                  </a:lnTo>
                  <a:lnTo>
                    <a:pt x="804849" y="622249"/>
                  </a:lnTo>
                  <a:lnTo>
                    <a:pt x="804849" y="660400"/>
                  </a:lnTo>
                  <a:lnTo>
                    <a:pt x="802525" y="660400"/>
                  </a:lnTo>
                  <a:lnTo>
                    <a:pt x="792581" y="673100"/>
                  </a:lnTo>
                  <a:lnTo>
                    <a:pt x="789203" y="660400"/>
                  </a:lnTo>
                  <a:lnTo>
                    <a:pt x="787501" y="660400"/>
                  </a:lnTo>
                  <a:lnTo>
                    <a:pt x="789203" y="647700"/>
                  </a:lnTo>
                  <a:lnTo>
                    <a:pt x="800188" y="647700"/>
                  </a:lnTo>
                  <a:lnTo>
                    <a:pt x="804849" y="660400"/>
                  </a:lnTo>
                  <a:lnTo>
                    <a:pt x="804849" y="622249"/>
                  </a:lnTo>
                  <a:lnTo>
                    <a:pt x="801039" y="622249"/>
                  </a:lnTo>
                  <a:lnTo>
                    <a:pt x="801319" y="609600"/>
                  </a:lnTo>
                  <a:lnTo>
                    <a:pt x="799172" y="609600"/>
                  </a:lnTo>
                  <a:lnTo>
                    <a:pt x="795972" y="622249"/>
                  </a:lnTo>
                  <a:lnTo>
                    <a:pt x="778205" y="622249"/>
                  </a:lnTo>
                  <a:lnTo>
                    <a:pt x="778205" y="609600"/>
                  </a:lnTo>
                  <a:lnTo>
                    <a:pt x="775309" y="615810"/>
                  </a:lnTo>
                  <a:lnTo>
                    <a:pt x="775309" y="965200"/>
                  </a:lnTo>
                  <a:lnTo>
                    <a:pt x="773125" y="965200"/>
                  </a:lnTo>
                  <a:lnTo>
                    <a:pt x="772325" y="965200"/>
                  </a:lnTo>
                  <a:lnTo>
                    <a:pt x="771588" y="963752"/>
                  </a:lnTo>
                  <a:lnTo>
                    <a:pt x="773125" y="965200"/>
                  </a:lnTo>
                  <a:lnTo>
                    <a:pt x="769480" y="952500"/>
                  </a:lnTo>
                  <a:lnTo>
                    <a:pt x="770267" y="952500"/>
                  </a:lnTo>
                  <a:lnTo>
                    <a:pt x="775309" y="965200"/>
                  </a:lnTo>
                  <a:lnTo>
                    <a:pt x="775309" y="615810"/>
                  </a:lnTo>
                  <a:lnTo>
                    <a:pt x="772299" y="622249"/>
                  </a:lnTo>
                  <a:lnTo>
                    <a:pt x="764755" y="622249"/>
                  </a:lnTo>
                  <a:lnTo>
                    <a:pt x="764755" y="952500"/>
                  </a:lnTo>
                  <a:lnTo>
                    <a:pt x="764082" y="952500"/>
                  </a:lnTo>
                  <a:lnTo>
                    <a:pt x="760437" y="939800"/>
                  </a:lnTo>
                  <a:lnTo>
                    <a:pt x="764755" y="952500"/>
                  </a:lnTo>
                  <a:lnTo>
                    <a:pt x="764755" y="622249"/>
                  </a:lnTo>
                  <a:lnTo>
                    <a:pt x="752005" y="622249"/>
                  </a:lnTo>
                  <a:lnTo>
                    <a:pt x="746061" y="635000"/>
                  </a:lnTo>
                  <a:lnTo>
                    <a:pt x="740143" y="635000"/>
                  </a:lnTo>
                  <a:lnTo>
                    <a:pt x="740206" y="635190"/>
                  </a:lnTo>
                  <a:lnTo>
                    <a:pt x="744651" y="647700"/>
                  </a:lnTo>
                  <a:lnTo>
                    <a:pt x="745744" y="660400"/>
                  </a:lnTo>
                  <a:lnTo>
                    <a:pt x="745731" y="670750"/>
                  </a:lnTo>
                  <a:lnTo>
                    <a:pt x="740562" y="660400"/>
                  </a:lnTo>
                  <a:lnTo>
                    <a:pt x="738441" y="660400"/>
                  </a:lnTo>
                  <a:lnTo>
                    <a:pt x="738441" y="723900"/>
                  </a:lnTo>
                  <a:lnTo>
                    <a:pt x="731786" y="723900"/>
                  </a:lnTo>
                  <a:lnTo>
                    <a:pt x="727151" y="736600"/>
                  </a:lnTo>
                  <a:lnTo>
                    <a:pt x="707999" y="736600"/>
                  </a:lnTo>
                  <a:lnTo>
                    <a:pt x="709066" y="723900"/>
                  </a:lnTo>
                  <a:lnTo>
                    <a:pt x="717194" y="711200"/>
                  </a:lnTo>
                  <a:lnTo>
                    <a:pt x="728332" y="711200"/>
                  </a:lnTo>
                  <a:lnTo>
                    <a:pt x="738441" y="723900"/>
                  </a:lnTo>
                  <a:lnTo>
                    <a:pt x="738441" y="660400"/>
                  </a:lnTo>
                  <a:lnTo>
                    <a:pt x="728827" y="660400"/>
                  </a:lnTo>
                  <a:lnTo>
                    <a:pt x="721525" y="635000"/>
                  </a:lnTo>
                  <a:lnTo>
                    <a:pt x="720686" y="635000"/>
                  </a:lnTo>
                  <a:lnTo>
                    <a:pt x="720699" y="635190"/>
                  </a:lnTo>
                  <a:lnTo>
                    <a:pt x="721525" y="647700"/>
                  </a:lnTo>
                  <a:lnTo>
                    <a:pt x="718997" y="647700"/>
                  </a:lnTo>
                  <a:lnTo>
                    <a:pt x="718654" y="642569"/>
                  </a:lnTo>
                  <a:lnTo>
                    <a:pt x="718108" y="635190"/>
                  </a:lnTo>
                  <a:lnTo>
                    <a:pt x="715924" y="647700"/>
                  </a:lnTo>
                  <a:lnTo>
                    <a:pt x="716241" y="647700"/>
                  </a:lnTo>
                  <a:lnTo>
                    <a:pt x="716241" y="660400"/>
                  </a:lnTo>
                  <a:lnTo>
                    <a:pt x="710539" y="660400"/>
                  </a:lnTo>
                  <a:lnTo>
                    <a:pt x="711377" y="647700"/>
                  </a:lnTo>
                  <a:lnTo>
                    <a:pt x="708837" y="647700"/>
                  </a:lnTo>
                  <a:lnTo>
                    <a:pt x="709345" y="660400"/>
                  </a:lnTo>
                  <a:lnTo>
                    <a:pt x="709053" y="660400"/>
                  </a:lnTo>
                  <a:lnTo>
                    <a:pt x="707174" y="673100"/>
                  </a:lnTo>
                  <a:lnTo>
                    <a:pt x="702919" y="673100"/>
                  </a:lnTo>
                  <a:lnTo>
                    <a:pt x="702068" y="660400"/>
                  </a:lnTo>
                  <a:lnTo>
                    <a:pt x="701230" y="660400"/>
                  </a:lnTo>
                  <a:lnTo>
                    <a:pt x="696163" y="673100"/>
                  </a:lnTo>
                  <a:lnTo>
                    <a:pt x="693724" y="685800"/>
                  </a:lnTo>
                  <a:lnTo>
                    <a:pt x="690168" y="685800"/>
                  </a:lnTo>
                  <a:lnTo>
                    <a:pt x="684999" y="693623"/>
                  </a:lnTo>
                  <a:lnTo>
                    <a:pt x="684999" y="749300"/>
                  </a:lnTo>
                  <a:lnTo>
                    <a:pt x="667194" y="749300"/>
                  </a:lnTo>
                  <a:lnTo>
                    <a:pt x="667270" y="744601"/>
                  </a:lnTo>
                  <a:lnTo>
                    <a:pt x="667397" y="736600"/>
                  </a:lnTo>
                  <a:lnTo>
                    <a:pt x="681355" y="736600"/>
                  </a:lnTo>
                  <a:lnTo>
                    <a:pt x="684999" y="749300"/>
                  </a:lnTo>
                  <a:lnTo>
                    <a:pt x="684999" y="693623"/>
                  </a:lnTo>
                  <a:lnTo>
                    <a:pt x="681799" y="698461"/>
                  </a:lnTo>
                  <a:lnTo>
                    <a:pt x="681685" y="698271"/>
                  </a:lnTo>
                  <a:lnTo>
                    <a:pt x="676478" y="685800"/>
                  </a:lnTo>
                  <a:lnTo>
                    <a:pt x="669048" y="685800"/>
                  </a:lnTo>
                  <a:lnTo>
                    <a:pt x="662317" y="673100"/>
                  </a:lnTo>
                  <a:lnTo>
                    <a:pt x="659777" y="685800"/>
                  </a:lnTo>
                  <a:lnTo>
                    <a:pt x="667397" y="685800"/>
                  </a:lnTo>
                  <a:lnTo>
                    <a:pt x="664883" y="698461"/>
                  </a:lnTo>
                  <a:lnTo>
                    <a:pt x="657263" y="698461"/>
                  </a:lnTo>
                  <a:lnTo>
                    <a:pt x="650481" y="711200"/>
                  </a:lnTo>
                  <a:lnTo>
                    <a:pt x="660628" y="711200"/>
                  </a:lnTo>
                  <a:lnTo>
                    <a:pt x="663219" y="723900"/>
                  </a:lnTo>
                  <a:lnTo>
                    <a:pt x="666546" y="723900"/>
                  </a:lnTo>
                  <a:lnTo>
                    <a:pt x="661466" y="736600"/>
                  </a:lnTo>
                  <a:lnTo>
                    <a:pt x="652170" y="723900"/>
                  </a:lnTo>
                  <a:lnTo>
                    <a:pt x="653859" y="736600"/>
                  </a:lnTo>
                  <a:lnTo>
                    <a:pt x="645337" y="736600"/>
                  </a:lnTo>
                  <a:lnTo>
                    <a:pt x="640638" y="723900"/>
                  </a:lnTo>
                  <a:lnTo>
                    <a:pt x="636943" y="723900"/>
                  </a:lnTo>
                  <a:lnTo>
                    <a:pt x="636943" y="901700"/>
                  </a:lnTo>
                  <a:lnTo>
                    <a:pt x="632714" y="914400"/>
                  </a:lnTo>
                  <a:lnTo>
                    <a:pt x="622566" y="914400"/>
                  </a:lnTo>
                  <a:lnTo>
                    <a:pt x="622566" y="901700"/>
                  </a:lnTo>
                  <a:lnTo>
                    <a:pt x="619175" y="901700"/>
                  </a:lnTo>
                  <a:lnTo>
                    <a:pt x="625094" y="889000"/>
                  </a:lnTo>
                  <a:lnTo>
                    <a:pt x="630174" y="901700"/>
                  </a:lnTo>
                  <a:lnTo>
                    <a:pt x="636943" y="901700"/>
                  </a:lnTo>
                  <a:lnTo>
                    <a:pt x="636943" y="723900"/>
                  </a:lnTo>
                  <a:lnTo>
                    <a:pt x="636422" y="723900"/>
                  </a:lnTo>
                  <a:lnTo>
                    <a:pt x="635152" y="718261"/>
                  </a:lnTo>
                  <a:lnTo>
                    <a:pt x="634441" y="715695"/>
                  </a:lnTo>
                  <a:lnTo>
                    <a:pt x="636066" y="723900"/>
                  </a:lnTo>
                  <a:lnTo>
                    <a:pt x="633984" y="723900"/>
                  </a:lnTo>
                  <a:lnTo>
                    <a:pt x="631888" y="736600"/>
                  </a:lnTo>
                  <a:lnTo>
                    <a:pt x="625944" y="736600"/>
                  </a:lnTo>
                  <a:lnTo>
                    <a:pt x="624255" y="736600"/>
                  </a:lnTo>
                  <a:lnTo>
                    <a:pt x="618655" y="736600"/>
                  </a:lnTo>
                  <a:lnTo>
                    <a:pt x="623836" y="749300"/>
                  </a:lnTo>
                  <a:lnTo>
                    <a:pt x="611987" y="749300"/>
                  </a:lnTo>
                  <a:lnTo>
                    <a:pt x="608393" y="762000"/>
                  </a:lnTo>
                  <a:lnTo>
                    <a:pt x="595668" y="762000"/>
                  </a:lnTo>
                  <a:lnTo>
                    <a:pt x="595706" y="758507"/>
                  </a:lnTo>
                  <a:lnTo>
                    <a:pt x="595807" y="749300"/>
                  </a:lnTo>
                  <a:lnTo>
                    <a:pt x="595490" y="749300"/>
                  </a:lnTo>
                  <a:lnTo>
                    <a:pt x="595490" y="1155700"/>
                  </a:lnTo>
                  <a:lnTo>
                    <a:pt x="593801" y="1168400"/>
                  </a:lnTo>
                  <a:lnTo>
                    <a:pt x="589572" y="1168400"/>
                  </a:lnTo>
                  <a:lnTo>
                    <a:pt x="588733" y="1181100"/>
                  </a:lnTo>
                  <a:lnTo>
                    <a:pt x="588733" y="1168400"/>
                  </a:lnTo>
                  <a:lnTo>
                    <a:pt x="587032" y="1168400"/>
                  </a:lnTo>
                  <a:lnTo>
                    <a:pt x="582803" y="1155700"/>
                  </a:lnTo>
                  <a:lnTo>
                    <a:pt x="595490" y="1155700"/>
                  </a:lnTo>
                  <a:lnTo>
                    <a:pt x="595490" y="749300"/>
                  </a:lnTo>
                  <a:lnTo>
                    <a:pt x="587463" y="749300"/>
                  </a:lnTo>
                  <a:lnTo>
                    <a:pt x="585558" y="762000"/>
                  </a:lnTo>
                  <a:lnTo>
                    <a:pt x="582714" y="774661"/>
                  </a:lnTo>
                  <a:lnTo>
                    <a:pt x="576033" y="787400"/>
                  </a:lnTo>
                  <a:lnTo>
                    <a:pt x="587883" y="800100"/>
                  </a:lnTo>
                  <a:lnTo>
                    <a:pt x="574344" y="800100"/>
                  </a:lnTo>
                  <a:lnTo>
                    <a:pt x="576033" y="787400"/>
                  </a:lnTo>
                  <a:lnTo>
                    <a:pt x="570382" y="787400"/>
                  </a:lnTo>
                  <a:lnTo>
                    <a:pt x="568426" y="800100"/>
                  </a:lnTo>
                  <a:lnTo>
                    <a:pt x="568337" y="798753"/>
                  </a:lnTo>
                  <a:lnTo>
                    <a:pt x="567575" y="787400"/>
                  </a:lnTo>
                  <a:lnTo>
                    <a:pt x="555726" y="787400"/>
                  </a:lnTo>
                  <a:lnTo>
                    <a:pt x="555726" y="1206487"/>
                  </a:lnTo>
                  <a:lnTo>
                    <a:pt x="545592" y="1206487"/>
                  </a:lnTo>
                  <a:lnTo>
                    <a:pt x="545592" y="1193800"/>
                  </a:lnTo>
                  <a:lnTo>
                    <a:pt x="555726" y="1206487"/>
                  </a:lnTo>
                  <a:lnTo>
                    <a:pt x="555726" y="787400"/>
                  </a:lnTo>
                  <a:lnTo>
                    <a:pt x="554824" y="787400"/>
                  </a:lnTo>
                  <a:lnTo>
                    <a:pt x="552462" y="800100"/>
                  </a:lnTo>
                  <a:lnTo>
                    <a:pt x="551522" y="800100"/>
                  </a:lnTo>
                  <a:lnTo>
                    <a:pt x="550659" y="812800"/>
                  </a:lnTo>
                  <a:lnTo>
                    <a:pt x="534593" y="812800"/>
                  </a:lnTo>
                  <a:lnTo>
                    <a:pt x="528675" y="825500"/>
                  </a:lnTo>
                  <a:lnTo>
                    <a:pt x="530364" y="825500"/>
                  </a:lnTo>
                  <a:lnTo>
                    <a:pt x="539661" y="838200"/>
                  </a:lnTo>
                  <a:lnTo>
                    <a:pt x="535444" y="833907"/>
                  </a:lnTo>
                  <a:lnTo>
                    <a:pt x="535444" y="863561"/>
                  </a:lnTo>
                  <a:lnTo>
                    <a:pt x="535419" y="863803"/>
                  </a:lnTo>
                  <a:lnTo>
                    <a:pt x="535305" y="865632"/>
                  </a:lnTo>
                  <a:lnTo>
                    <a:pt x="535279" y="865949"/>
                  </a:lnTo>
                  <a:lnTo>
                    <a:pt x="534593" y="876300"/>
                  </a:lnTo>
                  <a:lnTo>
                    <a:pt x="530352" y="863561"/>
                  </a:lnTo>
                  <a:lnTo>
                    <a:pt x="535444" y="863561"/>
                  </a:lnTo>
                  <a:lnTo>
                    <a:pt x="535444" y="833907"/>
                  </a:lnTo>
                  <a:lnTo>
                    <a:pt x="527189" y="825500"/>
                  </a:lnTo>
                  <a:lnTo>
                    <a:pt x="520420" y="838200"/>
                  </a:lnTo>
                  <a:lnTo>
                    <a:pt x="518515" y="838200"/>
                  </a:lnTo>
                  <a:lnTo>
                    <a:pt x="518515" y="889000"/>
                  </a:lnTo>
                  <a:lnTo>
                    <a:pt x="512787" y="889000"/>
                  </a:lnTo>
                  <a:lnTo>
                    <a:pt x="506679" y="876300"/>
                  </a:lnTo>
                  <a:lnTo>
                    <a:pt x="515988" y="876300"/>
                  </a:lnTo>
                  <a:lnTo>
                    <a:pt x="518515" y="889000"/>
                  </a:lnTo>
                  <a:lnTo>
                    <a:pt x="518515" y="838200"/>
                  </a:lnTo>
                  <a:lnTo>
                    <a:pt x="517779" y="838200"/>
                  </a:lnTo>
                  <a:lnTo>
                    <a:pt x="517664" y="848779"/>
                  </a:lnTo>
                  <a:lnTo>
                    <a:pt x="517652" y="850900"/>
                  </a:lnTo>
                  <a:lnTo>
                    <a:pt x="516204" y="863561"/>
                  </a:lnTo>
                  <a:lnTo>
                    <a:pt x="501599" y="863561"/>
                  </a:lnTo>
                  <a:lnTo>
                    <a:pt x="498221" y="850900"/>
                  </a:lnTo>
                  <a:lnTo>
                    <a:pt x="497370" y="850900"/>
                  </a:lnTo>
                  <a:lnTo>
                    <a:pt x="494995" y="862825"/>
                  </a:lnTo>
                  <a:lnTo>
                    <a:pt x="494919" y="863803"/>
                  </a:lnTo>
                  <a:lnTo>
                    <a:pt x="500316" y="876300"/>
                  </a:lnTo>
                  <a:lnTo>
                    <a:pt x="496773" y="876300"/>
                  </a:lnTo>
                  <a:lnTo>
                    <a:pt x="502551" y="889000"/>
                  </a:lnTo>
                  <a:lnTo>
                    <a:pt x="509117" y="889000"/>
                  </a:lnTo>
                  <a:lnTo>
                    <a:pt x="504990" y="901700"/>
                  </a:lnTo>
                  <a:lnTo>
                    <a:pt x="499910" y="889000"/>
                  </a:lnTo>
                  <a:lnTo>
                    <a:pt x="500761" y="901700"/>
                  </a:lnTo>
                  <a:lnTo>
                    <a:pt x="495046" y="901700"/>
                  </a:lnTo>
                  <a:lnTo>
                    <a:pt x="496900" y="914400"/>
                  </a:lnTo>
                  <a:lnTo>
                    <a:pt x="492264" y="914400"/>
                  </a:lnTo>
                  <a:lnTo>
                    <a:pt x="492264" y="1409623"/>
                  </a:lnTo>
                  <a:lnTo>
                    <a:pt x="489254" y="1409623"/>
                  </a:lnTo>
                  <a:lnTo>
                    <a:pt x="489216" y="1409458"/>
                  </a:lnTo>
                  <a:lnTo>
                    <a:pt x="486371" y="1397000"/>
                  </a:lnTo>
                  <a:lnTo>
                    <a:pt x="492264" y="1409623"/>
                  </a:lnTo>
                  <a:lnTo>
                    <a:pt x="492264" y="914400"/>
                  </a:lnTo>
                  <a:lnTo>
                    <a:pt x="491451" y="914400"/>
                  </a:lnTo>
                  <a:lnTo>
                    <a:pt x="489762" y="901700"/>
                  </a:lnTo>
                  <a:lnTo>
                    <a:pt x="466077" y="901700"/>
                  </a:lnTo>
                  <a:lnTo>
                    <a:pt x="477469" y="914400"/>
                  </a:lnTo>
                  <a:lnTo>
                    <a:pt x="477431" y="917219"/>
                  </a:lnTo>
                  <a:lnTo>
                    <a:pt x="477278" y="927100"/>
                  </a:lnTo>
                  <a:lnTo>
                    <a:pt x="474878" y="927100"/>
                  </a:lnTo>
                  <a:lnTo>
                    <a:pt x="479615" y="939800"/>
                  </a:lnTo>
                  <a:lnTo>
                    <a:pt x="471741" y="927100"/>
                  </a:lnTo>
                  <a:lnTo>
                    <a:pt x="463308" y="927100"/>
                  </a:lnTo>
                  <a:lnTo>
                    <a:pt x="459308" y="920216"/>
                  </a:lnTo>
                  <a:lnTo>
                    <a:pt x="459308" y="965200"/>
                  </a:lnTo>
                  <a:lnTo>
                    <a:pt x="458470" y="977900"/>
                  </a:lnTo>
                  <a:lnTo>
                    <a:pt x="456768" y="977900"/>
                  </a:lnTo>
                  <a:lnTo>
                    <a:pt x="450850" y="965200"/>
                  </a:lnTo>
                  <a:lnTo>
                    <a:pt x="459308" y="965200"/>
                  </a:lnTo>
                  <a:lnTo>
                    <a:pt x="459308" y="920216"/>
                  </a:lnTo>
                  <a:lnTo>
                    <a:pt x="455930" y="914400"/>
                  </a:lnTo>
                  <a:lnTo>
                    <a:pt x="437388" y="914400"/>
                  </a:lnTo>
                  <a:lnTo>
                    <a:pt x="441540" y="927100"/>
                  </a:lnTo>
                  <a:lnTo>
                    <a:pt x="443103" y="939800"/>
                  </a:lnTo>
                  <a:lnTo>
                    <a:pt x="426326" y="939800"/>
                  </a:lnTo>
                  <a:lnTo>
                    <a:pt x="425475" y="952500"/>
                  </a:lnTo>
                  <a:lnTo>
                    <a:pt x="427164" y="952500"/>
                  </a:lnTo>
                  <a:lnTo>
                    <a:pt x="430669" y="965200"/>
                  </a:lnTo>
                  <a:lnTo>
                    <a:pt x="436156" y="977900"/>
                  </a:lnTo>
                  <a:lnTo>
                    <a:pt x="441794" y="990600"/>
                  </a:lnTo>
                  <a:lnTo>
                    <a:pt x="441540" y="990600"/>
                  </a:lnTo>
                  <a:lnTo>
                    <a:pt x="441540" y="1257300"/>
                  </a:lnTo>
                  <a:lnTo>
                    <a:pt x="440702" y="1270000"/>
                  </a:lnTo>
                  <a:lnTo>
                    <a:pt x="431393" y="1257300"/>
                  </a:lnTo>
                  <a:lnTo>
                    <a:pt x="429704" y="1257300"/>
                  </a:lnTo>
                  <a:lnTo>
                    <a:pt x="429704" y="1244600"/>
                  </a:lnTo>
                  <a:lnTo>
                    <a:pt x="439851" y="1257300"/>
                  </a:lnTo>
                  <a:lnTo>
                    <a:pt x="441540" y="1257300"/>
                  </a:lnTo>
                  <a:lnTo>
                    <a:pt x="441540" y="990600"/>
                  </a:lnTo>
                  <a:lnTo>
                    <a:pt x="436473" y="990600"/>
                  </a:lnTo>
                  <a:lnTo>
                    <a:pt x="431393" y="977900"/>
                  </a:lnTo>
                  <a:lnTo>
                    <a:pt x="422097" y="977900"/>
                  </a:lnTo>
                  <a:lnTo>
                    <a:pt x="421246" y="990600"/>
                  </a:lnTo>
                  <a:lnTo>
                    <a:pt x="435597" y="1003249"/>
                  </a:lnTo>
                  <a:lnTo>
                    <a:pt x="426326" y="990600"/>
                  </a:lnTo>
                  <a:lnTo>
                    <a:pt x="429704" y="990600"/>
                  </a:lnTo>
                  <a:lnTo>
                    <a:pt x="435597" y="1003249"/>
                  </a:lnTo>
                  <a:lnTo>
                    <a:pt x="427520" y="1016000"/>
                  </a:lnTo>
                  <a:lnTo>
                    <a:pt x="419658" y="1028700"/>
                  </a:lnTo>
                  <a:lnTo>
                    <a:pt x="411949" y="1041400"/>
                  </a:lnTo>
                  <a:lnTo>
                    <a:pt x="404329" y="1054100"/>
                  </a:lnTo>
                  <a:lnTo>
                    <a:pt x="392379" y="1054100"/>
                  </a:lnTo>
                  <a:lnTo>
                    <a:pt x="392379" y="1168400"/>
                  </a:lnTo>
                  <a:lnTo>
                    <a:pt x="391706" y="1181100"/>
                  </a:lnTo>
                  <a:lnTo>
                    <a:pt x="388251" y="1168400"/>
                  </a:lnTo>
                  <a:lnTo>
                    <a:pt x="392379" y="1168400"/>
                  </a:lnTo>
                  <a:lnTo>
                    <a:pt x="392379" y="1054100"/>
                  </a:lnTo>
                  <a:lnTo>
                    <a:pt x="389356" y="1054100"/>
                  </a:lnTo>
                  <a:lnTo>
                    <a:pt x="361188" y="1029957"/>
                  </a:lnTo>
                  <a:lnTo>
                    <a:pt x="361188" y="1498600"/>
                  </a:lnTo>
                  <a:lnTo>
                    <a:pt x="360133" y="1511223"/>
                  </a:lnTo>
                  <a:lnTo>
                    <a:pt x="336829" y="1511223"/>
                  </a:lnTo>
                  <a:lnTo>
                    <a:pt x="336829" y="1803400"/>
                  </a:lnTo>
                  <a:lnTo>
                    <a:pt x="328968" y="1803400"/>
                  </a:lnTo>
                  <a:lnTo>
                    <a:pt x="321437" y="1790700"/>
                  </a:lnTo>
                  <a:lnTo>
                    <a:pt x="336829" y="1803400"/>
                  </a:lnTo>
                  <a:lnTo>
                    <a:pt x="336829" y="1511223"/>
                  </a:lnTo>
                  <a:lnTo>
                    <a:pt x="331597" y="1511223"/>
                  </a:lnTo>
                  <a:lnTo>
                    <a:pt x="334073" y="1498600"/>
                  </a:lnTo>
                  <a:lnTo>
                    <a:pt x="341312" y="1498600"/>
                  </a:lnTo>
                  <a:lnTo>
                    <a:pt x="351091" y="1485900"/>
                  </a:lnTo>
                  <a:lnTo>
                    <a:pt x="361188" y="1498600"/>
                  </a:lnTo>
                  <a:lnTo>
                    <a:pt x="361188" y="1029957"/>
                  </a:lnTo>
                  <a:lnTo>
                    <a:pt x="359727" y="1028700"/>
                  </a:lnTo>
                  <a:lnTo>
                    <a:pt x="344271" y="1028700"/>
                  </a:lnTo>
                  <a:lnTo>
                    <a:pt x="353580" y="1041400"/>
                  </a:lnTo>
                  <a:lnTo>
                    <a:pt x="331584" y="1041400"/>
                  </a:lnTo>
                  <a:lnTo>
                    <a:pt x="340042" y="1054100"/>
                  </a:lnTo>
                  <a:lnTo>
                    <a:pt x="332232" y="1054100"/>
                  </a:lnTo>
                  <a:lnTo>
                    <a:pt x="339509" y="1066800"/>
                  </a:lnTo>
                  <a:lnTo>
                    <a:pt x="327571" y="1066800"/>
                  </a:lnTo>
                  <a:lnTo>
                    <a:pt x="328523" y="1079500"/>
                  </a:lnTo>
                  <a:lnTo>
                    <a:pt x="326224" y="1079500"/>
                  </a:lnTo>
                  <a:lnTo>
                    <a:pt x="323227" y="1092200"/>
                  </a:lnTo>
                  <a:lnTo>
                    <a:pt x="321830" y="1092200"/>
                  </a:lnTo>
                  <a:lnTo>
                    <a:pt x="321830" y="1587500"/>
                  </a:lnTo>
                  <a:lnTo>
                    <a:pt x="316357" y="1587500"/>
                  </a:lnTo>
                  <a:lnTo>
                    <a:pt x="318503" y="1574800"/>
                  </a:lnTo>
                  <a:lnTo>
                    <a:pt x="321437" y="1574800"/>
                  </a:lnTo>
                  <a:lnTo>
                    <a:pt x="321830" y="1587500"/>
                  </a:lnTo>
                  <a:lnTo>
                    <a:pt x="321830" y="1092200"/>
                  </a:lnTo>
                  <a:lnTo>
                    <a:pt x="319125" y="1092200"/>
                  </a:lnTo>
                  <a:lnTo>
                    <a:pt x="308749" y="1079500"/>
                  </a:lnTo>
                  <a:lnTo>
                    <a:pt x="312978" y="1092200"/>
                  </a:lnTo>
                  <a:lnTo>
                    <a:pt x="321437" y="1104900"/>
                  </a:lnTo>
                  <a:lnTo>
                    <a:pt x="320586" y="1104900"/>
                  </a:lnTo>
                  <a:lnTo>
                    <a:pt x="310438" y="1093330"/>
                  </a:lnTo>
                  <a:lnTo>
                    <a:pt x="310438" y="2501887"/>
                  </a:lnTo>
                  <a:lnTo>
                    <a:pt x="304520" y="2518981"/>
                  </a:lnTo>
                  <a:lnTo>
                    <a:pt x="304520" y="2717800"/>
                  </a:lnTo>
                  <a:lnTo>
                    <a:pt x="299262" y="2730500"/>
                  </a:lnTo>
                  <a:lnTo>
                    <a:pt x="285597" y="2730500"/>
                  </a:lnTo>
                  <a:lnTo>
                    <a:pt x="280835" y="2743200"/>
                  </a:lnTo>
                  <a:lnTo>
                    <a:pt x="287604" y="2755900"/>
                  </a:lnTo>
                  <a:lnTo>
                    <a:pt x="288442" y="2755900"/>
                  </a:lnTo>
                  <a:lnTo>
                    <a:pt x="286753" y="2759532"/>
                  </a:lnTo>
                  <a:lnTo>
                    <a:pt x="286753" y="3111500"/>
                  </a:lnTo>
                  <a:lnTo>
                    <a:pt x="282600" y="3124200"/>
                  </a:lnTo>
                  <a:lnTo>
                    <a:pt x="272580" y="3124200"/>
                  </a:lnTo>
                  <a:lnTo>
                    <a:pt x="262255" y="3111500"/>
                  </a:lnTo>
                  <a:lnTo>
                    <a:pt x="257149" y="3098800"/>
                  </a:lnTo>
                  <a:lnTo>
                    <a:pt x="264871" y="3111500"/>
                  </a:lnTo>
                  <a:lnTo>
                    <a:pt x="286753" y="3111500"/>
                  </a:lnTo>
                  <a:lnTo>
                    <a:pt x="286753" y="2759532"/>
                  </a:lnTo>
                  <a:lnTo>
                    <a:pt x="282524" y="2768600"/>
                  </a:lnTo>
                  <a:lnTo>
                    <a:pt x="274904" y="2768600"/>
                  </a:lnTo>
                  <a:lnTo>
                    <a:pt x="275755" y="2755900"/>
                  </a:lnTo>
                  <a:lnTo>
                    <a:pt x="265607" y="2768600"/>
                  </a:lnTo>
                  <a:lnTo>
                    <a:pt x="265988" y="2755900"/>
                  </a:lnTo>
                  <a:lnTo>
                    <a:pt x="268668" y="2743200"/>
                  </a:lnTo>
                  <a:lnTo>
                    <a:pt x="272148" y="2730500"/>
                  </a:lnTo>
                  <a:lnTo>
                    <a:pt x="274904" y="2717800"/>
                  </a:lnTo>
                  <a:lnTo>
                    <a:pt x="304520" y="2717800"/>
                  </a:lnTo>
                  <a:lnTo>
                    <a:pt x="304520" y="2518981"/>
                  </a:lnTo>
                  <a:lnTo>
                    <a:pt x="301637" y="2527300"/>
                  </a:lnTo>
                  <a:lnTo>
                    <a:pt x="293928" y="2516390"/>
                  </a:lnTo>
                  <a:lnTo>
                    <a:pt x="293928" y="2654300"/>
                  </a:lnTo>
                  <a:lnTo>
                    <a:pt x="290131" y="2679700"/>
                  </a:lnTo>
                  <a:lnTo>
                    <a:pt x="277152" y="2667000"/>
                  </a:lnTo>
                  <a:lnTo>
                    <a:pt x="275412" y="2667000"/>
                  </a:lnTo>
                  <a:lnTo>
                    <a:pt x="275412" y="2705100"/>
                  </a:lnTo>
                  <a:lnTo>
                    <a:pt x="270395" y="2705100"/>
                  </a:lnTo>
                  <a:lnTo>
                    <a:pt x="268986" y="2717800"/>
                  </a:lnTo>
                  <a:lnTo>
                    <a:pt x="262699" y="2717800"/>
                  </a:lnTo>
                  <a:lnTo>
                    <a:pt x="257352" y="2705100"/>
                  </a:lnTo>
                  <a:lnTo>
                    <a:pt x="253758" y="2705100"/>
                  </a:lnTo>
                  <a:lnTo>
                    <a:pt x="254609" y="2717800"/>
                  </a:lnTo>
                  <a:lnTo>
                    <a:pt x="246341" y="2730500"/>
                  </a:lnTo>
                  <a:lnTo>
                    <a:pt x="239801" y="2743200"/>
                  </a:lnTo>
                  <a:lnTo>
                    <a:pt x="237718" y="2755900"/>
                  </a:lnTo>
                  <a:lnTo>
                    <a:pt x="242773" y="2768600"/>
                  </a:lnTo>
                  <a:lnTo>
                    <a:pt x="225107" y="2768600"/>
                  </a:lnTo>
                  <a:lnTo>
                    <a:pt x="219100" y="2755900"/>
                  </a:lnTo>
                  <a:lnTo>
                    <a:pt x="215696" y="2755900"/>
                  </a:lnTo>
                  <a:lnTo>
                    <a:pt x="215696" y="2781300"/>
                  </a:lnTo>
                  <a:lnTo>
                    <a:pt x="208445" y="2794000"/>
                  </a:lnTo>
                  <a:lnTo>
                    <a:pt x="202057" y="2794000"/>
                  </a:lnTo>
                  <a:lnTo>
                    <a:pt x="202501" y="2781300"/>
                  </a:lnTo>
                  <a:lnTo>
                    <a:pt x="215696" y="2781300"/>
                  </a:lnTo>
                  <a:lnTo>
                    <a:pt x="215696" y="2755900"/>
                  </a:lnTo>
                  <a:lnTo>
                    <a:pt x="209778" y="2755900"/>
                  </a:lnTo>
                  <a:lnTo>
                    <a:pt x="206400" y="2768600"/>
                  </a:lnTo>
                  <a:lnTo>
                    <a:pt x="201091" y="2743200"/>
                  </a:lnTo>
                  <a:lnTo>
                    <a:pt x="202692" y="2730500"/>
                  </a:lnTo>
                  <a:lnTo>
                    <a:pt x="206984" y="2717800"/>
                  </a:lnTo>
                  <a:lnTo>
                    <a:pt x="209778" y="2705100"/>
                  </a:lnTo>
                  <a:lnTo>
                    <a:pt x="226733" y="2692400"/>
                  </a:lnTo>
                  <a:lnTo>
                    <a:pt x="274904" y="2692400"/>
                  </a:lnTo>
                  <a:lnTo>
                    <a:pt x="275412" y="2705100"/>
                  </a:lnTo>
                  <a:lnTo>
                    <a:pt x="275412" y="2667000"/>
                  </a:lnTo>
                  <a:lnTo>
                    <a:pt x="266242" y="2667000"/>
                  </a:lnTo>
                  <a:lnTo>
                    <a:pt x="257543" y="2654300"/>
                  </a:lnTo>
                  <a:lnTo>
                    <a:pt x="251231" y="2641600"/>
                  </a:lnTo>
                  <a:lnTo>
                    <a:pt x="284314" y="2641600"/>
                  </a:lnTo>
                  <a:lnTo>
                    <a:pt x="293928" y="2654300"/>
                  </a:lnTo>
                  <a:lnTo>
                    <a:pt x="293928" y="2516390"/>
                  </a:lnTo>
                  <a:lnTo>
                    <a:pt x="292671" y="2514600"/>
                  </a:lnTo>
                  <a:lnTo>
                    <a:pt x="292595" y="2501887"/>
                  </a:lnTo>
                  <a:lnTo>
                    <a:pt x="310438" y="2501887"/>
                  </a:lnTo>
                  <a:lnTo>
                    <a:pt x="310438" y="1093330"/>
                  </a:lnTo>
                  <a:lnTo>
                    <a:pt x="309448" y="1092200"/>
                  </a:lnTo>
                  <a:lnTo>
                    <a:pt x="304406" y="1104900"/>
                  </a:lnTo>
                  <a:lnTo>
                    <a:pt x="285064" y="1104900"/>
                  </a:lnTo>
                  <a:lnTo>
                    <a:pt x="293890" y="1117600"/>
                  </a:lnTo>
                  <a:lnTo>
                    <a:pt x="294157" y="1117600"/>
                  </a:lnTo>
                  <a:lnTo>
                    <a:pt x="294030" y="1118412"/>
                  </a:lnTo>
                  <a:lnTo>
                    <a:pt x="292201" y="1130300"/>
                  </a:lnTo>
                  <a:lnTo>
                    <a:pt x="294360" y="1143000"/>
                  </a:lnTo>
                  <a:lnTo>
                    <a:pt x="292671" y="1143000"/>
                  </a:lnTo>
                  <a:lnTo>
                    <a:pt x="290449" y="1131887"/>
                  </a:lnTo>
                  <a:lnTo>
                    <a:pt x="286753" y="1143000"/>
                  </a:lnTo>
                  <a:lnTo>
                    <a:pt x="279146" y="1130300"/>
                  </a:lnTo>
                  <a:lnTo>
                    <a:pt x="273215" y="1143000"/>
                  </a:lnTo>
                  <a:lnTo>
                    <a:pt x="284251" y="1143000"/>
                  </a:lnTo>
                  <a:lnTo>
                    <a:pt x="291084" y="1155700"/>
                  </a:lnTo>
                  <a:lnTo>
                    <a:pt x="296176" y="1155700"/>
                  </a:lnTo>
                  <a:lnTo>
                    <a:pt x="301980" y="1168400"/>
                  </a:lnTo>
                  <a:lnTo>
                    <a:pt x="298589" y="1168400"/>
                  </a:lnTo>
                  <a:lnTo>
                    <a:pt x="298589" y="1549387"/>
                  </a:lnTo>
                  <a:lnTo>
                    <a:pt x="298589" y="1562100"/>
                  </a:lnTo>
                  <a:lnTo>
                    <a:pt x="296062" y="1559572"/>
                  </a:lnTo>
                  <a:lnTo>
                    <a:pt x="296062" y="2133600"/>
                  </a:lnTo>
                  <a:lnTo>
                    <a:pt x="293116" y="2146300"/>
                  </a:lnTo>
                  <a:lnTo>
                    <a:pt x="279285" y="2146300"/>
                  </a:lnTo>
                  <a:lnTo>
                    <a:pt x="274904" y="2133600"/>
                  </a:lnTo>
                  <a:lnTo>
                    <a:pt x="296062" y="2133600"/>
                  </a:lnTo>
                  <a:lnTo>
                    <a:pt x="296062" y="1559572"/>
                  </a:lnTo>
                  <a:lnTo>
                    <a:pt x="285902" y="1549387"/>
                  </a:lnTo>
                  <a:lnTo>
                    <a:pt x="298589" y="1549387"/>
                  </a:lnTo>
                  <a:lnTo>
                    <a:pt x="298589" y="1168400"/>
                  </a:lnTo>
                  <a:lnTo>
                    <a:pt x="293522" y="1168400"/>
                  </a:lnTo>
                  <a:lnTo>
                    <a:pt x="293522" y="1485849"/>
                  </a:lnTo>
                  <a:lnTo>
                    <a:pt x="293522" y="1498600"/>
                  </a:lnTo>
                  <a:lnTo>
                    <a:pt x="282524" y="1498600"/>
                  </a:lnTo>
                  <a:lnTo>
                    <a:pt x="284226" y="1485849"/>
                  </a:lnTo>
                  <a:lnTo>
                    <a:pt x="293522" y="1485849"/>
                  </a:lnTo>
                  <a:lnTo>
                    <a:pt x="293522" y="1168400"/>
                  </a:lnTo>
                  <a:lnTo>
                    <a:pt x="289242" y="1168400"/>
                  </a:lnTo>
                  <a:lnTo>
                    <a:pt x="281787" y="1156550"/>
                  </a:lnTo>
                  <a:lnTo>
                    <a:pt x="281787" y="1587500"/>
                  </a:lnTo>
                  <a:lnTo>
                    <a:pt x="281686" y="1587715"/>
                  </a:lnTo>
                  <a:lnTo>
                    <a:pt x="276402" y="1600200"/>
                  </a:lnTo>
                  <a:lnTo>
                    <a:pt x="267843" y="1600200"/>
                  </a:lnTo>
                  <a:lnTo>
                    <a:pt x="269735" y="1587500"/>
                  </a:lnTo>
                  <a:lnTo>
                    <a:pt x="281787" y="1587500"/>
                  </a:lnTo>
                  <a:lnTo>
                    <a:pt x="281787" y="1156550"/>
                  </a:lnTo>
                  <a:lnTo>
                    <a:pt x="281254" y="1155700"/>
                  </a:lnTo>
                  <a:lnTo>
                    <a:pt x="275856" y="1155700"/>
                  </a:lnTo>
                  <a:lnTo>
                    <a:pt x="279603" y="1168400"/>
                  </a:lnTo>
                  <a:lnTo>
                    <a:pt x="273646" y="1168400"/>
                  </a:lnTo>
                  <a:lnTo>
                    <a:pt x="272694" y="1181100"/>
                  </a:lnTo>
                  <a:lnTo>
                    <a:pt x="260502" y="1181100"/>
                  </a:lnTo>
                  <a:lnTo>
                    <a:pt x="268986" y="1193800"/>
                  </a:lnTo>
                  <a:lnTo>
                    <a:pt x="251625" y="1193800"/>
                  </a:lnTo>
                  <a:lnTo>
                    <a:pt x="242773" y="1181100"/>
                  </a:lnTo>
                  <a:lnTo>
                    <a:pt x="246087" y="1193800"/>
                  </a:lnTo>
                  <a:lnTo>
                    <a:pt x="251536" y="1206487"/>
                  </a:lnTo>
                  <a:lnTo>
                    <a:pt x="249529" y="1206487"/>
                  </a:lnTo>
                  <a:lnTo>
                    <a:pt x="253580" y="1219200"/>
                  </a:lnTo>
                  <a:lnTo>
                    <a:pt x="252069" y="1219200"/>
                  </a:lnTo>
                  <a:lnTo>
                    <a:pt x="251206" y="1231900"/>
                  </a:lnTo>
                  <a:lnTo>
                    <a:pt x="257149" y="1244600"/>
                  </a:lnTo>
                  <a:lnTo>
                    <a:pt x="252920" y="1244600"/>
                  </a:lnTo>
                  <a:lnTo>
                    <a:pt x="255981" y="1257300"/>
                  </a:lnTo>
                  <a:lnTo>
                    <a:pt x="259473" y="1257300"/>
                  </a:lnTo>
                  <a:lnTo>
                    <a:pt x="258648" y="1244600"/>
                  </a:lnTo>
                  <a:lnTo>
                    <a:pt x="277444" y="1244600"/>
                  </a:lnTo>
                  <a:lnTo>
                    <a:pt x="278218" y="1257300"/>
                  </a:lnTo>
                  <a:lnTo>
                    <a:pt x="259689" y="1257300"/>
                  </a:lnTo>
                  <a:lnTo>
                    <a:pt x="261480" y="1270000"/>
                  </a:lnTo>
                  <a:lnTo>
                    <a:pt x="257149" y="1270000"/>
                  </a:lnTo>
                  <a:lnTo>
                    <a:pt x="257149" y="2374900"/>
                  </a:lnTo>
                  <a:lnTo>
                    <a:pt x="257149" y="2387600"/>
                  </a:lnTo>
                  <a:lnTo>
                    <a:pt x="245300" y="2387600"/>
                  </a:lnTo>
                  <a:lnTo>
                    <a:pt x="245300" y="2374900"/>
                  </a:lnTo>
                  <a:lnTo>
                    <a:pt x="257149" y="2374900"/>
                  </a:lnTo>
                  <a:lnTo>
                    <a:pt x="257149" y="1270000"/>
                  </a:lnTo>
                  <a:lnTo>
                    <a:pt x="252920" y="1270000"/>
                  </a:lnTo>
                  <a:lnTo>
                    <a:pt x="252920" y="1587500"/>
                  </a:lnTo>
                  <a:lnTo>
                    <a:pt x="245300" y="1587500"/>
                  </a:lnTo>
                  <a:lnTo>
                    <a:pt x="245300" y="2311400"/>
                  </a:lnTo>
                  <a:lnTo>
                    <a:pt x="245224" y="2312555"/>
                  </a:lnTo>
                  <a:lnTo>
                    <a:pt x="244462" y="2324100"/>
                  </a:lnTo>
                  <a:lnTo>
                    <a:pt x="241922" y="2336800"/>
                  </a:lnTo>
                  <a:lnTo>
                    <a:pt x="227545" y="2336800"/>
                  </a:lnTo>
                  <a:lnTo>
                    <a:pt x="228892" y="2324100"/>
                  </a:lnTo>
                  <a:lnTo>
                    <a:pt x="232613" y="2324100"/>
                  </a:lnTo>
                  <a:lnTo>
                    <a:pt x="238252" y="2311400"/>
                  </a:lnTo>
                  <a:lnTo>
                    <a:pt x="245300" y="2311400"/>
                  </a:lnTo>
                  <a:lnTo>
                    <a:pt x="245300" y="1587500"/>
                  </a:lnTo>
                  <a:lnTo>
                    <a:pt x="228765" y="1587500"/>
                  </a:lnTo>
                  <a:lnTo>
                    <a:pt x="231876" y="1574800"/>
                  </a:lnTo>
                  <a:lnTo>
                    <a:pt x="250939" y="1574800"/>
                  </a:lnTo>
                  <a:lnTo>
                    <a:pt x="252920" y="1587500"/>
                  </a:lnTo>
                  <a:lnTo>
                    <a:pt x="252920" y="1270000"/>
                  </a:lnTo>
                  <a:lnTo>
                    <a:pt x="251053" y="1270000"/>
                  </a:lnTo>
                  <a:lnTo>
                    <a:pt x="249847" y="1257300"/>
                  </a:lnTo>
                  <a:lnTo>
                    <a:pt x="250380" y="1257300"/>
                  </a:lnTo>
                  <a:lnTo>
                    <a:pt x="238061" y="1244600"/>
                  </a:lnTo>
                  <a:lnTo>
                    <a:pt x="219405" y="1244600"/>
                  </a:lnTo>
                  <a:lnTo>
                    <a:pt x="220459" y="1257300"/>
                  </a:lnTo>
                  <a:lnTo>
                    <a:pt x="216547" y="1270000"/>
                  </a:lnTo>
                  <a:lnTo>
                    <a:pt x="239382" y="1270000"/>
                  </a:lnTo>
                  <a:lnTo>
                    <a:pt x="236410" y="1282700"/>
                  </a:lnTo>
                  <a:lnTo>
                    <a:pt x="207619" y="1282700"/>
                  </a:lnTo>
                  <a:lnTo>
                    <a:pt x="208927" y="1295400"/>
                  </a:lnTo>
                  <a:lnTo>
                    <a:pt x="217868" y="1295400"/>
                  </a:lnTo>
                  <a:lnTo>
                    <a:pt x="226441" y="1308036"/>
                  </a:lnTo>
                  <a:lnTo>
                    <a:pt x="225005" y="1308036"/>
                  </a:lnTo>
                  <a:lnTo>
                    <a:pt x="225005" y="2590800"/>
                  </a:lnTo>
                  <a:lnTo>
                    <a:pt x="214896" y="2578100"/>
                  </a:lnTo>
                  <a:lnTo>
                    <a:pt x="212636" y="2578100"/>
                  </a:lnTo>
                  <a:lnTo>
                    <a:pt x="212750" y="2565400"/>
                  </a:lnTo>
                  <a:lnTo>
                    <a:pt x="209778" y="2552700"/>
                  </a:lnTo>
                  <a:lnTo>
                    <a:pt x="219087" y="2552700"/>
                  </a:lnTo>
                  <a:lnTo>
                    <a:pt x="221437" y="2565400"/>
                  </a:lnTo>
                  <a:lnTo>
                    <a:pt x="223316" y="2565400"/>
                  </a:lnTo>
                  <a:lnTo>
                    <a:pt x="224548" y="2578100"/>
                  </a:lnTo>
                  <a:lnTo>
                    <a:pt x="225005" y="2590800"/>
                  </a:lnTo>
                  <a:lnTo>
                    <a:pt x="225005" y="1308036"/>
                  </a:lnTo>
                  <a:lnTo>
                    <a:pt x="221627" y="1305801"/>
                  </a:lnTo>
                  <a:lnTo>
                    <a:pt x="221627" y="1549387"/>
                  </a:lnTo>
                  <a:lnTo>
                    <a:pt x="221526" y="1549958"/>
                  </a:lnTo>
                  <a:lnTo>
                    <a:pt x="219481" y="1562100"/>
                  </a:lnTo>
                  <a:lnTo>
                    <a:pt x="218236" y="1562100"/>
                  </a:lnTo>
                  <a:lnTo>
                    <a:pt x="218236" y="2336800"/>
                  </a:lnTo>
                  <a:lnTo>
                    <a:pt x="215823" y="2349500"/>
                  </a:lnTo>
                  <a:lnTo>
                    <a:pt x="214223" y="2349500"/>
                  </a:lnTo>
                  <a:lnTo>
                    <a:pt x="214223" y="2400300"/>
                  </a:lnTo>
                  <a:lnTo>
                    <a:pt x="209778" y="2400300"/>
                  </a:lnTo>
                  <a:lnTo>
                    <a:pt x="212636" y="2387600"/>
                  </a:lnTo>
                  <a:lnTo>
                    <a:pt x="214223" y="2400300"/>
                  </a:lnTo>
                  <a:lnTo>
                    <a:pt x="214223" y="2349500"/>
                  </a:lnTo>
                  <a:lnTo>
                    <a:pt x="203365" y="2349500"/>
                  </a:lnTo>
                  <a:lnTo>
                    <a:pt x="200469" y="2336800"/>
                  </a:lnTo>
                  <a:lnTo>
                    <a:pt x="218236" y="2336800"/>
                  </a:lnTo>
                  <a:lnTo>
                    <a:pt x="218236" y="1562100"/>
                  </a:lnTo>
                  <a:lnTo>
                    <a:pt x="212344" y="1562100"/>
                  </a:lnTo>
                  <a:lnTo>
                    <a:pt x="206400" y="1574800"/>
                  </a:lnTo>
                  <a:lnTo>
                    <a:pt x="206400" y="1562100"/>
                  </a:lnTo>
                  <a:lnTo>
                    <a:pt x="201320" y="1562100"/>
                  </a:lnTo>
                  <a:lnTo>
                    <a:pt x="203009" y="1549387"/>
                  </a:lnTo>
                  <a:lnTo>
                    <a:pt x="221627" y="1549387"/>
                  </a:lnTo>
                  <a:lnTo>
                    <a:pt x="221627" y="1305801"/>
                  </a:lnTo>
                  <a:lnTo>
                    <a:pt x="206400" y="1295400"/>
                  </a:lnTo>
                  <a:lnTo>
                    <a:pt x="206476" y="1296644"/>
                  </a:lnTo>
                  <a:lnTo>
                    <a:pt x="207225" y="1308036"/>
                  </a:lnTo>
                  <a:lnTo>
                    <a:pt x="208114" y="1308036"/>
                  </a:lnTo>
                  <a:lnTo>
                    <a:pt x="201561" y="1320749"/>
                  </a:lnTo>
                  <a:lnTo>
                    <a:pt x="207264" y="1320749"/>
                  </a:lnTo>
                  <a:lnTo>
                    <a:pt x="211493" y="1308036"/>
                  </a:lnTo>
                  <a:lnTo>
                    <a:pt x="214299" y="1308036"/>
                  </a:lnTo>
                  <a:lnTo>
                    <a:pt x="219341" y="1320749"/>
                  </a:lnTo>
                  <a:lnTo>
                    <a:pt x="211886" y="1320749"/>
                  </a:lnTo>
                  <a:lnTo>
                    <a:pt x="211975" y="1321168"/>
                  </a:lnTo>
                  <a:lnTo>
                    <a:pt x="212102" y="1321701"/>
                  </a:lnTo>
                  <a:lnTo>
                    <a:pt x="214858" y="1333500"/>
                  </a:lnTo>
                  <a:lnTo>
                    <a:pt x="214007" y="1332903"/>
                  </a:lnTo>
                  <a:lnTo>
                    <a:pt x="214007" y="1384300"/>
                  </a:lnTo>
                  <a:lnTo>
                    <a:pt x="213156" y="1384300"/>
                  </a:lnTo>
                  <a:lnTo>
                    <a:pt x="213156" y="1435100"/>
                  </a:lnTo>
                  <a:lnTo>
                    <a:pt x="209740" y="1435100"/>
                  </a:lnTo>
                  <a:lnTo>
                    <a:pt x="209740" y="1511223"/>
                  </a:lnTo>
                  <a:lnTo>
                    <a:pt x="197942" y="1511223"/>
                  </a:lnTo>
                  <a:lnTo>
                    <a:pt x="197942" y="2806700"/>
                  </a:lnTo>
                  <a:lnTo>
                    <a:pt x="182384" y="2806700"/>
                  </a:lnTo>
                  <a:lnTo>
                    <a:pt x="180174" y="2794000"/>
                  </a:lnTo>
                  <a:lnTo>
                    <a:pt x="191300" y="2794000"/>
                  </a:lnTo>
                  <a:lnTo>
                    <a:pt x="197942" y="2806700"/>
                  </a:lnTo>
                  <a:lnTo>
                    <a:pt x="197942" y="1511223"/>
                  </a:lnTo>
                  <a:lnTo>
                    <a:pt x="197129" y="1511223"/>
                  </a:lnTo>
                  <a:lnTo>
                    <a:pt x="203428" y="1498600"/>
                  </a:lnTo>
                  <a:lnTo>
                    <a:pt x="209740" y="1511223"/>
                  </a:lnTo>
                  <a:lnTo>
                    <a:pt x="209740" y="1435100"/>
                  </a:lnTo>
                  <a:lnTo>
                    <a:pt x="208089" y="1435100"/>
                  </a:lnTo>
                  <a:lnTo>
                    <a:pt x="203644" y="1447800"/>
                  </a:lnTo>
                  <a:lnTo>
                    <a:pt x="195402" y="1447800"/>
                  </a:lnTo>
                  <a:lnTo>
                    <a:pt x="192227" y="1435100"/>
                  </a:lnTo>
                  <a:lnTo>
                    <a:pt x="195402" y="1435100"/>
                  </a:lnTo>
                  <a:lnTo>
                    <a:pt x="195491" y="1434642"/>
                  </a:lnTo>
                  <a:lnTo>
                    <a:pt x="195554" y="1434299"/>
                  </a:lnTo>
                  <a:lnTo>
                    <a:pt x="197942" y="1422400"/>
                  </a:lnTo>
                  <a:lnTo>
                    <a:pt x="207238" y="1422400"/>
                  </a:lnTo>
                  <a:lnTo>
                    <a:pt x="213156" y="1435100"/>
                  </a:lnTo>
                  <a:lnTo>
                    <a:pt x="213156" y="1384300"/>
                  </a:lnTo>
                  <a:lnTo>
                    <a:pt x="202171" y="1384300"/>
                  </a:lnTo>
                  <a:lnTo>
                    <a:pt x="203009" y="1371600"/>
                  </a:lnTo>
                  <a:lnTo>
                    <a:pt x="206400" y="1371600"/>
                  </a:lnTo>
                  <a:lnTo>
                    <a:pt x="208927" y="1371600"/>
                  </a:lnTo>
                  <a:lnTo>
                    <a:pt x="214007" y="1384300"/>
                  </a:lnTo>
                  <a:lnTo>
                    <a:pt x="214007" y="1332903"/>
                  </a:lnTo>
                  <a:lnTo>
                    <a:pt x="197612" y="1321168"/>
                  </a:lnTo>
                  <a:lnTo>
                    <a:pt x="197091" y="1320749"/>
                  </a:lnTo>
                  <a:lnTo>
                    <a:pt x="197180" y="1326718"/>
                  </a:lnTo>
                  <a:lnTo>
                    <a:pt x="197281" y="1333500"/>
                  </a:lnTo>
                  <a:lnTo>
                    <a:pt x="201129" y="1358900"/>
                  </a:lnTo>
                  <a:lnTo>
                    <a:pt x="201256" y="1367599"/>
                  </a:lnTo>
                  <a:lnTo>
                    <a:pt x="201320" y="1371600"/>
                  </a:lnTo>
                  <a:lnTo>
                    <a:pt x="196240" y="1358900"/>
                  </a:lnTo>
                  <a:lnTo>
                    <a:pt x="189484" y="1358900"/>
                  </a:lnTo>
                  <a:lnTo>
                    <a:pt x="189484" y="2730500"/>
                  </a:lnTo>
                  <a:lnTo>
                    <a:pt x="189484" y="2743200"/>
                  </a:lnTo>
                  <a:lnTo>
                    <a:pt x="177101" y="2743200"/>
                  </a:lnTo>
                  <a:lnTo>
                    <a:pt x="174840" y="2730500"/>
                  </a:lnTo>
                  <a:lnTo>
                    <a:pt x="174256" y="2730500"/>
                  </a:lnTo>
                  <a:lnTo>
                    <a:pt x="181864" y="2720111"/>
                  </a:lnTo>
                  <a:lnTo>
                    <a:pt x="189484" y="2730500"/>
                  </a:lnTo>
                  <a:lnTo>
                    <a:pt x="189484" y="1358900"/>
                  </a:lnTo>
                  <a:lnTo>
                    <a:pt x="185242" y="1358900"/>
                  </a:lnTo>
                  <a:lnTo>
                    <a:pt x="183692" y="1371600"/>
                  </a:lnTo>
                  <a:lnTo>
                    <a:pt x="179336" y="1379385"/>
                  </a:lnTo>
                  <a:lnTo>
                    <a:pt x="179336" y="2197062"/>
                  </a:lnTo>
                  <a:lnTo>
                    <a:pt x="177634" y="2209800"/>
                  </a:lnTo>
                  <a:lnTo>
                    <a:pt x="166636" y="2209800"/>
                  </a:lnTo>
                  <a:lnTo>
                    <a:pt x="166636" y="2806700"/>
                  </a:lnTo>
                  <a:lnTo>
                    <a:pt x="166636" y="2819400"/>
                  </a:lnTo>
                  <a:lnTo>
                    <a:pt x="153111" y="2819400"/>
                  </a:lnTo>
                  <a:lnTo>
                    <a:pt x="156489" y="2806700"/>
                  </a:lnTo>
                  <a:lnTo>
                    <a:pt x="166636" y="2806700"/>
                  </a:lnTo>
                  <a:lnTo>
                    <a:pt x="166636" y="2209800"/>
                  </a:lnTo>
                  <a:lnTo>
                    <a:pt x="168338" y="2197062"/>
                  </a:lnTo>
                  <a:lnTo>
                    <a:pt x="179336" y="2197062"/>
                  </a:lnTo>
                  <a:lnTo>
                    <a:pt x="179336" y="1379385"/>
                  </a:lnTo>
                  <a:lnTo>
                    <a:pt x="176580" y="1384300"/>
                  </a:lnTo>
                  <a:lnTo>
                    <a:pt x="166636" y="1396212"/>
                  </a:lnTo>
                  <a:lnTo>
                    <a:pt x="166636" y="1422400"/>
                  </a:lnTo>
                  <a:lnTo>
                    <a:pt x="159029" y="1422400"/>
                  </a:lnTo>
                  <a:lnTo>
                    <a:pt x="157124" y="1412875"/>
                  </a:lnTo>
                  <a:lnTo>
                    <a:pt x="166636" y="1422400"/>
                  </a:lnTo>
                  <a:lnTo>
                    <a:pt x="166636" y="1396212"/>
                  </a:lnTo>
                  <a:lnTo>
                    <a:pt x="165976" y="1397000"/>
                  </a:lnTo>
                  <a:lnTo>
                    <a:pt x="154025" y="1409623"/>
                  </a:lnTo>
                  <a:lnTo>
                    <a:pt x="153873" y="1409623"/>
                  </a:lnTo>
                  <a:lnTo>
                    <a:pt x="156197" y="1411935"/>
                  </a:lnTo>
                  <a:lnTo>
                    <a:pt x="156070" y="1412875"/>
                  </a:lnTo>
                  <a:lnTo>
                    <a:pt x="154813" y="1422400"/>
                  </a:lnTo>
                  <a:lnTo>
                    <a:pt x="156489" y="1422400"/>
                  </a:lnTo>
                  <a:lnTo>
                    <a:pt x="162750" y="1435100"/>
                  </a:lnTo>
                  <a:lnTo>
                    <a:pt x="166001" y="1447800"/>
                  </a:lnTo>
                  <a:lnTo>
                    <a:pt x="163868" y="1460474"/>
                  </a:lnTo>
                  <a:lnTo>
                    <a:pt x="150571" y="1460474"/>
                  </a:lnTo>
                  <a:lnTo>
                    <a:pt x="150571" y="1461020"/>
                  </a:lnTo>
                  <a:lnTo>
                    <a:pt x="150736" y="1473200"/>
                  </a:lnTo>
                  <a:lnTo>
                    <a:pt x="158915" y="1473200"/>
                  </a:lnTo>
                  <a:lnTo>
                    <a:pt x="165646" y="1485849"/>
                  </a:lnTo>
                  <a:lnTo>
                    <a:pt x="159867" y="1485849"/>
                  </a:lnTo>
                  <a:lnTo>
                    <a:pt x="159867" y="2247900"/>
                  </a:lnTo>
                  <a:lnTo>
                    <a:pt x="152260" y="2247900"/>
                  </a:lnTo>
                  <a:lnTo>
                    <a:pt x="153111" y="2235200"/>
                  </a:lnTo>
                  <a:lnTo>
                    <a:pt x="144233" y="2235200"/>
                  </a:lnTo>
                  <a:lnTo>
                    <a:pt x="145808" y="2222500"/>
                  </a:lnTo>
                  <a:lnTo>
                    <a:pt x="149758" y="2209800"/>
                  </a:lnTo>
                  <a:lnTo>
                    <a:pt x="156489" y="2209800"/>
                  </a:lnTo>
                  <a:lnTo>
                    <a:pt x="156591" y="2210219"/>
                  </a:lnTo>
                  <a:lnTo>
                    <a:pt x="159639" y="2222500"/>
                  </a:lnTo>
                  <a:lnTo>
                    <a:pt x="159448" y="2222500"/>
                  </a:lnTo>
                  <a:lnTo>
                    <a:pt x="158635" y="2235200"/>
                  </a:lnTo>
                  <a:lnTo>
                    <a:pt x="158673" y="2235581"/>
                  </a:lnTo>
                  <a:lnTo>
                    <a:pt x="159867" y="2247900"/>
                  </a:lnTo>
                  <a:lnTo>
                    <a:pt x="159867" y="1485849"/>
                  </a:lnTo>
                  <a:lnTo>
                    <a:pt x="159054" y="1485849"/>
                  </a:lnTo>
                  <a:lnTo>
                    <a:pt x="158927" y="1486090"/>
                  </a:lnTo>
                  <a:lnTo>
                    <a:pt x="157886" y="1488109"/>
                  </a:lnTo>
                  <a:lnTo>
                    <a:pt x="157886" y="1600200"/>
                  </a:lnTo>
                  <a:lnTo>
                    <a:pt x="148323" y="1600200"/>
                  </a:lnTo>
                  <a:lnTo>
                    <a:pt x="153111" y="1587500"/>
                  </a:lnTo>
                  <a:lnTo>
                    <a:pt x="153187" y="1587715"/>
                  </a:lnTo>
                  <a:lnTo>
                    <a:pt x="157886" y="1600200"/>
                  </a:lnTo>
                  <a:lnTo>
                    <a:pt x="157886" y="1488109"/>
                  </a:lnTo>
                  <a:lnTo>
                    <a:pt x="152450" y="1498600"/>
                  </a:lnTo>
                  <a:lnTo>
                    <a:pt x="148767" y="1509699"/>
                  </a:lnTo>
                  <a:lnTo>
                    <a:pt x="148767" y="1587500"/>
                  </a:lnTo>
                  <a:lnTo>
                    <a:pt x="144653" y="1587500"/>
                  </a:lnTo>
                  <a:lnTo>
                    <a:pt x="148094" y="1574800"/>
                  </a:lnTo>
                  <a:lnTo>
                    <a:pt x="148767" y="1587500"/>
                  </a:lnTo>
                  <a:lnTo>
                    <a:pt x="148767" y="1509699"/>
                  </a:lnTo>
                  <a:lnTo>
                    <a:pt x="148259" y="1511223"/>
                  </a:lnTo>
                  <a:lnTo>
                    <a:pt x="141185" y="1524000"/>
                  </a:lnTo>
                  <a:lnTo>
                    <a:pt x="126034" y="1536700"/>
                  </a:lnTo>
                  <a:lnTo>
                    <a:pt x="133057" y="1536700"/>
                  </a:lnTo>
                  <a:lnTo>
                    <a:pt x="130162" y="1549387"/>
                  </a:lnTo>
                  <a:lnTo>
                    <a:pt x="129006" y="1549387"/>
                  </a:lnTo>
                  <a:lnTo>
                    <a:pt x="141262" y="1562100"/>
                  </a:lnTo>
                  <a:lnTo>
                    <a:pt x="137883" y="1562100"/>
                  </a:lnTo>
                  <a:lnTo>
                    <a:pt x="137883" y="2222500"/>
                  </a:lnTo>
                  <a:lnTo>
                    <a:pt x="131953" y="2222500"/>
                  </a:lnTo>
                  <a:lnTo>
                    <a:pt x="132803" y="2209800"/>
                  </a:lnTo>
                  <a:lnTo>
                    <a:pt x="137883" y="2222500"/>
                  </a:lnTo>
                  <a:lnTo>
                    <a:pt x="137883" y="1562100"/>
                  </a:lnTo>
                  <a:lnTo>
                    <a:pt x="112953" y="1562100"/>
                  </a:lnTo>
                  <a:lnTo>
                    <a:pt x="103200" y="1574800"/>
                  </a:lnTo>
                  <a:lnTo>
                    <a:pt x="104927" y="1574800"/>
                  </a:lnTo>
                  <a:lnTo>
                    <a:pt x="111340" y="1587500"/>
                  </a:lnTo>
                  <a:lnTo>
                    <a:pt x="106578" y="1587500"/>
                  </a:lnTo>
                  <a:lnTo>
                    <a:pt x="121805" y="1600200"/>
                  </a:lnTo>
                  <a:lnTo>
                    <a:pt x="116738" y="1600200"/>
                  </a:lnTo>
                  <a:lnTo>
                    <a:pt x="116230" y="1612900"/>
                  </a:lnTo>
                  <a:lnTo>
                    <a:pt x="92202" y="1612900"/>
                  </a:lnTo>
                  <a:lnTo>
                    <a:pt x="101511" y="1638300"/>
                  </a:lnTo>
                  <a:lnTo>
                    <a:pt x="98120" y="1638300"/>
                  </a:lnTo>
                  <a:lnTo>
                    <a:pt x="91414" y="1651000"/>
                  </a:lnTo>
                  <a:lnTo>
                    <a:pt x="86233" y="1651000"/>
                  </a:lnTo>
                  <a:lnTo>
                    <a:pt x="87122" y="1663700"/>
                  </a:lnTo>
                  <a:lnTo>
                    <a:pt x="76136" y="1651000"/>
                  </a:lnTo>
                  <a:lnTo>
                    <a:pt x="73317" y="1663700"/>
                  </a:lnTo>
                  <a:lnTo>
                    <a:pt x="73240" y="1665084"/>
                  </a:lnTo>
                  <a:lnTo>
                    <a:pt x="72644" y="1676400"/>
                  </a:lnTo>
                  <a:lnTo>
                    <a:pt x="72440" y="1689100"/>
                  </a:lnTo>
                  <a:lnTo>
                    <a:pt x="71056" y="1701800"/>
                  </a:lnTo>
                  <a:lnTo>
                    <a:pt x="74434" y="1701800"/>
                  </a:lnTo>
                  <a:lnTo>
                    <a:pt x="93205" y="1701800"/>
                  </a:lnTo>
                  <a:lnTo>
                    <a:pt x="99809" y="1714500"/>
                  </a:lnTo>
                  <a:lnTo>
                    <a:pt x="85432" y="1714500"/>
                  </a:lnTo>
                  <a:lnTo>
                    <a:pt x="85432" y="2463800"/>
                  </a:lnTo>
                  <a:lnTo>
                    <a:pt x="70205" y="2463800"/>
                  </a:lnTo>
                  <a:lnTo>
                    <a:pt x="75285" y="2451100"/>
                  </a:lnTo>
                  <a:lnTo>
                    <a:pt x="83743" y="2451100"/>
                  </a:lnTo>
                  <a:lnTo>
                    <a:pt x="85432" y="2463800"/>
                  </a:lnTo>
                  <a:lnTo>
                    <a:pt x="85432" y="1714500"/>
                  </a:lnTo>
                  <a:lnTo>
                    <a:pt x="80073" y="1714500"/>
                  </a:lnTo>
                  <a:lnTo>
                    <a:pt x="74434" y="1701800"/>
                  </a:lnTo>
                  <a:lnTo>
                    <a:pt x="78663" y="1714500"/>
                  </a:lnTo>
                  <a:lnTo>
                    <a:pt x="56438" y="1714500"/>
                  </a:lnTo>
                  <a:lnTo>
                    <a:pt x="62598" y="1727200"/>
                  </a:lnTo>
                  <a:lnTo>
                    <a:pt x="57518" y="1727200"/>
                  </a:lnTo>
                  <a:lnTo>
                    <a:pt x="56210" y="1739900"/>
                  </a:lnTo>
                  <a:lnTo>
                    <a:pt x="56565" y="1739900"/>
                  </a:lnTo>
                  <a:lnTo>
                    <a:pt x="56692" y="1741690"/>
                  </a:lnTo>
                  <a:lnTo>
                    <a:pt x="56807" y="1743532"/>
                  </a:lnTo>
                  <a:lnTo>
                    <a:pt x="57404" y="1752600"/>
                  </a:lnTo>
                  <a:lnTo>
                    <a:pt x="57518" y="1765300"/>
                  </a:lnTo>
                  <a:lnTo>
                    <a:pt x="73583" y="1765300"/>
                  </a:lnTo>
                  <a:lnTo>
                    <a:pt x="79502" y="1777961"/>
                  </a:lnTo>
                  <a:lnTo>
                    <a:pt x="73494" y="1777961"/>
                  </a:lnTo>
                  <a:lnTo>
                    <a:pt x="66725" y="1790700"/>
                  </a:lnTo>
                  <a:lnTo>
                    <a:pt x="61074" y="1790700"/>
                  </a:lnTo>
                  <a:lnTo>
                    <a:pt x="58369" y="1803400"/>
                  </a:lnTo>
                  <a:lnTo>
                    <a:pt x="71412" y="1803400"/>
                  </a:lnTo>
                  <a:lnTo>
                    <a:pt x="66090" y="1816100"/>
                  </a:lnTo>
                  <a:lnTo>
                    <a:pt x="55968" y="1816100"/>
                  </a:lnTo>
                  <a:lnTo>
                    <a:pt x="56032" y="1817001"/>
                  </a:lnTo>
                  <a:lnTo>
                    <a:pt x="56883" y="1828800"/>
                  </a:lnTo>
                  <a:lnTo>
                    <a:pt x="59397" y="1828800"/>
                  </a:lnTo>
                  <a:lnTo>
                    <a:pt x="64274" y="1841449"/>
                  </a:lnTo>
                  <a:lnTo>
                    <a:pt x="77812" y="1841449"/>
                  </a:lnTo>
                  <a:lnTo>
                    <a:pt x="77939" y="1842363"/>
                  </a:lnTo>
                  <a:lnTo>
                    <a:pt x="79514" y="1854187"/>
                  </a:lnTo>
                  <a:lnTo>
                    <a:pt x="65481" y="1854187"/>
                  </a:lnTo>
                  <a:lnTo>
                    <a:pt x="65366" y="1854733"/>
                  </a:lnTo>
                  <a:lnTo>
                    <a:pt x="62839" y="1866773"/>
                  </a:lnTo>
                  <a:lnTo>
                    <a:pt x="56718" y="1866773"/>
                  </a:lnTo>
                  <a:lnTo>
                    <a:pt x="49060" y="1879600"/>
                  </a:lnTo>
                  <a:lnTo>
                    <a:pt x="41922" y="1879600"/>
                  </a:lnTo>
                  <a:lnTo>
                    <a:pt x="37007" y="1892300"/>
                  </a:lnTo>
                  <a:lnTo>
                    <a:pt x="36893" y="1894116"/>
                  </a:lnTo>
                  <a:lnTo>
                    <a:pt x="36817" y="1895297"/>
                  </a:lnTo>
                  <a:lnTo>
                    <a:pt x="36728" y="1896859"/>
                  </a:lnTo>
                  <a:lnTo>
                    <a:pt x="36626" y="1898357"/>
                  </a:lnTo>
                  <a:lnTo>
                    <a:pt x="36588" y="1898942"/>
                  </a:lnTo>
                  <a:lnTo>
                    <a:pt x="36487" y="1900758"/>
                  </a:lnTo>
                  <a:lnTo>
                    <a:pt x="36385" y="1902231"/>
                  </a:lnTo>
                  <a:lnTo>
                    <a:pt x="36322" y="1903412"/>
                  </a:lnTo>
                  <a:lnTo>
                    <a:pt x="36220" y="1904847"/>
                  </a:lnTo>
                  <a:lnTo>
                    <a:pt x="41300" y="1904847"/>
                  </a:lnTo>
                  <a:lnTo>
                    <a:pt x="54140" y="1917700"/>
                  </a:lnTo>
                  <a:lnTo>
                    <a:pt x="50977" y="1930387"/>
                  </a:lnTo>
                  <a:lnTo>
                    <a:pt x="41173" y="1917700"/>
                  </a:lnTo>
                  <a:lnTo>
                    <a:pt x="34683" y="1917700"/>
                  </a:lnTo>
                  <a:lnTo>
                    <a:pt x="42773" y="1930387"/>
                  </a:lnTo>
                  <a:lnTo>
                    <a:pt x="42672" y="1931149"/>
                  </a:lnTo>
                  <a:lnTo>
                    <a:pt x="41033" y="1943061"/>
                  </a:lnTo>
                  <a:lnTo>
                    <a:pt x="38011" y="1955800"/>
                  </a:lnTo>
                  <a:lnTo>
                    <a:pt x="42291" y="1968500"/>
                  </a:lnTo>
                  <a:lnTo>
                    <a:pt x="23533" y="1968500"/>
                  </a:lnTo>
                  <a:lnTo>
                    <a:pt x="22212" y="1981200"/>
                  </a:lnTo>
                  <a:lnTo>
                    <a:pt x="23736" y="2006600"/>
                  </a:lnTo>
                  <a:lnTo>
                    <a:pt x="13538" y="2019300"/>
                  </a:lnTo>
                  <a:lnTo>
                    <a:pt x="29603" y="2019300"/>
                  </a:lnTo>
                  <a:lnTo>
                    <a:pt x="31267" y="2031987"/>
                  </a:lnTo>
                  <a:lnTo>
                    <a:pt x="21996" y="2070100"/>
                  </a:lnTo>
                  <a:lnTo>
                    <a:pt x="10045" y="2095500"/>
                  </a:lnTo>
                  <a:lnTo>
                    <a:pt x="4508" y="2108200"/>
                  </a:lnTo>
                  <a:lnTo>
                    <a:pt x="0" y="2120900"/>
                  </a:lnTo>
                  <a:lnTo>
                    <a:pt x="20726" y="2120900"/>
                  </a:lnTo>
                  <a:lnTo>
                    <a:pt x="31648" y="2133600"/>
                  </a:lnTo>
                  <a:lnTo>
                    <a:pt x="7620" y="2133600"/>
                  </a:lnTo>
                  <a:lnTo>
                    <a:pt x="16548" y="2146300"/>
                  </a:lnTo>
                  <a:lnTo>
                    <a:pt x="16611" y="2150580"/>
                  </a:lnTo>
                  <a:lnTo>
                    <a:pt x="16738" y="2159000"/>
                  </a:lnTo>
                  <a:lnTo>
                    <a:pt x="16916" y="2171700"/>
                  </a:lnTo>
                  <a:lnTo>
                    <a:pt x="16662" y="2184400"/>
                  </a:lnTo>
                  <a:lnTo>
                    <a:pt x="23685" y="2209800"/>
                  </a:lnTo>
                  <a:lnTo>
                    <a:pt x="10261" y="2209800"/>
                  </a:lnTo>
                  <a:lnTo>
                    <a:pt x="16408" y="2222500"/>
                  </a:lnTo>
                  <a:lnTo>
                    <a:pt x="9309" y="2222500"/>
                  </a:lnTo>
                  <a:lnTo>
                    <a:pt x="8509" y="2235581"/>
                  </a:lnTo>
                  <a:lnTo>
                    <a:pt x="9855" y="2247900"/>
                  </a:lnTo>
                  <a:lnTo>
                    <a:pt x="21145" y="2247900"/>
                  </a:lnTo>
                  <a:lnTo>
                    <a:pt x="18859" y="2260600"/>
                  </a:lnTo>
                  <a:lnTo>
                    <a:pt x="22225" y="2273300"/>
                  </a:lnTo>
                  <a:lnTo>
                    <a:pt x="25781" y="2273300"/>
                  </a:lnTo>
                  <a:lnTo>
                    <a:pt x="24955" y="2286000"/>
                  </a:lnTo>
                  <a:lnTo>
                    <a:pt x="35534" y="2286000"/>
                  </a:lnTo>
                  <a:lnTo>
                    <a:pt x="22326" y="2298700"/>
                  </a:lnTo>
                  <a:lnTo>
                    <a:pt x="18084" y="2298700"/>
                  </a:lnTo>
                  <a:lnTo>
                    <a:pt x="20662" y="2311400"/>
                  </a:lnTo>
                  <a:lnTo>
                    <a:pt x="10147" y="2311400"/>
                  </a:lnTo>
                  <a:lnTo>
                    <a:pt x="10236" y="2312555"/>
                  </a:lnTo>
                  <a:lnTo>
                    <a:pt x="10998" y="2324100"/>
                  </a:lnTo>
                  <a:lnTo>
                    <a:pt x="28765" y="2324100"/>
                  </a:lnTo>
                  <a:lnTo>
                    <a:pt x="20002" y="2336800"/>
                  </a:lnTo>
                  <a:lnTo>
                    <a:pt x="25908" y="2349500"/>
                  </a:lnTo>
                  <a:lnTo>
                    <a:pt x="30073" y="2349500"/>
                  </a:lnTo>
                  <a:lnTo>
                    <a:pt x="16078" y="2362200"/>
                  </a:lnTo>
                  <a:lnTo>
                    <a:pt x="26098" y="2374900"/>
                  </a:lnTo>
                  <a:lnTo>
                    <a:pt x="34683" y="2387600"/>
                  </a:lnTo>
                  <a:lnTo>
                    <a:pt x="42011" y="2400300"/>
                  </a:lnTo>
                  <a:lnTo>
                    <a:pt x="48221" y="2413000"/>
                  </a:lnTo>
                  <a:lnTo>
                    <a:pt x="39014" y="2413000"/>
                  </a:lnTo>
                  <a:lnTo>
                    <a:pt x="46329" y="2425700"/>
                  </a:lnTo>
                  <a:lnTo>
                    <a:pt x="47371" y="2425700"/>
                  </a:lnTo>
                  <a:lnTo>
                    <a:pt x="44831" y="2438400"/>
                  </a:lnTo>
                  <a:lnTo>
                    <a:pt x="36372" y="2425700"/>
                  </a:lnTo>
                  <a:lnTo>
                    <a:pt x="32143" y="2425700"/>
                  </a:lnTo>
                  <a:lnTo>
                    <a:pt x="37515" y="2438400"/>
                  </a:lnTo>
                  <a:lnTo>
                    <a:pt x="38912" y="2451100"/>
                  </a:lnTo>
                  <a:lnTo>
                    <a:pt x="40944" y="2463800"/>
                  </a:lnTo>
                  <a:lnTo>
                    <a:pt x="48221" y="2476500"/>
                  </a:lnTo>
                  <a:lnTo>
                    <a:pt x="75018" y="2476500"/>
                  </a:lnTo>
                  <a:lnTo>
                    <a:pt x="70015" y="2489162"/>
                  </a:lnTo>
                  <a:lnTo>
                    <a:pt x="58369" y="2489162"/>
                  </a:lnTo>
                  <a:lnTo>
                    <a:pt x="58305" y="2489657"/>
                  </a:lnTo>
                  <a:lnTo>
                    <a:pt x="56680" y="2501887"/>
                  </a:lnTo>
                  <a:lnTo>
                    <a:pt x="60274" y="2501887"/>
                  </a:lnTo>
                  <a:lnTo>
                    <a:pt x="62598" y="2514600"/>
                  </a:lnTo>
                  <a:lnTo>
                    <a:pt x="66890" y="2514600"/>
                  </a:lnTo>
                  <a:lnTo>
                    <a:pt x="66827" y="2527300"/>
                  </a:lnTo>
                  <a:lnTo>
                    <a:pt x="65405" y="2527300"/>
                  </a:lnTo>
                  <a:lnTo>
                    <a:pt x="75069" y="2540000"/>
                  </a:lnTo>
                  <a:lnTo>
                    <a:pt x="82524" y="2540000"/>
                  </a:lnTo>
                  <a:lnTo>
                    <a:pt x="82054" y="2552700"/>
                  </a:lnTo>
                  <a:lnTo>
                    <a:pt x="70688" y="2552700"/>
                  </a:lnTo>
                  <a:lnTo>
                    <a:pt x="67246" y="2565400"/>
                  </a:lnTo>
                  <a:lnTo>
                    <a:pt x="54978" y="2565400"/>
                  </a:lnTo>
                  <a:lnTo>
                    <a:pt x="62598" y="2578100"/>
                  </a:lnTo>
                  <a:lnTo>
                    <a:pt x="71907" y="2565400"/>
                  </a:lnTo>
                  <a:lnTo>
                    <a:pt x="74688" y="2578100"/>
                  </a:lnTo>
                  <a:lnTo>
                    <a:pt x="83439" y="2578100"/>
                  </a:lnTo>
                  <a:lnTo>
                    <a:pt x="82892" y="2590800"/>
                  </a:lnTo>
                  <a:lnTo>
                    <a:pt x="104889" y="2590800"/>
                  </a:lnTo>
                  <a:lnTo>
                    <a:pt x="108280" y="2603500"/>
                  </a:lnTo>
                  <a:lnTo>
                    <a:pt x="111658" y="2603500"/>
                  </a:lnTo>
                  <a:lnTo>
                    <a:pt x="107429" y="2616200"/>
                  </a:lnTo>
                  <a:lnTo>
                    <a:pt x="89331" y="2616200"/>
                  </a:lnTo>
                  <a:lnTo>
                    <a:pt x="93154" y="2628900"/>
                  </a:lnTo>
                  <a:lnTo>
                    <a:pt x="103200" y="2628900"/>
                  </a:lnTo>
                  <a:lnTo>
                    <a:pt x="100660" y="2641600"/>
                  </a:lnTo>
                  <a:lnTo>
                    <a:pt x="98971" y="2641600"/>
                  </a:lnTo>
                  <a:lnTo>
                    <a:pt x="99453" y="2654300"/>
                  </a:lnTo>
                  <a:lnTo>
                    <a:pt x="103517" y="2654300"/>
                  </a:lnTo>
                  <a:lnTo>
                    <a:pt x="107416" y="2667000"/>
                  </a:lnTo>
                  <a:lnTo>
                    <a:pt x="107429" y="2679700"/>
                  </a:lnTo>
                  <a:lnTo>
                    <a:pt x="94742" y="2679700"/>
                  </a:lnTo>
                  <a:lnTo>
                    <a:pt x="92202" y="2667000"/>
                  </a:lnTo>
                  <a:lnTo>
                    <a:pt x="84594" y="2679700"/>
                  </a:lnTo>
                  <a:lnTo>
                    <a:pt x="92176" y="2679700"/>
                  </a:lnTo>
                  <a:lnTo>
                    <a:pt x="102146" y="2692400"/>
                  </a:lnTo>
                  <a:lnTo>
                    <a:pt x="110515" y="2705100"/>
                  </a:lnTo>
                  <a:lnTo>
                    <a:pt x="113347" y="2717800"/>
                  </a:lnTo>
                  <a:lnTo>
                    <a:pt x="121805" y="2717800"/>
                  </a:lnTo>
                  <a:lnTo>
                    <a:pt x="115519" y="2730500"/>
                  </a:lnTo>
                  <a:lnTo>
                    <a:pt x="105740" y="2730500"/>
                  </a:lnTo>
                  <a:lnTo>
                    <a:pt x="106705" y="2743200"/>
                  </a:lnTo>
                  <a:lnTo>
                    <a:pt x="112191" y="2743200"/>
                  </a:lnTo>
                  <a:lnTo>
                    <a:pt x="120370" y="2755900"/>
                  </a:lnTo>
                  <a:lnTo>
                    <a:pt x="121805" y="2755900"/>
                  </a:lnTo>
                  <a:lnTo>
                    <a:pt x="119697" y="2768600"/>
                  </a:lnTo>
                  <a:lnTo>
                    <a:pt x="120383" y="2781300"/>
                  </a:lnTo>
                  <a:lnTo>
                    <a:pt x="137883" y="2781300"/>
                  </a:lnTo>
                  <a:lnTo>
                    <a:pt x="128930" y="2794000"/>
                  </a:lnTo>
                  <a:lnTo>
                    <a:pt x="127203" y="2806700"/>
                  </a:lnTo>
                  <a:lnTo>
                    <a:pt x="136182" y="2806700"/>
                  </a:lnTo>
                  <a:lnTo>
                    <a:pt x="142430" y="2819400"/>
                  </a:lnTo>
                  <a:lnTo>
                    <a:pt x="146761" y="2819400"/>
                  </a:lnTo>
                  <a:lnTo>
                    <a:pt x="146659" y="2832100"/>
                  </a:lnTo>
                  <a:lnTo>
                    <a:pt x="140893" y="2842425"/>
                  </a:lnTo>
                  <a:lnTo>
                    <a:pt x="142951" y="2844800"/>
                  </a:lnTo>
                  <a:lnTo>
                    <a:pt x="153060" y="2844800"/>
                  </a:lnTo>
                  <a:lnTo>
                    <a:pt x="148031" y="2857500"/>
                  </a:lnTo>
                  <a:lnTo>
                    <a:pt x="180174" y="2857500"/>
                  </a:lnTo>
                  <a:lnTo>
                    <a:pt x="180174" y="2870200"/>
                  </a:lnTo>
                  <a:lnTo>
                    <a:pt x="171615" y="2870200"/>
                  </a:lnTo>
                  <a:lnTo>
                    <a:pt x="171615" y="2908300"/>
                  </a:lnTo>
                  <a:lnTo>
                    <a:pt x="155117" y="2908300"/>
                  </a:lnTo>
                  <a:lnTo>
                    <a:pt x="163957" y="2895600"/>
                  </a:lnTo>
                  <a:lnTo>
                    <a:pt x="170611" y="2895600"/>
                  </a:lnTo>
                  <a:lnTo>
                    <a:pt x="171615" y="2908300"/>
                  </a:lnTo>
                  <a:lnTo>
                    <a:pt x="171615" y="2870200"/>
                  </a:lnTo>
                  <a:lnTo>
                    <a:pt x="165798" y="2870200"/>
                  </a:lnTo>
                  <a:lnTo>
                    <a:pt x="154800" y="2882900"/>
                  </a:lnTo>
                  <a:lnTo>
                    <a:pt x="155638" y="2882900"/>
                  </a:lnTo>
                  <a:lnTo>
                    <a:pt x="155638" y="2895600"/>
                  </a:lnTo>
                  <a:lnTo>
                    <a:pt x="140271" y="2895600"/>
                  </a:lnTo>
                  <a:lnTo>
                    <a:pt x="136182" y="2908300"/>
                  </a:lnTo>
                  <a:lnTo>
                    <a:pt x="151434" y="2908300"/>
                  </a:lnTo>
                  <a:lnTo>
                    <a:pt x="147408" y="2920936"/>
                  </a:lnTo>
                  <a:lnTo>
                    <a:pt x="159042" y="2920936"/>
                  </a:lnTo>
                  <a:lnTo>
                    <a:pt x="156489" y="2933700"/>
                  </a:lnTo>
                  <a:lnTo>
                    <a:pt x="166636" y="2933700"/>
                  </a:lnTo>
                  <a:lnTo>
                    <a:pt x="161569" y="2946400"/>
                  </a:lnTo>
                  <a:lnTo>
                    <a:pt x="180174" y="2946400"/>
                  </a:lnTo>
                  <a:lnTo>
                    <a:pt x="186944" y="2933700"/>
                  </a:lnTo>
                  <a:lnTo>
                    <a:pt x="194551" y="2946400"/>
                  </a:lnTo>
                  <a:lnTo>
                    <a:pt x="193979" y="2959100"/>
                  </a:lnTo>
                  <a:lnTo>
                    <a:pt x="188722" y="2959100"/>
                  </a:lnTo>
                  <a:lnTo>
                    <a:pt x="188633" y="2971800"/>
                  </a:lnTo>
                  <a:lnTo>
                    <a:pt x="174777" y="2971800"/>
                  </a:lnTo>
                  <a:lnTo>
                    <a:pt x="170040" y="2984500"/>
                  </a:lnTo>
                  <a:lnTo>
                    <a:pt x="189484" y="2984500"/>
                  </a:lnTo>
                  <a:lnTo>
                    <a:pt x="169176" y="2997200"/>
                  </a:lnTo>
                  <a:lnTo>
                    <a:pt x="149720" y="2997200"/>
                  </a:lnTo>
                  <a:lnTo>
                    <a:pt x="152184" y="3009900"/>
                  </a:lnTo>
                  <a:lnTo>
                    <a:pt x="181864" y="3009900"/>
                  </a:lnTo>
                  <a:lnTo>
                    <a:pt x="166446" y="3022600"/>
                  </a:lnTo>
                  <a:lnTo>
                    <a:pt x="172554" y="3022600"/>
                  </a:lnTo>
                  <a:lnTo>
                    <a:pt x="159550" y="3035300"/>
                  </a:lnTo>
                  <a:lnTo>
                    <a:pt x="175945" y="3035300"/>
                  </a:lnTo>
                  <a:lnTo>
                    <a:pt x="160020" y="3048000"/>
                  </a:lnTo>
                  <a:lnTo>
                    <a:pt x="148882" y="3048000"/>
                  </a:lnTo>
                  <a:lnTo>
                    <a:pt x="147180" y="3060700"/>
                  </a:lnTo>
                  <a:lnTo>
                    <a:pt x="151701" y="3060700"/>
                  </a:lnTo>
                  <a:lnTo>
                    <a:pt x="149936" y="3073400"/>
                  </a:lnTo>
                  <a:lnTo>
                    <a:pt x="185623" y="3073400"/>
                  </a:lnTo>
                  <a:lnTo>
                    <a:pt x="175945" y="3086100"/>
                  </a:lnTo>
                  <a:lnTo>
                    <a:pt x="148882" y="3086100"/>
                  </a:lnTo>
                  <a:lnTo>
                    <a:pt x="154800" y="3098800"/>
                  </a:lnTo>
                  <a:lnTo>
                    <a:pt x="172148" y="3098800"/>
                  </a:lnTo>
                  <a:lnTo>
                    <a:pt x="179324" y="3086100"/>
                  </a:lnTo>
                  <a:lnTo>
                    <a:pt x="184404" y="3086100"/>
                  </a:lnTo>
                  <a:lnTo>
                    <a:pt x="195402" y="3073400"/>
                  </a:lnTo>
                  <a:lnTo>
                    <a:pt x="192011" y="3086100"/>
                  </a:lnTo>
                  <a:lnTo>
                    <a:pt x="206400" y="3086100"/>
                  </a:lnTo>
                  <a:lnTo>
                    <a:pt x="180276" y="3098800"/>
                  </a:lnTo>
                  <a:lnTo>
                    <a:pt x="176784" y="3098800"/>
                  </a:lnTo>
                  <a:lnTo>
                    <a:pt x="169379" y="3111500"/>
                  </a:lnTo>
                  <a:lnTo>
                    <a:pt x="189382" y="3111500"/>
                  </a:lnTo>
                  <a:lnTo>
                    <a:pt x="193179" y="3124200"/>
                  </a:lnTo>
                  <a:lnTo>
                    <a:pt x="204851" y="3124200"/>
                  </a:lnTo>
                  <a:lnTo>
                    <a:pt x="193179" y="3136900"/>
                  </a:lnTo>
                  <a:lnTo>
                    <a:pt x="225844" y="3136900"/>
                  </a:lnTo>
                  <a:lnTo>
                    <a:pt x="226695" y="3149600"/>
                  </a:lnTo>
                  <a:lnTo>
                    <a:pt x="238544" y="3149600"/>
                  </a:lnTo>
                  <a:lnTo>
                    <a:pt x="226618" y="3162300"/>
                  </a:lnTo>
                  <a:lnTo>
                    <a:pt x="226275" y="3162300"/>
                  </a:lnTo>
                  <a:lnTo>
                    <a:pt x="226263" y="3162846"/>
                  </a:lnTo>
                  <a:lnTo>
                    <a:pt x="225933" y="3175000"/>
                  </a:lnTo>
                  <a:lnTo>
                    <a:pt x="234518" y="3175000"/>
                  </a:lnTo>
                  <a:lnTo>
                    <a:pt x="239699" y="3187700"/>
                  </a:lnTo>
                  <a:lnTo>
                    <a:pt x="243611" y="3187700"/>
                  </a:lnTo>
                  <a:lnTo>
                    <a:pt x="243611" y="3200400"/>
                  </a:lnTo>
                  <a:lnTo>
                    <a:pt x="264160" y="3200400"/>
                  </a:lnTo>
                  <a:lnTo>
                    <a:pt x="254927" y="3213100"/>
                  </a:lnTo>
                  <a:lnTo>
                    <a:pt x="259372" y="3213100"/>
                  </a:lnTo>
                  <a:lnTo>
                    <a:pt x="255866" y="3225800"/>
                  </a:lnTo>
                  <a:lnTo>
                    <a:pt x="263118" y="3225800"/>
                  </a:lnTo>
                  <a:lnTo>
                    <a:pt x="257352" y="3238500"/>
                  </a:lnTo>
                  <a:lnTo>
                    <a:pt x="268566" y="3238500"/>
                  </a:lnTo>
                  <a:lnTo>
                    <a:pt x="260350" y="3251200"/>
                  </a:lnTo>
                  <a:lnTo>
                    <a:pt x="281279" y="3251200"/>
                  </a:lnTo>
                  <a:lnTo>
                    <a:pt x="281330" y="3251352"/>
                  </a:lnTo>
                  <a:lnTo>
                    <a:pt x="285889" y="3263862"/>
                  </a:lnTo>
                  <a:lnTo>
                    <a:pt x="310248" y="3263862"/>
                  </a:lnTo>
                  <a:lnTo>
                    <a:pt x="316064" y="3251200"/>
                  </a:lnTo>
                  <a:lnTo>
                    <a:pt x="328803" y="3251200"/>
                  </a:lnTo>
                  <a:lnTo>
                    <a:pt x="328764" y="3251352"/>
                  </a:lnTo>
                  <a:lnTo>
                    <a:pt x="324827" y="3263862"/>
                  </a:lnTo>
                  <a:lnTo>
                    <a:pt x="324789" y="3263417"/>
                  </a:lnTo>
                  <a:lnTo>
                    <a:pt x="324688" y="3261893"/>
                  </a:lnTo>
                  <a:lnTo>
                    <a:pt x="324561" y="3259988"/>
                  </a:lnTo>
                  <a:lnTo>
                    <a:pt x="324434" y="3258121"/>
                  </a:lnTo>
                  <a:lnTo>
                    <a:pt x="324307" y="3256280"/>
                  </a:lnTo>
                  <a:lnTo>
                    <a:pt x="324180" y="3254375"/>
                  </a:lnTo>
                  <a:lnTo>
                    <a:pt x="324078" y="3252787"/>
                  </a:lnTo>
                  <a:lnTo>
                    <a:pt x="324015" y="3251936"/>
                  </a:lnTo>
                  <a:lnTo>
                    <a:pt x="323926" y="3251352"/>
                  </a:lnTo>
                  <a:lnTo>
                    <a:pt x="319747" y="3263862"/>
                  </a:lnTo>
                  <a:lnTo>
                    <a:pt x="317614" y="3263862"/>
                  </a:lnTo>
                  <a:lnTo>
                    <a:pt x="323862" y="3276587"/>
                  </a:lnTo>
                  <a:lnTo>
                    <a:pt x="292417" y="3276587"/>
                  </a:lnTo>
                  <a:lnTo>
                    <a:pt x="281673" y="3289300"/>
                  </a:lnTo>
                  <a:lnTo>
                    <a:pt x="284289" y="3289300"/>
                  </a:lnTo>
                  <a:lnTo>
                    <a:pt x="294284" y="3302000"/>
                  </a:lnTo>
                  <a:lnTo>
                    <a:pt x="308317" y="3302000"/>
                  </a:lnTo>
                  <a:lnTo>
                    <a:pt x="313321" y="3289300"/>
                  </a:lnTo>
                  <a:lnTo>
                    <a:pt x="319735" y="3289300"/>
                  </a:lnTo>
                  <a:lnTo>
                    <a:pt x="324637" y="3302000"/>
                  </a:lnTo>
                  <a:lnTo>
                    <a:pt x="315087" y="3314700"/>
                  </a:lnTo>
                  <a:lnTo>
                    <a:pt x="306184" y="3314700"/>
                  </a:lnTo>
                  <a:lnTo>
                    <a:pt x="312978" y="3327400"/>
                  </a:lnTo>
                  <a:lnTo>
                    <a:pt x="322897" y="3314700"/>
                  </a:lnTo>
                  <a:lnTo>
                    <a:pt x="339191" y="3314700"/>
                  </a:lnTo>
                  <a:lnTo>
                    <a:pt x="320586" y="3327400"/>
                  </a:lnTo>
                  <a:lnTo>
                    <a:pt x="331584" y="3327400"/>
                  </a:lnTo>
                  <a:lnTo>
                    <a:pt x="329323" y="3340074"/>
                  </a:lnTo>
                  <a:lnTo>
                    <a:pt x="332447" y="3340074"/>
                  </a:lnTo>
                  <a:lnTo>
                    <a:pt x="332689" y="3340506"/>
                  </a:lnTo>
                  <a:lnTo>
                    <a:pt x="340245" y="3352800"/>
                  </a:lnTo>
                  <a:lnTo>
                    <a:pt x="359664" y="3352800"/>
                  </a:lnTo>
                  <a:lnTo>
                    <a:pt x="367957" y="3365500"/>
                  </a:lnTo>
                  <a:lnTo>
                    <a:pt x="354418" y="3365500"/>
                  </a:lnTo>
                  <a:lnTo>
                    <a:pt x="363867" y="3378200"/>
                  </a:lnTo>
                  <a:lnTo>
                    <a:pt x="369112" y="3390900"/>
                  </a:lnTo>
                  <a:lnTo>
                    <a:pt x="371665" y="3403600"/>
                  </a:lnTo>
                  <a:lnTo>
                    <a:pt x="373037" y="3416300"/>
                  </a:lnTo>
                  <a:lnTo>
                    <a:pt x="389102" y="3403600"/>
                  </a:lnTo>
                  <a:lnTo>
                    <a:pt x="389953" y="3403600"/>
                  </a:lnTo>
                  <a:lnTo>
                    <a:pt x="384873" y="3416300"/>
                  </a:lnTo>
                  <a:lnTo>
                    <a:pt x="390652" y="3416300"/>
                  </a:lnTo>
                  <a:lnTo>
                    <a:pt x="395871" y="3403600"/>
                  </a:lnTo>
                  <a:lnTo>
                    <a:pt x="398411" y="3403600"/>
                  </a:lnTo>
                  <a:lnTo>
                    <a:pt x="391642" y="3416300"/>
                  </a:lnTo>
                  <a:lnTo>
                    <a:pt x="412470" y="3416300"/>
                  </a:lnTo>
                  <a:lnTo>
                    <a:pt x="420700" y="3429000"/>
                  </a:lnTo>
                  <a:lnTo>
                    <a:pt x="421246" y="3441700"/>
                  </a:lnTo>
                  <a:lnTo>
                    <a:pt x="430974" y="3441700"/>
                  </a:lnTo>
                  <a:lnTo>
                    <a:pt x="439483" y="3429000"/>
                  </a:lnTo>
                  <a:lnTo>
                    <a:pt x="440702" y="3441700"/>
                  </a:lnTo>
                  <a:lnTo>
                    <a:pt x="445249" y="3454400"/>
                  </a:lnTo>
                  <a:lnTo>
                    <a:pt x="455079" y="3454400"/>
                  </a:lnTo>
                  <a:lnTo>
                    <a:pt x="459117" y="3467100"/>
                  </a:lnTo>
                  <a:lnTo>
                    <a:pt x="461949" y="3467100"/>
                  </a:lnTo>
                  <a:lnTo>
                    <a:pt x="463054" y="3479800"/>
                  </a:lnTo>
                  <a:lnTo>
                    <a:pt x="461848" y="3492500"/>
                  </a:lnTo>
                  <a:lnTo>
                    <a:pt x="470738" y="3479800"/>
                  </a:lnTo>
                  <a:lnTo>
                    <a:pt x="474637" y="3492500"/>
                  </a:lnTo>
                  <a:lnTo>
                    <a:pt x="479336" y="3492500"/>
                  </a:lnTo>
                  <a:lnTo>
                    <a:pt x="490601" y="3479800"/>
                  </a:lnTo>
                  <a:lnTo>
                    <a:pt x="488264" y="3492500"/>
                  </a:lnTo>
                  <a:lnTo>
                    <a:pt x="485851" y="3505200"/>
                  </a:lnTo>
                  <a:lnTo>
                    <a:pt x="484543" y="3505200"/>
                  </a:lnTo>
                  <a:lnTo>
                    <a:pt x="485533" y="3517900"/>
                  </a:lnTo>
                  <a:lnTo>
                    <a:pt x="495363" y="3517900"/>
                  </a:lnTo>
                  <a:lnTo>
                    <a:pt x="502539" y="3505200"/>
                  </a:lnTo>
                  <a:lnTo>
                    <a:pt x="508368" y="3505200"/>
                  </a:lnTo>
                  <a:lnTo>
                    <a:pt x="498221" y="3517900"/>
                  </a:lnTo>
                  <a:lnTo>
                    <a:pt x="512597" y="3517900"/>
                  </a:lnTo>
                  <a:lnTo>
                    <a:pt x="511962" y="3521075"/>
                  </a:lnTo>
                  <a:lnTo>
                    <a:pt x="514286" y="3517900"/>
                  </a:lnTo>
                  <a:lnTo>
                    <a:pt x="521119" y="3517900"/>
                  </a:lnTo>
                  <a:lnTo>
                    <a:pt x="522211" y="3530549"/>
                  </a:lnTo>
                  <a:lnTo>
                    <a:pt x="520623" y="3543300"/>
                  </a:lnTo>
                  <a:lnTo>
                    <a:pt x="530364" y="3543300"/>
                  </a:lnTo>
                  <a:lnTo>
                    <a:pt x="533158" y="3556000"/>
                  </a:lnTo>
                  <a:lnTo>
                    <a:pt x="540512" y="3556000"/>
                  </a:lnTo>
                  <a:lnTo>
                    <a:pt x="548132" y="3568700"/>
                  </a:lnTo>
                  <a:lnTo>
                    <a:pt x="548970" y="3568700"/>
                  </a:lnTo>
                  <a:lnTo>
                    <a:pt x="556691" y="3581400"/>
                  </a:lnTo>
                  <a:lnTo>
                    <a:pt x="576567" y="3581400"/>
                  </a:lnTo>
                  <a:lnTo>
                    <a:pt x="586193" y="3594087"/>
                  </a:lnTo>
                  <a:lnTo>
                    <a:pt x="586219" y="3593541"/>
                  </a:lnTo>
                  <a:lnTo>
                    <a:pt x="586994" y="3581400"/>
                  </a:lnTo>
                  <a:lnTo>
                    <a:pt x="590740" y="3568700"/>
                  </a:lnTo>
                  <a:lnTo>
                    <a:pt x="596341" y="3568700"/>
                  </a:lnTo>
                  <a:lnTo>
                    <a:pt x="595922" y="3575050"/>
                  </a:lnTo>
                  <a:lnTo>
                    <a:pt x="599719" y="3568700"/>
                  </a:lnTo>
                  <a:lnTo>
                    <a:pt x="603402" y="3568700"/>
                  </a:lnTo>
                  <a:lnTo>
                    <a:pt x="600354" y="3581400"/>
                  </a:lnTo>
                  <a:lnTo>
                    <a:pt x="599719" y="3581400"/>
                  </a:lnTo>
                  <a:lnTo>
                    <a:pt x="597192" y="3594087"/>
                  </a:lnTo>
                  <a:lnTo>
                    <a:pt x="594804" y="3594087"/>
                  </a:lnTo>
                  <a:lnTo>
                    <a:pt x="594880" y="3594773"/>
                  </a:lnTo>
                  <a:lnTo>
                    <a:pt x="596125" y="3606800"/>
                  </a:lnTo>
                  <a:lnTo>
                    <a:pt x="627011" y="3606800"/>
                  </a:lnTo>
                  <a:lnTo>
                    <a:pt x="634149" y="3619055"/>
                  </a:lnTo>
                  <a:lnTo>
                    <a:pt x="634415" y="3619474"/>
                  </a:lnTo>
                  <a:lnTo>
                    <a:pt x="638835" y="3606800"/>
                  </a:lnTo>
                  <a:lnTo>
                    <a:pt x="646417" y="3606800"/>
                  </a:lnTo>
                  <a:lnTo>
                    <a:pt x="651319" y="3594087"/>
                  </a:lnTo>
                  <a:lnTo>
                    <a:pt x="651408" y="3594392"/>
                  </a:lnTo>
                  <a:lnTo>
                    <a:pt x="651522" y="3594773"/>
                  </a:lnTo>
                  <a:lnTo>
                    <a:pt x="655066" y="3606800"/>
                  </a:lnTo>
                  <a:lnTo>
                    <a:pt x="659041" y="3606800"/>
                  </a:lnTo>
                  <a:lnTo>
                    <a:pt x="663803" y="3619474"/>
                  </a:lnTo>
                  <a:lnTo>
                    <a:pt x="675005" y="3619474"/>
                  </a:lnTo>
                  <a:lnTo>
                    <a:pt x="675093" y="3619055"/>
                  </a:lnTo>
                  <a:lnTo>
                    <a:pt x="675208" y="3618509"/>
                  </a:lnTo>
                  <a:lnTo>
                    <a:pt x="677545" y="3606800"/>
                  </a:lnTo>
                  <a:lnTo>
                    <a:pt x="681494" y="3606800"/>
                  </a:lnTo>
                  <a:lnTo>
                    <a:pt x="682510" y="3619474"/>
                  </a:lnTo>
                  <a:lnTo>
                    <a:pt x="679221" y="3619474"/>
                  </a:lnTo>
                  <a:lnTo>
                    <a:pt x="686892" y="3632200"/>
                  </a:lnTo>
                  <a:lnTo>
                    <a:pt x="693508" y="3632200"/>
                  </a:lnTo>
                  <a:lnTo>
                    <a:pt x="701255" y="3619474"/>
                  </a:lnTo>
                  <a:lnTo>
                    <a:pt x="712228" y="3619474"/>
                  </a:lnTo>
                  <a:lnTo>
                    <a:pt x="712165" y="3618509"/>
                  </a:lnTo>
                  <a:lnTo>
                    <a:pt x="711377" y="3606800"/>
                  </a:lnTo>
                  <a:lnTo>
                    <a:pt x="717296" y="3606800"/>
                  </a:lnTo>
                  <a:lnTo>
                    <a:pt x="718146" y="3619474"/>
                  </a:lnTo>
                  <a:lnTo>
                    <a:pt x="728179" y="3619474"/>
                  </a:lnTo>
                  <a:lnTo>
                    <a:pt x="733437" y="3632200"/>
                  </a:lnTo>
                  <a:lnTo>
                    <a:pt x="738441" y="3644900"/>
                  </a:lnTo>
                  <a:lnTo>
                    <a:pt x="743572" y="3644900"/>
                  </a:lnTo>
                  <a:lnTo>
                    <a:pt x="749020" y="3657600"/>
                  </a:lnTo>
                  <a:lnTo>
                    <a:pt x="755103" y="3657600"/>
                  </a:lnTo>
                  <a:lnTo>
                    <a:pt x="762127" y="3644900"/>
                  </a:lnTo>
                  <a:lnTo>
                    <a:pt x="772287" y="3644900"/>
                  </a:lnTo>
                  <a:lnTo>
                    <a:pt x="778205" y="3632200"/>
                  </a:lnTo>
                  <a:lnTo>
                    <a:pt x="779830" y="3644900"/>
                  </a:lnTo>
                  <a:lnTo>
                    <a:pt x="775462" y="3644900"/>
                  </a:lnTo>
                  <a:lnTo>
                    <a:pt x="775665" y="3657600"/>
                  </a:lnTo>
                  <a:lnTo>
                    <a:pt x="782421" y="3644900"/>
                  </a:lnTo>
                  <a:lnTo>
                    <a:pt x="796810" y="3644900"/>
                  </a:lnTo>
                  <a:lnTo>
                    <a:pt x="801890" y="3657600"/>
                  </a:lnTo>
                  <a:lnTo>
                    <a:pt x="806958" y="3657600"/>
                  </a:lnTo>
                  <a:lnTo>
                    <a:pt x="814578" y="3644900"/>
                  </a:lnTo>
                  <a:lnTo>
                    <a:pt x="815416" y="3657600"/>
                  </a:lnTo>
                  <a:lnTo>
                    <a:pt x="817956" y="3670300"/>
                  </a:lnTo>
                  <a:lnTo>
                    <a:pt x="830643" y="3670300"/>
                  </a:lnTo>
                  <a:lnTo>
                    <a:pt x="831494" y="3670300"/>
                  </a:lnTo>
                  <a:lnTo>
                    <a:pt x="834872" y="3670300"/>
                  </a:lnTo>
                  <a:lnTo>
                    <a:pt x="834961" y="3669754"/>
                  </a:lnTo>
                  <a:lnTo>
                    <a:pt x="836739" y="3657600"/>
                  </a:lnTo>
                  <a:lnTo>
                    <a:pt x="835863" y="3669754"/>
                  </a:lnTo>
                  <a:lnTo>
                    <a:pt x="839101" y="3657600"/>
                  </a:lnTo>
                  <a:lnTo>
                    <a:pt x="846721" y="3657600"/>
                  </a:lnTo>
                  <a:lnTo>
                    <a:pt x="845870" y="3670300"/>
                  </a:lnTo>
                  <a:lnTo>
                    <a:pt x="843330" y="3670300"/>
                  </a:lnTo>
                  <a:lnTo>
                    <a:pt x="839952" y="3683000"/>
                  </a:lnTo>
                  <a:lnTo>
                    <a:pt x="836561" y="3683000"/>
                  </a:lnTo>
                  <a:lnTo>
                    <a:pt x="836561" y="3695700"/>
                  </a:lnTo>
                  <a:lnTo>
                    <a:pt x="871245" y="3695700"/>
                  </a:lnTo>
                  <a:lnTo>
                    <a:pt x="854329" y="3708400"/>
                  </a:lnTo>
                  <a:lnTo>
                    <a:pt x="864006" y="3708400"/>
                  </a:lnTo>
                  <a:lnTo>
                    <a:pt x="870826" y="3721100"/>
                  </a:lnTo>
                  <a:lnTo>
                    <a:pt x="875741" y="3721100"/>
                  </a:lnTo>
                  <a:lnTo>
                    <a:pt x="879703" y="3733800"/>
                  </a:lnTo>
                  <a:lnTo>
                    <a:pt x="884135" y="3733800"/>
                  </a:lnTo>
                  <a:lnTo>
                    <a:pt x="889114" y="3746500"/>
                  </a:lnTo>
                  <a:lnTo>
                    <a:pt x="900010" y="3746500"/>
                  </a:lnTo>
                  <a:lnTo>
                    <a:pt x="895781" y="3759200"/>
                  </a:lnTo>
                  <a:lnTo>
                    <a:pt x="913536" y="3759200"/>
                  </a:lnTo>
                  <a:lnTo>
                    <a:pt x="905078" y="3771900"/>
                  </a:lnTo>
                  <a:lnTo>
                    <a:pt x="914425" y="3771900"/>
                  </a:lnTo>
                  <a:lnTo>
                    <a:pt x="912698" y="3784600"/>
                  </a:lnTo>
                  <a:lnTo>
                    <a:pt x="914387" y="3784600"/>
                  </a:lnTo>
                  <a:lnTo>
                    <a:pt x="915238" y="3797300"/>
                  </a:lnTo>
                  <a:lnTo>
                    <a:pt x="924534" y="3784600"/>
                  </a:lnTo>
                  <a:lnTo>
                    <a:pt x="930986" y="3784600"/>
                  </a:lnTo>
                  <a:lnTo>
                    <a:pt x="935126" y="3797300"/>
                  </a:lnTo>
                  <a:lnTo>
                    <a:pt x="944524" y="3797300"/>
                  </a:lnTo>
                  <a:lnTo>
                    <a:pt x="947267" y="3809784"/>
                  </a:lnTo>
                  <a:lnTo>
                    <a:pt x="947356" y="3809936"/>
                  </a:lnTo>
                  <a:lnTo>
                    <a:pt x="947458" y="3809784"/>
                  </a:lnTo>
                  <a:lnTo>
                    <a:pt x="956678" y="3797300"/>
                  </a:lnTo>
                  <a:lnTo>
                    <a:pt x="947661" y="3809936"/>
                  </a:lnTo>
                  <a:lnTo>
                    <a:pt x="947585" y="3822662"/>
                  </a:lnTo>
                  <a:lnTo>
                    <a:pt x="959243" y="3822662"/>
                  </a:lnTo>
                  <a:lnTo>
                    <a:pt x="950760" y="3835400"/>
                  </a:lnTo>
                  <a:lnTo>
                    <a:pt x="961758" y="3835400"/>
                  </a:lnTo>
                  <a:lnTo>
                    <a:pt x="970203" y="3822687"/>
                  </a:lnTo>
                  <a:lnTo>
                    <a:pt x="970102" y="3823398"/>
                  </a:lnTo>
                  <a:lnTo>
                    <a:pt x="968298" y="3835400"/>
                  </a:lnTo>
                  <a:lnTo>
                    <a:pt x="977087" y="3848100"/>
                  </a:lnTo>
                  <a:lnTo>
                    <a:pt x="984135" y="3848100"/>
                  </a:lnTo>
                  <a:lnTo>
                    <a:pt x="976985" y="3860800"/>
                  </a:lnTo>
                  <a:lnTo>
                    <a:pt x="1018133" y="3860800"/>
                  </a:lnTo>
                  <a:lnTo>
                    <a:pt x="1029423" y="3873500"/>
                  </a:lnTo>
                  <a:lnTo>
                    <a:pt x="1034402" y="3873500"/>
                  </a:lnTo>
                  <a:lnTo>
                    <a:pt x="1041273" y="3886200"/>
                  </a:lnTo>
                  <a:lnTo>
                    <a:pt x="1032814" y="3886200"/>
                  </a:lnTo>
                  <a:lnTo>
                    <a:pt x="1028585" y="3898900"/>
                  </a:lnTo>
                  <a:lnTo>
                    <a:pt x="1046454" y="3898900"/>
                  </a:lnTo>
                  <a:lnTo>
                    <a:pt x="1054150" y="3911600"/>
                  </a:lnTo>
                  <a:lnTo>
                    <a:pt x="1061567" y="3911600"/>
                  </a:lnTo>
                  <a:lnTo>
                    <a:pt x="1060716" y="3924300"/>
                  </a:lnTo>
                  <a:lnTo>
                    <a:pt x="1068336" y="3911600"/>
                  </a:lnTo>
                  <a:lnTo>
                    <a:pt x="1064945" y="3911600"/>
                  </a:lnTo>
                  <a:lnTo>
                    <a:pt x="1072883" y="3898900"/>
                  </a:lnTo>
                  <a:lnTo>
                    <a:pt x="1083348" y="3898900"/>
                  </a:lnTo>
                  <a:lnTo>
                    <a:pt x="1093495" y="3886200"/>
                  </a:lnTo>
                  <a:lnTo>
                    <a:pt x="1100480" y="3886200"/>
                  </a:lnTo>
                  <a:lnTo>
                    <a:pt x="1090663" y="3898900"/>
                  </a:lnTo>
                  <a:lnTo>
                    <a:pt x="1089799" y="3898900"/>
                  </a:lnTo>
                  <a:lnTo>
                    <a:pt x="1087513" y="3911600"/>
                  </a:lnTo>
                  <a:lnTo>
                    <a:pt x="1085253" y="3913632"/>
                  </a:lnTo>
                  <a:lnTo>
                    <a:pt x="1085253" y="3924300"/>
                  </a:lnTo>
                  <a:lnTo>
                    <a:pt x="1092022" y="3924300"/>
                  </a:lnTo>
                  <a:lnTo>
                    <a:pt x="1086942" y="3937000"/>
                  </a:lnTo>
                  <a:lnTo>
                    <a:pt x="1094308" y="3924300"/>
                  </a:lnTo>
                  <a:lnTo>
                    <a:pt x="1108938" y="3924300"/>
                  </a:lnTo>
                  <a:lnTo>
                    <a:pt x="1107249" y="3937000"/>
                  </a:lnTo>
                  <a:lnTo>
                    <a:pt x="1138542" y="3937000"/>
                  </a:lnTo>
                  <a:lnTo>
                    <a:pt x="1130973" y="3949700"/>
                  </a:lnTo>
                  <a:lnTo>
                    <a:pt x="1130096" y="3949700"/>
                  </a:lnTo>
                  <a:lnTo>
                    <a:pt x="1125855" y="3962400"/>
                  </a:lnTo>
                  <a:lnTo>
                    <a:pt x="1135164" y="3962400"/>
                  </a:lnTo>
                  <a:lnTo>
                    <a:pt x="1138542" y="3949700"/>
                  </a:lnTo>
                  <a:lnTo>
                    <a:pt x="1153769" y="3949700"/>
                  </a:lnTo>
                  <a:lnTo>
                    <a:pt x="1156309" y="3962400"/>
                  </a:lnTo>
                  <a:lnTo>
                    <a:pt x="1158849" y="3962400"/>
                  </a:lnTo>
                  <a:lnTo>
                    <a:pt x="1157998" y="3949700"/>
                  </a:lnTo>
                  <a:lnTo>
                    <a:pt x="1164920" y="3949700"/>
                  </a:lnTo>
                  <a:lnTo>
                    <a:pt x="1169631" y="3937000"/>
                  </a:lnTo>
                  <a:lnTo>
                    <a:pt x="1172375" y="3937000"/>
                  </a:lnTo>
                  <a:lnTo>
                    <a:pt x="1179144" y="3949700"/>
                  </a:lnTo>
                  <a:lnTo>
                    <a:pt x="1174915" y="3962400"/>
                  </a:lnTo>
                  <a:lnTo>
                    <a:pt x="1180833" y="3949700"/>
                  </a:lnTo>
                  <a:lnTo>
                    <a:pt x="1187602" y="3949700"/>
                  </a:lnTo>
                  <a:lnTo>
                    <a:pt x="1184389" y="3962400"/>
                  </a:lnTo>
                  <a:lnTo>
                    <a:pt x="1179677" y="3962400"/>
                  </a:lnTo>
                  <a:lnTo>
                    <a:pt x="1175118" y="3975100"/>
                  </a:lnTo>
                  <a:lnTo>
                    <a:pt x="1191171" y="3975100"/>
                  </a:lnTo>
                  <a:lnTo>
                    <a:pt x="1199451" y="3962400"/>
                  </a:lnTo>
                  <a:lnTo>
                    <a:pt x="1196060" y="3975100"/>
                  </a:lnTo>
                  <a:lnTo>
                    <a:pt x="1197749" y="3975100"/>
                  </a:lnTo>
                  <a:lnTo>
                    <a:pt x="1192682" y="3987800"/>
                  </a:lnTo>
                  <a:lnTo>
                    <a:pt x="1196695" y="3987800"/>
                  </a:lnTo>
                  <a:lnTo>
                    <a:pt x="1200708" y="3975100"/>
                  </a:lnTo>
                  <a:lnTo>
                    <a:pt x="1201978" y="3975100"/>
                  </a:lnTo>
                  <a:lnTo>
                    <a:pt x="1207350" y="3987800"/>
                  </a:lnTo>
                  <a:lnTo>
                    <a:pt x="1225664" y="3987800"/>
                  </a:lnTo>
                  <a:lnTo>
                    <a:pt x="1220533" y="4000500"/>
                  </a:lnTo>
                  <a:lnTo>
                    <a:pt x="1213777" y="4000500"/>
                  </a:lnTo>
                  <a:lnTo>
                    <a:pt x="1209598" y="4013200"/>
                  </a:lnTo>
                  <a:lnTo>
                    <a:pt x="1251889" y="4013200"/>
                  </a:lnTo>
                  <a:lnTo>
                    <a:pt x="1258989" y="4000500"/>
                  </a:lnTo>
                  <a:lnTo>
                    <a:pt x="1259852" y="4013200"/>
                  </a:lnTo>
                  <a:lnTo>
                    <a:pt x="1262037" y="4013200"/>
                  </a:lnTo>
                  <a:lnTo>
                    <a:pt x="1255268" y="4025900"/>
                  </a:lnTo>
                  <a:lnTo>
                    <a:pt x="1290802" y="4025900"/>
                  </a:lnTo>
                  <a:lnTo>
                    <a:pt x="1285722" y="4038600"/>
                  </a:lnTo>
                  <a:lnTo>
                    <a:pt x="1295031" y="4038600"/>
                  </a:lnTo>
                  <a:lnTo>
                    <a:pt x="1298409" y="4051300"/>
                  </a:lnTo>
                  <a:lnTo>
                    <a:pt x="1303489" y="4038600"/>
                  </a:lnTo>
                  <a:lnTo>
                    <a:pt x="1308557" y="4038600"/>
                  </a:lnTo>
                  <a:lnTo>
                    <a:pt x="1308823" y="4051300"/>
                  </a:lnTo>
                  <a:lnTo>
                    <a:pt x="1342847" y="4051300"/>
                  </a:lnTo>
                  <a:lnTo>
                    <a:pt x="1344091" y="4064000"/>
                  </a:lnTo>
                  <a:lnTo>
                    <a:pt x="1356042" y="4064000"/>
                  </a:lnTo>
                  <a:lnTo>
                    <a:pt x="1356131" y="4051300"/>
                  </a:lnTo>
                  <a:lnTo>
                    <a:pt x="1356779" y="4051300"/>
                  </a:lnTo>
                  <a:lnTo>
                    <a:pt x="1361008" y="4038600"/>
                  </a:lnTo>
                  <a:lnTo>
                    <a:pt x="1369466" y="4038600"/>
                  </a:lnTo>
                  <a:lnTo>
                    <a:pt x="1364576" y="4051300"/>
                  </a:lnTo>
                  <a:lnTo>
                    <a:pt x="1362062" y="4051300"/>
                  </a:lnTo>
                  <a:lnTo>
                    <a:pt x="1361135" y="4064000"/>
                  </a:lnTo>
                  <a:lnTo>
                    <a:pt x="1364386" y="4064000"/>
                  </a:lnTo>
                  <a:lnTo>
                    <a:pt x="1366075" y="4051300"/>
                  </a:lnTo>
                  <a:lnTo>
                    <a:pt x="1366393" y="4064000"/>
                  </a:lnTo>
                  <a:lnTo>
                    <a:pt x="1370520" y="4051300"/>
                  </a:lnTo>
                  <a:lnTo>
                    <a:pt x="1385290" y="4051300"/>
                  </a:lnTo>
                  <a:lnTo>
                    <a:pt x="1383296" y="4061828"/>
                  </a:lnTo>
                  <a:lnTo>
                    <a:pt x="1388491" y="4051300"/>
                  </a:lnTo>
                  <a:lnTo>
                    <a:pt x="1393494" y="4051300"/>
                  </a:lnTo>
                  <a:lnTo>
                    <a:pt x="1394841" y="4064000"/>
                  </a:lnTo>
                  <a:lnTo>
                    <a:pt x="1385531" y="4064000"/>
                  </a:lnTo>
                  <a:lnTo>
                    <a:pt x="1383842" y="4076700"/>
                  </a:lnTo>
                  <a:lnTo>
                    <a:pt x="1388071" y="4076700"/>
                  </a:lnTo>
                  <a:lnTo>
                    <a:pt x="1393151" y="4089400"/>
                  </a:lnTo>
                  <a:lnTo>
                    <a:pt x="1403870" y="4076700"/>
                  </a:lnTo>
                  <a:lnTo>
                    <a:pt x="1409750" y="4064000"/>
                  </a:lnTo>
                  <a:lnTo>
                    <a:pt x="1415161" y="4076700"/>
                  </a:lnTo>
                  <a:lnTo>
                    <a:pt x="1424444" y="4064000"/>
                  </a:lnTo>
                  <a:lnTo>
                    <a:pt x="1416634" y="4076700"/>
                  </a:lnTo>
                  <a:lnTo>
                    <a:pt x="1415161" y="4076700"/>
                  </a:lnTo>
                  <a:lnTo>
                    <a:pt x="1414614" y="4076700"/>
                  </a:lnTo>
                  <a:lnTo>
                    <a:pt x="1414335" y="4089400"/>
                  </a:lnTo>
                  <a:lnTo>
                    <a:pt x="1411757" y="4089400"/>
                  </a:lnTo>
                  <a:lnTo>
                    <a:pt x="1411757" y="4102100"/>
                  </a:lnTo>
                  <a:lnTo>
                    <a:pt x="1416837" y="4102100"/>
                  </a:lnTo>
                  <a:lnTo>
                    <a:pt x="1419237" y="4114800"/>
                  </a:lnTo>
                  <a:lnTo>
                    <a:pt x="1425295" y="4102100"/>
                  </a:lnTo>
                  <a:lnTo>
                    <a:pt x="1427060" y="4107383"/>
                  </a:lnTo>
                  <a:lnTo>
                    <a:pt x="1429524" y="4102100"/>
                  </a:lnTo>
                  <a:lnTo>
                    <a:pt x="1427835" y="4102100"/>
                  </a:lnTo>
                  <a:lnTo>
                    <a:pt x="1434592" y="4089400"/>
                  </a:lnTo>
                  <a:lnTo>
                    <a:pt x="1437132" y="4102100"/>
                  </a:lnTo>
                  <a:lnTo>
                    <a:pt x="1440522" y="4102100"/>
                  </a:lnTo>
                  <a:lnTo>
                    <a:pt x="1443278" y="4114800"/>
                  </a:lnTo>
                  <a:lnTo>
                    <a:pt x="1451343" y="4114800"/>
                  </a:lnTo>
                  <a:lnTo>
                    <a:pt x="1457439" y="4102100"/>
                  </a:lnTo>
                  <a:lnTo>
                    <a:pt x="1465478" y="4102100"/>
                  </a:lnTo>
                  <a:lnTo>
                    <a:pt x="1472349" y="4089400"/>
                  </a:lnTo>
                  <a:lnTo>
                    <a:pt x="1478724" y="4089400"/>
                  </a:lnTo>
                  <a:lnTo>
                    <a:pt x="1485353" y="4076700"/>
                  </a:lnTo>
                  <a:lnTo>
                    <a:pt x="1487881" y="4076700"/>
                  </a:lnTo>
                  <a:lnTo>
                    <a:pt x="1487043" y="4089400"/>
                  </a:lnTo>
                  <a:lnTo>
                    <a:pt x="1480273" y="4102100"/>
                  </a:lnTo>
                  <a:lnTo>
                    <a:pt x="1487043" y="4102100"/>
                  </a:lnTo>
                  <a:lnTo>
                    <a:pt x="1488732" y="4089400"/>
                  </a:lnTo>
                  <a:lnTo>
                    <a:pt x="1496339" y="4089400"/>
                  </a:lnTo>
                  <a:lnTo>
                    <a:pt x="1487043" y="4102100"/>
                  </a:lnTo>
                  <a:lnTo>
                    <a:pt x="1490421" y="4102100"/>
                  </a:lnTo>
                  <a:lnTo>
                    <a:pt x="1490421" y="4114800"/>
                  </a:lnTo>
                  <a:lnTo>
                    <a:pt x="1493443" y="4114800"/>
                  </a:lnTo>
                  <a:lnTo>
                    <a:pt x="1496136" y="4102100"/>
                  </a:lnTo>
                  <a:lnTo>
                    <a:pt x="1494650" y="4102100"/>
                  </a:lnTo>
                  <a:lnTo>
                    <a:pt x="1502270" y="4089400"/>
                  </a:lnTo>
                  <a:lnTo>
                    <a:pt x="1508506" y="4089400"/>
                  </a:lnTo>
                  <a:lnTo>
                    <a:pt x="1500911" y="4102100"/>
                  </a:lnTo>
                  <a:lnTo>
                    <a:pt x="1500568" y="4102100"/>
                  </a:lnTo>
                  <a:lnTo>
                    <a:pt x="1498041" y="4114800"/>
                  </a:lnTo>
                  <a:lnTo>
                    <a:pt x="1494650" y="4114800"/>
                  </a:lnTo>
                  <a:lnTo>
                    <a:pt x="1494599" y="4115016"/>
                  </a:lnTo>
                  <a:lnTo>
                    <a:pt x="1491272" y="4127500"/>
                  </a:lnTo>
                  <a:lnTo>
                    <a:pt x="1497190" y="4127500"/>
                  </a:lnTo>
                  <a:lnTo>
                    <a:pt x="1503959" y="4114800"/>
                  </a:lnTo>
                  <a:lnTo>
                    <a:pt x="1508620" y="4114800"/>
                  </a:lnTo>
                  <a:lnTo>
                    <a:pt x="1509877" y="4102100"/>
                  </a:lnTo>
                  <a:lnTo>
                    <a:pt x="1514106" y="4102100"/>
                  </a:lnTo>
                  <a:lnTo>
                    <a:pt x="1514043" y="4089400"/>
                  </a:lnTo>
                  <a:lnTo>
                    <a:pt x="1530184" y="4089400"/>
                  </a:lnTo>
                  <a:lnTo>
                    <a:pt x="1544142" y="4102100"/>
                  </a:lnTo>
                  <a:lnTo>
                    <a:pt x="1558099" y="4102100"/>
                  </a:lnTo>
                  <a:lnTo>
                    <a:pt x="1552968" y="4114800"/>
                  </a:lnTo>
                  <a:lnTo>
                    <a:pt x="1552930" y="4115016"/>
                  </a:lnTo>
                  <a:lnTo>
                    <a:pt x="1548790" y="4140200"/>
                  </a:lnTo>
                  <a:lnTo>
                    <a:pt x="1547152" y="4152900"/>
                  </a:lnTo>
                  <a:lnTo>
                    <a:pt x="1549641" y="4165600"/>
                  </a:lnTo>
                  <a:lnTo>
                    <a:pt x="1560626" y="4152900"/>
                  </a:lnTo>
                  <a:lnTo>
                    <a:pt x="1560626" y="4165600"/>
                  </a:lnTo>
                  <a:lnTo>
                    <a:pt x="1563166" y="4165600"/>
                  </a:lnTo>
                  <a:lnTo>
                    <a:pt x="1564055" y="4178211"/>
                  </a:lnTo>
                  <a:lnTo>
                    <a:pt x="1576705" y="4152900"/>
                  </a:lnTo>
                  <a:lnTo>
                    <a:pt x="1575219" y="4165600"/>
                  </a:lnTo>
                  <a:lnTo>
                    <a:pt x="1573110" y="4165600"/>
                  </a:lnTo>
                  <a:lnTo>
                    <a:pt x="1571955" y="4178211"/>
                  </a:lnTo>
                  <a:lnTo>
                    <a:pt x="1573339" y="4178211"/>
                  </a:lnTo>
                  <a:lnTo>
                    <a:pt x="1576184" y="4165600"/>
                  </a:lnTo>
                  <a:lnTo>
                    <a:pt x="1577225" y="4165600"/>
                  </a:lnTo>
                  <a:lnTo>
                    <a:pt x="1578432" y="4152900"/>
                  </a:lnTo>
                  <a:lnTo>
                    <a:pt x="1581962" y="4152900"/>
                  </a:lnTo>
                  <a:lnTo>
                    <a:pt x="1581988" y="4165600"/>
                  </a:lnTo>
                  <a:lnTo>
                    <a:pt x="1584858" y="4165600"/>
                  </a:lnTo>
                  <a:lnTo>
                    <a:pt x="1580959" y="4178211"/>
                  </a:lnTo>
                  <a:lnTo>
                    <a:pt x="1583486" y="4178211"/>
                  </a:lnTo>
                  <a:lnTo>
                    <a:pt x="1585163" y="4165600"/>
                  </a:lnTo>
                  <a:lnTo>
                    <a:pt x="1602613" y="4165600"/>
                  </a:lnTo>
                  <a:lnTo>
                    <a:pt x="1605534" y="4178211"/>
                  </a:lnTo>
                  <a:lnTo>
                    <a:pt x="1607210" y="4178211"/>
                  </a:lnTo>
                  <a:lnTo>
                    <a:pt x="1614766" y="4165600"/>
                  </a:lnTo>
                  <a:lnTo>
                    <a:pt x="1618996" y="4165600"/>
                  </a:lnTo>
                  <a:lnTo>
                    <a:pt x="1615897" y="4178211"/>
                  </a:lnTo>
                  <a:lnTo>
                    <a:pt x="1620024" y="4178211"/>
                  </a:lnTo>
                  <a:lnTo>
                    <a:pt x="1620113" y="4178452"/>
                  </a:lnTo>
                  <a:lnTo>
                    <a:pt x="1625180" y="4191000"/>
                  </a:lnTo>
                  <a:lnTo>
                    <a:pt x="1624914" y="4203700"/>
                  </a:lnTo>
                  <a:lnTo>
                    <a:pt x="1632051" y="4191000"/>
                  </a:lnTo>
                  <a:lnTo>
                    <a:pt x="1639506" y="4191000"/>
                  </a:lnTo>
                  <a:lnTo>
                    <a:pt x="1647329" y="4178211"/>
                  </a:lnTo>
                  <a:lnTo>
                    <a:pt x="1652803" y="4178211"/>
                  </a:lnTo>
                  <a:lnTo>
                    <a:pt x="1652879" y="4178452"/>
                  </a:lnTo>
                  <a:lnTo>
                    <a:pt x="1657057" y="4191000"/>
                  </a:lnTo>
                  <a:lnTo>
                    <a:pt x="1659597" y="4203700"/>
                  </a:lnTo>
                  <a:lnTo>
                    <a:pt x="1662963" y="4191000"/>
                  </a:lnTo>
                  <a:lnTo>
                    <a:pt x="1667560" y="4178211"/>
                  </a:lnTo>
                  <a:lnTo>
                    <a:pt x="1672564" y="4165600"/>
                  </a:lnTo>
                  <a:lnTo>
                    <a:pt x="1677365" y="4165600"/>
                  </a:lnTo>
                  <a:lnTo>
                    <a:pt x="1677720" y="4178211"/>
                  </a:lnTo>
                  <a:lnTo>
                    <a:pt x="1677682" y="4178452"/>
                  </a:lnTo>
                  <a:lnTo>
                    <a:pt x="1675142" y="4191000"/>
                  </a:lnTo>
                  <a:lnTo>
                    <a:pt x="1680806" y="4191000"/>
                  </a:lnTo>
                  <a:lnTo>
                    <a:pt x="1682445" y="4178211"/>
                  </a:lnTo>
                  <a:lnTo>
                    <a:pt x="1684032" y="4178211"/>
                  </a:lnTo>
                  <a:lnTo>
                    <a:pt x="1684045" y="4178452"/>
                  </a:lnTo>
                  <a:lnTo>
                    <a:pt x="1685074" y="4191000"/>
                  </a:lnTo>
                  <a:lnTo>
                    <a:pt x="1685645" y="4191000"/>
                  </a:lnTo>
                  <a:lnTo>
                    <a:pt x="1685823" y="4203700"/>
                  </a:lnTo>
                  <a:lnTo>
                    <a:pt x="1688490" y="4191000"/>
                  </a:lnTo>
                  <a:lnTo>
                    <a:pt x="1693189" y="4191000"/>
                  </a:lnTo>
                  <a:lnTo>
                    <a:pt x="1696796" y="4178630"/>
                  </a:lnTo>
                  <a:lnTo>
                    <a:pt x="1698828" y="4191000"/>
                  </a:lnTo>
                  <a:lnTo>
                    <a:pt x="1698929" y="4203700"/>
                  </a:lnTo>
                  <a:lnTo>
                    <a:pt x="1704644" y="4203700"/>
                  </a:lnTo>
                  <a:lnTo>
                    <a:pt x="1705648" y="4191000"/>
                  </a:lnTo>
                  <a:lnTo>
                    <a:pt x="1711934" y="4191000"/>
                  </a:lnTo>
                  <a:lnTo>
                    <a:pt x="1711134" y="4203700"/>
                  </a:lnTo>
                  <a:lnTo>
                    <a:pt x="1711198" y="4216400"/>
                  </a:lnTo>
                  <a:lnTo>
                    <a:pt x="1715604" y="4203700"/>
                  </a:lnTo>
                  <a:lnTo>
                    <a:pt x="1719872" y="4203700"/>
                  </a:lnTo>
                  <a:lnTo>
                    <a:pt x="1723809" y="4191000"/>
                  </a:lnTo>
                  <a:lnTo>
                    <a:pt x="1728114" y="4191000"/>
                  </a:lnTo>
                  <a:lnTo>
                    <a:pt x="1726425" y="4203700"/>
                  </a:lnTo>
                  <a:lnTo>
                    <a:pt x="1732534" y="4191000"/>
                  </a:lnTo>
                  <a:lnTo>
                    <a:pt x="1745691" y="4191000"/>
                  </a:lnTo>
                  <a:lnTo>
                    <a:pt x="1751838" y="4178211"/>
                  </a:lnTo>
                  <a:lnTo>
                    <a:pt x="1752638" y="4178211"/>
                  </a:lnTo>
                  <a:lnTo>
                    <a:pt x="1752752" y="4165600"/>
                  </a:lnTo>
                  <a:lnTo>
                    <a:pt x="1753006" y="4165600"/>
                  </a:lnTo>
                  <a:lnTo>
                    <a:pt x="1753489" y="4152900"/>
                  </a:lnTo>
                  <a:lnTo>
                    <a:pt x="1758569" y="4152900"/>
                  </a:lnTo>
                  <a:lnTo>
                    <a:pt x="1757718" y="4165600"/>
                  </a:lnTo>
                  <a:lnTo>
                    <a:pt x="1760169" y="4165600"/>
                  </a:lnTo>
                  <a:lnTo>
                    <a:pt x="1758264" y="4178211"/>
                  </a:lnTo>
                  <a:lnTo>
                    <a:pt x="1760232" y="4178211"/>
                  </a:lnTo>
                  <a:lnTo>
                    <a:pt x="1765757" y="4165600"/>
                  </a:lnTo>
                  <a:lnTo>
                    <a:pt x="1774634" y="4165600"/>
                  </a:lnTo>
                  <a:lnTo>
                    <a:pt x="1772754" y="4178211"/>
                  </a:lnTo>
                  <a:lnTo>
                    <a:pt x="1766417" y="4178211"/>
                  </a:lnTo>
                  <a:lnTo>
                    <a:pt x="1766443" y="4178452"/>
                  </a:lnTo>
                  <a:lnTo>
                    <a:pt x="1767865" y="4191000"/>
                  </a:lnTo>
                  <a:lnTo>
                    <a:pt x="1760220" y="4178452"/>
                  </a:lnTo>
                  <a:lnTo>
                    <a:pt x="1761299" y="4191000"/>
                  </a:lnTo>
                  <a:lnTo>
                    <a:pt x="1757997" y="4191000"/>
                  </a:lnTo>
                  <a:lnTo>
                    <a:pt x="1758569" y="4216400"/>
                  </a:lnTo>
                  <a:lnTo>
                    <a:pt x="1764982" y="4216400"/>
                  </a:lnTo>
                  <a:lnTo>
                    <a:pt x="1774977" y="4203700"/>
                  </a:lnTo>
                  <a:lnTo>
                    <a:pt x="1782508" y="4203700"/>
                  </a:lnTo>
                  <a:lnTo>
                    <a:pt x="1782572" y="4201528"/>
                  </a:lnTo>
                  <a:lnTo>
                    <a:pt x="1782826" y="4191000"/>
                  </a:lnTo>
                  <a:lnTo>
                    <a:pt x="1783943" y="4178211"/>
                  </a:lnTo>
                  <a:lnTo>
                    <a:pt x="1792109" y="4178211"/>
                  </a:lnTo>
                  <a:lnTo>
                    <a:pt x="1792185" y="4178452"/>
                  </a:lnTo>
                  <a:lnTo>
                    <a:pt x="1796211" y="4191000"/>
                  </a:lnTo>
                  <a:lnTo>
                    <a:pt x="1799640" y="4203700"/>
                  </a:lnTo>
                  <a:lnTo>
                    <a:pt x="1805927" y="4203700"/>
                  </a:lnTo>
                  <a:lnTo>
                    <a:pt x="1808276" y="4191000"/>
                  </a:lnTo>
                  <a:lnTo>
                    <a:pt x="1810702" y="4178211"/>
                  </a:lnTo>
                  <a:lnTo>
                    <a:pt x="1818627" y="4178211"/>
                  </a:lnTo>
                  <a:lnTo>
                    <a:pt x="1818601" y="4178452"/>
                  </a:lnTo>
                  <a:lnTo>
                    <a:pt x="1815236" y="4203700"/>
                  </a:lnTo>
                  <a:lnTo>
                    <a:pt x="1820735" y="4203700"/>
                  </a:lnTo>
                  <a:lnTo>
                    <a:pt x="1823694" y="4191000"/>
                  </a:lnTo>
                  <a:lnTo>
                    <a:pt x="1826679" y="4178630"/>
                  </a:lnTo>
                  <a:lnTo>
                    <a:pt x="1832152" y="4191000"/>
                  </a:lnTo>
                  <a:lnTo>
                    <a:pt x="1825383" y="4191000"/>
                  </a:lnTo>
                  <a:lnTo>
                    <a:pt x="1829117" y="4203700"/>
                  </a:lnTo>
                  <a:lnTo>
                    <a:pt x="1831098" y="4203700"/>
                  </a:lnTo>
                  <a:lnTo>
                    <a:pt x="1832762" y="4191000"/>
                  </a:lnTo>
                  <a:lnTo>
                    <a:pt x="1835543" y="4191000"/>
                  </a:lnTo>
                  <a:lnTo>
                    <a:pt x="1836381" y="4203700"/>
                  </a:lnTo>
                  <a:lnTo>
                    <a:pt x="1844776" y="4203700"/>
                  </a:lnTo>
                  <a:lnTo>
                    <a:pt x="1853412" y="4191000"/>
                  </a:lnTo>
                  <a:lnTo>
                    <a:pt x="1862201" y="4191000"/>
                  </a:lnTo>
                  <a:lnTo>
                    <a:pt x="1870951" y="4178592"/>
                  </a:lnTo>
                  <a:lnTo>
                    <a:pt x="1870214" y="4191000"/>
                  </a:lnTo>
                  <a:lnTo>
                    <a:pt x="1868525" y="4191000"/>
                  </a:lnTo>
                  <a:lnTo>
                    <a:pt x="1871065" y="4203700"/>
                  </a:lnTo>
                  <a:lnTo>
                    <a:pt x="1882762" y="4191000"/>
                  </a:lnTo>
                  <a:lnTo>
                    <a:pt x="1894852" y="4203700"/>
                  </a:lnTo>
                  <a:lnTo>
                    <a:pt x="1907108" y="4203700"/>
                  </a:lnTo>
                  <a:lnTo>
                    <a:pt x="1919274" y="4216400"/>
                  </a:lnTo>
                  <a:lnTo>
                    <a:pt x="1924354" y="4191000"/>
                  </a:lnTo>
                  <a:lnTo>
                    <a:pt x="1926043" y="4191000"/>
                  </a:lnTo>
                  <a:lnTo>
                    <a:pt x="1926894" y="4203700"/>
                  </a:lnTo>
                  <a:lnTo>
                    <a:pt x="1928482" y="4203700"/>
                  </a:lnTo>
                  <a:lnTo>
                    <a:pt x="1927593" y="4191000"/>
                  </a:lnTo>
                  <a:lnTo>
                    <a:pt x="1931123" y="4191000"/>
                  </a:lnTo>
                  <a:lnTo>
                    <a:pt x="1932520" y="4201528"/>
                  </a:lnTo>
                  <a:lnTo>
                    <a:pt x="1939328" y="4191000"/>
                  </a:lnTo>
                  <a:lnTo>
                    <a:pt x="1949272" y="4178211"/>
                  </a:lnTo>
                  <a:lnTo>
                    <a:pt x="1959483" y="4178211"/>
                  </a:lnTo>
                  <a:lnTo>
                    <a:pt x="1969185" y="4191000"/>
                  </a:lnTo>
                  <a:lnTo>
                    <a:pt x="1972487" y="4191000"/>
                  </a:lnTo>
                  <a:lnTo>
                    <a:pt x="1977720" y="4165600"/>
                  </a:lnTo>
                  <a:lnTo>
                    <a:pt x="1982685" y="4178211"/>
                  </a:lnTo>
                  <a:lnTo>
                    <a:pt x="2027936" y="4178211"/>
                  </a:lnTo>
                  <a:lnTo>
                    <a:pt x="2028050" y="4178452"/>
                  </a:lnTo>
                  <a:lnTo>
                    <a:pt x="2034324" y="4191000"/>
                  </a:lnTo>
                  <a:lnTo>
                    <a:pt x="2036838" y="4178211"/>
                  </a:lnTo>
                  <a:lnTo>
                    <a:pt x="2048484" y="4178211"/>
                  </a:lnTo>
                  <a:lnTo>
                    <a:pt x="2049538" y="4165600"/>
                  </a:lnTo>
                  <a:lnTo>
                    <a:pt x="2056739" y="4165600"/>
                  </a:lnTo>
                  <a:lnTo>
                    <a:pt x="2061349" y="4178211"/>
                  </a:lnTo>
                  <a:lnTo>
                    <a:pt x="2066607" y="4178211"/>
                  </a:lnTo>
                  <a:lnTo>
                    <a:pt x="2075764" y="4191000"/>
                  </a:lnTo>
                  <a:lnTo>
                    <a:pt x="2078012" y="4191000"/>
                  </a:lnTo>
                  <a:lnTo>
                    <a:pt x="2080285" y="4165600"/>
                  </a:lnTo>
                  <a:lnTo>
                    <a:pt x="2082533" y="4165600"/>
                  </a:lnTo>
                  <a:lnTo>
                    <a:pt x="2085936" y="4178211"/>
                  </a:lnTo>
                  <a:lnTo>
                    <a:pt x="2089302" y="4165600"/>
                  </a:lnTo>
                  <a:lnTo>
                    <a:pt x="2096020" y="4178211"/>
                  </a:lnTo>
                  <a:lnTo>
                    <a:pt x="2097735" y="4178211"/>
                  </a:lnTo>
                  <a:lnTo>
                    <a:pt x="2094369" y="4165600"/>
                  </a:lnTo>
                  <a:lnTo>
                    <a:pt x="2104948" y="4165600"/>
                  </a:lnTo>
                  <a:lnTo>
                    <a:pt x="2110625" y="4178211"/>
                  </a:lnTo>
                  <a:lnTo>
                    <a:pt x="2113915" y="4178211"/>
                  </a:lnTo>
                  <a:lnTo>
                    <a:pt x="2127364" y="4165600"/>
                  </a:lnTo>
                  <a:lnTo>
                    <a:pt x="2128215" y="4165600"/>
                  </a:lnTo>
                  <a:lnTo>
                    <a:pt x="2127364" y="4178211"/>
                  </a:lnTo>
                  <a:lnTo>
                    <a:pt x="2129891" y="4178211"/>
                  </a:lnTo>
                  <a:lnTo>
                    <a:pt x="2129917" y="4178452"/>
                  </a:lnTo>
                  <a:lnTo>
                    <a:pt x="2131618" y="4191000"/>
                  </a:lnTo>
                  <a:lnTo>
                    <a:pt x="2134146" y="4178211"/>
                  </a:lnTo>
                  <a:lnTo>
                    <a:pt x="2132444" y="4178211"/>
                  </a:lnTo>
                  <a:lnTo>
                    <a:pt x="2132444" y="4165600"/>
                  </a:lnTo>
                  <a:lnTo>
                    <a:pt x="2137410" y="4165600"/>
                  </a:lnTo>
                  <a:lnTo>
                    <a:pt x="2143048" y="4178211"/>
                  </a:lnTo>
                  <a:lnTo>
                    <a:pt x="2148611" y="4165600"/>
                  </a:lnTo>
                  <a:lnTo>
                    <a:pt x="2153589" y="4165600"/>
                  </a:lnTo>
                  <a:lnTo>
                    <a:pt x="2154428" y="4178211"/>
                  </a:lnTo>
                  <a:lnTo>
                    <a:pt x="2167242" y="4178211"/>
                  </a:lnTo>
                  <a:lnTo>
                    <a:pt x="2184882" y="4165600"/>
                  </a:lnTo>
                  <a:lnTo>
                    <a:pt x="2187613" y="4165600"/>
                  </a:lnTo>
                  <a:lnTo>
                    <a:pt x="2184781" y="4152900"/>
                  </a:lnTo>
                  <a:lnTo>
                    <a:pt x="2183676" y="4140200"/>
                  </a:lnTo>
                  <a:lnTo>
                    <a:pt x="2184882" y="4140200"/>
                  </a:lnTo>
                  <a:lnTo>
                    <a:pt x="2187143" y="4145038"/>
                  </a:lnTo>
                  <a:lnTo>
                    <a:pt x="2186571" y="4140200"/>
                  </a:lnTo>
                  <a:lnTo>
                    <a:pt x="2192490" y="4140200"/>
                  </a:lnTo>
                  <a:lnTo>
                    <a:pt x="2193709" y="4152900"/>
                  </a:lnTo>
                  <a:lnTo>
                    <a:pt x="2193340" y="4165600"/>
                  </a:lnTo>
                  <a:lnTo>
                    <a:pt x="2197570" y="4152900"/>
                  </a:lnTo>
                  <a:lnTo>
                    <a:pt x="2199259" y="4152900"/>
                  </a:lnTo>
                  <a:lnTo>
                    <a:pt x="2198420" y="4165600"/>
                  </a:lnTo>
                  <a:lnTo>
                    <a:pt x="2230666" y="4165600"/>
                  </a:lnTo>
                  <a:lnTo>
                    <a:pt x="2236863" y="4152900"/>
                  </a:lnTo>
                  <a:lnTo>
                    <a:pt x="2244090" y="4152900"/>
                  </a:lnTo>
                  <a:lnTo>
                    <a:pt x="2242439" y="4140200"/>
                  </a:lnTo>
                  <a:lnTo>
                    <a:pt x="2244217" y="4140200"/>
                  </a:lnTo>
                  <a:lnTo>
                    <a:pt x="2244941" y="4127500"/>
                  </a:lnTo>
                  <a:lnTo>
                    <a:pt x="2252319" y="4127500"/>
                  </a:lnTo>
                  <a:lnTo>
                    <a:pt x="2260168" y="4140200"/>
                  </a:lnTo>
                  <a:lnTo>
                    <a:pt x="2275395" y="4140200"/>
                  </a:lnTo>
                  <a:lnTo>
                    <a:pt x="2279624" y="4127500"/>
                  </a:lnTo>
                  <a:lnTo>
                    <a:pt x="2273693" y="4127500"/>
                  </a:lnTo>
                  <a:lnTo>
                    <a:pt x="2273693" y="4114800"/>
                  </a:lnTo>
                  <a:lnTo>
                    <a:pt x="2277567" y="4114800"/>
                  </a:lnTo>
                  <a:lnTo>
                    <a:pt x="2277643" y="4115016"/>
                  </a:lnTo>
                  <a:lnTo>
                    <a:pt x="2281847" y="4127500"/>
                  </a:lnTo>
                  <a:lnTo>
                    <a:pt x="2297493" y="4127500"/>
                  </a:lnTo>
                  <a:lnTo>
                    <a:pt x="2303030" y="4114800"/>
                  </a:lnTo>
                  <a:lnTo>
                    <a:pt x="2310066" y="4114800"/>
                  </a:lnTo>
                  <a:lnTo>
                    <a:pt x="2306688" y="4102100"/>
                  </a:lnTo>
                  <a:lnTo>
                    <a:pt x="2303310" y="4102100"/>
                  </a:lnTo>
                  <a:lnTo>
                    <a:pt x="2304999" y="4089400"/>
                  </a:lnTo>
                  <a:lnTo>
                    <a:pt x="2310917" y="4102100"/>
                  </a:lnTo>
                  <a:lnTo>
                    <a:pt x="2312606" y="4102100"/>
                  </a:lnTo>
                  <a:lnTo>
                    <a:pt x="2312606" y="4114800"/>
                  </a:lnTo>
                  <a:lnTo>
                    <a:pt x="2317216" y="4102100"/>
                  </a:lnTo>
                  <a:lnTo>
                    <a:pt x="2332469" y="4102100"/>
                  </a:lnTo>
                  <a:lnTo>
                    <a:pt x="2341372" y="4114800"/>
                  </a:lnTo>
                  <a:lnTo>
                    <a:pt x="2362187" y="4114800"/>
                  </a:lnTo>
                  <a:lnTo>
                    <a:pt x="2365057" y="4102100"/>
                  </a:lnTo>
                  <a:lnTo>
                    <a:pt x="2372664" y="4089400"/>
                  </a:lnTo>
                  <a:lnTo>
                    <a:pt x="2375636" y="4089400"/>
                  </a:lnTo>
                  <a:lnTo>
                    <a:pt x="2376830" y="4102100"/>
                  </a:lnTo>
                  <a:lnTo>
                    <a:pt x="2380284" y="4102100"/>
                  </a:lnTo>
                  <a:lnTo>
                    <a:pt x="2386558" y="4089400"/>
                  </a:lnTo>
                  <a:lnTo>
                    <a:pt x="2403233" y="4089400"/>
                  </a:lnTo>
                  <a:lnTo>
                    <a:pt x="2409037" y="4076700"/>
                  </a:lnTo>
                  <a:lnTo>
                    <a:pt x="2424353" y="4089400"/>
                  </a:lnTo>
                  <a:lnTo>
                    <a:pt x="2435783" y="4089400"/>
                  </a:lnTo>
                  <a:lnTo>
                    <a:pt x="2446744" y="4076700"/>
                  </a:lnTo>
                  <a:lnTo>
                    <a:pt x="2460637" y="4089400"/>
                  </a:lnTo>
                  <a:lnTo>
                    <a:pt x="2456408" y="4076700"/>
                  </a:lnTo>
                  <a:lnTo>
                    <a:pt x="2458948" y="4076700"/>
                  </a:lnTo>
                  <a:lnTo>
                    <a:pt x="2458948" y="4064000"/>
                  </a:lnTo>
                  <a:lnTo>
                    <a:pt x="2467432" y="4064000"/>
                  </a:lnTo>
                  <a:lnTo>
                    <a:pt x="2477338" y="4051300"/>
                  </a:lnTo>
                  <a:lnTo>
                    <a:pt x="2546908" y="4051300"/>
                  </a:lnTo>
                  <a:lnTo>
                    <a:pt x="2549258" y="4038600"/>
                  </a:lnTo>
                  <a:lnTo>
                    <a:pt x="2545334" y="4025900"/>
                  </a:lnTo>
                  <a:lnTo>
                    <a:pt x="2543467" y="4013200"/>
                  </a:lnTo>
                  <a:lnTo>
                    <a:pt x="2551988" y="4013200"/>
                  </a:lnTo>
                  <a:lnTo>
                    <a:pt x="2557068" y="4038600"/>
                  </a:lnTo>
                  <a:lnTo>
                    <a:pt x="2559608" y="4025900"/>
                  </a:lnTo>
                  <a:lnTo>
                    <a:pt x="2562987" y="4025900"/>
                  </a:lnTo>
                  <a:lnTo>
                    <a:pt x="2571445" y="4013200"/>
                  </a:lnTo>
                  <a:lnTo>
                    <a:pt x="2588145" y="4013200"/>
                  </a:lnTo>
                  <a:lnTo>
                    <a:pt x="2594914" y="4000500"/>
                  </a:lnTo>
                  <a:lnTo>
                    <a:pt x="2600731" y="4000500"/>
                  </a:lnTo>
                  <a:lnTo>
                    <a:pt x="2605278" y="3987800"/>
                  </a:lnTo>
                  <a:lnTo>
                    <a:pt x="2606129" y="4000500"/>
                  </a:lnTo>
                  <a:lnTo>
                    <a:pt x="2617330" y="4000500"/>
                  </a:lnTo>
                  <a:lnTo>
                    <a:pt x="2618397" y="3987800"/>
                  </a:lnTo>
                  <a:lnTo>
                    <a:pt x="2621356" y="3987800"/>
                  </a:lnTo>
                  <a:lnTo>
                    <a:pt x="2625585" y="4000500"/>
                  </a:lnTo>
                  <a:lnTo>
                    <a:pt x="2629192" y="4000500"/>
                  </a:lnTo>
                  <a:lnTo>
                    <a:pt x="2630335" y="3987800"/>
                  </a:lnTo>
                  <a:lnTo>
                    <a:pt x="2642882" y="3987800"/>
                  </a:lnTo>
                  <a:lnTo>
                    <a:pt x="2639110" y="3975100"/>
                  </a:lnTo>
                  <a:lnTo>
                    <a:pt x="2648839" y="3975100"/>
                  </a:lnTo>
                  <a:lnTo>
                    <a:pt x="2652674" y="3962400"/>
                  </a:lnTo>
                  <a:lnTo>
                    <a:pt x="2662910" y="3962400"/>
                  </a:lnTo>
                  <a:lnTo>
                    <a:pt x="2665171" y="3953281"/>
                  </a:lnTo>
                  <a:lnTo>
                    <a:pt x="2671203" y="3962400"/>
                  </a:lnTo>
                  <a:lnTo>
                    <a:pt x="2678023" y="3962400"/>
                  </a:lnTo>
                  <a:lnTo>
                    <a:pt x="2682303" y="3949700"/>
                  </a:lnTo>
                  <a:lnTo>
                    <a:pt x="2690711" y="3949700"/>
                  </a:lnTo>
                  <a:lnTo>
                    <a:pt x="2694101" y="3962400"/>
                  </a:lnTo>
                  <a:lnTo>
                    <a:pt x="2699169" y="3949700"/>
                  </a:lnTo>
                  <a:lnTo>
                    <a:pt x="2700858" y="3949700"/>
                  </a:lnTo>
                  <a:lnTo>
                    <a:pt x="2693251" y="3937000"/>
                  </a:lnTo>
                  <a:lnTo>
                    <a:pt x="2707043" y="3937000"/>
                  </a:lnTo>
                  <a:lnTo>
                    <a:pt x="2709786" y="3924300"/>
                  </a:lnTo>
                  <a:lnTo>
                    <a:pt x="2716212" y="3924300"/>
                  </a:lnTo>
                  <a:lnTo>
                    <a:pt x="2723705" y="3937000"/>
                  </a:lnTo>
                  <a:lnTo>
                    <a:pt x="2729077" y="3924300"/>
                  </a:lnTo>
                  <a:lnTo>
                    <a:pt x="2735021" y="3911600"/>
                  </a:lnTo>
                  <a:lnTo>
                    <a:pt x="2741422" y="3898900"/>
                  </a:lnTo>
                  <a:lnTo>
                    <a:pt x="2748229" y="3886200"/>
                  </a:lnTo>
                  <a:lnTo>
                    <a:pt x="2751823" y="3898900"/>
                  </a:lnTo>
                  <a:lnTo>
                    <a:pt x="2748445" y="3898900"/>
                  </a:lnTo>
                  <a:lnTo>
                    <a:pt x="2745371" y="3911600"/>
                  </a:lnTo>
                  <a:lnTo>
                    <a:pt x="2749918" y="3924300"/>
                  </a:lnTo>
                  <a:lnTo>
                    <a:pt x="2753283" y="3911600"/>
                  </a:lnTo>
                  <a:lnTo>
                    <a:pt x="2755214" y="3898900"/>
                  </a:lnTo>
                  <a:lnTo>
                    <a:pt x="2758732" y="3886200"/>
                  </a:lnTo>
                  <a:lnTo>
                    <a:pt x="2766834" y="3873500"/>
                  </a:lnTo>
                  <a:lnTo>
                    <a:pt x="2771914" y="3873500"/>
                  </a:lnTo>
                  <a:lnTo>
                    <a:pt x="2771076" y="3886200"/>
                  </a:lnTo>
                  <a:lnTo>
                    <a:pt x="2771914" y="3898900"/>
                  </a:lnTo>
                  <a:lnTo>
                    <a:pt x="2778163" y="3886200"/>
                  </a:lnTo>
                  <a:lnTo>
                    <a:pt x="2786405" y="3873500"/>
                  </a:lnTo>
                  <a:lnTo>
                    <a:pt x="2794165" y="3873500"/>
                  </a:lnTo>
                  <a:lnTo>
                    <a:pt x="2798978" y="3860800"/>
                  </a:lnTo>
                  <a:lnTo>
                    <a:pt x="2800680" y="3860800"/>
                  </a:lnTo>
                  <a:lnTo>
                    <a:pt x="2793530" y="3848100"/>
                  </a:lnTo>
                  <a:lnTo>
                    <a:pt x="2789783" y="3835400"/>
                  </a:lnTo>
                  <a:lnTo>
                    <a:pt x="2787472" y="3835400"/>
                  </a:lnTo>
                  <a:lnTo>
                    <a:pt x="2784602" y="3822725"/>
                  </a:lnTo>
                  <a:lnTo>
                    <a:pt x="2793555" y="3835400"/>
                  </a:lnTo>
                  <a:lnTo>
                    <a:pt x="2799727" y="3835400"/>
                  </a:lnTo>
                  <a:lnTo>
                    <a:pt x="2806369" y="3848100"/>
                  </a:lnTo>
                  <a:lnTo>
                    <a:pt x="2816745" y="3860800"/>
                  </a:lnTo>
                  <a:lnTo>
                    <a:pt x="2815907" y="3848100"/>
                  </a:lnTo>
                  <a:lnTo>
                    <a:pt x="2817596" y="3848100"/>
                  </a:lnTo>
                  <a:lnTo>
                    <a:pt x="2820136" y="3860800"/>
                  </a:lnTo>
                  <a:lnTo>
                    <a:pt x="2821101" y="3848100"/>
                  </a:lnTo>
                  <a:lnTo>
                    <a:pt x="2819603" y="3848100"/>
                  </a:lnTo>
                  <a:lnTo>
                    <a:pt x="2818587" y="3835400"/>
                  </a:lnTo>
                  <a:lnTo>
                    <a:pt x="2824048" y="3835400"/>
                  </a:lnTo>
                  <a:lnTo>
                    <a:pt x="2825115" y="3822662"/>
                  </a:lnTo>
                  <a:lnTo>
                    <a:pt x="2831122" y="3822662"/>
                  </a:lnTo>
                  <a:lnTo>
                    <a:pt x="2833293" y="3833571"/>
                  </a:lnTo>
                  <a:lnTo>
                    <a:pt x="2836151" y="3822662"/>
                  </a:lnTo>
                  <a:lnTo>
                    <a:pt x="2837269" y="3809936"/>
                  </a:lnTo>
                  <a:lnTo>
                    <a:pt x="2837307" y="3809784"/>
                  </a:lnTo>
                  <a:lnTo>
                    <a:pt x="2839961" y="3797300"/>
                  </a:lnTo>
                  <a:lnTo>
                    <a:pt x="2848038" y="3797300"/>
                  </a:lnTo>
                  <a:lnTo>
                    <a:pt x="2854160" y="3809936"/>
                  </a:lnTo>
                  <a:lnTo>
                    <a:pt x="2861691" y="3809936"/>
                  </a:lnTo>
                  <a:lnTo>
                    <a:pt x="2861614" y="3809784"/>
                  </a:lnTo>
                  <a:lnTo>
                    <a:pt x="2863850" y="3797300"/>
                  </a:lnTo>
                  <a:lnTo>
                    <a:pt x="2864535" y="3797300"/>
                  </a:lnTo>
                  <a:lnTo>
                    <a:pt x="2865856" y="3784600"/>
                  </a:lnTo>
                  <a:lnTo>
                    <a:pt x="2869196" y="3784600"/>
                  </a:lnTo>
                  <a:lnTo>
                    <a:pt x="2866123" y="3771900"/>
                  </a:lnTo>
                  <a:lnTo>
                    <a:pt x="2863265" y="3771900"/>
                  </a:lnTo>
                  <a:lnTo>
                    <a:pt x="2861792" y="3771900"/>
                  </a:lnTo>
                  <a:lnTo>
                    <a:pt x="2859671" y="3759200"/>
                  </a:lnTo>
                  <a:lnTo>
                    <a:pt x="2863265" y="3759200"/>
                  </a:lnTo>
                  <a:lnTo>
                    <a:pt x="2863265" y="3771900"/>
                  </a:lnTo>
                  <a:lnTo>
                    <a:pt x="2868345" y="3759200"/>
                  </a:lnTo>
                  <a:lnTo>
                    <a:pt x="2877655" y="3771900"/>
                  </a:lnTo>
                  <a:lnTo>
                    <a:pt x="2875953" y="3759200"/>
                  </a:lnTo>
                  <a:lnTo>
                    <a:pt x="2885211" y="3759200"/>
                  </a:lnTo>
                  <a:lnTo>
                    <a:pt x="2889707" y="3771900"/>
                  </a:lnTo>
                  <a:lnTo>
                    <a:pt x="2895079" y="3771900"/>
                  </a:lnTo>
                  <a:lnTo>
                    <a:pt x="2897416" y="3759200"/>
                  </a:lnTo>
                  <a:lnTo>
                    <a:pt x="2898800" y="3759200"/>
                  </a:lnTo>
                  <a:lnTo>
                    <a:pt x="2899600" y="3759200"/>
                  </a:lnTo>
                  <a:lnTo>
                    <a:pt x="2907258" y="3759200"/>
                  </a:lnTo>
                  <a:lnTo>
                    <a:pt x="2900489" y="3746500"/>
                  </a:lnTo>
                  <a:lnTo>
                    <a:pt x="2905569" y="3746500"/>
                  </a:lnTo>
                  <a:lnTo>
                    <a:pt x="2907258" y="3759200"/>
                  </a:lnTo>
                  <a:lnTo>
                    <a:pt x="2912503" y="3759200"/>
                  </a:lnTo>
                  <a:lnTo>
                    <a:pt x="2907576" y="3746500"/>
                  </a:lnTo>
                  <a:lnTo>
                    <a:pt x="2916072" y="3746500"/>
                  </a:lnTo>
                  <a:lnTo>
                    <a:pt x="2920047" y="3733800"/>
                  </a:lnTo>
                  <a:lnTo>
                    <a:pt x="2937040" y="3733800"/>
                  </a:lnTo>
                  <a:lnTo>
                    <a:pt x="2936646" y="3746500"/>
                  </a:lnTo>
                  <a:lnTo>
                    <a:pt x="2945777" y="3746500"/>
                  </a:lnTo>
                  <a:lnTo>
                    <a:pt x="2948813" y="3733800"/>
                  </a:lnTo>
                  <a:lnTo>
                    <a:pt x="2952623" y="3721100"/>
                  </a:lnTo>
                  <a:lnTo>
                    <a:pt x="2959697" y="3708400"/>
                  </a:lnTo>
                  <a:lnTo>
                    <a:pt x="2969006" y="3708400"/>
                  </a:lnTo>
                  <a:lnTo>
                    <a:pt x="2977464" y="3721100"/>
                  </a:lnTo>
                  <a:lnTo>
                    <a:pt x="2975775" y="3708400"/>
                  </a:lnTo>
                  <a:lnTo>
                    <a:pt x="2984436" y="3708400"/>
                  </a:lnTo>
                  <a:lnTo>
                    <a:pt x="2986875" y="3695700"/>
                  </a:lnTo>
                  <a:lnTo>
                    <a:pt x="2989300" y="3683000"/>
                  </a:lnTo>
                  <a:lnTo>
                    <a:pt x="2992691" y="3683000"/>
                  </a:lnTo>
                  <a:lnTo>
                    <a:pt x="3001149" y="3695700"/>
                  </a:lnTo>
                  <a:lnTo>
                    <a:pt x="3005378" y="3683000"/>
                  </a:lnTo>
                  <a:lnTo>
                    <a:pt x="3012148" y="3683000"/>
                  </a:lnTo>
                  <a:lnTo>
                    <a:pt x="3008757" y="3670300"/>
                  </a:lnTo>
                  <a:lnTo>
                    <a:pt x="3022803" y="3670300"/>
                  </a:lnTo>
                  <a:lnTo>
                    <a:pt x="3027896" y="3657600"/>
                  </a:lnTo>
                  <a:lnTo>
                    <a:pt x="3031871" y="3644900"/>
                  </a:lnTo>
                  <a:lnTo>
                    <a:pt x="3045980" y="3644900"/>
                  </a:lnTo>
                  <a:lnTo>
                    <a:pt x="3048520" y="3657600"/>
                  </a:lnTo>
                  <a:lnTo>
                    <a:pt x="3050209" y="3657600"/>
                  </a:lnTo>
                  <a:lnTo>
                    <a:pt x="3055277" y="3632200"/>
                  </a:lnTo>
                  <a:lnTo>
                    <a:pt x="3052737" y="3619474"/>
                  </a:lnTo>
                  <a:lnTo>
                    <a:pt x="3051911" y="3619474"/>
                  </a:lnTo>
                  <a:lnTo>
                    <a:pt x="3051911" y="3632200"/>
                  </a:lnTo>
                  <a:lnTo>
                    <a:pt x="3040062" y="3632200"/>
                  </a:lnTo>
                  <a:lnTo>
                    <a:pt x="3036671" y="3619474"/>
                  </a:lnTo>
                  <a:lnTo>
                    <a:pt x="3034982" y="3619474"/>
                  </a:lnTo>
                  <a:lnTo>
                    <a:pt x="3035071" y="3619055"/>
                  </a:lnTo>
                  <a:lnTo>
                    <a:pt x="3035173" y="3618509"/>
                  </a:lnTo>
                  <a:lnTo>
                    <a:pt x="3037522" y="3606800"/>
                  </a:lnTo>
                  <a:lnTo>
                    <a:pt x="3040088" y="3619474"/>
                  </a:lnTo>
                  <a:lnTo>
                    <a:pt x="3045434" y="3619474"/>
                  </a:lnTo>
                  <a:lnTo>
                    <a:pt x="3051911" y="3632200"/>
                  </a:lnTo>
                  <a:lnTo>
                    <a:pt x="3051911" y="3619474"/>
                  </a:lnTo>
                  <a:lnTo>
                    <a:pt x="3046641" y="3606800"/>
                  </a:lnTo>
                  <a:lnTo>
                    <a:pt x="3055277" y="3606800"/>
                  </a:lnTo>
                  <a:lnTo>
                    <a:pt x="3051899" y="3594087"/>
                  </a:lnTo>
                  <a:lnTo>
                    <a:pt x="3056128" y="3594087"/>
                  </a:lnTo>
                  <a:lnTo>
                    <a:pt x="3056242" y="3594392"/>
                  </a:lnTo>
                  <a:lnTo>
                    <a:pt x="3061157" y="3606800"/>
                  </a:lnTo>
                  <a:lnTo>
                    <a:pt x="3062313" y="3606800"/>
                  </a:lnTo>
                  <a:lnTo>
                    <a:pt x="3065195" y="3618509"/>
                  </a:lnTo>
                  <a:lnTo>
                    <a:pt x="3065424" y="3619055"/>
                  </a:lnTo>
                  <a:lnTo>
                    <a:pt x="3065348" y="3606800"/>
                  </a:lnTo>
                  <a:lnTo>
                    <a:pt x="3062897" y="3606800"/>
                  </a:lnTo>
                  <a:lnTo>
                    <a:pt x="3062338" y="3594087"/>
                  </a:lnTo>
                  <a:lnTo>
                    <a:pt x="3068815" y="3594087"/>
                  </a:lnTo>
                  <a:lnTo>
                    <a:pt x="3068726" y="3594773"/>
                  </a:lnTo>
                  <a:lnTo>
                    <a:pt x="3067126" y="3606800"/>
                  </a:lnTo>
                  <a:lnTo>
                    <a:pt x="3091650" y="3606800"/>
                  </a:lnTo>
                  <a:lnTo>
                    <a:pt x="3083369" y="3594087"/>
                  </a:lnTo>
                  <a:lnTo>
                    <a:pt x="3083433" y="3593541"/>
                  </a:lnTo>
                  <a:lnTo>
                    <a:pt x="3084995" y="3581400"/>
                  </a:lnTo>
                  <a:lnTo>
                    <a:pt x="3088678" y="3581400"/>
                  </a:lnTo>
                  <a:lnTo>
                    <a:pt x="3086582" y="3568700"/>
                  </a:lnTo>
                  <a:lnTo>
                    <a:pt x="3092348" y="3581400"/>
                  </a:lnTo>
                  <a:lnTo>
                    <a:pt x="3095879" y="3581400"/>
                  </a:lnTo>
                  <a:lnTo>
                    <a:pt x="3099422" y="3594087"/>
                  </a:lnTo>
                  <a:lnTo>
                    <a:pt x="3116186" y="3594087"/>
                  </a:lnTo>
                  <a:lnTo>
                    <a:pt x="3116249" y="3594392"/>
                  </a:lnTo>
                  <a:lnTo>
                    <a:pt x="3116313" y="3594773"/>
                  </a:lnTo>
                  <a:lnTo>
                    <a:pt x="3118726" y="3606800"/>
                  </a:lnTo>
                  <a:lnTo>
                    <a:pt x="3118066" y="3594087"/>
                  </a:lnTo>
                  <a:lnTo>
                    <a:pt x="3126333" y="3594087"/>
                  </a:lnTo>
                  <a:lnTo>
                    <a:pt x="3126232" y="3593808"/>
                  </a:lnTo>
                  <a:lnTo>
                    <a:pt x="3126155" y="3593541"/>
                  </a:lnTo>
                  <a:lnTo>
                    <a:pt x="3122104" y="3581400"/>
                  </a:lnTo>
                  <a:lnTo>
                    <a:pt x="3125495" y="3581400"/>
                  </a:lnTo>
                  <a:lnTo>
                    <a:pt x="3133318" y="3581400"/>
                  </a:lnTo>
                  <a:lnTo>
                    <a:pt x="3142564" y="3568700"/>
                  </a:lnTo>
                  <a:lnTo>
                    <a:pt x="3143250" y="3556000"/>
                  </a:lnTo>
                  <a:lnTo>
                    <a:pt x="3141789" y="3556000"/>
                  </a:lnTo>
                  <a:lnTo>
                    <a:pt x="3138500" y="3543300"/>
                  </a:lnTo>
                  <a:lnTo>
                    <a:pt x="3135033" y="3530549"/>
                  </a:lnTo>
                  <a:lnTo>
                    <a:pt x="3134969" y="3530104"/>
                  </a:lnTo>
                  <a:lnTo>
                    <a:pt x="3133102" y="3517900"/>
                  </a:lnTo>
                  <a:lnTo>
                    <a:pt x="3134791" y="3517900"/>
                  </a:lnTo>
                  <a:lnTo>
                    <a:pt x="3141535" y="3530549"/>
                  </a:lnTo>
                  <a:lnTo>
                    <a:pt x="3144062" y="3530549"/>
                  </a:lnTo>
                  <a:lnTo>
                    <a:pt x="3153397" y="3543300"/>
                  </a:lnTo>
                  <a:lnTo>
                    <a:pt x="3155099" y="3530549"/>
                  </a:lnTo>
                  <a:lnTo>
                    <a:pt x="3156762" y="3530549"/>
                  </a:lnTo>
                  <a:lnTo>
                    <a:pt x="3152533" y="3520783"/>
                  </a:lnTo>
                  <a:lnTo>
                    <a:pt x="3152533" y="3530549"/>
                  </a:lnTo>
                  <a:lnTo>
                    <a:pt x="3149155" y="3530549"/>
                  </a:lnTo>
                  <a:lnTo>
                    <a:pt x="3144939" y="3517900"/>
                  </a:lnTo>
                  <a:lnTo>
                    <a:pt x="3146641" y="3517900"/>
                  </a:lnTo>
                  <a:lnTo>
                    <a:pt x="3152533" y="3530549"/>
                  </a:lnTo>
                  <a:lnTo>
                    <a:pt x="3152533" y="3520783"/>
                  </a:lnTo>
                  <a:lnTo>
                    <a:pt x="3151289" y="3517900"/>
                  </a:lnTo>
                  <a:lnTo>
                    <a:pt x="3145790" y="3505200"/>
                  </a:lnTo>
                  <a:lnTo>
                    <a:pt x="3174555" y="3479800"/>
                  </a:lnTo>
                  <a:lnTo>
                    <a:pt x="3188932" y="3467100"/>
                  </a:lnTo>
                  <a:lnTo>
                    <a:pt x="3201022" y="3479800"/>
                  </a:lnTo>
                  <a:lnTo>
                    <a:pt x="3213354" y="3492500"/>
                  </a:lnTo>
                  <a:lnTo>
                    <a:pt x="3226155" y="3505200"/>
                  </a:lnTo>
                  <a:lnTo>
                    <a:pt x="3239681" y="3505200"/>
                  </a:lnTo>
                  <a:lnTo>
                    <a:pt x="3233763" y="3492500"/>
                  </a:lnTo>
                  <a:lnTo>
                    <a:pt x="3243910" y="3492500"/>
                  </a:lnTo>
                  <a:lnTo>
                    <a:pt x="3239681" y="3505200"/>
                  </a:lnTo>
                  <a:lnTo>
                    <a:pt x="3245916" y="3505200"/>
                  </a:lnTo>
                  <a:lnTo>
                    <a:pt x="3244088" y="3492500"/>
                  </a:lnTo>
                  <a:lnTo>
                    <a:pt x="3246869" y="3492500"/>
                  </a:lnTo>
                  <a:lnTo>
                    <a:pt x="3240532" y="3479800"/>
                  </a:lnTo>
                  <a:lnTo>
                    <a:pt x="3243097" y="3479800"/>
                  </a:lnTo>
                  <a:lnTo>
                    <a:pt x="3240532" y="3467100"/>
                  </a:lnTo>
                  <a:lnTo>
                    <a:pt x="3247745" y="3479800"/>
                  </a:lnTo>
                  <a:lnTo>
                    <a:pt x="3245713" y="3479800"/>
                  </a:lnTo>
                  <a:lnTo>
                    <a:pt x="3250260" y="3492500"/>
                  </a:lnTo>
                  <a:lnTo>
                    <a:pt x="3246869" y="3492500"/>
                  </a:lnTo>
                  <a:lnTo>
                    <a:pt x="3253219" y="3505200"/>
                  </a:lnTo>
                  <a:lnTo>
                    <a:pt x="3250679" y="3492500"/>
                  </a:lnTo>
                  <a:lnTo>
                    <a:pt x="3254565" y="3492500"/>
                  </a:lnTo>
                  <a:lnTo>
                    <a:pt x="3248355" y="3479800"/>
                  </a:lnTo>
                  <a:lnTo>
                    <a:pt x="3254565" y="3479800"/>
                  </a:lnTo>
                  <a:lnTo>
                    <a:pt x="3253219" y="3467100"/>
                  </a:lnTo>
                  <a:lnTo>
                    <a:pt x="3258286" y="3479800"/>
                  </a:lnTo>
                  <a:lnTo>
                    <a:pt x="3261461" y="3479800"/>
                  </a:lnTo>
                  <a:lnTo>
                    <a:pt x="3261195" y="3467100"/>
                  </a:lnTo>
                  <a:lnTo>
                    <a:pt x="3277743" y="3467100"/>
                  </a:lnTo>
                  <a:lnTo>
                    <a:pt x="3271824" y="3454400"/>
                  </a:lnTo>
                  <a:lnTo>
                    <a:pt x="3273514" y="3441700"/>
                  </a:lnTo>
                  <a:lnTo>
                    <a:pt x="3282581" y="3454400"/>
                  </a:lnTo>
                  <a:lnTo>
                    <a:pt x="3293745" y="3454400"/>
                  </a:lnTo>
                  <a:lnTo>
                    <a:pt x="3305657" y="3467100"/>
                  </a:lnTo>
                  <a:lnTo>
                    <a:pt x="3299333" y="3454400"/>
                  </a:lnTo>
                  <a:lnTo>
                    <a:pt x="3300692" y="3441700"/>
                  </a:lnTo>
                  <a:lnTo>
                    <a:pt x="3304108" y="3429000"/>
                  </a:lnTo>
                  <a:lnTo>
                    <a:pt x="3314649" y="3429000"/>
                  </a:lnTo>
                  <a:lnTo>
                    <a:pt x="3309683" y="3416300"/>
                  </a:lnTo>
                  <a:lnTo>
                    <a:pt x="3306292" y="3403600"/>
                  </a:lnTo>
                  <a:lnTo>
                    <a:pt x="3313252" y="3403600"/>
                  </a:lnTo>
                  <a:lnTo>
                    <a:pt x="3319615" y="3416300"/>
                  </a:lnTo>
                  <a:lnTo>
                    <a:pt x="3325114" y="3416300"/>
                  </a:lnTo>
                  <a:lnTo>
                    <a:pt x="3322282" y="3403600"/>
                  </a:lnTo>
                  <a:lnTo>
                    <a:pt x="3329317" y="3403600"/>
                  </a:lnTo>
                  <a:lnTo>
                    <a:pt x="3337801" y="3416300"/>
                  </a:lnTo>
                  <a:lnTo>
                    <a:pt x="3329724" y="3403600"/>
                  </a:lnTo>
                  <a:lnTo>
                    <a:pt x="3330422" y="3403600"/>
                  </a:lnTo>
                  <a:lnTo>
                    <a:pt x="3327654" y="3390900"/>
                  </a:lnTo>
                  <a:lnTo>
                    <a:pt x="3336747" y="3403600"/>
                  </a:lnTo>
                  <a:lnTo>
                    <a:pt x="3351860" y="3403600"/>
                  </a:lnTo>
                  <a:lnTo>
                    <a:pt x="3344049" y="3390900"/>
                  </a:lnTo>
                  <a:lnTo>
                    <a:pt x="3352901" y="3390900"/>
                  </a:lnTo>
                  <a:lnTo>
                    <a:pt x="3360636" y="3403600"/>
                  </a:lnTo>
                  <a:lnTo>
                    <a:pt x="3358489" y="3390900"/>
                  </a:lnTo>
                  <a:lnTo>
                    <a:pt x="3354819" y="3390900"/>
                  </a:lnTo>
                  <a:lnTo>
                    <a:pt x="3351961" y="3378200"/>
                  </a:lnTo>
                  <a:lnTo>
                    <a:pt x="3356927" y="3378200"/>
                  </a:lnTo>
                  <a:lnTo>
                    <a:pt x="3359899" y="3365500"/>
                  </a:lnTo>
                  <a:lnTo>
                    <a:pt x="3362401" y="3365500"/>
                  </a:lnTo>
                  <a:lnTo>
                    <a:pt x="3358946" y="3352800"/>
                  </a:lnTo>
                  <a:lnTo>
                    <a:pt x="3357003" y="3352800"/>
                  </a:lnTo>
                  <a:lnTo>
                    <a:pt x="3351225" y="3340074"/>
                  </a:lnTo>
                  <a:lnTo>
                    <a:pt x="3348799" y="3327400"/>
                  </a:lnTo>
                  <a:lnTo>
                    <a:pt x="3356000" y="3340074"/>
                  </a:lnTo>
                  <a:lnTo>
                    <a:pt x="3357118" y="3340074"/>
                  </a:lnTo>
                  <a:lnTo>
                    <a:pt x="3361486" y="3352800"/>
                  </a:lnTo>
                  <a:lnTo>
                    <a:pt x="3360407" y="3340074"/>
                  </a:lnTo>
                  <a:lnTo>
                    <a:pt x="3360318" y="3339427"/>
                  </a:lnTo>
                  <a:lnTo>
                    <a:pt x="3358629" y="3327400"/>
                  </a:lnTo>
                  <a:lnTo>
                    <a:pt x="3367659" y="3327400"/>
                  </a:lnTo>
                  <a:lnTo>
                    <a:pt x="3367722" y="3340074"/>
                  </a:lnTo>
                  <a:lnTo>
                    <a:pt x="3365703" y="3340074"/>
                  </a:lnTo>
                  <a:lnTo>
                    <a:pt x="3376498" y="3352800"/>
                  </a:lnTo>
                  <a:lnTo>
                    <a:pt x="3376892" y="3352800"/>
                  </a:lnTo>
                  <a:lnTo>
                    <a:pt x="3388550" y="3365500"/>
                  </a:lnTo>
                  <a:lnTo>
                    <a:pt x="3393490" y="3352800"/>
                  </a:lnTo>
                  <a:lnTo>
                    <a:pt x="3395091" y="3352800"/>
                  </a:lnTo>
                  <a:lnTo>
                    <a:pt x="3399561" y="3340074"/>
                  </a:lnTo>
                  <a:lnTo>
                    <a:pt x="3394722" y="3340074"/>
                  </a:lnTo>
                  <a:lnTo>
                    <a:pt x="3385756" y="3327400"/>
                  </a:lnTo>
                  <a:lnTo>
                    <a:pt x="3380943" y="3327400"/>
                  </a:lnTo>
                  <a:lnTo>
                    <a:pt x="3385350" y="3314700"/>
                  </a:lnTo>
                  <a:lnTo>
                    <a:pt x="3399129" y="3327400"/>
                  </a:lnTo>
                  <a:lnTo>
                    <a:pt x="3412236" y="3327400"/>
                  </a:lnTo>
                  <a:lnTo>
                    <a:pt x="3405289" y="3314700"/>
                  </a:lnTo>
                  <a:lnTo>
                    <a:pt x="3398494" y="3302000"/>
                  </a:lnTo>
                  <a:lnTo>
                    <a:pt x="3401237" y="3302000"/>
                  </a:lnTo>
                  <a:lnTo>
                    <a:pt x="3415627" y="3314700"/>
                  </a:lnTo>
                  <a:lnTo>
                    <a:pt x="3416058" y="3302000"/>
                  </a:lnTo>
                  <a:lnTo>
                    <a:pt x="3410864" y="3302000"/>
                  </a:lnTo>
                  <a:lnTo>
                    <a:pt x="3407410" y="3289300"/>
                  </a:lnTo>
                  <a:lnTo>
                    <a:pt x="3413087" y="3289300"/>
                  </a:lnTo>
                  <a:lnTo>
                    <a:pt x="3418154" y="3302000"/>
                  </a:lnTo>
                  <a:lnTo>
                    <a:pt x="3420275" y="3302000"/>
                  </a:lnTo>
                  <a:lnTo>
                    <a:pt x="3415931" y="3290976"/>
                  </a:lnTo>
                  <a:lnTo>
                    <a:pt x="3429152" y="3302000"/>
                  </a:lnTo>
                  <a:lnTo>
                    <a:pt x="3431273" y="3289300"/>
                  </a:lnTo>
                  <a:lnTo>
                    <a:pt x="3432111" y="3276587"/>
                  </a:lnTo>
                  <a:lnTo>
                    <a:pt x="3432962" y="3263862"/>
                  </a:lnTo>
                  <a:lnTo>
                    <a:pt x="3449472" y="3263862"/>
                  </a:lnTo>
                  <a:lnTo>
                    <a:pt x="3455378" y="3251200"/>
                  </a:lnTo>
                  <a:lnTo>
                    <a:pt x="3474199" y="3251200"/>
                  </a:lnTo>
                  <a:lnTo>
                    <a:pt x="3480701" y="3238500"/>
                  </a:lnTo>
                  <a:lnTo>
                    <a:pt x="3486670" y="3238500"/>
                  </a:lnTo>
                  <a:lnTo>
                    <a:pt x="3487521" y="3238500"/>
                  </a:lnTo>
                  <a:lnTo>
                    <a:pt x="3486848" y="3237573"/>
                  </a:lnTo>
                  <a:lnTo>
                    <a:pt x="3486937" y="3237090"/>
                  </a:lnTo>
                  <a:lnTo>
                    <a:pt x="3489007" y="3225800"/>
                  </a:lnTo>
                  <a:lnTo>
                    <a:pt x="3488372" y="3225800"/>
                  </a:lnTo>
                  <a:lnTo>
                    <a:pt x="3486493" y="3217532"/>
                  </a:lnTo>
                  <a:lnTo>
                    <a:pt x="3486493" y="3237090"/>
                  </a:lnTo>
                  <a:lnTo>
                    <a:pt x="3478212" y="3225800"/>
                  </a:lnTo>
                  <a:lnTo>
                    <a:pt x="3475685" y="3225800"/>
                  </a:lnTo>
                  <a:lnTo>
                    <a:pt x="3476523" y="3213100"/>
                  </a:lnTo>
                  <a:lnTo>
                    <a:pt x="3485832" y="3225800"/>
                  </a:lnTo>
                  <a:lnTo>
                    <a:pt x="3484981" y="3225800"/>
                  </a:lnTo>
                  <a:lnTo>
                    <a:pt x="3486493" y="3237090"/>
                  </a:lnTo>
                  <a:lnTo>
                    <a:pt x="3486493" y="3217532"/>
                  </a:lnTo>
                  <a:lnTo>
                    <a:pt x="3485489" y="3213100"/>
                  </a:lnTo>
                  <a:lnTo>
                    <a:pt x="3485616" y="3200400"/>
                  </a:lnTo>
                  <a:lnTo>
                    <a:pt x="3490506" y="3187700"/>
                  </a:lnTo>
                  <a:lnTo>
                    <a:pt x="3505682" y="3187700"/>
                  </a:lnTo>
                  <a:lnTo>
                    <a:pt x="3499789" y="3175000"/>
                  </a:lnTo>
                  <a:lnTo>
                    <a:pt x="3501898" y="3175000"/>
                  </a:lnTo>
                  <a:lnTo>
                    <a:pt x="3511613" y="3162300"/>
                  </a:lnTo>
                  <a:lnTo>
                    <a:pt x="3519347" y="3149600"/>
                  </a:lnTo>
                  <a:lnTo>
                    <a:pt x="3529139" y="3149600"/>
                  </a:lnTo>
                  <a:lnTo>
                    <a:pt x="3545040" y="3136900"/>
                  </a:lnTo>
                  <a:lnTo>
                    <a:pt x="3540404" y="3136900"/>
                  </a:lnTo>
                  <a:lnTo>
                    <a:pt x="3544722" y="3124200"/>
                  </a:lnTo>
                  <a:lnTo>
                    <a:pt x="3547300" y="3124200"/>
                  </a:lnTo>
                  <a:lnTo>
                    <a:pt x="3537432" y="3111500"/>
                  </a:lnTo>
                  <a:lnTo>
                    <a:pt x="3557524" y="3111500"/>
                  </a:lnTo>
                  <a:lnTo>
                    <a:pt x="3565741" y="3124200"/>
                  </a:lnTo>
                  <a:lnTo>
                    <a:pt x="3576332" y="3111500"/>
                  </a:lnTo>
                  <a:lnTo>
                    <a:pt x="3570846" y="3111500"/>
                  </a:lnTo>
                  <a:lnTo>
                    <a:pt x="3565398" y="3098800"/>
                  </a:lnTo>
                  <a:lnTo>
                    <a:pt x="3576332" y="3098800"/>
                  </a:lnTo>
                  <a:lnTo>
                    <a:pt x="3565347" y="3086100"/>
                  </a:lnTo>
                  <a:lnTo>
                    <a:pt x="3583952" y="3098800"/>
                  </a:lnTo>
                  <a:lnTo>
                    <a:pt x="3583101" y="3086100"/>
                  </a:lnTo>
                  <a:lnTo>
                    <a:pt x="3597491" y="3086100"/>
                  </a:lnTo>
                  <a:lnTo>
                    <a:pt x="3594951" y="3060700"/>
                  </a:lnTo>
                  <a:lnTo>
                    <a:pt x="3599180" y="3073400"/>
                  </a:lnTo>
                  <a:lnTo>
                    <a:pt x="3606787" y="3073400"/>
                  </a:lnTo>
                  <a:lnTo>
                    <a:pt x="3602558" y="3060700"/>
                  </a:lnTo>
                  <a:lnTo>
                    <a:pt x="3614407" y="3060700"/>
                  </a:lnTo>
                  <a:lnTo>
                    <a:pt x="3615245" y="3048000"/>
                  </a:lnTo>
                  <a:lnTo>
                    <a:pt x="3624554" y="3060700"/>
                  </a:lnTo>
                  <a:lnTo>
                    <a:pt x="3630053" y="3048000"/>
                  </a:lnTo>
                  <a:lnTo>
                    <a:pt x="3633647" y="3035300"/>
                  </a:lnTo>
                  <a:lnTo>
                    <a:pt x="3636924" y="3035300"/>
                  </a:lnTo>
                  <a:lnTo>
                    <a:pt x="3641471" y="3022600"/>
                  </a:lnTo>
                  <a:lnTo>
                    <a:pt x="3640620" y="3022600"/>
                  </a:lnTo>
                  <a:lnTo>
                    <a:pt x="3634575" y="3022600"/>
                  </a:lnTo>
                  <a:lnTo>
                    <a:pt x="3626878" y="3009900"/>
                  </a:lnTo>
                  <a:lnTo>
                    <a:pt x="3623640" y="3009900"/>
                  </a:lnTo>
                  <a:lnTo>
                    <a:pt x="3618636" y="2997200"/>
                  </a:lnTo>
                  <a:lnTo>
                    <a:pt x="3623373" y="2997200"/>
                  </a:lnTo>
                  <a:lnTo>
                    <a:pt x="3629939" y="3009900"/>
                  </a:lnTo>
                  <a:lnTo>
                    <a:pt x="3636353" y="3009900"/>
                  </a:lnTo>
                  <a:lnTo>
                    <a:pt x="3640620" y="3022600"/>
                  </a:lnTo>
                  <a:lnTo>
                    <a:pt x="3638931" y="3009900"/>
                  </a:lnTo>
                  <a:lnTo>
                    <a:pt x="3644849" y="3009900"/>
                  </a:lnTo>
                  <a:lnTo>
                    <a:pt x="3650780" y="3022600"/>
                  </a:lnTo>
                  <a:lnTo>
                    <a:pt x="3650640" y="3009900"/>
                  </a:lnTo>
                  <a:lnTo>
                    <a:pt x="3662616" y="3009900"/>
                  </a:lnTo>
                  <a:lnTo>
                    <a:pt x="3666833" y="2997200"/>
                  </a:lnTo>
                  <a:lnTo>
                    <a:pt x="3669068" y="2997200"/>
                  </a:lnTo>
                  <a:lnTo>
                    <a:pt x="3670820" y="2984500"/>
                  </a:lnTo>
                  <a:lnTo>
                    <a:pt x="3673614" y="2971800"/>
                  </a:lnTo>
                  <a:lnTo>
                    <a:pt x="3663988" y="2971800"/>
                  </a:lnTo>
                  <a:lnTo>
                    <a:pt x="3661841" y="2959100"/>
                  </a:lnTo>
                  <a:lnTo>
                    <a:pt x="3672662" y="2959100"/>
                  </a:lnTo>
                  <a:lnTo>
                    <a:pt x="3679787" y="2946400"/>
                  </a:lnTo>
                  <a:lnTo>
                    <a:pt x="3684613" y="2946400"/>
                  </a:lnTo>
                  <a:lnTo>
                    <a:pt x="3681222" y="2933700"/>
                  </a:lnTo>
                  <a:lnTo>
                    <a:pt x="3693083" y="2933700"/>
                  </a:lnTo>
                  <a:lnTo>
                    <a:pt x="3694455" y="2920936"/>
                  </a:lnTo>
                  <a:lnTo>
                    <a:pt x="3694696" y="2908300"/>
                  </a:lnTo>
                  <a:lnTo>
                    <a:pt x="3685451" y="2908300"/>
                  </a:lnTo>
                  <a:lnTo>
                    <a:pt x="3681222" y="2895600"/>
                  </a:lnTo>
                  <a:lnTo>
                    <a:pt x="3694760" y="2895600"/>
                  </a:lnTo>
                  <a:lnTo>
                    <a:pt x="3695611" y="2908300"/>
                  </a:lnTo>
                  <a:lnTo>
                    <a:pt x="3699980" y="2895600"/>
                  </a:lnTo>
                  <a:lnTo>
                    <a:pt x="3717277" y="2882900"/>
                  </a:lnTo>
                  <a:lnTo>
                    <a:pt x="3732834" y="2882900"/>
                  </a:lnTo>
                  <a:lnTo>
                    <a:pt x="3731984" y="2870200"/>
                  </a:lnTo>
                  <a:lnTo>
                    <a:pt x="3732822" y="2870200"/>
                  </a:lnTo>
                  <a:lnTo>
                    <a:pt x="3726053" y="2844800"/>
                  </a:lnTo>
                  <a:lnTo>
                    <a:pt x="3731133" y="2844800"/>
                  </a:lnTo>
                  <a:lnTo>
                    <a:pt x="3733673" y="2857500"/>
                  </a:lnTo>
                  <a:lnTo>
                    <a:pt x="3742969" y="2857500"/>
                  </a:lnTo>
                  <a:lnTo>
                    <a:pt x="3739388" y="2844800"/>
                  </a:lnTo>
                  <a:lnTo>
                    <a:pt x="3744137" y="2832100"/>
                  </a:lnTo>
                  <a:lnTo>
                    <a:pt x="3749992" y="2832100"/>
                  </a:lnTo>
                  <a:lnTo>
                    <a:pt x="3749738" y="2819400"/>
                  </a:lnTo>
                  <a:lnTo>
                    <a:pt x="3769449" y="2819400"/>
                  </a:lnTo>
                  <a:lnTo>
                    <a:pt x="3775430" y="2806700"/>
                  </a:lnTo>
                  <a:lnTo>
                    <a:pt x="3779355" y="2794000"/>
                  </a:lnTo>
                  <a:lnTo>
                    <a:pt x="3792880" y="2794000"/>
                  </a:lnTo>
                  <a:lnTo>
                    <a:pt x="3783571" y="2781300"/>
                  </a:lnTo>
                  <a:lnTo>
                    <a:pt x="3780193" y="2781300"/>
                  </a:lnTo>
                  <a:lnTo>
                    <a:pt x="3782822" y="2768600"/>
                  </a:lnTo>
                  <a:lnTo>
                    <a:pt x="3787914" y="2755900"/>
                  </a:lnTo>
                  <a:lnTo>
                    <a:pt x="3795064" y="2755900"/>
                  </a:lnTo>
                  <a:lnTo>
                    <a:pt x="3803878" y="2743200"/>
                  </a:lnTo>
                  <a:lnTo>
                    <a:pt x="3813137" y="2743200"/>
                  </a:lnTo>
                  <a:lnTo>
                    <a:pt x="3822801" y="2730500"/>
                  </a:lnTo>
                  <a:lnTo>
                    <a:pt x="3832301" y="2717800"/>
                  </a:lnTo>
                  <a:lnTo>
                    <a:pt x="3841089" y="2717800"/>
                  </a:lnTo>
                  <a:lnTo>
                    <a:pt x="3837762" y="2705100"/>
                  </a:lnTo>
                  <a:lnTo>
                    <a:pt x="3825875" y="2692400"/>
                  </a:lnTo>
                  <a:lnTo>
                    <a:pt x="3821633" y="2692400"/>
                  </a:lnTo>
                  <a:lnTo>
                    <a:pt x="3821633" y="2717800"/>
                  </a:lnTo>
                  <a:lnTo>
                    <a:pt x="3818255" y="2730500"/>
                  </a:lnTo>
                  <a:lnTo>
                    <a:pt x="3813175" y="2730500"/>
                  </a:lnTo>
                  <a:lnTo>
                    <a:pt x="3813175" y="2717800"/>
                  </a:lnTo>
                  <a:lnTo>
                    <a:pt x="3821633" y="2717800"/>
                  </a:lnTo>
                  <a:lnTo>
                    <a:pt x="3821633" y="2692400"/>
                  </a:lnTo>
                  <a:lnTo>
                    <a:pt x="3817785" y="2692400"/>
                  </a:lnTo>
                  <a:lnTo>
                    <a:pt x="3825875" y="2679700"/>
                  </a:lnTo>
                  <a:lnTo>
                    <a:pt x="3838321" y="2690698"/>
                  </a:lnTo>
                  <a:lnTo>
                    <a:pt x="3839083" y="2679700"/>
                  </a:lnTo>
                  <a:lnTo>
                    <a:pt x="3842029" y="2667000"/>
                  </a:lnTo>
                  <a:lnTo>
                    <a:pt x="3846169" y="2667000"/>
                  </a:lnTo>
                  <a:lnTo>
                    <a:pt x="3849840" y="2654300"/>
                  </a:lnTo>
                  <a:lnTo>
                    <a:pt x="3852722" y="2654300"/>
                  </a:lnTo>
                  <a:lnTo>
                    <a:pt x="3854018" y="2641600"/>
                  </a:lnTo>
                  <a:lnTo>
                    <a:pt x="3852938" y="2628900"/>
                  </a:lnTo>
                  <a:lnTo>
                    <a:pt x="3856317" y="2628900"/>
                  </a:lnTo>
                  <a:lnTo>
                    <a:pt x="3861397" y="2641600"/>
                  </a:lnTo>
                  <a:lnTo>
                    <a:pt x="3867289" y="2641600"/>
                  </a:lnTo>
                  <a:lnTo>
                    <a:pt x="3868166" y="2628900"/>
                  </a:lnTo>
                  <a:lnTo>
                    <a:pt x="3873233" y="2628900"/>
                  </a:lnTo>
                  <a:lnTo>
                    <a:pt x="3875773" y="2616200"/>
                  </a:lnTo>
                  <a:lnTo>
                    <a:pt x="3879164" y="2616200"/>
                  </a:lnTo>
                  <a:lnTo>
                    <a:pt x="3879291" y="2603500"/>
                  </a:lnTo>
                  <a:lnTo>
                    <a:pt x="3872395" y="2603500"/>
                  </a:lnTo>
                  <a:lnTo>
                    <a:pt x="3876852" y="2590800"/>
                  </a:lnTo>
                  <a:lnTo>
                    <a:pt x="3878453" y="2590800"/>
                  </a:lnTo>
                  <a:lnTo>
                    <a:pt x="3883393" y="2578100"/>
                  </a:lnTo>
                  <a:lnTo>
                    <a:pt x="3882009" y="2578100"/>
                  </a:lnTo>
                  <a:lnTo>
                    <a:pt x="3883266" y="2565400"/>
                  </a:lnTo>
                  <a:lnTo>
                    <a:pt x="3894277" y="2565400"/>
                  </a:lnTo>
                  <a:lnTo>
                    <a:pt x="3894798" y="2552700"/>
                  </a:lnTo>
                  <a:lnTo>
                    <a:pt x="3909606" y="2552700"/>
                  </a:lnTo>
                  <a:lnTo>
                    <a:pt x="3907917" y="2540000"/>
                  </a:lnTo>
                  <a:lnTo>
                    <a:pt x="3906901" y="2540000"/>
                  </a:lnTo>
                  <a:lnTo>
                    <a:pt x="3904856" y="2527300"/>
                  </a:lnTo>
                  <a:lnTo>
                    <a:pt x="3904767" y="2526144"/>
                  </a:lnTo>
                  <a:lnTo>
                    <a:pt x="3903916" y="2514600"/>
                  </a:lnTo>
                  <a:lnTo>
                    <a:pt x="3918915" y="2514600"/>
                  </a:lnTo>
                  <a:lnTo>
                    <a:pt x="3915105" y="2501887"/>
                  </a:lnTo>
                  <a:lnTo>
                    <a:pt x="3912565" y="2489162"/>
                  </a:lnTo>
                  <a:lnTo>
                    <a:pt x="3911308" y="2476500"/>
                  </a:lnTo>
                  <a:lnTo>
                    <a:pt x="3911308" y="2463800"/>
                  </a:lnTo>
                  <a:lnTo>
                    <a:pt x="3920655" y="2476500"/>
                  </a:lnTo>
                  <a:lnTo>
                    <a:pt x="3920820" y="2476500"/>
                  </a:lnTo>
                  <a:lnTo>
                    <a:pt x="3921290" y="2489162"/>
                  </a:lnTo>
                  <a:lnTo>
                    <a:pt x="3931589" y="2489162"/>
                  </a:lnTo>
                  <a:lnTo>
                    <a:pt x="3926814" y="2476500"/>
                  </a:lnTo>
                  <a:lnTo>
                    <a:pt x="3921239" y="2463800"/>
                  </a:lnTo>
                  <a:lnTo>
                    <a:pt x="3918521" y="2451100"/>
                  </a:lnTo>
                  <a:lnTo>
                    <a:pt x="3934930" y="2451100"/>
                  </a:lnTo>
                  <a:lnTo>
                    <a:pt x="3938371" y="2438400"/>
                  </a:lnTo>
                  <a:lnTo>
                    <a:pt x="3941178" y="2425700"/>
                  </a:lnTo>
                  <a:lnTo>
                    <a:pt x="3943439" y="2425700"/>
                  </a:lnTo>
                  <a:lnTo>
                    <a:pt x="3948519" y="2413000"/>
                  </a:lnTo>
                  <a:lnTo>
                    <a:pt x="3939209" y="2413000"/>
                  </a:lnTo>
                  <a:lnTo>
                    <a:pt x="3928427" y="2413000"/>
                  </a:lnTo>
                  <a:lnTo>
                    <a:pt x="3918699" y="2400300"/>
                  </a:lnTo>
                  <a:lnTo>
                    <a:pt x="3949357" y="2400300"/>
                  </a:lnTo>
                  <a:lnTo>
                    <a:pt x="3944607" y="2387600"/>
                  </a:lnTo>
                  <a:lnTo>
                    <a:pt x="3946639" y="2387600"/>
                  </a:lnTo>
                  <a:lnTo>
                    <a:pt x="3941965" y="2374900"/>
                  </a:lnTo>
                  <a:lnTo>
                    <a:pt x="3949369" y="2374900"/>
                  </a:lnTo>
                  <a:lnTo>
                    <a:pt x="3947261" y="2362200"/>
                  </a:lnTo>
                  <a:lnTo>
                    <a:pt x="3942067" y="2362200"/>
                  </a:lnTo>
                  <a:lnTo>
                    <a:pt x="3939260" y="2349500"/>
                  </a:lnTo>
                  <a:lnTo>
                    <a:pt x="3944289" y="2336800"/>
                  </a:lnTo>
                  <a:lnTo>
                    <a:pt x="3954856" y="2349500"/>
                  </a:lnTo>
                  <a:lnTo>
                    <a:pt x="3958983" y="2349500"/>
                  </a:lnTo>
                  <a:lnTo>
                    <a:pt x="3962971" y="2336800"/>
                  </a:lnTo>
                  <a:lnTo>
                    <a:pt x="3959517" y="2336800"/>
                  </a:lnTo>
                  <a:lnTo>
                    <a:pt x="3959136" y="2324100"/>
                  </a:lnTo>
                  <a:lnTo>
                    <a:pt x="3954881" y="2324100"/>
                  </a:lnTo>
                  <a:lnTo>
                    <a:pt x="3957828" y="2311400"/>
                  </a:lnTo>
                  <a:lnTo>
                    <a:pt x="3936733" y="2311400"/>
                  </a:lnTo>
                  <a:lnTo>
                    <a:pt x="3938371" y="2298700"/>
                  </a:lnTo>
                  <a:lnTo>
                    <a:pt x="3947668" y="2298700"/>
                  </a:lnTo>
                  <a:lnTo>
                    <a:pt x="3941749" y="2286000"/>
                  </a:lnTo>
                  <a:lnTo>
                    <a:pt x="3962158" y="2286000"/>
                  </a:lnTo>
                  <a:lnTo>
                    <a:pt x="3969093" y="2298700"/>
                  </a:lnTo>
                  <a:lnTo>
                    <a:pt x="3973893" y="2298700"/>
                  </a:lnTo>
                  <a:lnTo>
                    <a:pt x="3967226" y="2286000"/>
                  </a:lnTo>
                  <a:lnTo>
                    <a:pt x="3966172" y="2286000"/>
                  </a:lnTo>
                  <a:lnTo>
                    <a:pt x="3964978" y="2273300"/>
                  </a:lnTo>
                  <a:lnTo>
                    <a:pt x="3974820" y="2273300"/>
                  </a:lnTo>
                  <a:lnTo>
                    <a:pt x="3967340" y="2260600"/>
                  </a:lnTo>
                  <a:lnTo>
                    <a:pt x="3972153" y="2260600"/>
                  </a:lnTo>
                  <a:lnTo>
                    <a:pt x="3972090" y="2255418"/>
                  </a:lnTo>
                  <a:lnTo>
                    <a:pt x="3971988" y="2247900"/>
                  </a:lnTo>
                  <a:lnTo>
                    <a:pt x="3972153" y="2247900"/>
                  </a:lnTo>
                  <a:lnTo>
                    <a:pt x="3976433" y="2235200"/>
                  </a:lnTo>
                  <a:lnTo>
                    <a:pt x="3985653" y="2235200"/>
                  </a:lnTo>
                  <a:lnTo>
                    <a:pt x="3985717" y="2235581"/>
                  </a:lnTo>
                  <a:lnTo>
                    <a:pt x="3987431" y="2247900"/>
                  </a:lnTo>
                  <a:lnTo>
                    <a:pt x="3995890" y="2247900"/>
                  </a:lnTo>
                  <a:lnTo>
                    <a:pt x="3992499" y="2235200"/>
                  </a:lnTo>
                  <a:lnTo>
                    <a:pt x="3984891" y="2209800"/>
                  </a:lnTo>
                  <a:lnTo>
                    <a:pt x="3986580" y="2209800"/>
                  </a:lnTo>
                  <a:lnTo>
                    <a:pt x="3977475" y="2197062"/>
                  </a:lnTo>
                  <a:lnTo>
                    <a:pt x="4003510" y="2197062"/>
                  </a:lnTo>
                  <a:lnTo>
                    <a:pt x="4006011" y="2184400"/>
                  </a:lnTo>
                  <a:lnTo>
                    <a:pt x="4004564" y="2184400"/>
                  </a:lnTo>
                  <a:lnTo>
                    <a:pt x="3996728" y="2159000"/>
                  </a:lnTo>
                  <a:lnTo>
                    <a:pt x="4011117" y="2159000"/>
                  </a:lnTo>
                  <a:lnTo>
                    <a:pt x="4016184" y="2146300"/>
                  </a:lnTo>
                  <a:lnTo>
                    <a:pt x="4000957" y="2146300"/>
                  </a:lnTo>
                  <a:lnTo>
                    <a:pt x="4018965" y="2133600"/>
                  </a:lnTo>
                  <a:lnTo>
                    <a:pt x="4016819" y="2120900"/>
                  </a:lnTo>
                  <a:lnTo>
                    <a:pt x="4013098" y="2108200"/>
                  </a:lnTo>
                  <a:lnTo>
                    <a:pt x="4026344" y="2095500"/>
                  </a:lnTo>
                  <a:lnTo>
                    <a:pt x="4031411" y="2108200"/>
                  </a:lnTo>
                  <a:lnTo>
                    <a:pt x="4032262" y="2108200"/>
                  </a:lnTo>
                  <a:lnTo>
                    <a:pt x="4028871" y="2082800"/>
                  </a:lnTo>
                  <a:lnTo>
                    <a:pt x="3998430" y="2082800"/>
                  </a:lnTo>
                  <a:lnTo>
                    <a:pt x="4001808" y="2070100"/>
                  </a:lnTo>
                  <a:lnTo>
                    <a:pt x="4014495" y="2070100"/>
                  </a:lnTo>
                  <a:lnTo>
                    <a:pt x="4011955" y="2057400"/>
                  </a:lnTo>
                  <a:lnTo>
                    <a:pt x="4014597" y="2057400"/>
                  </a:lnTo>
                  <a:lnTo>
                    <a:pt x="4010495" y="2044700"/>
                  </a:lnTo>
                  <a:lnTo>
                    <a:pt x="4018724" y="2044700"/>
                  </a:lnTo>
                  <a:lnTo>
                    <a:pt x="4017886" y="2057400"/>
                  </a:lnTo>
                  <a:lnTo>
                    <a:pt x="4019385" y="2057400"/>
                  </a:lnTo>
                  <a:lnTo>
                    <a:pt x="4024642" y="2070100"/>
                  </a:lnTo>
                  <a:lnTo>
                    <a:pt x="4021404" y="2057400"/>
                  </a:lnTo>
                  <a:lnTo>
                    <a:pt x="4036961" y="2057400"/>
                  </a:lnTo>
                  <a:lnTo>
                    <a:pt x="4039031" y="2044700"/>
                  </a:lnTo>
                  <a:lnTo>
                    <a:pt x="4043261" y="2044700"/>
                  </a:lnTo>
                  <a:lnTo>
                    <a:pt x="4027373" y="2031987"/>
                  </a:lnTo>
                  <a:lnTo>
                    <a:pt x="4025493" y="2031987"/>
                  </a:lnTo>
                  <a:lnTo>
                    <a:pt x="4025582" y="2030107"/>
                  </a:lnTo>
                  <a:lnTo>
                    <a:pt x="4025709" y="2027770"/>
                  </a:lnTo>
                  <a:lnTo>
                    <a:pt x="4025836" y="2025230"/>
                  </a:lnTo>
                  <a:lnTo>
                    <a:pt x="4025912" y="2023681"/>
                  </a:lnTo>
                  <a:lnTo>
                    <a:pt x="4026128" y="2019300"/>
                  </a:lnTo>
                  <a:lnTo>
                    <a:pt x="4038346" y="2019300"/>
                  </a:lnTo>
                  <a:lnTo>
                    <a:pt x="4046651" y="2031987"/>
                  </a:lnTo>
                  <a:lnTo>
                    <a:pt x="4051719" y="2019300"/>
                  </a:lnTo>
                  <a:lnTo>
                    <a:pt x="4062704" y="2019300"/>
                  </a:lnTo>
                  <a:lnTo>
                    <a:pt x="4055948" y="2006600"/>
                  </a:lnTo>
                  <a:lnTo>
                    <a:pt x="4054259" y="2006600"/>
                  </a:lnTo>
                  <a:lnTo>
                    <a:pt x="4054208" y="2006409"/>
                  </a:lnTo>
                  <a:lnTo>
                    <a:pt x="4051579" y="1993887"/>
                  </a:lnTo>
                  <a:lnTo>
                    <a:pt x="4058907" y="1993887"/>
                  </a:lnTo>
                  <a:lnTo>
                    <a:pt x="4064952" y="1981200"/>
                  </a:lnTo>
                  <a:lnTo>
                    <a:pt x="4058488" y="1981200"/>
                  </a:lnTo>
                  <a:lnTo>
                    <a:pt x="4055948" y="1968500"/>
                  </a:lnTo>
                  <a:lnTo>
                    <a:pt x="4040721" y="1968500"/>
                  </a:lnTo>
                  <a:lnTo>
                    <a:pt x="4040721" y="1955800"/>
                  </a:lnTo>
                  <a:lnTo>
                    <a:pt x="4032262" y="1955800"/>
                  </a:lnTo>
                  <a:lnTo>
                    <a:pt x="4032262" y="1981200"/>
                  </a:lnTo>
                  <a:lnTo>
                    <a:pt x="4023804" y="1981200"/>
                  </a:lnTo>
                  <a:lnTo>
                    <a:pt x="4024642" y="1968500"/>
                  </a:lnTo>
                  <a:lnTo>
                    <a:pt x="4028033" y="1968500"/>
                  </a:lnTo>
                  <a:lnTo>
                    <a:pt x="4032262" y="1981200"/>
                  </a:lnTo>
                  <a:lnTo>
                    <a:pt x="4032262" y="1955800"/>
                  </a:lnTo>
                  <a:lnTo>
                    <a:pt x="4028871" y="1943061"/>
                  </a:lnTo>
                  <a:lnTo>
                    <a:pt x="4031424" y="1943061"/>
                  </a:lnTo>
                  <a:lnTo>
                    <a:pt x="4031462" y="1942769"/>
                  </a:lnTo>
                  <a:lnTo>
                    <a:pt x="4033101" y="1930400"/>
                  </a:lnTo>
                  <a:lnTo>
                    <a:pt x="4045762" y="1943061"/>
                  </a:lnTo>
                  <a:lnTo>
                    <a:pt x="4037317" y="1943061"/>
                  </a:lnTo>
                  <a:lnTo>
                    <a:pt x="4044950" y="1955800"/>
                  </a:lnTo>
                  <a:lnTo>
                    <a:pt x="4053433" y="1943061"/>
                  </a:lnTo>
                  <a:lnTo>
                    <a:pt x="4059580" y="1943061"/>
                  </a:lnTo>
                  <a:lnTo>
                    <a:pt x="4059453" y="1942769"/>
                  </a:lnTo>
                  <a:lnTo>
                    <a:pt x="4054246" y="1930387"/>
                  </a:lnTo>
                  <a:lnTo>
                    <a:pt x="4061015" y="1930387"/>
                  </a:lnTo>
                  <a:lnTo>
                    <a:pt x="4060926" y="1930057"/>
                  </a:lnTo>
                  <a:lnTo>
                    <a:pt x="4057637" y="1917700"/>
                  </a:lnTo>
                  <a:lnTo>
                    <a:pt x="4040403" y="1917700"/>
                  </a:lnTo>
                  <a:lnTo>
                    <a:pt x="4047312" y="1930387"/>
                  </a:lnTo>
                  <a:lnTo>
                    <a:pt x="4033113" y="1930387"/>
                  </a:lnTo>
                  <a:lnTo>
                    <a:pt x="4033189" y="1930057"/>
                  </a:lnTo>
                  <a:lnTo>
                    <a:pt x="4036276" y="1917700"/>
                  </a:lnTo>
                  <a:lnTo>
                    <a:pt x="4042626" y="1879600"/>
                  </a:lnTo>
                  <a:lnTo>
                    <a:pt x="4045826" y="1866773"/>
                  </a:lnTo>
                  <a:lnTo>
                    <a:pt x="4054449" y="1866773"/>
                  </a:lnTo>
                  <a:lnTo>
                    <a:pt x="4063034" y="1879600"/>
                  </a:lnTo>
                  <a:lnTo>
                    <a:pt x="4079633" y="1879600"/>
                  </a:lnTo>
                  <a:lnTo>
                    <a:pt x="4094696" y="1903412"/>
                  </a:lnTo>
                  <a:lnTo>
                    <a:pt x="4095673" y="1904847"/>
                  </a:lnTo>
                  <a:lnTo>
                    <a:pt x="4090619" y="1879600"/>
                  </a:lnTo>
                  <a:lnTo>
                    <a:pt x="4111777" y="1879600"/>
                  </a:lnTo>
                  <a:lnTo>
                    <a:pt x="4098112" y="1866773"/>
                  </a:lnTo>
                  <a:lnTo>
                    <a:pt x="4120019" y="1866773"/>
                  </a:lnTo>
                  <a:lnTo>
                    <a:pt x="4097375" y="1854187"/>
                  </a:lnTo>
                  <a:lnTo>
                    <a:pt x="4099572" y="1854187"/>
                  </a:lnTo>
                  <a:lnTo>
                    <a:pt x="4093984" y="1841449"/>
                  </a:lnTo>
                  <a:lnTo>
                    <a:pt x="4113555" y="1841449"/>
                  </a:lnTo>
                  <a:lnTo>
                    <a:pt x="4113441" y="1840903"/>
                  </a:lnTo>
                  <a:lnTo>
                    <a:pt x="4110812" y="1828800"/>
                  </a:lnTo>
                  <a:lnTo>
                    <a:pt x="4112095" y="1828800"/>
                  </a:lnTo>
                  <a:lnTo>
                    <a:pt x="4115219" y="1816100"/>
                  </a:lnTo>
                  <a:lnTo>
                    <a:pt x="4109237" y="1816100"/>
                  </a:lnTo>
                  <a:lnTo>
                    <a:pt x="4109237" y="1803400"/>
                  </a:lnTo>
                  <a:lnTo>
                    <a:pt x="4121785" y="1816100"/>
                  </a:lnTo>
                  <a:lnTo>
                    <a:pt x="4125303" y="1803400"/>
                  </a:lnTo>
                  <a:lnTo>
                    <a:pt x="4143921" y="1803400"/>
                  </a:lnTo>
                  <a:lnTo>
                    <a:pt x="4132046" y="1790700"/>
                  </a:lnTo>
                  <a:lnTo>
                    <a:pt x="4128897" y="1790700"/>
                  </a:lnTo>
                  <a:lnTo>
                    <a:pt x="4127944" y="1777606"/>
                  </a:lnTo>
                  <a:lnTo>
                    <a:pt x="4131221" y="1765300"/>
                  </a:lnTo>
                  <a:lnTo>
                    <a:pt x="4122128" y="1765300"/>
                  </a:lnTo>
                  <a:lnTo>
                    <a:pt x="4114889" y="1752600"/>
                  </a:lnTo>
                  <a:lnTo>
                    <a:pt x="4107548" y="1752600"/>
                  </a:lnTo>
                  <a:lnTo>
                    <a:pt x="4107548" y="1739900"/>
                  </a:lnTo>
                  <a:lnTo>
                    <a:pt x="4126153" y="1739900"/>
                  </a:lnTo>
                  <a:lnTo>
                    <a:pt x="4136059" y="1727200"/>
                  </a:lnTo>
                  <a:lnTo>
                    <a:pt x="4130383" y="1727200"/>
                  </a:lnTo>
                  <a:lnTo>
                    <a:pt x="4131145" y="1714500"/>
                  </a:lnTo>
                  <a:lnTo>
                    <a:pt x="4137787" y="1714500"/>
                  </a:lnTo>
                  <a:lnTo>
                    <a:pt x="4147274" y="1727200"/>
                  </a:lnTo>
                  <a:lnTo>
                    <a:pt x="4152379" y="1727200"/>
                  </a:lnTo>
                  <a:lnTo>
                    <a:pt x="4160837" y="1739900"/>
                  </a:lnTo>
                  <a:lnTo>
                    <a:pt x="4158335" y="1727200"/>
                  </a:lnTo>
                  <a:lnTo>
                    <a:pt x="4156608" y="1727200"/>
                  </a:lnTo>
                  <a:lnTo>
                    <a:pt x="4151401" y="1714500"/>
                  </a:lnTo>
                  <a:lnTo>
                    <a:pt x="4144124" y="1714500"/>
                  </a:lnTo>
                  <a:lnTo>
                    <a:pt x="4137812" y="1701800"/>
                  </a:lnTo>
                  <a:lnTo>
                    <a:pt x="4137456" y="1701800"/>
                  </a:lnTo>
                  <a:lnTo>
                    <a:pt x="4136618" y="1689100"/>
                  </a:lnTo>
                  <a:lnTo>
                    <a:pt x="4134993" y="1689100"/>
                  </a:lnTo>
                  <a:lnTo>
                    <a:pt x="4126153" y="1676400"/>
                  </a:lnTo>
                  <a:lnTo>
                    <a:pt x="4123474" y="1676400"/>
                  </a:lnTo>
                  <a:lnTo>
                    <a:pt x="4118038" y="1665084"/>
                  </a:lnTo>
                  <a:lnTo>
                    <a:pt x="4120438" y="1676400"/>
                  </a:lnTo>
                  <a:lnTo>
                    <a:pt x="4113466" y="1676400"/>
                  </a:lnTo>
                  <a:lnTo>
                    <a:pt x="4108386" y="1663700"/>
                  </a:lnTo>
                  <a:lnTo>
                    <a:pt x="4113339" y="1663700"/>
                  </a:lnTo>
                  <a:lnTo>
                    <a:pt x="4114304" y="1651000"/>
                  </a:lnTo>
                  <a:lnTo>
                    <a:pt x="4123220" y="1663700"/>
                  </a:lnTo>
                  <a:lnTo>
                    <a:pt x="4136301" y="1663700"/>
                  </a:lnTo>
                  <a:lnTo>
                    <a:pt x="4128693" y="1676400"/>
                  </a:lnTo>
                  <a:lnTo>
                    <a:pt x="4148988" y="1676400"/>
                  </a:lnTo>
                  <a:lnTo>
                    <a:pt x="4193819" y="1714500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3090602" y="4971719"/>
              <a:ext cx="30480" cy="320675"/>
            </a:xfrm>
            <a:custGeom>
              <a:avLst/>
              <a:gdLst/>
              <a:ahLst/>
              <a:cxnLst/>
              <a:rect l="l" t="t" r="r" b="b"/>
              <a:pathLst>
                <a:path w="30480" h="320675">
                  <a:moveTo>
                    <a:pt x="4229" y="62598"/>
                  </a:moveTo>
                  <a:lnTo>
                    <a:pt x="1689" y="62598"/>
                  </a:lnTo>
                  <a:lnTo>
                    <a:pt x="0" y="63436"/>
                  </a:lnTo>
                  <a:lnTo>
                    <a:pt x="2527" y="63436"/>
                  </a:lnTo>
                  <a:lnTo>
                    <a:pt x="4229" y="62598"/>
                  </a:lnTo>
                  <a:close/>
                </a:path>
                <a:path w="30480" h="320675">
                  <a:moveTo>
                    <a:pt x="14376" y="23685"/>
                  </a:moveTo>
                  <a:lnTo>
                    <a:pt x="9296" y="26225"/>
                  </a:lnTo>
                  <a:lnTo>
                    <a:pt x="8458" y="27914"/>
                  </a:lnTo>
                  <a:lnTo>
                    <a:pt x="14376" y="23685"/>
                  </a:lnTo>
                  <a:close/>
                </a:path>
                <a:path w="30480" h="320675">
                  <a:moveTo>
                    <a:pt x="20294" y="850"/>
                  </a:moveTo>
                  <a:lnTo>
                    <a:pt x="17754" y="0"/>
                  </a:lnTo>
                  <a:lnTo>
                    <a:pt x="16903" y="0"/>
                  </a:lnTo>
                  <a:lnTo>
                    <a:pt x="20294" y="850"/>
                  </a:lnTo>
                  <a:close/>
                </a:path>
                <a:path w="30480" h="320675">
                  <a:moveTo>
                    <a:pt x="27914" y="309587"/>
                  </a:moveTo>
                  <a:lnTo>
                    <a:pt x="19456" y="310438"/>
                  </a:lnTo>
                  <a:lnTo>
                    <a:pt x="22834" y="311277"/>
                  </a:lnTo>
                  <a:lnTo>
                    <a:pt x="25374" y="312966"/>
                  </a:lnTo>
                  <a:lnTo>
                    <a:pt x="27063" y="313817"/>
                  </a:lnTo>
                  <a:lnTo>
                    <a:pt x="27914" y="311277"/>
                  </a:lnTo>
                  <a:lnTo>
                    <a:pt x="27914" y="309587"/>
                  </a:lnTo>
                  <a:close/>
                </a:path>
                <a:path w="30480" h="320675">
                  <a:moveTo>
                    <a:pt x="30441" y="318046"/>
                  </a:moveTo>
                  <a:lnTo>
                    <a:pt x="29603" y="315506"/>
                  </a:lnTo>
                  <a:lnTo>
                    <a:pt x="27063" y="313817"/>
                  </a:lnTo>
                  <a:lnTo>
                    <a:pt x="25374" y="318897"/>
                  </a:lnTo>
                  <a:lnTo>
                    <a:pt x="27914" y="320586"/>
                  </a:lnTo>
                  <a:lnTo>
                    <a:pt x="30441" y="318046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163177" y="4266234"/>
              <a:ext cx="7147559" cy="4991100"/>
            </a:xfrm>
            <a:custGeom>
              <a:avLst/>
              <a:gdLst/>
              <a:ahLst/>
              <a:cxnLst/>
              <a:rect l="l" t="t" r="r" b="b"/>
              <a:pathLst>
                <a:path w="7147559" h="4991100">
                  <a:moveTo>
                    <a:pt x="4020667" y="4976876"/>
                  </a:moveTo>
                  <a:lnTo>
                    <a:pt x="4007701" y="4862398"/>
                  </a:lnTo>
                  <a:lnTo>
                    <a:pt x="3991318" y="4858245"/>
                  </a:lnTo>
                  <a:lnTo>
                    <a:pt x="3986834" y="4857635"/>
                  </a:lnTo>
                  <a:lnTo>
                    <a:pt x="3819626" y="4857635"/>
                  </a:lnTo>
                  <a:lnTo>
                    <a:pt x="3819626" y="4708588"/>
                  </a:lnTo>
                  <a:lnTo>
                    <a:pt x="3842855" y="4708588"/>
                  </a:lnTo>
                  <a:lnTo>
                    <a:pt x="3849420" y="4702022"/>
                  </a:lnTo>
                  <a:lnTo>
                    <a:pt x="3849420" y="4685296"/>
                  </a:lnTo>
                  <a:lnTo>
                    <a:pt x="3842855" y="4678731"/>
                  </a:lnTo>
                  <a:lnTo>
                    <a:pt x="3557879" y="4678731"/>
                  </a:lnTo>
                  <a:lnTo>
                    <a:pt x="3551313" y="4685296"/>
                  </a:lnTo>
                  <a:lnTo>
                    <a:pt x="3551313" y="4702022"/>
                  </a:lnTo>
                  <a:lnTo>
                    <a:pt x="3557879" y="4708588"/>
                  </a:lnTo>
                  <a:lnTo>
                    <a:pt x="3581171" y="4708588"/>
                  </a:lnTo>
                  <a:lnTo>
                    <a:pt x="3581171" y="4857635"/>
                  </a:lnTo>
                  <a:lnTo>
                    <a:pt x="3432086" y="4857635"/>
                  </a:lnTo>
                  <a:lnTo>
                    <a:pt x="3432086" y="4708588"/>
                  </a:lnTo>
                  <a:lnTo>
                    <a:pt x="3455378" y="4708588"/>
                  </a:lnTo>
                  <a:lnTo>
                    <a:pt x="3461931" y="4702022"/>
                  </a:lnTo>
                  <a:lnTo>
                    <a:pt x="3461931" y="4685296"/>
                  </a:lnTo>
                  <a:lnTo>
                    <a:pt x="3455378" y="4678731"/>
                  </a:lnTo>
                  <a:lnTo>
                    <a:pt x="3170402" y="4678731"/>
                  </a:lnTo>
                  <a:lnTo>
                    <a:pt x="3163836" y="4685296"/>
                  </a:lnTo>
                  <a:lnTo>
                    <a:pt x="3163836" y="4702022"/>
                  </a:lnTo>
                  <a:lnTo>
                    <a:pt x="3170402" y="4708588"/>
                  </a:lnTo>
                  <a:lnTo>
                    <a:pt x="3193681" y="4708588"/>
                  </a:lnTo>
                  <a:lnTo>
                    <a:pt x="3193681" y="4857635"/>
                  </a:lnTo>
                  <a:lnTo>
                    <a:pt x="3044609" y="4857635"/>
                  </a:lnTo>
                  <a:lnTo>
                    <a:pt x="3044609" y="4708588"/>
                  </a:lnTo>
                  <a:lnTo>
                    <a:pt x="3067888" y="4708588"/>
                  </a:lnTo>
                  <a:lnTo>
                    <a:pt x="3074454" y="4702022"/>
                  </a:lnTo>
                  <a:lnTo>
                    <a:pt x="3074454" y="4685296"/>
                  </a:lnTo>
                  <a:lnTo>
                    <a:pt x="3067888" y="4678731"/>
                  </a:lnTo>
                  <a:lnTo>
                    <a:pt x="2782913" y="4678731"/>
                  </a:lnTo>
                  <a:lnTo>
                    <a:pt x="2776347" y="4685296"/>
                  </a:lnTo>
                  <a:lnTo>
                    <a:pt x="2776347" y="4702022"/>
                  </a:lnTo>
                  <a:lnTo>
                    <a:pt x="2782913" y="4708588"/>
                  </a:lnTo>
                  <a:lnTo>
                    <a:pt x="2806141" y="4708588"/>
                  </a:lnTo>
                  <a:lnTo>
                    <a:pt x="2806141" y="4857635"/>
                  </a:lnTo>
                  <a:lnTo>
                    <a:pt x="2718498" y="4857635"/>
                  </a:lnTo>
                  <a:lnTo>
                    <a:pt x="2692298" y="4619129"/>
                  </a:lnTo>
                  <a:lnTo>
                    <a:pt x="3302482" y="4619129"/>
                  </a:lnTo>
                  <a:lnTo>
                    <a:pt x="3027603" y="2114842"/>
                  </a:lnTo>
                  <a:lnTo>
                    <a:pt x="1664233" y="2114842"/>
                  </a:lnTo>
                  <a:lnTo>
                    <a:pt x="1663331" y="2100859"/>
                  </a:lnTo>
                  <a:lnTo>
                    <a:pt x="1661706" y="2091842"/>
                  </a:lnTo>
                  <a:lnTo>
                    <a:pt x="1654746" y="2076373"/>
                  </a:lnTo>
                  <a:lnTo>
                    <a:pt x="1638503" y="2061743"/>
                  </a:lnTo>
                  <a:lnTo>
                    <a:pt x="1609077" y="2055241"/>
                  </a:lnTo>
                  <a:lnTo>
                    <a:pt x="1568691" y="2055418"/>
                  </a:lnTo>
                  <a:lnTo>
                    <a:pt x="1528953" y="2069642"/>
                  </a:lnTo>
                  <a:lnTo>
                    <a:pt x="1524406" y="2099970"/>
                  </a:lnTo>
                  <a:lnTo>
                    <a:pt x="1524406" y="2114842"/>
                  </a:lnTo>
                  <a:lnTo>
                    <a:pt x="1157465" y="2114842"/>
                  </a:lnTo>
                  <a:lnTo>
                    <a:pt x="1147991" y="2076373"/>
                  </a:lnTo>
                  <a:lnTo>
                    <a:pt x="1102309" y="2055241"/>
                  </a:lnTo>
                  <a:lnTo>
                    <a:pt x="1061935" y="2055418"/>
                  </a:lnTo>
                  <a:lnTo>
                    <a:pt x="1022197" y="2069642"/>
                  </a:lnTo>
                  <a:lnTo>
                    <a:pt x="1017701" y="2099970"/>
                  </a:lnTo>
                  <a:lnTo>
                    <a:pt x="1017701" y="2114842"/>
                  </a:lnTo>
                  <a:lnTo>
                    <a:pt x="0" y="2114842"/>
                  </a:lnTo>
                  <a:lnTo>
                    <a:pt x="265290" y="4619129"/>
                  </a:lnTo>
                  <a:lnTo>
                    <a:pt x="679361" y="4619129"/>
                  </a:lnTo>
                  <a:lnTo>
                    <a:pt x="717511" y="4976876"/>
                  </a:lnTo>
                  <a:lnTo>
                    <a:pt x="1629613" y="4976876"/>
                  </a:lnTo>
                  <a:lnTo>
                    <a:pt x="1632864" y="4969218"/>
                  </a:lnTo>
                  <a:lnTo>
                    <a:pt x="1638122" y="4962525"/>
                  </a:lnTo>
                  <a:lnTo>
                    <a:pt x="1646059" y="4957800"/>
                  </a:lnTo>
                  <a:lnTo>
                    <a:pt x="1657324" y="4956010"/>
                  </a:lnTo>
                  <a:lnTo>
                    <a:pt x="1663153" y="4956327"/>
                  </a:lnTo>
                  <a:lnTo>
                    <a:pt x="1669643" y="4957203"/>
                  </a:lnTo>
                  <a:lnTo>
                    <a:pt x="1721129" y="4966779"/>
                  </a:lnTo>
                  <a:lnTo>
                    <a:pt x="1706194" y="4976876"/>
                  </a:lnTo>
                  <a:lnTo>
                    <a:pt x="2071687" y="4976876"/>
                  </a:lnTo>
                  <a:lnTo>
                    <a:pt x="2112530" y="4953025"/>
                  </a:lnTo>
                  <a:lnTo>
                    <a:pt x="2111019" y="4976876"/>
                  </a:lnTo>
                  <a:lnTo>
                    <a:pt x="4020667" y="4976876"/>
                  </a:lnTo>
                  <a:close/>
                </a:path>
                <a:path w="7147559" h="4991100">
                  <a:moveTo>
                    <a:pt x="7147484" y="1562100"/>
                  </a:moveTo>
                  <a:lnTo>
                    <a:pt x="7146188" y="1524000"/>
                  </a:lnTo>
                  <a:lnTo>
                    <a:pt x="7139851" y="1473200"/>
                  </a:lnTo>
                  <a:lnTo>
                    <a:pt x="7128421" y="1422400"/>
                  </a:lnTo>
                  <a:lnTo>
                    <a:pt x="7111835" y="1384300"/>
                  </a:lnTo>
                  <a:lnTo>
                    <a:pt x="7108126" y="1384300"/>
                  </a:lnTo>
                  <a:lnTo>
                    <a:pt x="7112330" y="1371600"/>
                  </a:lnTo>
                  <a:lnTo>
                    <a:pt x="7131825" y="1333500"/>
                  </a:lnTo>
                  <a:lnTo>
                    <a:pt x="7141286" y="1282700"/>
                  </a:lnTo>
                  <a:lnTo>
                    <a:pt x="7140461" y="1231900"/>
                  </a:lnTo>
                  <a:lnTo>
                    <a:pt x="7129107" y="1193800"/>
                  </a:lnTo>
                  <a:lnTo>
                    <a:pt x="7117347" y="1168400"/>
                  </a:lnTo>
                  <a:lnTo>
                    <a:pt x="7099008" y="1155700"/>
                  </a:lnTo>
                  <a:lnTo>
                    <a:pt x="7072681" y="1130300"/>
                  </a:lnTo>
                  <a:lnTo>
                    <a:pt x="7036930" y="1117600"/>
                  </a:lnTo>
                  <a:lnTo>
                    <a:pt x="7020598" y="1117600"/>
                  </a:lnTo>
                  <a:lnTo>
                    <a:pt x="7026491" y="1092200"/>
                  </a:lnTo>
                  <a:lnTo>
                    <a:pt x="7043331" y="1041400"/>
                  </a:lnTo>
                  <a:lnTo>
                    <a:pt x="7054875" y="990600"/>
                  </a:lnTo>
                  <a:lnTo>
                    <a:pt x="7061136" y="939800"/>
                  </a:lnTo>
                  <a:lnTo>
                    <a:pt x="7062102" y="889000"/>
                  </a:lnTo>
                  <a:lnTo>
                    <a:pt x="7057784" y="838200"/>
                  </a:lnTo>
                  <a:lnTo>
                    <a:pt x="7048195" y="787400"/>
                  </a:lnTo>
                  <a:lnTo>
                    <a:pt x="7033298" y="736600"/>
                  </a:lnTo>
                  <a:lnTo>
                    <a:pt x="7013143" y="685800"/>
                  </a:lnTo>
                  <a:lnTo>
                    <a:pt x="6992010" y="647700"/>
                  </a:lnTo>
                  <a:lnTo>
                    <a:pt x="6967410" y="609600"/>
                  </a:lnTo>
                  <a:lnTo>
                    <a:pt x="6939572" y="558800"/>
                  </a:lnTo>
                  <a:lnTo>
                    <a:pt x="6908698" y="520700"/>
                  </a:lnTo>
                  <a:lnTo>
                    <a:pt x="6875031" y="495300"/>
                  </a:lnTo>
                  <a:lnTo>
                    <a:pt x="6838785" y="457200"/>
                  </a:lnTo>
                  <a:lnTo>
                    <a:pt x="6800177" y="419100"/>
                  </a:lnTo>
                  <a:lnTo>
                    <a:pt x="6759461" y="393700"/>
                  </a:lnTo>
                  <a:lnTo>
                    <a:pt x="6716827" y="368300"/>
                  </a:lnTo>
                  <a:lnTo>
                    <a:pt x="6672516" y="342900"/>
                  </a:lnTo>
                  <a:lnTo>
                    <a:pt x="6626758" y="317500"/>
                  </a:lnTo>
                  <a:lnTo>
                    <a:pt x="6579756" y="292100"/>
                  </a:lnTo>
                  <a:lnTo>
                    <a:pt x="6572859" y="292100"/>
                  </a:lnTo>
                  <a:lnTo>
                    <a:pt x="6539433" y="254000"/>
                  </a:lnTo>
                  <a:lnTo>
                    <a:pt x="6504254" y="215900"/>
                  </a:lnTo>
                  <a:lnTo>
                    <a:pt x="6467488" y="177800"/>
                  </a:lnTo>
                  <a:lnTo>
                    <a:pt x="6429261" y="139700"/>
                  </a:lnTo>
                  <a:lnTo>
                    <a:pt x="6409512" y="127000"/>
                  </a:lnTo>
                  <a:lnTo>
                    <a:pt x="6389764" y="114300"/>
                  </a:lnTo>
                  <a:lnTo>
                    <a:pt x="6349136" y="88900"/>
                  </a:lnTo>
                  <a:lnTo>
                    <a:pt x="6307531" y="63500"/>
                  </a:lnTo>
                  <a:lnTo>
                    <a:pt x="6265138" y="38100"/>
                  </a:lnTo>
                  <a:lnTo>
                    <a:pt x="6134659" y="0"/>
                  </a:lnTo>
                  <a:lnTo>
                    <a:pt x="5940539" y="0"/>
                  </a:lnTo>
                  <a:lnTo>
                    <a:pt x="5890107" y="25400"/>
                  </a:lnTo>
                  <a:lnTo>
                    <a:pt x="5841733" y="38100"/>
                  </a:lnTo>
                  <a:lnTo>
                    <a:pt x="5795632" y="50800"/>
                  </a:lnTo>
                  <a:lnTo>
                    <a:pt x="5751995" y="76200"/>
                  </a:lnTo>
                  <a:lnTo>
                    <a:pt x="5711037" y="101600"/>
                  </a:lnTo>
                  <a:lnTo>
                    <a:pt x="5672988" y="127000"/>
                  </a:lnTo>
                  <a:lnTo>
                    <a:pt x="5661545" y="127000"/>
                  </a:lnTo>
                  <a:lnTo>
                    <a:pt x="5622163" y="114300"/>
                  </a:lnTo>
                  <a:lnTo>
                    <a:pt x="5381930" y="114300"/>
                  </a:lnTo>
                  <a:lnTo>
                    <a:pt x="5329059" y="127000"/>
                  </a:lnTo>
                  <a:lnTo>
                    <a:pt x="5279656" y="139700"/>
                  </a:lnTo>
                  <a:lnTo>
                    <a:pt x="5234127" y="165100"/>
                  </a:lnTo>
                  <a:lnTo>
                    <a:pt x="5192865" y="177800"/>
                  </a:lnTo>
                  <a:lnTo>
                    <a:pt x="5156251" y="203200"/>
                  </a:lnTo>
                  <a:lnTo>
                    <a:pt x="5124704" y="241300"/>
                  </a:lnTo>
                  <a:lnTo>
                    <a:pt x="5096014" y="266700"/>
                  </a:lnTo>
                  <a:lnTo>
                    <a:pt x="5074247" y="317500"/>
                  </a:lnTo>
                  <a:lnTo>
                    <a:pt x="5059451" y="355600"/>
                  </a:lnTo>
                  <a:lnTo>
                    <a:pt x="5051628" y="406400"/>
                  </a:lnTo>
                  <a:lnTo>
                    <a:pt x="5050815" y="444500"/>
                  </a:lnTo>
                  <a:lnTo>
                    <a:pt x="5060404" y="469900"/>
                  </a:lnTo>
                  <a:lnTo>
                    <a:pt x="5039588" y="469900"/>
                  </a:lnTo>
                  <a:lnTo>
                    <a:pt x="4990109" y="482600"/>
                  </a:lnTo>
                  <a:lnTo>
                    <a:pt x="4943945" y="508000"/>
                  </a:lnTo>
                  <a:lnTo>
                    <a:pt x="4902555" y="533400"/>
                  </a:lnTo>
                  <a:lnTo>
                    <a:pt x="4867376" y="558800"/>
                  </a:lnTo>
                  <a:lnTo>
                    <a:pt x="4839843" y="596900"/>
                  </a:lnTo>
                  <a:lnTo>
                    <a:pt x="4820958" y="635000"/>
                  </a:lnTo>
                  <a:lnTo>
                    <a:pt x="4812233" y="673100"/>
                  </a:lnTo>
                  <a:lnTo>
                    <a:pt x="4813668" y="723900"/>
                  </a:lnTo>
                  <a:lnTo>
                    <a:pt x="4825200" y="762000"/>
                  </a:lnTo>
                  <a:lnTo>
                    <a:pt x="4843653" y="774700"/>
                  </a:lnTo>
                  <a:lnTo>
                    <a:pt x="4824361" y="787400"/>
                  </a:lnTo>
                  <a:lnTo>
                    <a:pt x="4797933" y="812800"/>
                  </a:lnTo>
                  <a:lnTo>
                    <a:pt x="4773358" y="838200"/>
                  </a:lnTo>
                  <a:lnTo>
                    <a:pt x="4750625" y="850900"/>
                  </a:lnTo>
                  <a:lnTo>
                    <a:pt x="4729759" y="889000"/>
                  </a:lnTo>
                  <a:lnTo>
                    <a:pt x="4698606" y="927100"/>
                  </a:lnTo>
                  <a:lnTo>
                    <a:pt x="4673524" y="977900"/>
                  </a:lnTo>
                  <a:lnTo>
                    <a:pt x="4654486" y="1016000"/>
                  </a:lnTo>
                  <a:lnTo>
                    <a:pt x="4641431" y="1066800"/>
                  </a:lnTo>
                  <a:lnTo>
                    <a:pt x="4634319" y="1104900"/>
                  </a:lnTo>
                  <a:lnTo>
                    <a:pt x="4633087" y="1143000"/>
                  </a:lnTo>
                  <a:lnTo>
                    <a:pt x="4637710" y="1193800"/>
                  </a:lnTo>
                  <a:lnTo>
                    <a:pt x="4648124" y="1231900"/>
                  </a:lnTo>
                  <a:lnTo>
                    <a:pt x="4664367" y="1282700"/>
                  </a:lnTo>
                  <a:lnTo>
                    <a:pt x="4686859" y="1320800"/>
                  </a:lnTo>
                  <a:lnTo>
                    <a:pt x="4715141" y="1358900"/>
                  </a:lnTo>
                  <a:lnTo>
                    <a:pt x="4748733" y="1384300"/>
                  </a:lnTo>
                  <a:lnTo>
                    <a:pt x="4787163" y="1409700"/>
                  </a:lnTo>
                  <a:lnTo>
                    <a:pt x="4829962" y="1422400"/>
                  </a:lnTo>
                  <a:lnTo>
                    <a:pt x="4844605" y="1422400"/>
                  </a:lnTo>
                  <a:lnTo>
                    <a:pt x="4843373" y="1435100"/>
                  </a:lnTo>
                  <a:lnTo>
                    <a:pt x="4843348" y="1485900"/>
                  </a:lnTo>
                  <a:lnTo>
                    <a:pt x="4851832" y="1524000"/>
                  </a:lnTo>
                  <a:lnTo>
                    <a:pt x="4868926" y="1562100"/>
                  </a:lnTo>
                  <a:lnTo>
                    <a:pt x="4894719" y="1587500"/>
                  </a:lnTo>
                  <a:lnTo>
                    <a:pt x="4899672" y="1600200"/>
                  </a:lnTo>
                  <a:lnTo>
                    <a:pt x="4916144" y="1600200"/>
                  </a:lnTo>
                  <a:lnTo>
                    <a:pt x="4922774" y="1612900"/>
                  </a:lnTo>
                  <a:lnTo>
                    <a:pt x="4922990" y="1612900"/>
                  </a:lnTo>
                  <a:lnTo>
                    <a:pt x="4925873" y="1638300"/>
                  </a:lnTo>
                  <a:lnTo>
                    <a:pt x="4932261" y="1663700"/>
                  </a:lnTo>
                  <a:lnTo>
                    <a:pt x="4940122" y="1689100"/>
                  </a:lnTo>
                  <a:lnTo>
                    <a:pt x="4947348" y="1701800"/>
                  </a:lnTo>
                  <a:lnTo>
                    <a:pt x="4959794" y="1727200"/>
                  </a:lnTo>
                  <a:lnTo>
                    <a:pt x="4976203" y="1739900"/>
                  </a:lnTo>
                  <a:lnTo>
                    <a:pt x="4996154" y="1765300"/>
                  </a:lnTo>
                  <a:lnTo>
                    <a:pt x="5019281" y="1778000"/>
                  </a:lnTo>
                  <a:lnTo>
                    <a:pt x="5030279" y="1790700"/>
                  </a:lnTo>
                  <a:lnTo>
                    <a:pt x="5024666" y="1803400"/>
                  </a:lnTo>
                  <a:lnTo>
                    <a:pt x="5022253" y="1803400"/>
                  </a:lnTo>
                  <a:lnTo>
                    <a:pt x="5021123" y="1816100"/>
                  </a:lnTo>
                  <a:lnTo>
                    <a:pt x="5019052" y="1828800"/>
                  </a:lnTo>
                  <a:lnTo>
                    <a:pt x="5011585" y="1854200"/>
                  </a:lnTo>
                  <a:lnTo>
                    <a:pt x="5013401" y="1879600"/>
                  </a:lnTo>
                  <a:lnTo>
                    <a:pt x="5021745" y="1905000"/>
                  </a:lnTo>
                  <a:lnTo>
                    <a:pt x="5033924" y="1917700"/>
                  </a:lnTo>
                  <a:lnTo>
                    <a:pt x="5057711" y="1955800"/>
                  </a:lnTo>
                  <a:lnTo>
                    <a:pt x="5085969" y="1968500"/>
                  </a:lnTo>
                  <a:lnTo>
                    <a:pt x="5117033" y="1993900"/>
                  </a:lnTo>
                  <a:lnTo>
                    <a:pt x="5177206" y="1993900"/>
                  </a:lnTo>
                  <a:lnTo>
                    <a:pt x="5186248" y="1981200"/>
                  </a:lnTo>
                  <a:lnTo>
                    <a:pt x="5198491" y="1981200"/>
                  </a:lnTo>
                  <a:lnTo>
                    <a:pt x="5204663" y="1993900"/>
                  </a:lnTo>
                  <a:lnTo>
                    <a:pt x="5234495" y="2044700"/>
                  </a:lnTo>
                  <a:lnTo>
                    <a:pt x="5267845" y="2082800"/>
                  </a:lnTo>
                  <a:lnTo>
                    <a:pt x="5304447" y="2120900"/>
                  </a:lnTo>
                  <a:lnTo>
                    <a:pt x="5344007" y="2159000"/>
                  </a:lnTo>
                  <a:lnTo>
                    <a:pt x="5386222" y="2197100"/>
                  </a:lnTo>
                  <a:lnTo>
                    <a:pt x="5486768" y="2247900"/>
                  </a:lnTo>
                  <a:lnTo>
                    <a:pt x="5495633" y="2247900"/>
                  </a:lnTo>
                  <a:lnTo>
                    <a:pt x="5495912" y="2260600"/>
                  </a:lnTo>
                  <a:lnTo>
                    <a:pt x="5496369" y="2273300"/>
                  </a:lnTo>
                  <a:lnTo>
                    <a:pt x="5496915" y="2298700"/>
                  </a:lnTo>
                  <a:lnTo>
                    <a:pt x="5497550" y="2324100"/>
                  </a:lnTo>
                  <a:lnTo>
                    <a:pt x="5498554" y="2349500"/>
                  </a:lnTo>
                  <a:lnTo>
                    <a:pt x="5499163" y="2349500"/>
                  </a:lnTo>
                  <a:lnTo>
                    <a:pt x="5501221" y="2387600"/>
                  </a:lnTo>
                  <a:lnTo>
                    <a:pt x="5499608" y="2425700"/>
                  </a:lnTo>
                  <a:lnTo>
                    <a:pt x="5474767" y="2463800"/>
                  </a:lnTo>
                  <a:lnTo>
                    <a:pt x="5434558" y="2489200"/>
                  </a:lnTo>
                  <a:lnTo>
                    <a:pt x="5388445" y="2501900"/>
                  </a:lnTo>
                  <a:lnTo>
                    <a:pt x="5340248" y="2514600"/>
                  </a:lnTo>
                  <a:lnTo>
                    <a:pt x="5203736" y="2514600"/>
                  </a:lnTo>
                  <a:lnTo>
                    <a:pt x="5121757" y="2540000"/>
                  </a:lnTo>
                  <a:lnTo>
                    <a:pt x="5081397" y="2565400"/>
                  </a:lnTo>
                  <a:lnTo>
                    <a:pt x="5041455" y="2578100"/>
                  </a:lnTo>
                  <a:lnTo>
                    <a:pt x="5001958" y="2603500"/>
                  </a:lnTo>
                  <a:lnTo>
                    <a:pt x="4962918" y="2641600"/>
                  </a:lnTo>
                  <a:lnTo>
                    <a:pt x="4924336" y="2667000"/>
                  </a:lnTo>
                  <a:lnTo>
                    <a:pt x="4886236" y="2705100"/>
                  </a:lnTo>
                  <a:lnTo>
                    <a:pt x="4848618" y="2755900"/>
                  </a:lnTo>
                  <a:lnTo>
                    <a:pt x="4811496" y="2794000"/>
                  </a:lnTo>
                  <a:lnTo>
                    <a:pt x="4774882" y="2844800"/>
                  </a:lnTo>
                  <a:lnTo>
                    <a:pt x="4738789" y="2895600"/>
                  </a:lnTo>
                  <a:lnTo>
                    <a:pt x="4732845" y="2908300"/>
                  </a:lnTo>
                  <a:lnTo>
                    <a:pt x="4722469" y="2908300"/>
                  </a:lnTo>
                  <a:lnTo>
                    <a:pt x="4695672" y="2895600"/>
                  </a:lnTo>
                  <a:lnTo>
                    <a:pt x="4688522" y="2895600"/>
                  </a:lnTo>
                  <a:lnTo>
                    <a:pt x="4688522" y="2971800"/>
                  </a:lnTo>
                  <a:lnTo>
                    <a:pt x="4662208" y="3009900"/>
                  </a:lnTo>
                  <a:lnTo>
                    <a:pt x="4637240" y="3060700"/>
                  </a:lnTo>
                  <a:lnTo>
                    <a:pt x="4613592" y="3111500"/>
                  </a:lnTo>
                  <a:lnTo>
                    <a:pt x="4591278" y="3149600"/>
                  </a:lnTo>
                  <a:lnTo>
                    <a:pt x="4570298" y="3200400"/>
                  </a:lnTo>
                  <a:lnTo>
                    <a:pt x="4550626" y="3238500"/>
                  </a:lnTo>
                  <a:lnTo>
                    <a:pt x="4532287" y="3289300"/>
                  </a:lnTo>
                  <a:lnTo>
                    <a:pt x="4515256" y="3327400"/>
                  </a:lnTo>
                  <a:lnTo>
                    <a:pt x="4476102" y="3302000"/>
                  </a:lnTo>
                  <a:lnTo>
                    <a:pt x="4436656" y="3263900"/>
                  </a:lnTo>
                  <a:lnTo>
                    <a:pt x="4396892" y="3238500"/>
                  </a:lnTo>
                  <a:lnTo>
                    <a:pt x="4316349" y="3162300"/>
                  </a:lnTo>
                  <a:lnTo>
                    <a:pt x="4313682" y="3149600"/>
                  </a:lnTo>
                  <a:lnTo>
                    <a:pt x="4310951" y="3136900"/>
                  </a:lnTo>
                  <a:lnTo>
                    <a:pt x="4308145" y="3136900"/>
                  </a:lnTo>
                  <a:lnTo>
                    <a:pt x="4305249" y="3124200"/>
                  </a:lnTo>
                  <a:lnTo>
                    <a:pt x="4296867" y="3086100"/>
                  </a:lnTo>
                  <a:lnTo>
                    <a:pt x="4287748" y="3035300"/>
                  </a:lnTo>
                  <a:lnTo>
                    <a:pt x="4277512" y="2997200"/>
                  </a:lnTo>
                  <a:lnTo>
                    <a:pt x="4265803" y="2959100"/>
                  </a:lnTo>
                  <a:lnTo>
                    <a:pt x="4266247" y="2959100"/>
                  </a:lnTo>
                  <a:lnTo>
                    <a:pt x="4261028" y="2946400"/>
                  </a:lnTo>
                  <a:lnTo>
                    <a:pt x="4258615" y="2933700"/>
                  </a:lnTo>
                  <a:lnTo>
                    <a:pt x="4256659" y="2933700"/>
                  </a:lnTo>
                  <a:lnTo>
                    <a:pt x="4254411" y="2921000"/>
                  </a:lnTo>
                  <a:lnTo>
                    <a:pt x="4319562" y="2933700"/>
                  </a:lnTo>
                  <a:lnTo>
                    <a:pt x="4381881" y="2933700"/>
                  </a:lnTo>
                  <a:lnTo>
                    <a:pt x="4441012" y="2946400"/>
                  </a:lnTo>
                  <a:lnTo>
                    <a:pt x="4496625" y="2946400"/>
                  </a:lnTo>
                  <a:lnTo>
                    <a:pt x="4548390" y="2959100"/>
                  </a:lnTo>
                  <a:lnTo>
                    <a:pt x="4639030" y="2959100"/>
                  </a:lnTo>
                  <a:lnTo>
                    <a:pt x="4677245" y="2971800"/>
                  </a:lnTo>
                  <a:lnTo>
                    <a:pt x="4688522" y="2971800"/>
                  </a:lnTo>
                  <a:lnTo>
                    <a:pt x="4688522" y="2895600"/>
                  </a:lnTo>
                  <a:lnTo>
                    <a:pt x="4662487" y="2895600"/>
                  </a:lnTo>
                  <a:lnTo>
                    <a:pt x="4622724" y="2882900"/>
                  </a:lnTo>
                  <a:lnTo>
                    <a:pt x="4576165" y="2882900"/>
                  </a:lnTo>
                  <a:lnTo>
                    <a:pt x="4522648" y="2870200"/>
                  </a:lnTo>
                  <a:lnTo>
                    <a:pt x="4461954" y="2870200"/>
                  </a:lnTo>
                  <a:lnTo>
                    <a:pt x="4393895" y="2857500"/>
                  </a:lnTo>
                  <a:lnTo>
                    <a:pt x="4324743" y="2857500"/>
                  </a:lnTo>
                  <a:lnTo>
                    <a:pt x="4297934" y="2844800"/>
                  </a:lnTo>
                  <a:lnTo>
                    <a:pt x="4233037" y="2844800"/>
                  </a:lnTo>
                  <a:lnTo>
                    <a:pt x="4229951" y="2832100"/>
                  </a:lnTo>
                  <a:lnTo>
                    <a:pt x="4222635" y="2806700"/>
                  </a:lnTo>
                  <a:lnTo>
                    <a:pt x="4218978" y="2794000"/>
                  </a:lnTo>
                  <a:lnTo>
                    <a:pt x="4213669" y="2781300"/>
                  </a:lnTo>
                  <a:lnTo>
                    <a:pt x="4208361" y="2768600"/>
                  </a:lnTo>
                  <a:lnTo>
                    <a:pt x="4204893" y="2755900"/>
                  </a:lnTo>
                  <a:lnTo>
                    <a:pt x="4197972" y="2730500"/>
                  </a:lnTo>
                  <a:lnTo>
                    <a:pt x="4187698" y="2705100"/>
                  </a:lnTo>
                  <a:lnTo>
                    <a:pt x="4175620" y="2679700"/>
                  </a:lnTo>
                  <a:lnTo>
                    <a:pt x="4162488" y="2654300"/>
                  </a:lnTo>
                  <a:lnTo>
                    <a:pt x="4148683" y="2641600"/>
                  </a:lnTo>
                  <a:lnTo>
                    <a:pt x="4105948" y="2641600"/>
                  </a:lnTo>
                  <a:lnTo>
                    <a:pt x="4090847" y="2667000"/>
                  </a:lnTo>
                  <a:lnTo>
                    <a:pt x="4083189" y="2692400"/>
                  </a:lnTo>
                  <a:lnTo>
                    <a:pt x="4080510" y="2717800"/>
                  </a:lnTo>
                  <a:lnTo>
                    <a:pt x="4080408" y="2730500"/>
                  </a:lnTo>
                  <a:lnTo>
                    <a:pt x="4080306" y="2743200"/>
                  </a:lnTo>
                  <a:lnTo>
                    <a:pt x="4079468" y="2755900"/>
                  </a:lnTo>
                  <a:lnTo>
                    <a:pt x="4060050" y="2755900"/>
                  </a:lnTo>
                  <a:lnTo>
                    <a:pt x="4009682" y="2743200"/>
                  </a:lnTo>
                  <a:lnTo>
                    <a:pt x="3964381" y="2730500"/>
                  </a:lnTo>
                  <a:lnTo>
                    <a:pt x="3834206" y="2730500"/>
                  </a:lnTo>
                  <a:lnTo>
                    <a:pt x="3819461" y="2743200"/>
                  </a:lnTo>
                  <a:lnTo>
                    <a:pt x="3799548" y="2743200"/>
                  </a:lnTo>
                  <a:lnTo>
                    <a:pt x="3783139" y="2755900"/>
                  </a:lnTo>
                  <a:lnTo>
                    <a:pt x="3770287" y="2768600"/>
                  </a:lnTo>
                  <a:lnTo>
                    <a:pt x="3761054" y="2781300"/>
                  </a:lnTo>
                  <a:lnTo>
                    <a:pt x="3631717" y="2781300"/>
                  </a:lnTo>
                  <a:lnTo>
                    <a:pt x="3610457" y="2743200"/>
                  </a:lnTo>
                  <a:lnTo>
                    <a:pt x="3566871" y="2705100"/>
                  </a:lnTo>
                  <a:lnTo>
                    <a:pt x="3539921" y="2692400"/>
                  </a:lnTo>
                  <a:lnTo>
                    <a:pt x="3522053" y="2679700"/>
                  </a:lnTo>
                  <a:lnTo>
                    <a:pt x="3404984" y="2679700"/>
                  </a:lnTo>
                  <a:lnTo>
                    <a:pt x="3355429" y="2692400"/>
                  </a:lnTo>
                  <a:lnTo>
                    <a:pt x="3317722" y="2705100"/>
                  </a:lnTo>
                  <a:lnTo>
                    <a:pt x="3296983" y="2717800"/>
                  </a:lnTo>
                  <a:lnTo>
                    <a:pt x="3313226" y="2730500"/>
                  </a:lnTo>
                  <a:lnTo>
                    <a:pt x="3350603" y="2755900"/>
                  </a:lnTo>
                  <a:lnTo>
                    <a:pt x="3399967" y="2806700"/>
                  </a:lnTo>
                  <a:lnTo>
                    <a:pt x="3452228" y="2832100"/>
                  </a:lnTo>
                  <a:lnTo>
                    <a:pt x="3463721" y="2844800"/>
                  </a:lnTo>
                  <a:lnTo>
                    <a:pt x="3549713" y="2844800"/>
                  </a:lnTo>
                  <a:lnTo>
                    <a:pt x="3589731" y="2832100"/>
                  </a:lnTo>
                  <a:lnTo>
                    <a:pt x="3618395" y="2819400"/>
                  </a:lnTo>
                  <a:lnTo>
                    <a:pt x="3629583" y="2806700"/>
                  </a:lnTo>
                  <a:lnTo>
                    <a:pt x="3647211" y="2806700"/>
                  </a:lnTo>
                  <a:lnTo>
                    <a:pt x="3668890" y="2819400"/>
                  </a:lnTo>
                  <a:lnTo>
                    <a:pt x="3697694" y="2819400"/>
                  </a:lnTo>
                  <a:lnTo>
                    <a:pt x="3734257" y="2832100"/>
                  </a:lnTo>
                  <a:lnTo>
                    <a:pt x="3779228" y="2844800"/>
                  </a:lnTo>
                  <a:lnTo>
                    <a:pt x="3796512" y="2844800"/>
                  </a:lnTo>
                  <a:lnTo>
                    <a:pt x="3820020" y="2857500"/>
                  </a:lnTo>
                  <a:lnTo>
                    <a:pt x="3805263" y="2870200"/>
                  </a:lnTo>
                  <a:lnTo>
                    <a:pt x="3796690" y="2882900"/>
                  </a:lnTo>
                  <a:lnTo>
                    <a:pt x="3792143" y="2908300"/>
                  </a:lnTo>
                  <a:lnTo>
                    <a:pt x="3791686" y="2921000"/>
                  </a:lnTo>
                  <a:lnTo>
                    <a:pt x="3795382" y="2946400"/>
                  </a:lnTo>
                  <a:lnTo>
                    <a:pt x="3799205" y="2946400"/>
                  </a:lnTo>
                  <a:lnTo>
                    <a:pt x="3787254" y="2959100"/>
                  </a:lnTo>
                  <a:lnTo>
                    <a:pt x="3779634" y="2959100"/>
                  </a:lnTo>
                  <a:lnTo>
                    <a:pt x="3773322" y="2971800"/>
                  </a:lnTo>
                  <a:lnTo>
                    <a:pt x="3768407" y="2971800"/>
                  </a:lnTo>
                  <a:lnTo>
                    <a:pt x="3764978" y="2984500"/>
                  </a:lnTo>
                  <a:lnTo>
                    <a:pt x="3762781" y="2997200"/>
                  </a:lnTo>
                  <a:lnTo>
                    <a:pt x="3763264" y="3009900"/>
                  </a:lnTo>
                  <a:lnTo>
                    <a:pt x="3766299" y="3022600"/>
                  </a:lnTo>
                  <a:lnTo>
                    <a:pt x="3771760" y="3035300"/>
                  </a:lnTo>
                  <a:lnTo>
                    <a:pt x="3780244" y="3048000"/>
                  </a:lnTo>
                  <a:lnTo>
                    <a:pt x="3763746" y="3048000"/>
                  </a:lnTo>
                  <a:lnTo>
                    <a:pt x="3753561" y="3060700"/>
                  </a:lnTo>
                  <a:lnTo>
                    <a:pt x="3746627" y="3060700"/>
                  </a:lnTo>
                  <a:lnTo>
                    <a:pt x="3742309" y="3073400"/>
                  </a:lnTo>
                  <a:lnTo>
                    <a:pt x="3739959" y="3086100"/>
                  </a:lnTo>
                  <a:lnTo>
                    <a:pt x="3739057" y="3098800"/>
                  </a:lnTo>
                  <a:lnTo>
                    <a:pt x="3742372" y="3124200"/>
                  </a:lnTo>
                  <a:lnTo>
                    <a:pt x="3776980" y="3162300"/>
                  </a:lnTo>
                  <a:lnTo>
                    <a:pt x="3816616" y="3187700"/>
                  </a:lnTo>
                  <a:lnTo>
                    <a:pt x="3838029" y="3187700"/>
                  </a:lnTo>
                  <a:lnTo>
                    <a:pt x="3845776" y="3200400"/>
                  </a:lnTo>
                  <a:lnTo>
                    <a:pt x="3861028" y="3200400"/>
                  </a:lnTo>
                  <a:lnTo>
                    <a:pt x="3892054" y="3225800"/>
                  </a:lnTo>
                  <a:lnTo>
                    <a:pt x="3913873" y="3251200"/>
                  </a:lnTo>
                  <a:lnTo>
                    <a:pt x="3929469" y="3276600"/>
                  </a:lnTo>
                  <a:lnTo>
                    <a:pt x="3941826" y="3302000"/>
                  </a:lnTo>
                  <a:lnTo>
                    <a:pt x="3945902" y="3314700"/>
                  </a:lnTo>
                  <a:lnTo>
                    <a:pt x="3950195" y="3327400"/>
                  </a:lnTo>
                  <a:lnTo>
                    <a:pt x="3954843" y="3340100"/>
                  </a:lnTo>
                  <a:lnTo>
                    <a:pt x="3959949" y="3340100"/>
                  </a:lnTo>
                  <a:lnTo>
                    <a:pt x="3987711" y="3378200"/>
                  </a:lnTo>
                  <a:lnTo>
                    <a:pt x="4024261" y="3403600"/>
                  </a:lnTo>
                  <a:lnTo>
                    <a:pt x="4064419" y="3416300"/>
                  </a:lnTo>
                  <a:lnTo>
                    <a:pt x="4134612" y="3416300"/>
                  </a:lnTo>
                  <a:lnTo>
                    <a:pt x="4203179" y="3517900"/>
                  </a:lnTo>
                  <a:lnTo>
                    <a:pt x="4228541" y="3556000"/>
                  </a:lnTo>
                  <a:lnTo>
                    <a:pt x="4255757" y="3606800"/>
                  </a:lnTo>
                  <a:lnTo>
                    <a:pt x="4283265" y="3644900"/>
                  </a:lnTo>
                  <a:lnTo>
                    <a:pt x="4311104" y="3683000"/>
                  </a:lnTo>
                  <a:lnTo>
                    <a:pt x="4339298" y="3721100"/>
                  </a:lnTo>
                  <a:lnTo>
                    <a:pt x="4367873" y="3759200"/>
                  </a:lnTo>
                  <a:lnTo>
                    <a:pt x="4396867" y="3810000"/>
                  </a:lnTo>
                  <a:lnTo>
                    <a:pt x="4401363" y="3810000"/>
                  </a:lnTo>
                  <a:lnTo>
                    <a:pt x="4398721" y="3822700"/>
                  </a:lnTo>
                  <a:lnTo>
                    <a:pt x="4388409" y="3848100"/>
                  </a:lnTo>
                  <a:lnTo>
                    <a:pt x="4377360" y="3886200"/>
                  </a:lnTo>
                  <a:lnTo>
                    <a:pt x="4365663" y="3911600"/>
                  </a:lnTo>
                  <a:lnTo>
                    <a:pt x="4353420" y="3949700"/>
                  </a:lnTo>
                  <a:lnTo>
                    <a:pt x="4340720" y="4000500"/>
                  </a:lnTo>
                  <a:lnTo>
                    <a:pt x="4327652" y="4038600"/>
                  </a:lnTo>
                  <a:lnTo>
                    <a:pt x="4314317" y="4089400"/>
                  </a:lnTo>
                  <a:lnTo>
                    <a:pt x="4300804" y="4127500"/>
                  </a:lnTo>
                  <a:lnTo>
                    <a:pt x="4273613" y="4229100"/>
                  </a:lnTo>
                  <a:lnTo>
                    <a:pt x="4260126" y="4279900"/>
                  </a:lnTo>
                  <a:lnTo>
                    <a:pt x="4246829" y="4330700"/>
                  </a:lnTo>
                  <a:lnTo>
                    <a:pt x="4233824" y="4394200"/>
                  </a:lnTo>
                  <a:lnTo>
                    <a:pt x="4221188" y="4445000"/>
                  </a:lnTo>
                  <a:lnTo>
                    <a:pt x="4209034" y="4495800"/>
                  </a:lnTo>
                  <a:lnTo>
                    <a:pt x="4197439" y="4559300"/>
                  </a:lnTo>
                  <a:lnTo>
                    <a:pt x="4186504" y="4610100"/>
                  </a:lnTo>
                  <a:lnTo>
                    <a:pt x="4176331" y="4673600"/>
                  </a:lnTo>
                  <a:lnTo>
                    <a:pt x="4166997" y="4724400"/>
                  </a:lnTo>
                  <a:lnTo>
                    <a:pt x="4158589" y="4787900"/>
                  </a:lnTo>
                  <a:lnTo>
                    <a:pt x="4151223" y="4838700"/>
                  </a:lnTo>
                  <a:lnTo>
                    <a:pt x="4130852" y="4991100"/>
                  </a:lnTo>
                  <a:lnTo>
                    <a:pt x="4416564" y="4991100"/>
                  </a:lnTo>
                  <a:lnTo>
                    <a:pt x="6769633" y="4965700"/>
                  </a:lnTo>
                  <a:lnTo>
                    <a:pt x="6660553" y="4330700"/>
                  </a:lnTo>
                  <a:lnTo>
                    <a:pt x="6680530" y="4330700"/>
                  </a:lnTo>
                  <a:lnTo>
                    <a:pt x="6710654" y="4343400"/>
                  </a:lnTo>
                  <a:lnTo>
                    <a:pt x="6793141" y="4343400"/>
                  </a:lnTo>
                  <a:lnTo>
                    <a:pt x="6798234" y="4330700"/>
                  </a:lnTo>
                  <a:lnTo>
                    <a:pt x="6805244" y="4305300"/>
                  </a:lnTo>
                  <a:lnTo>
                    <a:pt x="6814655" y="4254500"/>
                  </a:lnTo>
                  <a:lnTo>
                    <a:pt x="6826974" y="4191000"/>
                  </a:lnTo>
                  <a:lnTo>
                    <a:pt x="6842684" y="4114800"/>
                  </a:lnTo>
                  <a:lnTo>
                    <a:pt x="6850139" y="4076700"/>
                  </a:lnTo>
                  <a:lnTo>
                    <a:pt x="6863067" y="4013200"/>
                  </a:lnTo>
                  <a:lnTo>
                    <a:pt x="6875488" y="3949700"/>
                  </a:lnTo>
                  <a:lnTo>
                    <a:pt x="6886727" y="3886200"/>
                  </a:lnTo>
                  <a:lnTo>
                    <a:pt x="6896125" y="3835400"/>
                  </a:lnTo>
                  <a:lnTo>
                    <a:pt x="6903009" y="3797300"/>
                  </a:lnTo>
                  <a:lnTo>
                    <a:pt x="6906704" y="3771900"/>
                  </a:lnTo>
                  <a:lnTo>
                    <a:pt x="6913893" y="3733800"/>
                  </a:lnTo>
                  <a:lnTo>
                    <a:pt x="6920827" y="3695700"/>
                  </a:lnTo>
                  <a:lnTo>
                    <a:pt x="6927355" y="3644900"/>
                  </a:lnTo>
                  <a:lnTo>
                    <a:pt x="6933349" y="3606800"/>
                  </a:lnTo>
                  <a:lnTo>
                    <a:pt x="6938658" y="3556000"/>
                  </a:lnTo>
                  <a:lnTo>
                    <a:pt x="6943141" y="3505200"/>
                  </a:lnTo>
                  <a:lnTo>
                    <a:pt x="6946659" y="3454400"/>
                  </a:lnTo>
                  <a:lnTo>
                    <a:pt x="6949072" y="3403600"/>
                  </a:lnTo>
                  <a:lnTo>
                    <a:pt x="6950227" y="3365500"/>
                  </a:lnTo>
                  <a:lnTo>
                    <a:pt x="6950126" y="3340100"/>
                  </a:lnTo>
                  <a:lnTo>
                    <a:pt x="6950062" y="3327400"/>
                  </a:lnTo>
                  <a:lnTo>
                    <a:pt x="6950011" y="3314700"/>
                  </a:lnTo>
                  <a:lnTo>
                    <a:pt x="6948259" y="3263900"/>
                  </a:lnTo>
                  <a:lnTo>
                    <a:pt x="6944830" y="3213100"/>
                  </a:lnTo>
                  <a:lnTo>
                    <a:pt x="6939597" y="3162300"/>
                  </a:lnTo>
                  <a:lnTo>
                    <a:pt x="6932409" y="3111500"/>
                  </a:lnTo>
                  <a:lnTo>
                    <a:pt x="6923125" y="3060700"/>
                  </a:lnTo>
                  <a:lnTo>
                    <a:pt x="6911607" y="3022600"/>
                  </a:lnTo>
                  <a:lnTo>
                    <a:pt x="6897713" y="2971800"/>
                  </a:lnTo>
                  <a:lnTo>
                    <a:pt x="6881304" y="2921000"/>
                  </a:lnTo>
                  <a:lnTo>
                    <a:pt x="6874954" y="2908300"/>
                  </a:lnTo>
                  <a:lnTo>
                    <a:pt x="6862242" y="2882900"/>
                  </a:lnTo>
                  <a:lnTo>
                    <a:pt x="6840372" y="2832100"/>
                  </a:lnTo>
                  <a:lnTo>
                    <a:pt x="6815556" y="2794000"/>
                  </a:lnTo>
                  <a:lnTo>
                    <a:pt x="6787667" y="2755900"/>
                  </a:lnTo>
                  <a:lnTo>
                    <a:pt x="6756552" y="2705100"/>
                  </a:lnTo>
                  <a:lnTo>
                    <a:pt x="6720510" y="2679700"/>
                  </a:lnTo>
                  <a:lnTo>
                    <a:pt x="6678841" y="2641600"/>
                  </a:lnTo>
                  <a:lnTo>
                    <a:pt x="6633273" y="2603500"/>
                  </a:lnTo>
                  <a:lnTo>
                    <a:pt x="6537312" y="2552700"/>
                  </a:lnTo>
                  <a:lnTo>
                    <a:pt x="6490373" y="2540000"/>
                  </a:lnTo>
                  <a:lnTo>
                    <a:pt x="6467462" y="2527300"/>
                  </a:lnTo>
                  <a:lnTo>
                    <a:pt x="6386068" y="2527300"/>
                  </a:lnTo>
                  <a:lnTo>
                    <a:pt x="6341872" y="2514600"/>
                  </a:lnTo>
                  <a:lnTo>
                    <a:pt x="6298603" y="2514600"/>
                  </a:lnTo>
                  <a:lnTo>
                    <a:pt x="6257836" y="2501900"/>
                  </a:lnTo>
                  <a:lnTo>
                    <a:pt x="6221107" y="2489200"/>
                  </a:lnTo>
                  <a:lnTo>
                    <a:pt x="6219088" y="2489200"/>
                  </a:lnTo>
                  <a:lnTo>
                    <a:pt x="6217297" y="2476500"/>
                  </a:lnTo>
                  <a:lnTo>
                    <a:pt x="6200521" y="2476500"/>
                  </a:lnTo>
                  <a:lnTo>
                    <a:pt x="6196203" y="2463800"/>
                  </a:lnTo>
                  <a:lnTo>
                    <a:pt x="6179274" y="2451100"/>
                  </a:lnTo>
                  <a:lnTo>
                    <a:pt x="6171603" y="2425700"/>
                  </a:lnTo>
                  <a:lnTo>
                    <a:pt x="6170028" y="2387600"/>
                  </a:lnTo>
                  <a:lnTo>
                    <a:pt x="6171400" y="2362200"/>
                  </a:lnTo>
                  <a:lnTo>
                    <a:pt x="6171958" y="2362200"/>
                  </a:lnTo>
                  <a:lnTo>
                    <a:pt x="6172238" y="2349500"/>
                  </a:lnTo>
                  <a:lnTo>
                    <a:pt x="6173368" y="2324100"/>
                  </a:lnTo>
                  <a:lnTo>
                    <a:pt x="6173965" y="2311400"/>
                  </a:lnTo>
                  <a:lnTo>
                    <a:pt x="6174384" y="2298700"/>
                  </a:lnTo>
                  <a:lnTo>
                    <a:pt x="6174651" y="2273300"/>
                  </a:lnTo>
                  <a:lnTo>
                    <a:pt x="6174943" y="2260600"/>
                  </a:lnTo>
                  <a:lnTo>
                    <a:pt x="6175222" y="2235200"/>
                  </a:lnTo>
                  <a:lnTo>
                    <a:pt x="6175222" y="2222500"/>
                  </a:lnTo>
                  <a:lnTo>
                    <a:pt x="6194349" y="2222500"/>
                  </a:lnTo>
                  <a:lnTo>
                    <a:pt x="6239764" y="2235200"/>
                  </a:lnTo>
                  <a:lnTo>
                    <a:pt x="6336957" y="2260600"/>
                  </a:lnTo>
                  <a:lnTo>
                    <a:pt x="6511099" y="2260600"/>
                  </a:lnTo>
                  <a:lnTo>
                    <a:pt x="6545161" y="2247900"/>
                  </a:lnTo>
                  <a:lnTo>
                    <a:pt x="6577901" y="2247900"/>
                  </a:lnTo>
                  <a:lnTo>
                    <a:pt x="6622364" y="2222500"/>
                  </a:lnTo>
                  <a:lnTo>
                    <a:pt x="6662191" y="2197100"/>
                  </a:lnTo>
                  <a:lnTo>
                    <a:pt x="6697764" y="2159000"/>
                  </a:lnTo>
                  <a:lnTo>
                    <a:pt x="6729425" y="2120900"/>
                  </a:lnTo>
                  <a:lnTo>
                    <a:pt x="6757505" y="2082800"/>
                  </a:lnTo>
                  <a:lnTo>
                    <a:pt x="6782359" y="2044700"/>
                  </a:lnTo>
                  <a:lnTo>
                    <a:pt x="6804355" y="1993900"/>
                  </a:lnTo>
                  <a:lnTo>
                    <a:pt x="6810845" y="1981200"/>
                  </a:lnTo>
                  <a:lnTo>
                    <a:pt x="6823824" y="1955800"/>
                  </a:lnTo>
                  <a:lnTo>
                    <a:pt x="6823824" y="1943100"/>
                  </a:lnTo>
                  <a:lnTo>
                    <a:pt x="6886308" y="1943100"/>
                  </a:lnTo>
                  <a:lnTo>
                    <a:pt x="6931736" y="1930400"/>
                  </a:lnTo>
                  <a:lnTo>
                    <a:pt x="6974332" y="1905000"/>
                  </a:lnTo>
                  <a:lnTo>
                    <a:pt x="7013664" y="1879600"/>
                  </a:lnTo>
                  <a:lnTo>
                    <a:pt x="7049313" y="1841500"/>
                  </a:lnTo>
                  <a:lnTo>
                    <a:pt x="7080859" y="1790700"/>
                  </a:lnTo>
                  <a:lnTo>
                    <a:pt x="7103719" y="1752600"/>
                  </a:lnTo>
                  <a:lnTo>
                    <a:pt x="7121880" y="1701800"/>
                  </a:lnTo>
                  <a:lnTo>
                    <a:pt x="7135266" y="1663700"/>
                  </a:lnTo>
                  <a:lnTo>
                    <a:pt x="7143826" y="1612900"/>
                  </a:lnTo>
                  <a:lnTo>
                    <a:pt x="7147484" y="1562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143988" y="5432500"/>
              <a:ext cx="5815965" cy="3820795"/>
            </a:xfrm>
            <a:custGeom>
              <a:avLst/>
              <a:gdLst/>
              <a:ahLst/>
              <a:cxnLst/>
              <a:rect l="l" t="t" r="r" b="b"/>
              <a:pathLst>
                <a:path w="5815965" h="3820795">
                  <a:moveTo>
                    <a:pt x="4059885" y="3693452"/>
                  </a:moveTo>
                  <a:lnTo>
                    <a:pt x="4057662" y="3680752"/>
                  </a:lnTo>
                  <a:lnTo>
                    <a:pt x="4051630" y="3680752"/>
                  </a:lnTo>
                  <a:lnTo>
                    <a:pt x="4042676" y="3668052"/>
                  </a:lnTo>
                  <a:lnTo>
                    <a:pt x="3851211" y="3668052"/>
                  </a:lnTo>
                  <a:lnTo>
                    <a:pt x="3851211" y="3553752"/>
                  </a:lnTo>
                  <a:lnTo>
                    <a:pt x="3862781" y="3553752"/>
                  </a:lnTo>
                  <a:lnTo>
                    <a:pt x="3872255" y="3541052"/>
                  </a:lnTo>
                  <a:lnTo>
                    <a:pt x="3878656" y="3528352"/>
                  </a:lnTo>
                  <a:lnTo>
                    <a:pt x="3881005" y="3515652"/>
                  </a:lnTo>
                  <a:lnTo>
                    <a:pt x="3878656" y="3515652"/>
                  </a:lnTo>
                  <a:lnTo>
                    <a:pt x="3872255" y="3502952"/>
                  </a:lnTo>
                  <a:lnTo>
                    <a:pt x="3862781" y="3490252"/>
                  </a:lnTo>
                  <a:lnTo>
                    <a:pt x="3821366" y="3490252"/>
                  </a:lnTo>
                  <a:lnTo>
                    <a:pt x="3821366" y="3553752"/>
                  </a:lnTo>
                  <a:lnTo>
                    <a:pt x="3821366" y="3668052"/>
                  </a:lnTo>
                  <a:lnTo>
                    <a:pt x="3612705" y="3668052"/>
                  </a:lnTo>
                  <a:lnTo>
                    <a:pt x="3612705" y="3553752"/>
                  </a:lnTo>
                  <a:lnTo>
                    <a:pt x="3821366" y="3553752"/>
                  </a:lnTo>
                  <a:lnTo>
                    <a:pt x="3821366" y="3490252"/>
                  </a:lnTo>
                  <a:lnTo>
                    <a:pt x="3571341" y="3490252"/>
                  </a:lnTo>
                  <a:lnTo>
                    <a:pt x="3561867" y="3502952"/>
                  </a:lnTo>
                  <a:lnTo>
                    <a:pt x="3555466" y="3515652"/>
                  </a:lnTo>
                  <a:lnTo>
                    <a:pt x="3553117" y="3515652"/>
                  </a:lnTo>
                  <a:lnTo>
                    <a:pt x="3555466" y="3528352"/>
                  </a:lnTo>
                  <a:lnTo>
                    <a:pt x="3561867" y="3541052"/>
                  </a:lnTo>
                  <a:lnTo>
                    <a:pt x="3571341" y="3553752"/>
                  </a:lnTo>
                  <a:lnTo>
                    <a:pt x="3582911" y="3553752"/>
                  </a:lnTo>
                  <a:lnTo>
                    <a:pt x="3582911" y="3668052"/>
                  </a:lnTo>
                  <a:lnTo>
                    <a:pt x="3463671" y="3668052"/>
                  </a:lnTo>
                  <a:lnTo>
                    <a:pt x="3463671" y="3553752"/>
                  </a:lnTo>
                  <a:lnTo>
                    <a:pt x="3475278" y="3553752"/>
                  </a:lnTo>
                  <a:lnTo>
                    <a:pt x="3484765" y="3541052"/>
                  </a:lnTo>
                  <a:lnTo>
                    <a:pt x="3491179" y="3528352"/>
                  </a:lnTo>
                  <a:lnTo>
                    <a:pt x="3493528" y="3515652"/>
                  </a:lnTo>
                  <a:lnTo>
                    <a:pt x="3491179" y="3515652"/>
                  </a:lnTo>
                  <a:lnTo>
                    <a:pt x="3484765" y="3502952"/>
                  </a:lnTo>
                  <a:lnTo>
                    <a:pt x="3475278" y="3490252"/>
                  </a:lnTo>
                  <a:lnTo>
                    <a:pt x="3433889" y="3490252"/>
                  </a:lnTo>
                  <a:lnTo>
                    <a:pt x="3433889" y="3553752"/>
                  </a:lnTo>
                  <a:lnTo>
                    <a:pt x="3433889" y="3668052"/>
                  </a:lnTo>
                  <a:lnTo>
                    <a:pt x="3225215" y="3668052"/>
                  </a:lnTo>
                  <a:lnTo>
                    <a:pt x="3225215" y="3553752"/>
                  </a:lnTo>
                  <a:lnTo>
                    <a:pt x="3433889" y="3553752"/>
                  </a:lnTo>
                  <a:lnTo>
                    <a:pt x="3433889" y="3490252"/>
                  </a:lnTo>
                  <a:lnTo>
                    <a:pt x="3183852" y="3490252"/>
                  </a:lnTo>
                  <a:lnTo>
                    <a:pt x="3174377" y="3502952"/>
                  </a:lnTo>
                  <a:lnTo>
                    <a:pt x="3167977" y="3515652"/>
                  </a:lnTo>
                  <a:lnTo>
                    <a:pt x="3165627" y="3515652"/>
                  </a:lnTo>
                  <a:lnTo>
                    <a:pt x="3167977" y="3528352"/>
                  </a:lnTo>
                  <a:lnTo>
                    <a:pt x="3174377" y="3541052"/>
                  </a:lnTo>
                  <a:lnTo>
                    <a:pt x="3183852" y="3553752"/>
                  </a:lnTo>
                  <a:lnTo>
                    <a:pt x="3195421" y="3553752"/>
                  </a:lnTo>
                  <a:lnTo>
                    <a:pt x="3195421" y="3668052"/>
                  </a:lnTo>
                  <a:lnTo>
                    <a:pt x="3076194" y="3668052"/>
                  </a:lnTo>
                  <a:lnTo>
                    <a:pt x="3076194" y="3642652"/>
                  </a:lnTo>
                  <a:lnTo>
                    <a:pt x="3076194" y="3604552"/>
                  </a:lnTo>
                  <a:lnTo>
                    <a:pt x="3076194" y="3553752"/>
                  </a:lnTo>
                  <a:lnTo>
                    <a:pt x="3087763" y="3553752"/>
                  </a:lnTo>
                  <a:lnTo>
                    <a:pt x="3097238" y="3541052"/>
                  </a:lnTo>
                  <a:lnTo>
                    <a:pt x="3103638" y="3528352"/>
                  </a:lnTo>
                  <a:lnTo>
                    <a:pt x="3105988" y="3515652"/>
                  </a:lnTo>
                  <a:lnTo>
                    <a:pt x="3103638" y="3515652"/>
                  </a:lnTo>
                  <a:lnTo>
                    <a:pt x="3097238" y="3502952"/>
                  </a:lnTo>
                  <a:lnTo>
                    <a:pt x="3087763" y="3490252"/>
                  </a:lnTo>
                  <a:lnTo>
                    <a:pt x="3046399" y="3490252"/>
                  </a:lnTo>
                  <a:lnTo>
                    <a:pt x="3046399" y="3553752"/>
                  </a:lnTo>
                  <a:lnTo>
                    <a:pt x="3046399" y="3604552"/>
                  </a:lnTo>
                  <a:lnTo>
                    <a:pt x="3046399" y="3642652"/>
                  </a:lnTo>
                  <a:lnTo>
                    <a:pt x="3046399" y="3668052"/>
                  </a:lnTo>
                  <a:lnTo>
                    <a:pt x="2837738" y="3668052"/>
                  </a:lnTo>
                  <a:lnTo>
                    <a:pt x="2837738" y="3642652"/>
                  </a:lnTo>
                  <a:lnTo>
                    <a:pt x="3046399" y="3642652"/>
                  </a:lnTo>
                  <a:lnTo>
                    <a:pt x="3046399" y="3604552"/>
                  </a:lnTo>
                  <a:lnTo>
                    <a:pt x="2837738" y="3604552"/>
                  </a:lnTo>
                  <a:lnTo>
                    <a:pt x="2837738" y="3553752"/>
                  </a:lnTo>
                  <a:lnTo>
                    <a:pt x="3046399" y="3553752"/>
                  </a:lnTo>
                  <a:lnTo>
                    <a:pt x="3046399" y="3490252"/>
                  </a:lnTo>
                  <a:lnTo>
                    <a:pt x="2796336" y="3490252"/>
                  </a:lnTo>
                  <a:lnTo>
                    <a:pt x="2786850" y="3502952"/>
                  </a:lnTo>
                  <a:lnTo>
                    <a:pt x="2780449" y="3515652"/>
                  </a:lnTo>
                  <a:lnTo>
                    <a:pt x="2778087" y="3515652"/>
                  </a:lnTo>
                  <a:lnTo>
                    <a:pt x="2780449" y="3528352"/>
                  </a:lnTo>
                  <a:lnTo>
                    <a:pt x="2786850" y="3541052"/>
                  </a:lnTo>
                  <a:lnTo>
                    <a:pt x="2796336" y="3553752"/>
                  </a:lnTo>
                  <a:lnTo>
                    <a:pt x="2807944" y="3553752"/>
                  </a:lnTo>
                  <a:lnTo>
                    <a:pt x="2807944" y="3668052"/>
                  </a:lnTo>
                  <a:lnTo>
                    <a:pt x="2748572" y="3668052"/>
                  </a:lnTo>
                  <a:lnTo>
                    <a:pt x="2741409" y="3604552"/>
                  </a:lnTo>
                  <a:lnTo>
                    <a:pt x="2738539" y="3579152"/>
                  </a:lnTo>
                  <a:lnTo>
                    <a:pt x="2735669" y="3553752"/>
                  </a:lnTo>
                  <a:lnTo>
                    <a:pt x="2731363" y="3515652"/>
                  </a:lnTo>
                  <a:lnTo>
                    <a:pt x="2729839" y="3502139"/>
                  </a:lnTo>
                  <a:lnTo>
                    <a:pt x="2729839" y="3642652"/>
                  </a:lnTo>
                  <a:lnTo>
                    <a:pt x="2722854" y="3655352"/>
                  </a:lnTo>
                  <a:lnTo>
                    <a:pt x="2701785" y="3668052"/>
                  </a:lnTo>
                  <a:lnTo>
                    <a:pt x="2658859" y="3668052"/>
                  </a:lnTo>
                  <a:lnTo>
                    <a:pt x="2658859" y="3706152"/>
                  </a:lnTo>
                  <a:lnTo>
                    <a:pt x="2184349" y="3706152"/>
                  </a:lnTo>
                  <a:lnTo>
                    <a:pt x="2187714" y="3718852"/>
                  </a:lnTo>
                  <a:lnTo>
                    <a:pt x="2186470" y="3731552"/>
                  </a:lnTo>
                  <a:lnTo>
                    <a:pt x="2183041" y="3744252"/>
                  </a:lnTo>
                  <a:lnTo>
                    <a:pt x="2179866" y="3756952"/>
                  </a:lnTo>
                  <a:lnTo>
                    <a:pt x="2166734" y="3756952"/>
                  </a:lnTo>
                  <a:lnTo>
                    <a:pt x="2166112" y="3744252"/>
                  </a:lnTo>
                  <a:lnTo>
                    <a:pt x="2164384" y="3706152"/>
                  </a:lnTo>
                  <a:lnTo>
                    <a:pt x="1963115" y="3706152"/>
                  </a:lnTo>
                  <a:lnTo>
                    <a:pt x="1959457" y="3718852"/>
                  </a:lnTo>
                  <a:lnTo>
                    <a:pt x="1952282" y="3731552"/>
                  </a:lnTo>
                  <a:lnTo>
                    <a:pt x="1941690" y="3744252"/>
                  </a:lnTo>
                  <a:lnTo>
                    <a:pt x="1929358" y="3731552"/>
                  </a:lnTo>
                  <a:lnTo>
                    <a:pt x="1921637" y="3718852"/>
                  </a:lnTo>
                  <a:lnTo>
                    <a:pt x="1918119" y="3706152"/>
                  </a:lnTo>
                  <a:lnTo>
                    <a:pt x="1392948" y="3706152"/>
                  </a:lnTo>
                  <a:lnTo>
                    <a:pt x="1411008" y="3731552"/>
                  </a:lnTo>
                  <a:lnTo>
                    <a:pt x="1418882" y="3744252"/>
                  </a:lnTo>
                  <a:lnTo>
                    <a:pt x="1417586" y="3769652"/>
                  </a:lnTo>
                  <a:lnTo>
                    <a:pt x="1408150" y="3782352"/>
                  </a:lnTo>
                  <a:lnTo>
                    <a:pt x="1389976" y="3782352"/>
                  </a:lnTo>
                  <a:lnTo>
                    <a:pt x="1390599" y="3756952"/>
                  </a:lnTo>
                  <a:lnTo>
                    <a:pt x="1391970" y="3731552"/>
                  </a:lnTo>
                  <a:lnTo>
                    <a:pt x="1392948" y="3706152"/>
                  </a:lnTo>
                  <a:lnTo>
                    <a:pt x="809028" y="3706152"/>
                  </a:lnTo>
                  <a:lnTo>
                    <a:pt x="809028" y="3807752"/>
                  </a:lnTo>
                  <a:lnTo>
                    <a:pt x="780694" y="3807752"/>
                  </a:lnTo>
                  <a:lnTo>
                    <a:pt x="767842" y="3795052"/>
                  </a:lnTo>
                  <a:lnTo>
                    <a:pt x="800950" y="3782352"/>
                  </a:lnTo>
                  <a:lnTo>
                    <a:pt x="803021" y="3782352"/>
                  </a:lnTo>
                  <a:lnTo>
                    <a:pt x="805154" y="3795052"/>
                  </a:lnTo>
                  <a:lnTo>
                    <a:pt x="809028" y="3807752"/>
                  </a:lnTo>
                  <a:lnTo>
                    <a:pt x="809028" y="3706152"/>
                  </a:lnTo>
                  <a:lnTo>
                    <a:pt x="780973" y="3706152"/>
                  </a:lnTo>
                  <a:lnTo>
                    <a:pt x="780973" y="3668052"/>
                  </a:lnTo>
                  <a:lnTo>
                    <a:pt x="2645448" y="3668052"/>
                  </a:lnTo>
                  <a:lnTo>
                    <a:pt x="2659697" y="3655352"/>
                  </a:lnTo>
                  <a:lnTo>
                    <a:pt x="2676194" y="3642652"/>
                  </a:lnTo>
                  <a:lnTo>
                    <a:pt x="2691866" y="3629952"/>
                  </a:lnTo>
                  <a:lnTo>
                    <a:pt x="2697721" y="3617252"/>
                  </a:lnTo>
                  <a:lnTo>
                    <a:pt x="2703576" y="3604552"/>
                  </a:lnTo>
                  <a:lnTo>
                    <a:pt x="2723350" y="3642652"/>
                  </a:lnTo>
                  <a:lnTo>
                    <a:pt x="2729839" y="3642652"/>
                  </a:lnTo>
                  <a:lnTo>
                    <a:pt x="2729839" y="3502139"/>
                  </a:lnTo>
                  <a:lnTo>
                    <a:pt x="2725636" y="3464852"/>
                  </a:lnTo>
                  <a:lnTo>
                    <a:pt x="3335807" y="3464852"/>
                  </a:lnTo>
                  <a:lnTo>
                    <a:pt x="3331641" y="3426752"/>
                  </a:lnTo>
                  <a:lnTo>
                    <a:pt x="3302419" y="3159836"/>
                  </a:lnTo>
                  <a:lnTo>
                    <a:pt x="3302419" y="3426752"/>
                  </a:lnTo>
                  <a:lnTo>
                    <a:pt x="2722092" y="3426752"/>
                  </a:lnTo>
                  <a:lnTo>
                    <a:pt x="2720670" y="3414052"/>
                  </a:lnTo>
                  <a:lnTo>
                    <a:pt x="2710738" y="3325152"/>
                  </a:lnTo>
                  <a:lnTo>
                    <a:pt x="2709316" y="3312452"/>
                  </a:lnTo>
                  <a:lnTo>
                    <a:pt x="2705062" y="3274352"/>
                  </a:lnTo>
                  <a:lnTo>
                    <a:pt x="2703639" y="3261652"/>
                  </a:lnTo>
                  <a:lnTo>
                    <a:pt x="2697962" y="3210852"/>
                  </a:lnTo>
                  <a:lnTo>
                    <a:pt x="2696540" y="3198152"/>
                  </a:lnTo>
                  <a:lnTo>
                    <a:pt x="2690863" y="3147352"/>
                  </a:lnTo>
                  <a:lnTo>
                    <a:pt x="2686596" y="3109252"/>
                  </a:lnTo>
                  <a:lnTo>
                    <a:pt x="2676664" y="3020352"/>
                  </a:lnTo>
                  <a:lnTo>
                    <a:pt x="2675242" y="3007652"/>
                  </a:lnTo>
                  <a:lnTo>
                    <a:pt x="2670530" y="2965500"/>
                  </a:lnTo>
                  <a:lnTo>
                    <a:pt x="2670530" y="3033052"/>
                  </a:lnTo>
                  <a:lnTo>
                    <a:pt x="2659837" y="3045752"/>
                  </a:lnTo>
                  <a:lnTo>
                    <a:pt x="2639364" y="3083852"/>
                  </a:lnTo>
                  <a:lnTo>
                    <a:pt x="2628176" y="3109252"/>
                  </a:lnTo>
                  <a:lnTo>
                    <a:pt x="2610548" y="3096552"/>
                  </a:lnTo>
                  <a:lnTo>
                    <a:pt x="2604071" y="3094444"/>
                  </a:lnTo>
                  <a:lnTo>
                    <a:pt x="2604071" y="3591852"/>
                  </a:lnTo>
                  <a:lnTo>
                    <a:pt x="2599017" y="3604552"/>
                  </a:lnTo>
                  <a:lnTo>
                    <a:pt x="2587320" y="3617252"/>
                  </a:lnTo>
                  <a:lnTo>
                    <a:pt x="2577668" y="3591852"/>
                  </a:lnTo>
                  <a:lnTo>
                    <a:pt x="2575153" y="3579152"/>
                  </a:lnTo>
                  <a:lnTo>
                    <a:pt x="2601125" y="3579152"/>
                  </a:lnTo>
                  <a:lnTo>
                    <a:pt x="2604071" y="3591852"/>
                  </a:lnTo>
                  <a:lnTo>
                    <a:pt x="2604071" y="3094444"/>
                  </a:lnTo>
                  <a:lnTo>
                    <a:pt x="2571597" y="3083852"/>
                  </a:lnTo>
                  <a:lnTo>
                    <a:pt x="2560104" y="3071152"/>
                  </a:lnTo>
                  <a:lnTo>
                    <a:pt x="2554681" y="3065170"/>
                  </a:lnTo>
                  <a:lnTo>
                    <a:pt x="2554681" y="3236252"/>
                  </a:lnTo>
                  <a:lnTo>
                    <a:pt x="2548064" y="3248952"/>
                  </a:lnTo>
                  <a:lnTo>
                    <a:pt x="2536380" y="3261652"/>
                  </a:lnTo>
                  <a:lnTo>
                    <a:pt x="2526741" y="3248952"/>
                  </a:lnTo>
                  <a:lnTo>
                    <a:pt x="2524404" y="3236252"/>
                  </a:lnTo>
                  <a:lnTo>
                    <a:pt x="2529611" y="3223552"/>
                  </a:lnTo>
                  <a:lnTo>
                    <a:pt x="2542603" y="3210852"/>
                  </a:lnTo>
                  <a:lnTo>
                    <a:pt x="2553703" y="3223552"/>
                  </a:lnTo>
                  <a:lnTo>
                    <a:pt x="2554681" y="3236252"/>
                  </a:lnTo>
                  <a:lnTo>
                    <a:pt x="2554681" y="3065170"/>
                  </a:lnTo>
                  <a:lnTo>
                    <a:pt x="2548610" y="3058452"/>
                  </a:lnTo>
                  <a:lnTo>
                    <a:pt x="2562580" y="3045752"/>
                  </a:lnTo>
                  <a:lnTo>
                    <a:pt x="2574379" y="3033052"/>
                  </a:lnTo>
                  <a:lnTo>
                    <a:pt x="2585059" y="3033052"/>
                  </a:lnTo>
                  <a:lnTo>
                    <a:pt x="2595689" y="3020352"/>
                  </a:lnTo>
                  <a:lnTo>
                    <a:pt x="2630855" y="3020352"/>
                  </a:lnTo>
                  <a:lnTo>
                    <a:pt x="2670530" y="3033052"/>
                  </a:lnTo>
                  <a:lnTo>
                    <a:pt x="2670530" y="2965500"/>
                  </a:lnTo>
                  <a:lnTo>
                    <a:pt x="2662466" y="2893352"/>
                  </a:lnTo>
                  <a:lnTo>
                    <a:pt x="2656789" y="2842552"/>
                  </a:lnTo>
                  <a:lnTo>
                    <a:pt x="2655608" y="2842552"/>
                  </a:lnTo>
                  <a:lnTo>
                    <a:pt x="2640088" y="2880652"/>
                  </a:lnTo>
                  <a:lnTo>
                    <a:pt x="2633497" y="2893352"/>
                  </a:lnTo>
                  <a:lnTo>
                    <a:pt x="2599271" y="2855252"/>
                  </a:lnTo>
                  <a:lnTo>
                    <a:pt x="2609875" y="2855252"/>
                  </a:lnTo>
                  <a:lnTo>
                    <a:pt x="2619565" y="2842552"/>
                  </a:lnTo>
                  <a:lnTo>
                    <a:pt x="2637421" y="2829852"/>
                  </a:lnTo>
                  <a:lnTo>
                    <a:pt x="2641308" y="2817152"/>
                  </a:lnTo>
                  <a:lnTo>
                    <a:pt x="2645181" y="2804452"/>
                  </a:lnTo>
                  <a:lnTo>
                    <a:pt x="2648140" y="2791752"/>
                  </a:lnTo>
                  <a:lnTo>
                    <a:pt x="2651404" y="2791752"/>
                  </a:lnTo>
                  <a:lnTo>
                    <a:pt x="2647162" y="2753652"/>
                  </a:lnTo>
                  <a:lnTo>
                    <a:pt x="2644343" y="2728252"/>
                  </a:lnTo>
                  <a:lnTo>
                    <a:pt x="2641511" y="2702852"/>
                  </a:lnTo>
                  <a:lnTo>
                    <a:pt x="2640101" y="2690152"/>
                  </a:lnTo>
                  <a:lnTo>
                    <a:pt x="2638691" y="2677452"/>
                  </a:lnTo>
                  <a:lnTo>
                    <a:pt x="2634450" y="2639352"/>
                  </a:lnTo>
                  <a:lnTo>
                    <a:pt x="2628798" y="2588552"/>
                  </a:lnTo>
                  <a:lnTo>
                    <a:pt x="2620327" y="2512352"/>
                  </a:lnTo>
                  <a:lnTo>
                    <a:pt x="2616098" y="2474252"/>
                  </a:lnTo>
                  <a:lnTo>
                    <a:pt x="2614676" y="2461552"/>
                  </a:lnTo>
                  <a:lnTo>
                    <a:pt x="2610447" y="2423452"/>
                  </a:lnTo>
                  <a:lnTo>
                    <a:pt x="2607614" y="2398052"/>
                  </a:lnTo>
                  <a:lnTo>
                    <a:pt x="2592082" y="2258352"/>
                  </a:lnTo>
                  <a:lnTo>
                    <a:pt x="2589263" y="2232952"/>
                  </a:lnTo>
                  <a:lnTo>
                    <a:pt x="2570899" y="2067852"/>
                  </a:lnTo>
                  <a:lnTo>
                    <a:pt x="2569870" y="2058606"/>
                  </a:lnTo>
                  <a:lnTo>
                    <a:pt x="2569870" y="2956852"/>
                  </a:lnTo>
                  <a:lnTo>
                    <a:pt x="2567927" y="2982252"/>
                  </a:lnTo>
                  <a:lnTo>
                    <a:pt x="2562580" y="3007652"/>
                  </a:lnTo>
                  <a:lnTo>
                    <a:pt x="2525661" y="2983433"/>
                  </a:lnTo>
                  <a:lnTo>
                    <a:pt x="2525661" y="3121952"/>
                  </a:lnTo>
                  <a:lnTo>
                    <a:pt x="2515806" y="3121952"/>
                  </a:lnTo>
                  <a:lnTo>
                    <a:pt x="2477351" y="3147352"/>
                  </a:lnTo>
                  <a:lnTo>
                    <a:pt x="2479776" y="3134652"/>
                  </a:lnTo>
                  <a:lnTo>
                    <a:pt x="2484615" y="3109252"/>
                  </a:lnTo>
                  <a:lnTo>
                    <a:pt x="2486964" y="3096552"/>
                  </a:lnTo>
                  <a:lnTo>
                    <a:pt x="2491663" y="3071152"/>
                  </a:lnTo>
                  <a:lnTo>
                    <a:pt x="2502458" y="3083852"/>
                  </a:lnTo>
                  <a:lnTo>
                    <a:pt x="2510993" y="3096552"/>
                  </a:lnTo>
                  <a:lnTo>
                    <a:pt x="2518372" y="3109252"/>
                  </a:lnTo>
                  <a:lnTo>
                    <a:pt x="2525661" y="3121952"/>
                  </a:lnTo>
                  <a:lnTo>
                    <a:pt x="2525661" y="2983433"/>
                  </a:lnTo>
                  <a:lnTo>
                    <a:pt x="2523871" y="2982252"/>
                  </a:lnTo>
                  <a:lnTo>
                    <a:pt x="2505443" y="2969552"/>
                  </a:lnTo>
                  <a:lnTo>
                    <a:pt x="2485987" y="2956852"/>
                  </a:lnTo>
                  <a:lnTo>
                    <a:pt x="2499906" y="2944152"/>
                  </a:lnTo>
                  <a:lnTo>
                    <a:pt x="2527744" y="2918752"/>
                  </a:lnTo>
                  <a:lnTo>
                    <a:pt x="2541143" y="2906052"/>
                  </a:lnTo>
                  <a:lnTo>
                    <a:pt x="2562822" y="2931452"/>
                  </a:lnTo>
                  <a:lnTo>
                    <a:pt x="2569870" y="2956852"/>
                  </a:lnTo>
                  <a:lnTo>
                    <a:pt x="2569870" y="2058606"/>
                  </a:lnTo>
                  <a:lnTo>
                    <a:pt x="2562428" y="1991652"/>
                  </a:lnTo>
                  <a:lnTo>
                    <a:pt x="2558199" y="1953552"/>
                  </a:lnTo>
                  <a:lnTo>
                    <a:pt x="2551138" y="1890052"/>
                  </a:lnTo>
                  <a:lnTo>
                    <a:pt x="2548305" y="1864652"/>
                  </a:lnTo>
                  <a:lnTo>
                    <a:pt x="2546896" y="1851952"/>
                  </a:lnTo>
                  <a:lnTo>
                    <a:pt x="2542654" y="1813852"/>
                  </a:lnTo>
                  <a:lnTo>
                    <a:pt x="2537015" y="1763052"/>
                  </a:lnTo>
                  <a:lnTo>
                    <a:pt x="2528532" y="1686852"/>
                  </a:lnTo>
                  <a:lnTo>
                    <a:pt x="2522893" y="1636052"/>
                  </a:lnTo>
                  <a:lnTo>
                    <a:pt x="2514409" y="1559852"/>
                  </a:lnTo>
                  <a:lnTo>
                    <a:pt x="2507348" y="1496352"/>
                  </a:lnTo>
                  <a:lnTo>
                    <a:pt x="2501709" y="1445552"/>
                  </a:lnTo>
                  <a:lnTo>
                    <a:pt x="2497467" y="1407452"/>
                  </a:lnTo>
                  <a:lnTo>
                    <a:pt x="2491816" y="1356652"/>
                  </a:lnTo>
                  <a:lnTo>
                    <a:pt x="2491384" y="1352765"/>
                  </a:lnTo>
                  <a:lnTo>
                    <a:pt x="2491384" y="2321852"/>
                  </a:lnTo>
                  <a:lnTo>
                    <a:pt x="2487358" y="2347252"/>
                  </a:lnTo>
                  <a:lnTo>
                    <a:pt x="2477351" y="2391397"/>
                  </a:lnTo>
                  <a:lnTo>
                    <a:pt x="2477351" y="2880652"/>
                  </a:lnTo>
                  <a:lnTo>
                    <a:pt x="2456497" y="2893352"/>
                  </a:lnTo>
                  <a:lnTo>
                    <a:pt x="2443683" y="2893352"/>
                  </a:lnTo>
                  <a:lnTo>
                    <a:pt x="2443683" y="3134652"/>
                  </a:lnTo>
                  <a:lnTo>
                    <a:pt x="2414257" y="3134652"/>
                  </a:lnTo>
                  <a:lnTo>
                    <a:pt x="2408986" y="3121952"/>
                  </a:lnTo>
                  <a:lnTo>
                    <a:pt x="2405202" y="3096552"/>
                  </a:lnTo>
                  <a:lnTo>
                    <a:pt x="2443683" y="3134652"/>
                  </a:lnTo>
                  <a:lnTo>
                    <a:pt x="2443683" y="2893352"/>
                  </a:lnTo>
                  <a:lnTo>
                    <a:pt x="2437701" y="2893352"/>
                  </a:lnTo>
                  <a:lnTo>
                    <a:pt x="2421585" y="2880652"/>
                  </a:lnTo>
                  <a:lnTo>
                    <a:pt x="2408783" y="2855252"/>
                  </a:lnTo>
                  <a:lnTo>
                    <a:pt x="2432405" y="2842552"/>
                  </a:lnTo>
                  <a:lnTo>
                    <a:pt x="2450896" y="2855252"/>
                  </a:lnTo>
                  <a:lnTo>
                    <a:pt x="2465476" y="2867952"/>
                  </a:lnTo>
                  <a:lnTo>
                    <a:pt x="2477351" y="2880652"/>
                  </a:lnTo>
                  <a:lnTo>
                    <a:pt x="2477351" y="2391397"/>
                  </a:lnTo>
                  <a:lnTo>
                    <a:pt x="2475839" y="2398052"/>
                  </a:lnTo>
                  <a:lnTo>
                    <a:pt x="2471064" y="2393315"/>
                  </a:lnTo>
                  <a:lnTo>
                    <a:pt x="2471064" y="2499652"/>
                  </a:lnTo>
                  <a:lnTo>
                    <a:pt x="2452141" y="2512352"/>
                  </a:lnTo>
                  <a:lnTo>
                    <a:pt x="2441524" y="2512352"/>
                  </a:lnTo>
                  <a:lnTo>
                    <a:pt x="2436228" y="2501506"/>
                  </a:lnTo>
                  <a:lnTo>
                    <a:pt x="2436228" y="2753652"/>
                  </a:lnTo>
                  <a:lnTo>
                    <a:pt x="2429789" y="2766352"/>
                  </a:lnTo>
                  <a:lnTo>
                    <a:pt x="2424519" y="2779052"/>
                  </a:lnTo>
                  <a:lnTo>
                    <a:pt x="2415971" y="2804452"/>
                  </a:lnTo>
                  <a:lnTo>
                    <a:pt x="2410307" y="2791752"/>
                  </a:lnTo>
                  <a:lnTo>
                    <a:pt x="2396210" y="2791752"/>
                  </a:lnTo>
                  <a:lnTo>
                    <a:pt x="2390902" y="2766352"/>
                  </a:lnTo>
                  <a:lnTo>
                    <a:pt x="2387638" y="2753652"/>
                  </a:lnTo>
                  <a:lnTo>
                    <a:pt x="2436228" y="2753652"/>
                  </a:lnTo>
                  <a:lnTo>
                    <a:pt x="2436228" y="2501506"/>
                  </a:lnTo>
                  <a:lnTo>
                    <a:pt x="2435326" y="2499652"/>
                  </a:lnTo>
                  <a:lnTo>
                    <a:pt x="2429662" y="2474252"/>
                  </a:lnTo>
                  <a:lnTo>
                    <a:pt x="2450592" y="2486952"/>
                  </a:lnTo>
                  <a:lnTo>
                    <a:pt x="2460498" y="2499652"/>
                  </a:lnTo>
                  <a:lnTo>
                    <a:pt x="2471064" y="2499652"/>
                  </a:lnTo>
                  <a:lnTo>
                    <a:pt x="2471064" y="2393315"/>
                  </a:lnTo>
                  <a:lnTo>
                    <a:pt x="2463038" y="2385352"/>
                  </a:lnTo>
                  <a:lnTo>
                    <a:pt x="2463038" y="2423452"/>
                  </a:lnTo>
                  <a:lnTo>
                    <a:pt x="2419642" y="2423452"/>
                  </a:lnTo>
                  <a:lnTo>
                    <a:pt x="2393010" y="2410752"/>
                  </a:lnTo>
                  <a:lnTo>
                    <a:pt x="2384933" y="2398052"/>
                  </a:lnTo>
                  <a:lnTo>
                    <a:pt x="2376868" y="2385352"/>
                  </a:lnTo>
                  <a:lnTo>
                    <a:pt x="2367381" y="2354986"/>
                  </a:lnTo>
                  <a:lnTo>
                    <a:pt x="2367381" y="3083852"/>
                  </a:lnTo>
                  <a:lnTo>
                    <a:pt x="2364968" y="3089795"/>
                  </a:lnTo>
                  <a:lnTo>
                    <a:pt x="2364968" y="3160052"/>
                  </a:lnTo>
                  <a:lnTo>
                    <a:pt x="2364752" y="3172752"/>
                  </a:lnTo>
                  <a:lnTo>
                    <a:pt x="2364498" y="3172752"/>
                  </a:lnTo>
                  <a:lnTo>
                    <a:pt x="2364194" y="3185452"/>
                  </a:lnTo>
                  <a:lnTo>
                    <a:pt x="2363787" y="3198152"/>
                  </a:lnTo>
                  <a:lnTo>
                    <a:pt x="2350046" y="3198152"/>
                  </a:lnTo>
                  <a:lnTo>
                    <a:pt x="2347430" y="3185452"/>
                  </a:lnTo>
                  <a:lnTo>
                    <a:pt x="2346172" y="3172752"/>
                  </a:lnTo>
                  <a:lnTo>
                    <a:pt x="2344991" y="3160052"/>
                  </a:lnTo>
                  <a:lnTo>
                    <a:pt x="2364968" y="3160052"/>
                  </a:lnTo>
                  <a:lnTo>
                    <a:pt x="2364968" y="3089795"/>
                  </a:lnTo>
                  <a:lnTo>
                    <a:pt x="2346756" y="3134652"/>
                  </a:lnTo>
                  <a:lnTo>
                    <a:pt x="2340508" y="3147352"/>
                  </a:lnTo>
                  <a:lnTo>
                    <a:pt x="2326602" y="3121952"/>
                  </a:lnTo>
                  <a:lnTo>
                    <a:pt x="2311438" y="3109252"/>
                  </a:lnTo>
                  <a:lnTo>
                    <a:pt x="2299322" y="3083852"/>
                  </a:lnTo>
                  <a:lnTo>
                    <a:pt x="2294610" y="3058452"/>
                  </a:lnTo>
                  <a:lnTo>
                    <a:pt x="2332444" y="3071152"/>
                  </a:lnTo>
                  <a:lnTo>
                    <a:pt x="2349335" y="3083852"/>
                  </a:lnTo>
                  <a:lnTo>
                    <a:pt x="2367381" y="3083852"/>
                  </a:lnTo>
                  <a:lnTo>
                    <a:pt x="2367381" y="2354986"/>
                  </a:lnTo>
                  <a:lnTo>
                    <a:pt x="2364968" y="2347252"/>
                  </a:lnTo>
                  <a:lnTo>
                    <a:pt x="2396185" y="2347252"/>
                  </a:lnTo>
                  <a:lnTo>
                    <a:pt x="2417241" y="2372652"/>
                  </a:lnTo>
                  <a:lnTo>
                    <a:pt x="2436685" y="2398052"/>
                  </a:lnTo>
                  <a:lnTo>
                    <a:pt x="2463038" y="2423452"/>
                  </a:lnTo>
                  <a:lnTo>
                    <a:pt x="2463038" y="2385352"/>
                  </a:lnTo>
                  <a:lnTo>
                    <a:pt x="2440013" y="2372652"/>
                  </a:lnTo>
                  <a:lnTo>
                    <a:pt x="2429040" y="2372652"/>
                  </a:lnTo>
                  <a:lnTo>
                    <a:pt x="2428976" y="2334552"/>
                  </a:lnTo>
                  <a:lnTo>
                    <a:pt x="2428468" y="2321852"/>
                  </a:lnTo>
                  <a:lnTo>
                    <a:pt x="2426690" y="2309152"/>
                  </a:lnTo>
                  <a:lnTo>
                    <a:pt x="2423541" y="2296452"/>
                  </a:lnTo>
                  <a:lnTo>
                    <a:pt x="2418740" y="2296452"/>
                  </a:lnTo>
                  <a:lnTo>
                    <a:pt x="2413216" y="2283752"/>
                  </a:lnTo>
                  <a:lnTo>
                    <a:pt x="2407894" y="2271052"/>
                  </a:lnTo>
                  <a:lnTo>
                    <a:pt x="2416530" y="2271052"/>
                  </a:lnTo>
                  <a:lnTo>
                    <a:pt x="2421013" y="2258352"/>
                  </a:lnTo>
                  <a:lnTo>
                    <a:pt x="2491384" y="2321852"/>
                  </a:lnTo>
                  <a:lnTo>
                    <a:pt x="2491384" y="1352765"/>
                  </a:lnTo>
                  <a:lnTo>
                    <a:pt x="2488996" y="1331252"/>
                  </a:lnTo>
                  <a:lnTo>
                    <a:pt x="2483345" y="1280452"/>
                  </a:lnTo>
                  <a:lnTo>
                    <a:pt x="2472055" y="1178852"/>
                  </a:lnTo>
                  <a:lnTo>
                    <a:pt x="2469223" y="1153452"/>
                  </a:lnTo>
                  <a:lnTo>
                    <a:pt x="2467813" y="1140752"/>
                  </a:lnTo>
                  <a:lnTo>
                    <a:pt x="2442172" y="1140752"/>
                  </a:lnTo>
                  <a:lnTo>
                    <a:pt x="2442172" y="2169452"/>
                  </a:lnTo>
                  <a:lnTo>
                    <a:pt x="2428316" y="2194852"/>
                  </a:lnTo>
                  <a:lnTo>
                    <a:pt x="2421801" y="2207552"/>
                  </a:lnTo>
                  <a:lnTo>
                    <a:pt x="2414447" y="2232952"/>
                  </a:lnTo>
                  <a:lnTo>
                    <a:pt x="2405913" y="2220252"/>
                  </a:lnTo>
                  <a:lnTo>
                    <a:pt x="2388628" y="2182152"/>
                  </a:lnTo>
                  <a:lnTo>
                    <a:pt x="2382863" y="2169452"/>
                  </a:lnTo>
                  <a:lnTo>
                    <a:pt x="2442172" y="2169452"/>
                  </a:lnTo>
                  <a:lnTo>
                    <a:pt x="2442172" y="1140752"/>
                  </a:lnTo>
                  <a:lnTo>
                    <a:pt x="2413558" y="1140752"/>
                  </a:lnTo>
                  <a:lnTo>
                    <a:pt x="2413558" y="1407452"/>
                  </a:lnTo>
                  <a:lnTo>
                    <a:pt x="2404897" y="1420152"/>
                  </a:lnTo>
                  <a:lnTo>
                    <a:pt x="2397785" y="1432852"/>
                  </a:lnTo>
                  <a:lnTo>
                    <a:pt x="2390952" y="1432852"/>
                  </a:lnTo>
                  <a:lnTo>
                    <a:pt x="2383142" y="1445552"/>
                  </a:lnTo>
                  <a:lnTo>
                    <a:pt x="2359914" y="1407452"/>
                  </a:lnTo>
                  <a:lnTo>
                    <a:pt x="2413558" y="1407452"/>
                  </a:lnTo>
                  <a:lnTo>
                    <a:pt x="2413558" y="1140752"/>
                  </a:lnTo>
                  <a:lnTo>
                    <a:pt x="2395651" y="1140752"/>
                  </a:lnTo>
                  <a:lnTo>
                    <a:pt x="2395651" y="1153452"/>
                  </a:lnTo>
                  <a:lnTo>
                    <a:pt x="2386685" y="1166152"/>
                  </a:lnTo>
                  <a:lnTo>
                    <a:pt x="2378570" y="1178852"/>
                  </a:lnTo>
                  <a:lnTo>
                    <a:pt x="2366721" y="1166152"/>
                  </a:lnTo>
                  <a:lnTo>
                    <a:pt x="2358733" y="1161135"/>
                  </a:lnTo>
                  <a:lnTo>
                    <a:pt x="2358733" y="2779052"/>
                  </a:lnTo>
                  <a:lnTo>
                    <a:pt x="2329700" y="2804452"/>
                  </a:lnTo>
                  <a:lnTo>
                    <a:pt x="2318448" y="2817152"/>
                  </a:lnTo>
                  <a:lnTo>
                    <a:pt x="2287727" y="2791752"/>
                  </a:lnTo>
                  <a:lnTo>
                    <a:pt x="2257691" y="2779052"/>
                  </a:lnTo>
                  <a:lnTo>
                    <a:pt x="2269401" y="2740952"/>
                  </a:lnTo>
                  <a:lnTo>
                    <a:pt x="2288311" y="2728252"/>
                  </a:lnTo>
                  <a:lnTo>
                    <a:pt x="2336355" y="2728252"/>
                  </a:lnTo>
                  <a:lnTo>
                    <a:pt x="2342781" y="2740952"/>
                  </a:lnTo>
                  <a:lnTo>
                    <a:pt x="2353627" y="2766352"/>
                  </a:lnTo>
                  <a:lnTo>
                    <a:pt x="2358733" y="2779052"/>
                  </a:lnTo>
                  <a:lnTo>
                    <a:pt x="2358733" y="1161135"/>
                  </a:lnTo>
                  <a:lnTo>
                    <a:pt x="2346502" y="1153452"/>
                  </a:lnTo>
                  <a:lnTo>
                    <a:pt x="2395651" y="1153452"/>
                  </a:lnTo>
                  <a:lnTo>
                    <a:pt x="2395651" y="1140752"/>
                  </a:lnTo>
                  <a:lnTo>
                    <a:pt x="2327706" y="1140752"/>
                  </a:lnTo>
                  <a:lnTo>
                    <a:pt x="2327706" y="2321852"/>
                  </a:lnTo>
                  <a:lnTo>
                    <a:pt x="2316073" y="2334552"/>
                  </a:lnTo>
                  <a:lnTo>
                    <a:pt x="2298509" y="2347252"/>
                  </a:lnTo>
                  <a:lnTo>
                    <a:pt x="2285682" y="2347252"/>
                  </a:lnTo>
                  <a:lnTo>
                    <a:pt x="2280920" y="2334552"/>
                  </a:lnTo>
                  <a:lnTo>
                    <a:pt x="2282888" y="2321852"/>
                  </a:lnTo>
                  <a:lnTo>
                    <a:pt x="2290559" y="2309152"/>
                  </a:lnTo>
                  <a:lnTo>
                    <a:pt x="2305088" y="2309152"/>
                  </a:lnTo>
                  <a:lnTo>
                    <a:pt x="2327706" y="2321852"/>
                  </a:lnTo>
                  <a:lnTo>
                    <a:pt x="2327706" y="1140752"/>
                  </a:lnTo>
                  <a:lnTo>
                    <a:pt x="2294051" y="1140752"/>
                  </a:lnTo>
                  <a:lnTo>
                    <a:pt x="2294051" y="1864652"/>
                  </a:lnTo>
                  <a:lnTo>
                    <a:pt x="2293429" y="1877352"/>
                  </a:lnTo>
                  <a:lnTo>
                    <a:pt x="2291638" y="1890052"/>
                  </a:lnTo>
                  <a:lnTo>
                    <a:pt x="2283307" y="1877352"/>
                  </a:lnTo>
                  <a:lnTo>
                    <a:pt x="2268690" y="1877352"/>
                  </a:lnTo>
                  <a:lnTo>
                    <a:pt x="2268690" y="2677452"/>
                  </a:lnTo>
                  <a:lnTo>
                    <a:pt x="2253043" y="2677452"/>
                  </a:lnTo>
                  <a:lnTo>
                    <a:pt x="2247150" y="2664752"/>
                  </a:lnTo>
                  <a:lnTo>
                    <a:pt x="2246909" y="2664752"/>
                  </a:lnTo>
                  <a:lnTo>
                    <a:pt x="2246909" y="3198152"/>
                  </a:lnTo>
                  <a:lnTo>
                    <a:pt x="2234400" y="3210509"/>
                  </a:lnTo>
                  <a:lnTo>
                    <a:pt x="2234400" y="3515652"/>
                  </a:lnTo>
                  <a:lnTo>
                    <a:pt x="2205063" y="3515652"/>
                  </a:lnTo>
                  <a:lnTo>
                    <a:pt x="2182139" y="3502952"/>
                  </a:lnTo>
                  <a:lnTo>
                    <a:pt x="2162619" y="3490252"/>
                  </a:lnTo>
                  <a:lnTo>
                    <a:pt x="2143506" y="3477552"/>
                  </a:lnTo>
                  <a:lnTo>
                    <a:pt x="2145995" y="3464852"/>
                  </a:lnTo>
                  <a:lnTo>
                    <a:pt x="2148560" y="3452152"/>
                  </a:lnTo>
                  <a:lnTo>
                    <a:pt x="2151113" y="3439452"/>
                  </a:lnTo>
                  <a:lnTo>
                    <a:pt x="2153602" y="3426752"/>
                  </a:lnTo>
                  <a:lnTo>
                    <a:pt x="2159609" y="3426752"/>
                  </a:lnTo>
                  <a:lnTo>
                    <a:pt x="2165832" y="3414052"/>
                  </a:lnTo>
                  <a:lnTo>
                    <a:pt x="2171789" y="3414052"/>
                  </a:lnTo>
                  <a:lnTo>
                    <a:pt x="2234400" y="3515652"/>
                  </a:lnTo>
                  <a:lnTo>
                    <a:pt x="2234400" y="3210509"/>
                  </a:lnTo>
                  <a:lnTo>
                    <a:pt x="2221192" y="3223552"/>
                  </a:lnTo>
                  <a:lnTo>
                    <a:pt x="2212352" y="3236252"/>
                  </a:lnTo>
                  <a:lnTo>
                    <a:pt x="2186292" y="3223552"/>
                  </a:lnTo>
                  <a:lnTo>
                    <a:pt x="2177783" y="3210852"/>
                  </a:lnTo>
                  <a:lnTo>
                    <a:pt x="2144064" y="3248952"/>
                  </a:lnTo>
                  <a:lnTo>
                    <a:pt x="2129205" y="3274352"/>
                  </a:lnTo>
                  <a:lnTo>
                    <a:pt x="2131022" y="3236252"/>
                  </a:lnTo>
                  <a:lnTo>
                    <a:pt x="2139912" y="3223552"/>
                  </a:lnTo>
                  <a:lnTo>
                    <a:pt x="2154174" y="3210852"/>
                  </a:lnTo>
                  <a:lnTo>
                    <a:pt x="2172119" y="3210852"/>
                  </a:lnTo>
                  <a:lnTo>
                    <a:pt x="2184628" y="3198152"/>
                  </a:lnTo>
                  <a:lnTo>
                    <a:pt x="2222169" y="3160052"/>
                  </a:lnTo>
                  <a:lnTo>
                    <a:pt x="2215134" y="3160052"/>
                  </a:lnTo>
                  <a:lnTo>
                    <a:pt x="2198662" y="3147352"/>
                  </a:lnTo>
                  <a:lnTo>
                    <a:pt x="2186990" y="3134652"/>
                  </a:lnTo>
                  <a:lnTo>
                    <a:pt x="2227034" y="3134652"/>
                  </a:lnTo>
                  <a:lnTo>
                    <a:pt x="2243048" y="3121952"/>
                  </a:lnTo>
                  <a:lnTo>
                    <a:pt x="2229853" y="3147352"/>
                  </a:lnTo>
                  <a:lnTo>
                    <a:pt x="2225433" y="3160052"/>
                  </a:lnTo>
                  <a:lnTo>
                    <a:pt x="2222169" y="3160052"/>
                  </a:lnTo>
                  <a:lnTo>
                    <a:pt x="2227961" y="3172752"/>
                  </a:lnTo>
                  <a:lnTo>
                    <a:pt x="2240115" y="3185452"/>
                  </a:lnTo>
                  <a:lnTo>
                    <a:pt x="2246909" y="3198152"/>
                  </a:lnTo>
                  <a:lnTo>
                    <a:pt x="2246909" y="2664752"/>
                  </a:lnTo>
                  <a:lnTo>
                    <a:pt x="2244775" y="2664752"/>
                  </a:lnTo>
                  <a:lnTo>
                    <a:pt x="2247709" y="2652052"/>
                  </a:lnTo>
                  <a:lnTo>
                    <a:pt x="2250694" y="2652052"/>
                  </a:lnTo>
                  <a:lnTo>
                    <a:pt x="2253754" y="2639352"/>
                  </a:lnTo>
                  <a:lnTo>
                    <a:pt x="2263635" y="2639352"/>
                  </a:lnTo>
                  <a:lnTo>
                    <a:pt x="2264702" y="2652052"/>
                  </a:lnTo>
                  <a:lnTo>
                    <a:pt x="2268690" y="2677452"/>
                  </a:lnTo>
                  <a:lnTo>
                    <a:pt x="2268690" y="1877352"/>
                  </a:lnTo>
                  <a:lnTo>
                    <a:pt x="2258860" y="1877352"/>
                  </a:lnTo>
                  <a:lnTo>
                    <a:pt x="2260663" y="1864652"/>
                  </a:lnTo>
                  <a:lnTo>
                    <a:pt x="2294051" y="1864652"/>
                  </a:lnTo>
                  <a:lnTo>
                    <a:pt x="2294051" y="1140752"/>
                  </a:lnTo>
                  <a:lnTo>
                    <a:pt x="2275535" y="1140752"/>
                  </a:lnTo>
                  <a:lnTo>
                    <a:pt x="2275535" y="1496352"/>
                  </a:lnTo>
                  <a:lnTo>
                    <a:pt x="2272322" y="1521752"/>
                  </a:lnTo>
                  <a:lnTo>
                    <a:pt x="2261425" y="1534452"/>
                  </a:lnTo>
                  <a:lnTo>
                    <a:pt x="2252916" y="1541030"/>
                  </a:lnTo>
                  <a:lnTo>
                    <a:pt x="2252916" y="2080552"/>
                  </a:lnTo>
                  <a:lnTo>
                    <a:pt x="2236635" y="2093252"/>
                  </a:lnTo>
                  <a:lnTo>
                    <a:pt x="2202192" y="2146795"/>
                  </a:lnTo>
                  <a:lnTo>
                    <a:pt x="2202192" y="3083852"/>
                  </a:lnTo>
                  <a:lnTo>
                    <a:pt x="2170671" y="3083852"/>
                  </a:lnTo>
                  <a:lnTo>
                    <a:pt x="2162352" y="3071152"/>
                  </a:lnTo>
                  <a:lnTo>
                    <a:pt x="2157196" y="3058452"/>
                  </a:lnTo>
                  <a:lnTo>
                    <a:pt x="2189988" y="3058452"/>
                  </a:lnTo>
                  <a:lnTo>
                    <a:pt x="2197938" y="3071152"/>
                  </a:lnTo>
                  <a:lnTo>
                    <a:pt x="2202192" y="3083852"/>
                  </a:lnTo>
                  <a:lnTo>
                    <a:pt x="2202192" y="2146795"/>
                  </a:lnTo>
                  <a:lnTo>
                    <a:pt x="2187613" y="2169452"/>
                  </a:lnTo>
                  <a:lnTo>
                    <a:pt x="2167509" y="2156752"/>
                  </a:lnTo>
                  <a:lnTo>
                    <a:pt x="2148205" y="2144052"/>
                  </a:lnTo>
                  <a:lnTo>
                    <a:pt x="2129447" y="2131352"/>
                  </a:lnTo>
                  <a:lnTo>
                    <a:pt x="2121458" y="2125853"/>
                  </a:lnTo>
                  <a:lnTo>
                    <a:pt x="2121458" y="2664752"/>
                  </a:lnTo>
                  <a:lnTo>
                    <a:pt x="2117255" y="2675559"/>
                  </a:lnTo>
                  <a:lnTo>
                    <a:pt x="2117255" y="3426752"/>
                  </a:lnTo>
                  <a:lnTo>
                    <a:pt x="2098941" y="3426752"/>
                  </a:lnTo>
                  <a:lnTo>
                    <a:pt x="2081707" y="3439452"/>
                  </a:lnTo>
                  <a:lnTo>
                    <a:pt x="2064359" y="3439452"/>
                  </a:lnTo>
                  <a:lnTo>
                    <a:pt x="2045716" y="3452152"/>
                  </a:lnTo>
                  <a:lnTo>
                    <a:pt x="2055063" y="3426752"/>
                  </a:lnTo>
                  <a:lnTo>
                    <a:pt x="2059749" y="3414052"/>
                  </a:lnTo>
                  <a:lnTo>
                    <a:pt x="2072767" y="3401352"/>
                  </a:lnTo>
                  <a:lnTo>
                    <a:pt x="2090153" y="3401352"/>
                  </a:lnTo>
                  <a:lnTo>
                    <a:pt x="2117255" y="3426752"/>
                  </a:lnTo>
                  <a:lnTo>
                    <a:pt x="2117255" y="2675559"/>
                  </a:lnTo>
                  <a:lnTo>
                    <a:pt x="2111578" y="2690152"/>
                  </a:lnTo>
                  <a:lnTo>
                    <a:pt x="2085111" y="2677452"/>
                  </a:lnTo>
                  <a:lnTo>
                    <a:pt x="2071408" y="2677452"/>
                  </a:lnTo>
                  <a:lnTo>
                    <a:pt x="2057044" y="2664752"/>
                  </a:lnTo>
                  <a:lnTo>
                    <a:pt x="2063369" y="2652052"/>
                  </a:lnTo>
                  <a:lnTo>
                    <a:pt x="2069287" y="2626652"/>
                  </a:lnTo>
                  <a:lnTo>
                    <a:pt x="2075421" y="2613952"/>
                  </a:lnTo>
                  <a:lnTo>
                    <a:pt x="2078913" y="2601252"/>
                  </a:lnTo>
                  <a:lnTo>
                    <a:pt x="2082406" y="2588552"/>
                  </a:lnTo>
                  <a:lnTo>
                    <a:pt x="2103589" y="2626652"/>
                  </a:lnTo>
                  <a:lnTo>
                    <a:pt x="2112695" y="2652052"/>
                  </a:lnTo>
                  <a:lnTo>
                    <a:pt x="2121458" y="2664752"/>
                  </a:lnTo>
                  <a:lnTo>
                    <a:pt x="2121458" y="2125853"/>
                  </a:lnTo>
                  <a:lnTo>
                    <a:pt x="2111019" y="2118652"/>
                  </a:lnTo>
                  <a:lnTo>
                    <a:pt x="2112200" y="2105952"/>
                  </a:lnTo>
                  <a:lnTo>
                    <a:pt x="2113102" y="2105952"/>
                  </a:lnTo>
                  <a:lnTo>
                    <a:pt x="2114270" y="2093252"/>
                  </a:lnTo>
                  <a:lnTo>
                    <a:pt x="2147189" y="2093252"/>
                  </a:lnTo>
                  <a:lnTo>
                    <a:pt x="2180145" y="2080552"/>
                  </a:lnTo>
                  <a:lnTo>
                    <a:pt x="2246020" y="2067852"/>
                  </a:lnTo>
                  <a:lnTo>
                    <a:pt x="2250503" y="2067852"/>
                  </a:lnTo>
                  <a:lnTo>
                    <a:pt x="2252916" y="2080552"/>
                  </a:lnTo>
                  <a:lnTo>
                    <a:pt x="2252916" y="1541030"/>
                  </a:lnTo>
                  <a:lnTo>
                    <a:pt x="2244991" y="1547152"/>
                  </a:lnTo>
                  <a:lnTo>
                    <a:pt x="2225141" y="1559852"/>
                  </a:lnTo>
                  <a:lnTo>
                    <a:pt x="2219579" y="1534452"/>
                  </a:lnTo>
                  <a:lnTo>
                    <a:pt x="2217115" y="1521752"/>
                  </a:lnTo>
                  <a:lnTo>
                    <a:pt x="2214422" y="1509052"/>
                  </a:lnTo>
                  <a:lnTo>
                    <a:pt x="2230183" y="1509052"/>
                  </a:lnTo>
                  <a:lnTo>
                    <a:pt x="2275535" y="1496352"/>
                  </a:lnTo>
                  <a:lnTo>
                    <a:pt x="2275535" y="1140752"/>
                  </a:lnTo>
                  <a:lnTo>
                    <a:pt x="2051380" y="1140752"/>
                  </a:lnTo>
                  <a:lnTo>
                    <a:pt x="2051380" y="2969552"/>
                  </a:lnTo>
                  <a:lnTo>
                    <a:pt x="2030031" y="2969552"/>
                  </a:lnTo>
                  <a:lnTo>
                    <a:pt x="2025180" y="2967405"/>
                  </a:lnTo>
                  <a:lnTo>
                    <a:pt x="2025180" y="3464852"/>
                  </a:lnTo>
                  <a:lnTo>
                    <a:pt x="1995360" y="3477552"/>
                  </a:lnTo>
                  <a:lnTo>
                    <a:pt x="1984324" y="3477552"/>
                  </a:lnTo>
                  <a:lnTo>
                    <a:pt x="1981911" y="3464852"/>
                  </a:lnTo>
                  <a:lnTo>
                    <a:pt x="1979218" y="3464852"/>
                  </a:lnTo>
                  <a:lnTo>
                    <a:pt x="1989823" y="3452152"/>
                  </a:lnTo>
                  <a:lnTo>
                    <a:pt x="2000427" y="3439452"/>
                  </a:lnTo>
                  <a:lnTo>
                    <a:pt x="2009965" y="3426752"/>
                  </a:lnTo>
                  <a:lnTo>
                    <a:pt x="2014677" y="3439452"/>
                  </a:lnTo>
                  <a:lnTo>
                    <a:pt x="2018461" y="3452152"/>
                  </a:lnTo>
                  <a:lnTo>
                    <a:pt x="2025180" y="3464852"/>
                  </a:lnTo>
                  <a:lnTo>
                    <a:pt x="2025180" y="2967405"/>
                  </a:lnTo>
                  <a:lnTo>
                    <a:pt x="2001329" y="2956852"/>
                  </a:lnTo>
                  <a:lnTo>
                    <a:pt x="2018398" y="2944152"/>
                  </a:lnTo>
                  <a:lnTo>
                    <a:pt x="2031822" y="2944152"/>
                  </a:lnTo>
                  <a:lnTo>
                    <a:pt x="2042515" y="2956852"/>
                  </a:lnTo>
                  <a:lnTo>
                    <a:pt x="2051380" y="2969552"/>
                  </a:lnTo>
                  <a:lnTo>
                    <a:pt x="2051380" y="1140752"/>
                  </a:lnTo>
                  <a:lnTo>
                    <a:pt x="2045144" y="1140752"/>
                  </a:lnTo>
                  <a:lnTo>
                    <a:pt x="2045144" y="2842552"/>
                  </a:lnTo>
                  <a:lnTo>
                    <a:pt x="2021789" y="2829852"/>
                  </a:lnTo>
                  <a:lnTo>
                    <a:pt x="2010397" y="2829852"/>
                  </a:lnTo>
                  <a:lnTo>
                    <a:pt x="2007730" y="2817152"/>
                  </a:lnTo>
                  <a:lnTo>
                    <a:pt x="2010537" y="2791752"/>
                  </a:lnTo>
                  <a:lnTo>
                    <a:pt x="2026831" y="2804452"/>
                  </a:lnTo>
                  <a:lnTo>
                    <a:pt x="2035594" y="2817152"/>
                  </a:lnTo>
                  <a:lnTo>
                    <a:pt x="2045144" y="2842552"/>
                  </a:lnTo>
                  <a:lnTo>
                    <a:pt x="2045144" y="1140752"/>
                  </a:lnTo>
                  <a:lnTo>
                    <a:pt x="1984603" y="1140752"/>
                  </a:lnTo>
                  <a:lnTo>
                    <a:pt x="1984603" y="3312452"/>
                  </a:lnTo>
                  <a:lnTo>
                    <a:pt x="1970201" y="3299752"/>
                  </a:lnTo>
                  <a:lnTo>
                    <a:pt x="1945386" y="3287052"/>
                  </a:lnTo>
                  <a:lnTo>
                    <a:pt x="1939201" y="3287052"/>
                  </a:lnTo>
                  <a:lnTo>
                    <a:pt x="1939201" y="3502952"/>
                  </a:lnTo>
                  <a:lnTo>
                    <a:pt x="1929815" y="3515652"/>
                  </a:lnTo>
                  <a:lnTo>
                    <a:pt x="1912785" y="3515652"/>
                  </a:lnTo>
                  <a:lnTo>
                    <a:pt x="1904276" y="3502952"/>
                  </a:lnTo>
                  <a:lnTo>
                    <a:pt x="1903755" y="3490252"/>
                  </a:lnTo>
                  <a:lnTo>
                    <a:pt x="1911172" y="3477552"/>
                  </a:lnTo>
                  <a:lnTo>
                    <a:pt x="1926475" y="3464852"/>
                  </a:lnTo>
                  <a:lnTo>
                    <a:pt x="1938807" y="3477552"/>
                  </a:lnTo>
                  <a:lnTo>
                    <a:pt x="1939201" y="3502952"/>
                  </a:lnTo>
                  <a:lnTo>
                    <a:pt x="1939201" y="3287052"/>
                  </a:lnTo>
                  <a:lnTo>
                    <a:pt x="1933663" y="3287052"/>
                  </a:lnTo>
                  <a:lnTo>
                    <a:pt x="1910613" y="3312452"/>
                  </a:lnTo>
                  <a:lnTo>
                    <a:pt x="1900275" y="3325152"/>
                  </a:lnTo>
                  <a:lnTo>
                    <a:pt x="1888718" y="3287052"/>
                  </a:lnTo>
                  <a:lnTo>
                    <a:pt x="1898815" y="3261652"/>
                  </a:lnTo>
                  <a:lnTo>
                    <a:pt x="1916582" y="3248952"/>
                  </a:lnTo>
                  <a:lnTo>
                    <a:pt x="1927999" y="3223552"/>
                  </a:lnTo>
                  <a:lnTo>
                    <a:pt x="1956638" y="3236252"/>
                  </a:lnTo>
                  <a:lnTo>
                    <a:pt x="1969935" y="3236252"/>
                  </a:lnTo>
                  <a:lnTo>
                    <a:pt x="1983714" y="3248952"/>
                  </a:lnTo>
                  <a:lnTo>
                    <a:pt x="1984400" y="3287052"/>
                  </a:lnTo>
                  <a:lnTo>
                    <a:pt x="1984502" y="3299752"/>
                  </a:lnTo>
                  <a:lnTo>
                    <a:pt x="1984603" y="3312452"/>
                  </a:lnTo>
                  <a:lnTo>
                    <a:pt x="1984603" y="1140752"/>
                  </a:lnTo>
                  <a:lnTo>
                    <a:pt x="1980450" y="1140752"/>
                  </a:lnTo>
                  <a:lnTo>
                    <a:pt x="1980450" y="2817152"/>
                  </a:lnTo>
                  <a:lnTo>
                    <a:pt x="1931581" y="2842552"/>
                  </a:lnTo>
                  <a:lnTo>
                    <a:pt x="1930768" y="2829852"/>
                  </a:lnTo>
                  <a:lnTo>
                    <a:pt x="1930082" y="2817152"/>
                  </a:lnTo>
                  <a:lnTo>
                    <a:pt x="1929104" y="2791752"/>
                  </a:lnTo>
                  <a:lnTo>
                    <a:pt x="1928609" y="2779052"/>
                  </a:lnTo>
                  <a:lnTo>
                    <a:pt x="1941512" y="2791752"/>
                  </a:lnTo>
                  <a:lnTo>
                    <a:pt x="1953298" y="2804452"/>
                  </a:lnTo>
                  <a:lnTo>
                    <a:pt x="1980450" y="2817152"/>
                  </a:lnTo>
                  <a:lnTo>
                    <a:pt x="1980450" y="1140752"/>
                  </a:lnTo>
                  <a:lnTo>
                    <a:pt x="1952307" y="1140752"/>
                  </a:lnTo>
                  <a:lnTo>
                    <a:pt x="1952307" y="1305852"/>
                  </a:lnTo>
                  <a:lnTo>
                    <a:pt x="1944433" y="1318552"/>
                  </a:lnTo>
                  <a:lnTo>
                    <a:pt x="1924405" y="1331252"/>
                  </a:lnTo>
                  <a:lnTo>
                    <a:pt x="1925662" y="1318552"/>
                  </a:lnTo>
                  <a:lnTo>
                    <a:pt x="1929460" y="1280452"/>
                  </a:lnTo>
                  <a:lnTo>
                    <a:pt x="1947494" y="1293152"/>
                  </a:lnTo>
                  <a:lnTo>
                    <a:pt x="1952307" y="1305852"/>
                  </a:lnTo>
                  <a:lnTo>
                    <a:pt x="1952307" y="1140752"/>
                  </a:lnTo>
                  <a:lnTo>
                    <a:pt x="1880247" y="1140752"/>
                  </a:lnTo>
                  <a:lnTo>
                    <a:pt x="1888782" y="1153452"/>
                  </a:lnTo>
                  <a:lnTo>
                    <a:pt x="1892198" y="1166152"/>
                  </a:lnTo>
                  <a:lnTo>
                    <a:pt x="1882381" y="1162138"/>
                  </a:lnTo>
                  <a:lnTo>
                    <a:pt x="1882381" y="3490252"/>
                  </a:lnTo>
                  <a:lnTo>
                    <a:pt x="1866379" y="3502952"/>
                  </a:lnTo>
                  <a:lnTo>
                    <a:pt x="1852980" y="3515652"/>
                  </a:lnTo>
                  <a:lnTo>
                    <a:pt x="1841093" y="3528352"/>
                  </a:lnTo>
                  <a:lnTo>
                    <a:pt x="1833537" y="3536734"/>
                  </a:lnTo>
                  <a:lnTo>
                    <a:pt x="1833537" y="3579152"/>
                  </a:lnTo>
                  <a:lnTo>
                    <a:pt x="1832698" y="3604552"/>
                  </a:lnTo>
                  <a:lnTo>
                    <a:pt x="1819478" y="3629952"/>
                  </a:lnTo>
                  <a:lnTo>
                    <a:pt x="1799247" y="3604552"/>
                  </a:lnTo>
                  <a:lnTo>
                    <a:pt x="1789938" y="3591852"/>
                  </a:lnTo>
                  <a:lnTo>
                    <a:pt x="1791538" y="3579152"/>
                  </a:lnTo>
                  <a:lnTo>
                    <a:pt x="1803996" y="3553752"/>
                  </a:lnTo>
                  <a:lnTo>
                    <a:pt x="1823478" y="3566452"/>
                  </a:lnTo>
                  <a:lnTo>
                    <a:pt x="1833537" y="3579152"/>
                  </a:lnTo>
                  <a:lnTo>
                    <a:pt x="1833537" y="3536734"/>
                  </a:lnTo>
                  <a:lnTo>
                    <a:pt x="1829638" y="3541052"/>
                  </a:lnTo>
                  <a:lnTo>
                    <a:pt x="1808607" y="3515652"/>
                  </a:lnTo>
                  <a:lnTo>
                    <a:pt x="1799793" y="3502952"/>
                  </a:lnTo>
                  <a:lnTo>
                    <a:pt x="1819986" y="3502952"/>
                  </a:lnTo>
                  <a:lnTo>
                    <a:pt x="1882381" y="3490252"/>
                  </a:lnTo>
                  <a:lnTo>
                    <a:pt x="1882381" y="1162138"/>
                  </a:lnTo>
                  <a:lnTo>
                    <a:pt x="1870151" y="1157122"/>
                  </a:lnTo>
                  <a:lnTo>
                    <a:pt x="1870151" y="1763052"/>
                  </a:lnTo>
                  <a:lnTo>
                    <a:pt x="1850682" y="1750352"/>
                  </a:lnTo>
                  <a:lnTo>
                    <a:pt x="1833892" y="1737652"/>
                  </a:lnTo>
                  <a:lnTo>
                    <a:pt x="1818398" y="1737652"/>
                  </a:lnTo>
                  <a:lnTo>
                    <a:pt x="1802815" y="1724952"/>
                  </a:lnTo>
                  <a:lnTo>
                    <a:pt x="1806257" y="1712252"/>
                  </a:lnTo>
                  <a:lnTo>
                    <a:pt x="1809534" y="1712252"/>
                  </a:lnTo>
                  <a:lnTo>
                    <a:pt x="1812886" y="1699552"/>
                  </a:lnTo>
                  <a:lnTo>
                    <a:pt x="1816506" y="1686852"/>
                  </a:lnTo>
                  <a:lnTo>
                    <a:pt x="1843633" y="1699552"/>
                  </a:lnTo>
                  <a:lnTo>
                    <a:pt x="1856587" y="1699552"/>
                  </a:lnTo>
                  <a:lnTo>
                    <a:pt x="1869909" y="1712252"/>
                  </a:lnTo>
                  <a:lnTo>
                    <a:pt x="1870011" y="1724952"/>
                  </a:lnTo>
                  <a:lnTo>
                    <a:pt x="1870125" y="1750352"/>
                  </a:lnTo>
                  <a:lnTo>
                    <a:pt x="1870151" y="1763052"/>
                  </a:lnTo>
                  <a:lnTo>
                    <a:pt x="1870151" y="1157122"/>
                  </a:lnTo>
                  <a:lnTo>
                    <a:pt x="1861197" y="1153452"/>
                  </a:lnTo>
                  <a:lnTo>
                    <a:pt x="1847519" y="1140752"/>
                  </a:lnTo>
                  <a:lnTo>
                    <a:pt x="1799221" y="1140752"/>
                  </a:lnTo>
                  <a:lnTo>
                    <a:pt x="1799221" y="1648752"/>
                  </a:lnTo>
                  <a:lnTo>
                    <a:pt x="1793417" y="1661452"/>
                  </a:lnTo>
                  <a:lnTo>
                    <a:pt x="1780667" y="1686852"/>
                  </a:lnTo>
                  <a:lnTo>
                    <a:pt x="1773021" y="1712252"/>
                  </a:lnTo>
                  <a:lnTo>
                    <a:pt x="1761490" y="1699552"/>
                  </a:lnTo>
                  <a:lnTo>
                    <a:pt x="1750656" y="1686852"/>
                  </a:lnTo>
                  <a:lnTo>
                    <a:pt x="1745869" y="1681543"/>
                  </a:lnTo>
                  <a:lnTo>
                    <a:pt x="1745869" y="3210852"/>
                  </a:lnTo>
                  <a:lnTo>
                    <a:pt x="1745869" y="3223552"/>
                  </a:lnTo>
                  <a:lnTo>
                    <a:pt x="1712201" y="3223552"/>
                  </a:lnTo>
                  <a:lnTo>
                    <a:pt x="1712201" y="3198152"/>
                  </a:lnTo>
                  <a:lnTo>
                    <a:pt x="1729155" y="3210852"/>
                  </a:lnTo>
                  <a:lnTo>
                    <a:pt x="1745869" y="3210852"/>
                  </a:lnTo>
                  <a:lnTo>
                    <a:pt x="1745869" y="1681543"/>
                  </a:lnTo>
                  <a:lnTo>
                    <a:pt x="1739226" y="1674152"/>
                  </a:lnTo>
                  <a:lnTo>
                    <a:pt x="1725891" y="1661452"/>
                  </a:lnTo>
                  <a:lnTo>
                    <a:pt x="1759242" y="1648752"/>
                  </a:lnTo>
                  <a:lnTo>
                    <a:pt x="1773047" y="1636052"/>
                  </a:lnTo>
                  <a:lnTo>
                    <a:pt x="1790306" y="1636052"/>
                  </a:lnTo>
                  <a:lnTo>
                    <a:pt x="1794738" y="1648752"/>
                  </a:lnTo>
                  <a:lnTo>
                    <a:pt x="1799221" y="1648752"/>
                  </a:lnTo>
                  <a:lnTo>
                    <a:pt x="1799221" y="1140752"/>
                  </a:lnTo>
                  <a:lnTo>
                    <a:pt x="1698205" y="1140752"/>
                  </a:lnTo>
                  <a:lnTo>
                    <a:pt x="1698205" y="2766352"/>
                  </a:lnTo>
                  <a:lnTo>
                    <a:pt x="1692389" y="2779052"/>
                  </a:lnTo>
                  <a:lnTo>
                    <a:pt x="1679994" y="2791752"/>
                  </a:lnTo>
                  <a:lnTo>
                    <a:pt x="1674215" y="2791752"/>
                  </a:lnTo>
                  <a:lnTo>
                    <a:pt x="1668691" y="2779052"/>
                  </a:lnTo>
                  <a:lnTo>
                    <a:pt x="1656715" y="2779052"/>
                  </a:lnTo>
                  <a:lnTo>
                    <a:pt x="1663014" y="2766352"/>
                  </a:lnTo>
                  <a:lnTo>
                    <a:pt x="1669122" y="2753652"/>
                  </a:lnTo>
                  <a:lnTo>
                    <a:pt x="1675307" y="2740952"/>
                  </a:lnTo>
                  <a:lnTo>
                    <a:pt x="1681797" y="2740952"/>
                  </a:lnTo>
                  <a:lnTo>
                    <a:pt x="1695373" y="2753652"/>
                  </a:lnTo>
                  <a:lnTo>
                    <a:pt x="1698205" y="2766352"/>
                  </a:lnTo>
                  <a:lnTo>
                    <a:pt x="1698205" y="1140752"/>
                  </a:lnTo>
                  <a:lnTo>
                    <a:pt x="1656270" y="1140752"/>
                  </a:lnTo>
                  <a:lnTo>
                    <a:pt x="1656270" y="2639352"/>
                  </a:lnTo>
                  <a:lnTo>
                    <a:pt x="1654073" y="2664752"/>
                  </a:lnTo>
                  <a:lnTo>
                    <a:pt x="1629333" y="2637142"/>
                  </a:lnTo>
                  <a:lnTo>
                    <a:pt x="1629333" y="3579152"/>
                  </a:lnTo>
                  <a:lnTo>
                    <a:pt x="1619084" y="3591852"/>
                  </a:lnTo>
                  <a:lnTo>
                    <a:pt x="1607820" y="3591852"/>
                  </a:lnTo>
                  <a:lnTo>
                    <a:pt x="1589112" y="3579152"/>
                  </a:lnTo>
                  <a:lnTo>
                    <a:pt x="1556562" y="3566452"/>
                  </a:lnTo>
                  <a:lnTo>
                    <a:pt x="1560144" y="3553752"/>
                  </a:lnTo>
                  <a:lnTo>
                    <a:pt x="1562557" y="3541052"/>
                  </a:lnTo>
                  <a:lnTo>
                    <a:pt x="1616481" y="3541052"/>
                  </a:lnTo>
                  <a:lnTo>
                    <a:pt x="1626679" y="3579152"/>
                  </a:lnTo>
                  <a:lnTo>
                    <a:pt x="1629333" y="3579152"/>
                  </a:lnTo>
                  <a:lnTo>
                    <a:pt x="1629333" y="2637142"/>
                  </a:lnTo>
                  <a:lnTo>
                    <a:pt x="1619935" y="2626652"/>
                  </a:lnTo>
                  <a:lnTo>
                    <a:pt x="1609915" y="2613952"/>
                  </a:lnTo>
                  <a:lnTo>
                    <a:pt x="1619173" y="2613952"/>
                  </a:lnTo>
                  <a:lnTo>
                    <a:pt x="1623669" y="2601252"/>
                  </a:lnTo>
                  <a:lnTo>
                    <a:pt x="1647698" y="2601252"/>
                  </a:lnTo>
                  <a:lnTo>
                    <a:pt x="1655559" y="2613952"/>
                  </a:lnTo>
                  <a:lnTo>
                    <a:pt x="1656270" y="2639352"/>
                  </a:lnTo>
                  <a:lnTo>
                    <a:pt x="1656270" y="1140752"/>
                  </a:lnTo>
                  <a:lnTo>
                    <a:pt x="1603971" y="1140752"/>
                  </a:lnTo>
                  <a:lnTo>
                    <a:pt x="1603971" y="2321852"/>
                  </a:lnTo>
                  <a:lnTo>
                    <a:pt x="1598828" y="2321852"/>
                  </a:lnTo>
                  <a:lnTo>
                    <a:pt x="1577708" y="2334552"/>
                  </a:lnTo>
                  <a:lnTo>
                    <a:pt x="1573555" y="2334552"/>
                  </a:lnTo>
                  <a:lnTo>
                    <a:pt x="1571485" y="2321852"/>
                  </a:lnTo>
                  <a:lnTo>
                    <a:pt x="1585963" y="2321852"/>
                  </a:lnTo>
                  <a:lnTo>
                    <a:pt x="1600657" y="2309152"/>
                  </a:lnTo>
                  <a:lnTo>
                    <a:pt x="1602460" y="2309152"/>
                  </a:lnTo>
                  <a:lnTo>
                    <a:pt x="1603971" y="2321852"/>
                  </a:lnTo>
                  <a:lnTo>
                    <a:pt x="1603971" y="1140752"/>
                  </a:lnTo>
                  <a:lnTo>
                    <a:pt x="1555940" y="1140752"/>
                  </a:lnTo>
                  <a:lnTo>
                    <a:pt x="1555940" y="962952"/>
                  </a:lnTo>
                  <a:lnTo>
                    <a:pt x="3030855" y="962952"/>
                  </a:lnTo>
                  <a:lnTo>
                    <a:pt x="3302419" y="3426752"/>
                  </a:lnTo>
                  <a:lnTo>
                    <a:pt x="3302419" y="3159836"/>
                  </a:lnTo>
                  <a:lnTo>
                    <a:pt x="3061906" y="962952"/>
                  </a:lnTo>
                  <a:lnTo>
                    <a:pt x="3057728" y="924852"/>
                  </a:lnTo>
                  <a:lnTo>
                    <a:pt x="1694865" y="924852"/>
                  </a:lnTo>
                  <a:lnTo>
                    <a:pt x="1690751" y="912152"/>
                  </a:lnTo>
                  <a:lnTo>
                    <a:pt x="1684985" y="899452"/>
                  </a:lnTo>
                  <a:lnTo>
                    <a:pt x="1679219" y="886752"/>
                  </a:lnTo>
                  <a:lnTo>
                    <a:pt x="1662912" y="876896"/>
                  </a:lnTo>
                  <a:lnTo>
                    <a:pt x="1662912" y="924852"/>
                  </a:lnTo>
                  <a:lnTo>
                    <a:pt x="1555940" y="924852"/>
                  </a:lnTo>
                  <a:lnTo>
                    <a:pt x="1555940" y="912152"/>
                  </a:lnTo>
                  <a:lnTo>
                    <a:pt x="1557451" y="899452"/>
                  </a:lnTo>
                  <a:lnTo>
                    <a:pt x="1645170" y="899452"/>
                  </a:lnTo>
                  <a:lnTo>
                    <a:pt x="1656918" y="912152"/>
                  </a:lnTo>
                  <a:lnTo>
                    <a:pt x="1662912" y="924852"/>
                  </a:lnTo>
                  <a:lnTo>
                    <a:pt x="1662912" y="876896"/>
                  </a:lnTo>
                  <a:lnTo>
                    <a:pt x="1658226" y="874052"/>
                  </a:lnTo>
                  <a:lnTo>
                    <a:pt x="1553591" y="874052"/>
                  </a:lnTo>
                  <a:lnTo>
                    <a:pt x="1553591" y="2753652"/>
                  </a:lnTo>
                  <a:lnTo>
                    <a:pt x="1533728" y="2766352"/>
                  </a:lnTo>
                  <a:lnTo>
                    <a:pt x="1509318" y="2790444"/>
                  </a:lnTo>
                  <a:lnTo>
                    <a:pt x="1509318" y="3426752"/>
                  </a:lnTo>
                  <a:lnTo>
                    <a:pt x="1507807" y="3439452"/>
                  </a:lnTo>
                  <a:lnTo>
                    <a:pt x="1495958" y="3452152"/>
                  </a:lnTo>
                  <a:lnTo>
                    <a:pt x="1472234" y="3452152"/>
                  </a:lnTo>
                  <a:lnTo>
                    <a:pt x="1479727" y="3439452"/>
                  </a:lnTo>
                  <a:lnTo>
                    <a:pt x="1502016" y="3401352"/>
                  </a:lnTo>
                  <a:lnTo>
                    <a:pt x="1509318" y="3426752"/>
                  </a:lnTo>
                  <a:lnTo>
                    <a:pt x="1509318" y="2790444"/>
                  </a:lnTo>
                  <a:lnTo>
                    <a:pt x="1498155" y="2801455"/>
                  </a:lnTo>
                  <a:lnTo>
                    <a:pt x="1498155" y="2982252"/>
                  </a:lnTo>
                  <a:lnTo>
                    <a:pt x="1486814" y="2982252"/>
                  </a:lnTo>
                  <a:lnTo>
                    <a:pt x="1486814" y="3337852"/>
                  </a:lnTo>
                  <a:lnTo>
                    <a:pt x="1483969" y="3350552"/>
                  </a:lnTo>
                  <a:lnTo>
                    <a:pt x="1480693" y="3363252"/>
                  </a:lnTo>
                  <a:lnTo>
                    <a:pt x="1476895" y="3375952"/>
                  </a:lnTo>
                  <a:lnTo>
                    <a:pt x="1472514" y="3401352"/>
                  </a:lnTo>
                  <a:lnTo>
                    <a:pt x="1447685" y="3375952"/>
                  </a:lnTo>
                  <a:lnTo>
                    <a:pt x="1434884" y="3350552"/>
                  </a:lnTo>
                  <a:lnTo>
                    <a:pt x="1432115" y="3337852"/>
                  </a:lnTo>
                  <a:lnTo>
                    <a:pt x="1429346" y="3325152"/>
                  </a:lnTo>
                  <a:lnTo>
                    <a:pt x="1427340" y="3299752"/>
                  </a:lnTo>
                  <a:lnTo>
                    <a:pt x="1426337" y="3287052"/>
                  </a:lnTo>
                  <a:lnTo>
                    <a:pt x="1448523" y="3287052"/>
                  </a:lnTo>
                  <a:lnTo>
                    <a:pt x="1464398" y="3299752"/>
                  </a:lnTo>
                  <a:lnTo>
                    <a:pt x="1476375" y="3312452"/>
                  </a:lnTo>
                  <a:lnTo>
                    <a:pt x="1486814" y="3337852"/>
                  </a:lnTo>
                  <a:lnTo>
                    <a:pt x="1486814" y="2982252"/>
                  </a:lnTo>
                  <a:lnTo>
                    <a:pt x="1479753" y="2982252"/>
                  </a:lnTo>
                  <a:lnTo>
                    <a:pt x="1471764" y="2969552"/>
                  </a:lnTo>
                  <a:lnTo>
                    <a:pt x="1472488" y="2956852"/>
                  </a:lnTo>
                  <a:lnTo>
                    <a:pt x="1480248" y="2944152"/>
                  </a:lnTo>
                  <a:lnTo>
                    <a:pt x="1484896" y="2956852"/>
                  </a:lnTo>
                  <a:lnTo>
                    <a:pt x="1498155" y="2982252"/>
                  </a:lnTo>
                  <a:lnTo>
                    <a:pt x="1498155" y="2801455"/>
                  </a:lnTo>
                  <a:lnTo>
                    <a:pt x="1495107" y="2804452"/>
                  </a:lnTo>
                  <a:lnTo>
                    <a:pt x="1476095" y="2817152"/>
                  </a:lnTo>
                  <a:lnTo>
                    <a:pt x="1480248" y="2817152"/>
                  </a:lnTo>
                  <a:lnTo>
                    <a:pt x="1416799" y="2829852"/>
                  </a:lnTo>
                  <a:lnTo>
                    <a:pt x="1426286" y="2855252"/>
                  </a:lnTo>
                  <a:lnTo>
                    <a:pt x="1433169" y="2867952"/>
                  </a:lnTo>
                  <a:lnTo>
                    <a:pt x="1432445" y="2880652"/>
                  </a:lnTo>
                  <a:lnTo>
                    <a:pt x="1419148" y="2906052"/>
                  </a:lnTo>
                  <a:lnTo>
                    <a:pt x="1401648" y="2880652"/>
                  </a:lnTo>
                  <a:lnTo>
                    <a:pt x="1396974" y="2871000"/>
                  </a:lnTo>
                  <a:lnTo>
                    <a:pt x="1396974" y="3312452"/>
                  </a:lnTo>
                  <a:lnTo>
                    <a:pt x="1395044" y="3325152"/>
                  </a:lnTo>
                  <a:lnTo>
                    <a:pt x="1387284" y="3337852"/>
                  </a:lnTo>
                  <a:lnTo>
                    <a:pt x="1385620" y="3325152"/>
                  </a:lnTo>
                  <a:lnTo>
                    <a:pt x="1380998" y="3299752"/>
                  </a:lnTo>
                  <a:lnTo>
                    <a:pt x="1392491" y="3299752"/>
                  </a:lnTo>
                  <a:lnTo>
                    <a:pt x="1396974" y="3312452"/>
                  </a:lnTo>
                  <a:lnTo>
                    <a:pt x="1396974" y="2871000"/>
                  </a:lnTo>
                  <a:lnTo>
                    <a:pt x="1395501" y="2867952"/>
                  </a:lnTo>
                  <a:lnTo>
                    <a:pt x="1400594" y="2855252"/>
                  </a:lnTo>
                  <a:lnTo>
                    <a:pt x="1416799" y="2829852"/>
                  </a:lnTo>
                  <a:lnTo>
                    <a:pt x="1405674" y="2804452"/>
                  </a:lnTo>
                  <a:lnTo>
                    <a:pt x="1399425" y="2779052"/>
                  </a:lnTo>
                  <a:lnTo>
                    <a:pt x="1392326" y="2766352"/>
                  </a:lnTo>
                  <a:lnTo>
                    <a:pt x="1403286" y="2753652"/>
                  </a:lnTo>
                  <a:lnTo>
                    <a:pt x="1427480" y="2715552"/>
                  </a:lnTo>
                  <a:lnTo>
                    <a:pt x="1440307" y="2702852"/>
                  </a:lnTo>
                  <a:lnTo>
                    <a:pt x="1471460" y="2715552"/>
                  </a:lnTo>
                  <a:lnTo>
                    <a:pt x="1502206" y="2715552"/>
                  </a:lnTo>
                  <a:lnTo>
                    <a:pt x="1530311" y="2728252"/>
                  </a:lnTo>
                  <a:lnTo>
                    <a:pt x="1553591" y="2753652"/>
                  </a:lnTo>
                  <a:lnTo>
                    <a:pt x="1553591" y="874052"/>
                  </a:lnTo>
                  <a:lnTo>
                    <a:pt x="1550771" y="874052"/>
                  </a:lnTo>
                  <a:lnTo>
                    <a:pt x="1538998" y="886752"/>
                  </a:lnTo>
                  <a:lnTo>
                    <a:pt x="1532470" y="886752"/>
                  </a:lnTo>
                  <a:lnTo>
                    <a:pt x="1528838" y="898550"/>
                  </a:lnTo>
                  <a:lnTo>
                    <a:pt x="1528838" y="2626652"/>
                  </a:lnTo>
                  <a:lnTo>
                    <a:pt x="1528572" y="2639352"/>
                  </a:lnTo>
                  <a:lnTo>
                    <a:pt x="1528178" y="2639352"/>
                  </a:lnTo>
                  <a:lnTo>
                    <a:pt x="1527048" y="2664752"/>
                  </a:lnTo>
                  <a:lnTo>
                    <a:pt x="1513497" y="2664752"/>
                  </a:lnTo>
                  <a:lnTo>
                    <a:pt x="1500517" y="2652052"/>
                  </a:lnTo>
                  <a:lnTo>
                    <a:pt x="1473682" y="2652052"/>
                  </a:lnTo>
                  <a:lnTo>
                    <a:pt x="1483664" y="2626652"/>
                  </a:lnTo>
                  <a:lnTo>
                    <a:pt x="1496593" y="2613952"/>
                  </a:lnTo>
                  <a:lnTo>
                    <a:pt x="1511858" y="2613952"/>
                  </a:lnTo>
                  <a:lnTo>
                    <a:pt x="1528838" y="2626652"/>
                  </a:lnTo>
                  <a:lnTo>
                    <a:pt x="1528838" y="898550"/>
                  </a:lnTo>
                  <a:lnTo>
                    <a:pt x="1528559" y="899452"/>
                  </a:lnTo>
                  <a:lnTo>
                    <a:pt x="1526654" y="912152"/>
                  </a:lnTo>
                  <a:lnTo>
                    <a:pt x="1526209" y="923264"/>
                  </a:lnTo>
                  <a:lnTo>
                    <a:pt x="1526209" y="962952"/>
                  </a:lnTo>
                  <a:lnTo>
                    <a:pt x="1526209" y="1140752"/>
                  </a:lnTo>
                  <a:lnTo>
                    <a:pt x="1437043" y="1140752"/>
                  </a:lnTo>
                  <a:lnTo>
                    <a:pt x="1437043" y="2309152"/>
                  </a:lnTo>
                  <a:lnTo>
                    <a:pt x="1432344" y="2318143"/>
                  </a:lnTo>
                  <a:lnTo>
                    <a:pt x="1432344" y="2423452"/>
                  </a:lnTo>
                  <a:lnTo>
                    <a:pt x="1424597" y="2436152"/>
                  </a:lnTo>
                  <a:lnTo>
                    <a:pt x="1410258" y="2448852"/>
                  </a:lnTo>
                  <a:lnTo>
                    <a:pt x="1392047" y="2461552"/>
                  </a:lnTo>
                  <a:lnTo>
                    <a:pt x="1392974" y="2448852"/>
                  </a:lnTo>
                  <a:lnTo>
                    <a:pt x="1393888" y="2436152"/>
                  </a:lnTo>
                  <a:lnTo>
                    <a:pt x="1399768" y="2423452"/>
                  </a:lnTo>
                  <a:lnTo>
                    <a:pt x="1411465" y="2398052"/>
                  </a:lnTo>
                  <a:lnTo>
                    <a:pt x="1430769" y="2398052"/>
                  </a:lnTo>
                  <a:lnTo>
                    <a:pt x="1432344" y="2423452"/>
                  </a:lnTo>
                  <a:lnTo>
                    <a:pt x="1432344" y="2318143"/>
                  </a:lnTo>
                  <a:lnTo>
                    <a:pt x="1430401" y="2321852"/>
                  </a:lnTo>
                  <a:lnTo>
                    <a:pt x="1423797" y="2321852"/>
                  </a:lnTo>
                  <a:lnTo>
                    <a:pt x="1410512" y="2334552"/>
                  </a:lnTo>
                  <a:lnTo>
                    <a:pt x="1407871" y="2321852"/>
                  </a:lnTo>
                  <a:lnTo>
                    <a:pt x="1402486" y="2321852"/>
                  </a:lnTo>
                  <a:lnTo>
                    <a:pt x="1409395" y="2309152"/>
                  </a:lnTo>
                  <a:lnTo>
                    <a:pt x="1423263" y="2309152"/>
                  </a:lnTo>
                  <a:lnTo>
                    <a:pt x="1430197" y="2296452"/>
                  </a:lnTo>
                  <a:lnTo>
                    <a:pt x="1437043" y="2309152"/>
                  </a:lnTo>
                  <a:lnTo>
                    <a:pt x="1437043" y="1140752"/>
                  </a:lnTo>
                  <a:lnTo>
                    <a:pt x="1412582" y="1140752"/>
                  </a:lnTo>
                  <a:lnTo>
                    <a:pt x="1412582" y="1953552"/>
                  </a:lnTo>
                  <a:lnTo>
                    <a:pt x="1410462" y="1978952"/>
                  </a:lnTo>
                  <a:lnTo>
                    <a:pt x="1405648" y="1991652"/>
                  </a:lnTo>
                  <a:lnTo>
                    <a:pt x="1373251" y="1991652"/>
                  </a:lnTo>
                  <a:lnTo>
                    <a:pt x="1384388" y="1978952"/>
                  </a:lnTo>
                  <a:lnTo>
                    <a:pt x="1394155" y="1978952"/>
                  </a:lnTo>
                  <a:lnTo>
                    <a:pt x="1412582" y="1953552"/>
                  </a:lnTo>
                  <a:lnTo>
                    <a:pt x="1412582" y="1140752"/>
                  </a:lnTo>
                  <a:lnTo>
                    <a:pt x="1360665" y="1140752"/>
                  </a:lnTo>
                  <a:lnTo>
                    <a:pt x="1360665" y="2829852"/>
                  </a:lnTo>
                  <a:lnTo>
                    <a:pt x="1359560" y="2842552"/>
                  </a:lnTo>
                  <a:lnTo>
                    <a:pt x="1354455" y="2842552"/>
                  </a:lnTo>
                  <a:lnTo>
                    <a:pt x="1349413" y="2855252"/>
                  </a:lnTo>
                  <a:lnTo>
                    <a:pt x="1344015" y="2855252"/>
                  </a:lnTo>
                  <a:lnTo>
                    <a:pt x="1339469" y="2842552"/>
                  </a:lnTo>
                  <a:lnTo>
                    <a:pt x="1334617" y="2829852"/>
                  </a:lnTo>
                  <a:lnTo>
                    <a:pt x="1323200" y="2804452"/>
                  </a:lnTo>
                  <a:lnTo>
                    <a:pt x="1345552" y="2804452"/>
                  </a:lnTo>
                  <a:lnTo>
                    <a:pt x="1357020" y="2817152"/>
                  </a:lnTo>
                  <a:lnTo>
                    <a:pt x="1360665" y="2829852"/>
                  </a:lnTo>
                  <a:lnTo>
                    <a:pt x="1360665" y="1140752"/>
                  </a:lnTo>
                  <a:lnTo>
                    <a:pt x="1348232" y="1140752"/>
                  </a:lnTo>
                  <a:lnTo>
                    <a:pt x="1348232" y="1686852"/>
                  </a:lnTo>
                  <a:lnTo>
                    <a:pt x="1326083" y="1686852"/>
                  </a:lnTo>
                  <a:lnTo>
                    <a:pt x="1315745" y="1698904"/>
                  </a:lnTo>
                  <a:lnTo>
                    <a:pt x="1315745" y="1839252"/>
                  </a:lnTo>
                  <a:lnTo>
                    <a:pt x="1314513" y="1839252"/>
                  </a:lnTo>
                  <a:lnTo>
                    <a:pt x="1312151" y="1851952"/>
                  </a:lnTo>
                  <a:lnTo>
                    <a:pt x="1267714" y="1851952"/>
                  </a:lnTo>
                  <a:lnTo>
                    <a:pt x="1268755" y="1839252"/>
                  </a:lnTo>
                  <a:lnTo>
                    <a:pt x="1269707" y="1839252"/>
                  </a:lnTo>
                  <a:lnTo>
                    <a:pt x="1270723" y="1826552"/>
                  </a:lnTo>
                  <a:lnTo>
                    <a:pt x="1271917" y="1813852"/>
                  </a:lnTo>
                  <a:lnTo>
                    <a:pt x="1305877" y="1826552"/>
                  </a:lnTo>
                  <a:lnTo>
                    <a:pt x="1315745" y="1839252"/>
                  </a:lnTo>
                  <a:lnTo>
                    <a:pt x="1315745" y="1698904"/>
                  </a:lnTo>
                  <a:lnTo>
                    <a:pt x="1315186" y="1699552"/>
                  </a:lnTo>
                  <a:lnTo>
                    <a:pt x="1303515" y="1699552"/>
                  </a:lnTo>
                  <a:lnTo>
                    <a:pt x="1297787" y="1686852"/>
                  </a:lnTo>
                  <a:lnTo>
                    <a:pt x="1300010" y="1661452"/>
                  </a:lnTo>
                  <a:lnTo>
                    <a:pt x="1310386" y="1648752"/>
                  </a:lnTo>
                  <a:lnTo>
                    <a:pt x="1329156" y="1636052"/>
                  </a:lnTo>
                  <a:lnTo>
                    <a:pt x="1333715" y="1648752"/>
                  </a:lnTo>
                  <a:lnTo>
                    <a:pt x="1338224" y="1661452"/>
                  </a:lnTo>
                  <a:lnTo>
                    <a:pt x="1342974" y="1674152"/>
                  </a:lnTo>
                  <a:lnTo>
                    <a:pt x="1348232" y="1686852"/>
                  </a:lnTo>
                  <a:lnTo>
                    <a:pt x="1348232" y="1140752"/>
                  </a:lnTo>
                  <a:lnTo>
                    <a:pt x="1257896" y="1140752"/>
                  </a:lnTo>
                  <a:lnTo>
                    <a:pt x="1257896" y="2131352"/>
                  </a:lnTo>
                  <a:lnTo>
                    <a:pt x="1255204" y="2140750"/>
                  </a:lnTo>
                  <a:lnTo>
                    <a:pt x="1255204" y="3502952"/>
                  </a:lnTo>
                  <a:lnTo>
                    <a:pt x="1245590" y="3515652"/>
                  </a:lnTo>
                  <a:lnTo>
                    <a:pt x="1236662" y="3528352"/>
                  </a:lnTo>
                  <a:lnTo>
                    <a:pt x="1219466" y="3541052"/>
                  </a:lnTo>
                  <a:lnTo>
                    <a:pt x="1214361" y="3528352"/>
                  </a:lnTo>
                  <a:lnTo>
                    <a:pt x="1210487" y="3528352"/>
                  </a:lnTo>
                  <a:lnTo>
                    <a:pt x="1215682" y="3515652"/>
                  </a:lnTo>
                  <a:lnTo>
                    <a:pt x="1224026" y="3502952"/>
                  </a:lnTo>
                  <a:lnTo>
                    <a:pt x="1255204" y="3502952"/>
                  </a:lnTo>
                  <a:lnTo>
                    <a:pt x="1255204" y="2140750"/>
                  </a:lnTo>
                  <a:lnTo>
                    <a:pt x="1250429" y="2157412"/>
                  </a:lnTo>
                  <a:lnTo>
                    <a:pt x="1250429" y="3426752"/>
                  </a:lnTo>
                  <a:lnTo>
                    <a:pt x="1226350" y="3464852"/>
                  </a:lnTo>
                  <a:lnTo>
                    <a:pt x="1214285" y="3490252"/>
                  </a:lnTo>
                  <a:lnTo>
                    <a:pt x="1201559" y="3515652"/>
                  </a:lnTo>
                  <a:lnTo>
                    <a:pt x="1193965" y="3477552"/>
                  </a:lnTo>
                  <a:lnTo>
                    <a:pt x="1199172" y="3464852"/>
                  </a:lnTo>
                  <a:lnTo>
                    <a:pt x="1206182" y="3439452"/>
                  </a:lnTo>
                  <a:lnTo>
                    <a:pt x="1203972" y="3401352"/>
                  </a:lnTo>
                  <a:lnTo>
                    <a:pt x="1219949" y="3414052"/>
                  </a:lnTo>
                  <a:lnTo>
                    <a:pt x="1250429" y="3426752"/>
                  </a:lnTo>
                  <a:lnTo>
                    <a:pt x="1250429" y="2157412"/>
                  </a:lnTo>
                  <a:lnTo>
                    <a:pt x="1246974" y="2169452"/>
                  </a:lnTo>
                  <a:lnTo>
                    <a:pt x="1233462" y="2182152"/>
                  </a:lnTo>
                  <a:lnTo>
                    <a:pt x="1196759" y="2182152"/>
                  </a:lnTo>
                  <a:lnTo>
                    <a:pt x="1194447" y="2169452"/>
                  </a:lnTo>
                  <a:lnTo>
                    <a:pt x="1189951" y="2156752"/>
                  </a:lnTo>
                  <a:lnTo>
                    <a:pt x="1220558" y="2144052"/>
                  </a:lnTo>
                  <a:lnTo>
                    <a:pt x="1237970" y="2144052"/>
                  </a:lnTo>
                  <a:lnTo>
                    <a:pt x="1257896" y="2131352"/>
                  </a:lnTo>
                  <a:lnTo>
                    <a:pt x="1257896" y="1140752"/>
                  </a:lnTo>
                  <a:lnTo>
                    <a:pt x="1168184" y="1140752"/>
                  </a:lnTo>
                  <a:lnTo>
                    <a:pt x="1168184" y="1331252"/>
                  </a:lnTo>
                  <a:lnTo>
                    <a:pt x="1157465" y="1341132"/>
                  </a:lnTo>
                  <a:lnTo>
                    <a:pt x="1157465" y="3515652"/>
                  </a:lnTo>
                  <a:lnTo>
                    <a:pt x="1137869" y="3502952"/>
                  </a:lnTo>
                  <a:lnTo>
                    <a:pt x="1127975" y="3490252"/>
                  </a:lnTo>
                  <a:lnTo>
                    <a:pt x="1128306" y="3477552"/>
                  </a:lnTo>
                  <a:lnTo>
                    <a:pt x="1128649" y="3464852"/>
                  </a:lnTo>
                  <a:lnTo>
                    <a:pt x="1140739" y="3439452"/>
                  </a:lnTo>
                  <a:lnTo>
                    <a:pt x="1145082" y="3464852"/>
                  </a:lnTo>
                  <a:lnTo>
                    <a:pt x="1148994" y="3477552"/>
                  </a:lnTo>
                  <a:lnTo>
                    <a:pt x="1152969" y="3490252"/>
                  </a:lnTo>
                  <a:lnTo>
                    <a:pt x="1157465" y="3515652"/>
                  </a:lnTo>
                  <a:lnTo>
                    <a:pt x="1157465" y="1341132"/>
                  </a:lnTo>
                  <a:lnTo>
                    <a:pt x="1154391" y="1343952"/>
                  </a:lnTo>
                  <a:lnTo>
                    <a:pt x="1145971" y="1356652"/>
                  </a:lnTo>
                  <a:lnTo>
                    <a:pt x="1135697" y="1356652"/>
                  </a:lnTo>
                  <a:lnTo>
                    <a:pt x="1134681" y="1343952"/>
                  </a:lnTo>
                  <a:lnTo>
                    <a:pt x="1138402" y="1331252"/>
                  </a:lnTo>
                  <a:lnTo>
                    <a:pt x="1148892" y="1318552"/>
                  </a:lnTo>
                  <a:lnTo>
                    <a:pt x="1168184" y="1331252"/>
                  </a:lnTo>
                  <a:lnTo>
                    <a:pt x="1168184" y="1140752"/>
                  </a:lnTo>
                  <a:lnTo>
                    <a:pt x="1107694" y="1140752"/>
                  </a:lnTo>
                  <a:lnTo>
                    <a:pt x="1107694" y="2804452"/>
                  </a:lnTo>
                  <a:lnTo>
                    <a:pt x="1102588" y="2817152"/>
                  </a:lnTo>
                  <a:lnTo>
                    <a:pt x="1097254" y="2817152"/>
                  </a:lnTo>
                  <a:lnTo>
                    <a:pt x="1090688" y="2820517"/>
                  </a:lnTo>
                  <a:lnTo>
                    <a:pt x="1090688" y="3566452"/>
                  </a:lnTo>
                  <a:lnTo>
                    <a:pt x="1065949" y="3566452"/>
                  </a:lnTo>
                  <a:lnTo>
                    <a:pt x="1067790" y="3553752"/>
                  </a:lnTo>
                  <a:lnTo>
                    <a:pt x="1069200" y="3528352"/>
                  </a:lnTo>
                  <a:lnTo>
                    <a:pt x="1079360" y="3528352"/>
                  </a:lnTo>
                  <a:lnTo>
                    <a:pt x="1085799" y="3541052"/>
                  </a:lnTo>
                  <a:lnTo>
                    <a:pt x="1088631" y="3553752"/>
                  </a:lnTo>
                  <a:lnTo>
                    <a:pt x="1090688" y="3566452"/>
                  </a:lnTo>
                  <a:lnTo>
                    <a:pt x="1090688" y="2820517"/>
                  </a:lnTo>
                  <a:lnTo>
                    <a:pt x="1072464" y="2829852"/>
                  </a:lnTo>
                  <a:lnTo>
                    <a:pt x="1064437" y="2829852"/>
                  </a:lnTo>
                  <a:lnTo>
                    <a:pt x="1064437" y="2906052"/>
                  </a:lnTo>
                  <a:lnTo>
                    <a:pt x="1020660" y="2906052"/>
                  </a:lnTo>
                  <a:lnTo>
                    <a:pt x="1003795" y="2893352"/>
                  </a:lnTo>
                  <a:lnTo>
                    <a:pt x="992339" y="2867952"/>
                  </a:lnTo>
                  <a:lnTo>
                    <a:pt x="1035850" y="2867952"/>
                  </a:lnTo>
                  <a:lnTo>
                    <a:pt x="1051699" y="2880652"/>
                  </a:lnTo>
                  <a:lnTo>
                    <a:pt x="1064437" y="2906052"/>
                  </a:lnTo>
                  <a:lnTo>
                    <a:pt x="1064437" y="2829852"/>
                  </a:lnTo>
                  <a:lnTo>
                    <a:pt x="1021321" y="2829852"/>
                  </a:lnTo>
                  <a:lnTo>
                    <a:pt x="1008011" y="2817152"/>
                  </a:lnTo>
                  <a:lnTo>
                    <a:pt x="994689" y="2804452"/>
                  </a:lnTo>
                  <a:lnTo>
                    <a:pt x="1044524" y="2791752"/>
                  </a:lnTo>
                  <a:lnTo>
                    <a:pt x="1068273" y="2791752"/>
                  </a:lnTo>
                  <a:lnTo>
                    <a:pt x="1092771" y="2779052"/>
                  </a:lnTo>
                  <a:lnTo>
                    <a:pt x="1095971" y="2791752"/>
                  </a:lnTo>
                  <a:lnTo>
                    <a:pt x="1099667" y="2791752"/>
                  </a:lnTo>
                  <a:lnTo>
                    <a:pt x="1107694" y="2804452"/>
                  </a:lnTo>
                  <a:lnTo>
                    <a:pt x="1107694" y="1140752"/>
                  </a:lnTo>
                  <a:lnTo>
                    <a:pt x="1049223" y="1140752"/>
                  </a:lnTo>
                  <a:lnTo>
                    <a:pt x="1049223" y="962952"/>
                  </a:lnTo>
                  <a:lnTo>
                    <a:pt x="1526209" y="962952"/>
                  </a:lnTo>
                  <a:lnTo>
                    <a:pt x="1526209" y="923264"/>
                  </a:lnTo>
                  <a:lnTo>
                    <a:pt x="1526146" y="924852"/>
                  </a:lnTo>
                  <a:lnTo>
                    <a:pt x="1188148" y="924852"/>
                  </a:lnTo>
                  <a:lnTo>
                    <a:pt x="1184008" y="912152"/>
                  </a:lnTo>
                  <a:lnTo>
                    <a:pt x="1178229" y="899452"/>
                  </a:lnTo>
                  <a:lnTo>
                    <a:pt x="1172451" y="886752"/>
                  </a:lnTo>
                  <a:lnTo>
                    <a:pt x="1156195" y="876922"/>
                  </a:lnTo>
                  <a:lnTo>
                    <a:pt x="1156195" y="924852"/>
                  </a:lnTo>
                  <a:lnTo>
                    <a:pt x="1049223" y="924852"/>
                  </a:lnTo>
                  <a:lnTo>
                    <a:pt x="1049223" y="912152"/>
                  </a:lnTo>
                  <a:lnTo>
                    <a:pt x="1050747" y="899452"/>
                  </a:lnTo>
                  <a:lnTo>
                    <a:pt x="1138453" y="899452"/>
                  </a:lnTo>
                  <a:lnTo>
                    <a:pt x="1150200" y="912152"/>
                  </a:lnTo>
                  <a:lnTo>
                    <a:pt x="1156195" y="924852"/>
                  </a:lnTo>
                  <a:lnTo>
                    <a:pt x="1156195" y="876922"/>
                  </a:lnTo>
                  <a:lnTo>
                    <a:pt x="1151458" y="874052"/>
                  </a:lnTo>
                  <a:lnTo>
                    <a:pt x="1044003" y="874052"/>
                  </a:lnTo>
                  <a:lnTo>
                    <a:pt x="1032230" y="886752"/>
                  </a:lnTo>
                  <a:lnTo>
                    <a:pt x="1025702" y="886752"/>
                  </a:lnTo>
                  <a:lnTo>
                    <a:pt x="1021816" y="899452"/>
                  </a:lnTo>
                  <a:lnTo>
                    <a:pt x="1019924" y="912152"/>
                  </a:lnTo>
                  <a:lnTo>
                    <a:pt x="1019441" y="924852"/>
                  </a:lnTo>
                  <a:lnTo>
                    <a:pt x="1019441" y="962952"/>
                  </a:lnTo>
                  <a:lnTo>
                    <a:pt x="1019441" y="1140752"/>
                  </a:lnTo>
                  <a:lnTo>
                    <a:pt x="1008443" y="1140752"/>
                  </a:lnTo>
                  <a:lnTo>
                    <a:pt x="1008443" y="2740952"/>
                  </a:lnTo>
                  <a:lnTo>
                    <a:pt x="998562" y="2740952"/>
                  </a:lnTo>
                  <a:lnTo>
                    <a:pt x="993508" y="2753652"/>
                  </a:lnTo>
                  <a:lnTo>
                    <a:pt x="988428" y="2740952"/>
                  </a:lnTo>
                  <a:lnTo>
                    <a:pt x="978344" y="2728252"/>
                  </a:lnTo>
                  <a:lnTo>
                    <a:pt x="977125" y="2725204"/>
                  </a:lnTo>
                  <a:lnTo>
                    <a:pt x="977125" y="3541052"/>
                  </a:lnTo>
                  <a:lnTo>
                    <a:pt x="972019" y="3541052"/>
                  </a:lnTo>
                  <a:lnTo>
                    <a:pt x="969949" y="3553752"/>
                  </a:lnTo>
                  <a:lnTo>
                    <a:pt x="956538" y="3553752"/>
                  </a:lnTo>
                  <a:lnTo>
                    <a:pt x="955167" y="3541052"/>
                  </a:lnTo>
                  <a:lnTo>
                    <a:pt x="953617" y="3528352"/>
                  </a:lnTo>
                  <a:lnTo>
                    <a:pt x="951674" y="3515652"/>
                  </a:lnTo>
                  <a:lnTo>
                    <a:pt x="949134" y="3490252"/>
                  </a:lnTo>
                  <a:lnTo>
                    <a:pt x="959421" y="3502952"/>
                  </a:lnTo>
                  <a:lnTo>
                    <a:pt x="967130" y="3515652"/>
                  </a:lnTo>
                  <a:lnTo>
                    <a:pt x="972400" y="3528352"/>
                  </a:lnTo>
                  <a:lnTo>
                    <a:pt x="975334" y="3528352"/>
                  </a:lnTo>
                  <a:lnTo>
                    <a:pt x="977125" y="3541052"/>
                  </a:lnTo>
                  <a:lnTo>
                    <a:pt x="977125" y="2725204"/>
                  </a:lnTo>
                  <a:lnTo>
                    <a:pt x="973264" y="2715552"/>
                  </a:lnTo>
                  <a:lnTo>
                    <a:pt x="981278" y="2715552"/>
                  </a:lnTo>
                  <a:lnTo>
                    <a:pt x="985431" y="2702852"/>
                  </a:lnTo>
                  <a:lnTo>
                    <a:pt x="1008443" y="2740952"/>
                  </a:lnTo>
                  <a:lnTo>
                    <a:pt x="1008443" y="1140752"/>
                  </a:lnTo>
                  <a:lnTo>
                    <a:pt x="961021" y="1140752"/>
                  </a:lnTo>
                  <a:lnTo>
                    <a:pt x="961021" y="3439452"/>
                  </a:lnTo>
                  <a:lnTo>
                    <a:pt x="951928" y="3452152"/>
                  </a:lnTo>
                  <a:lnTo>
                    <a:pt x="929106" y="3477552"/>
                  </a:lnTo>
                  <a:lnTo>
                    <a:pt x="923429" y="3464852"/>
                  </a:lnTo>
                  <a:lnTo>
                    <a:pt x="919619" y="3464852"/>
                  </a:lnTo>
                  <a:lnTo>
                    <a:pt x="919619" y="3452152"/>
                  </a:lnTo>
                  <a:lnTo>
                    <a:pt x="921550" y="3439452"/>
                  </a:lnTo>
                  <a:lnTo>
                    <a:pt x="928687" y="3439452"/>
                  </a:lnTo>
                  <a:lnTo>
                    <a:pt x="941641" y="3426752"/>
                  </a:lnTo>
                  <a:lnTo>
                    <a:pt x="961021" y="3439452"/>
                  </a:lnTo>
                  <a:lnTo>
                    <a:pt x="961021" y="1140752"/>
                  </a:lnTo>
                  <a:lnTo>
                    <a:pt x="898410" y="1140752"/>
                  </a:lnTo>
                  <a:lnTo>
                    <a:pt x="898410" y="2448852"/>
                  </a:lnTo>
                  <a:lnTo>
                    <a:pt x="892187" y="2471953"/>
                  </a:lnTo>
                  <a:lnTo>
                    <a:pt x="892187" y="2652052"/>
                  </a:lnTo>
                  <a:lnTo>
                    <a:pt x="872223" y="2664752"/>
                  </a:lnTo>
                  <a:lnTo>
                    <a:pt x="847128" y="2690152"/>
                  </a:lnTo>
                  <a:lnTo>
                    <a:pt x="850265" y="2677452"/>
                  </a:lnTo>
                  <a:lnTo>
                    <a:pt x="852817" y="2652052"/>
                  </a:lnTo>
                  <a:lnTo>
                    <a:pt x="855332" y="2639352"/>
                  </a:lnTo>
                  <a:lnTo>
                    <a:pt x="857846" y="2626652"/>
                  </a:lnTo>
                  <a:lnTo>
                    <a:pt x="876465" y="2639352"/>
                  </a:lnTo>
                  <a:lnTo>
                    <a:pt x="892187" y="2652052"/>
                  </a:lnTo>
                  <a:lnTo>
                    <a:pt x="892187" y="2471953"/>
                  </a:lnTo>
                  <a:lnTo>
                    <a:pt x="884720" y="2499652"/>
                  </a:lnTo>
                  <a:lnTo>
                    <a:pt x="873544" y="2474252"/>
                  </a:lnTo>
                  <a:lnTo>
                    <a:pt x="871245" y="2461552"/>
                  </a:lnTo>
                  <a:lnTo>
                    <a:pt x="879106" y="2448852"/>
                  </a:lnTo>
                  <a:lnTo>
                    <a:pt x="898410" y="2448852"/>
                  </a:lnTo>
                  <a:lnTo>
                    <a:pt x="898410" y="1140752"/>
                  </a:lnTo>
                  <a:lnTo>
                    <a:pt x="724928" y="1140752"/>
                  </a:lnTo>
                  <a:lnTo>
                    <a:pt x="724928" y="2944152"/>
                  </a:lnTo>
                  <a:lnTo>
                    <a:pt x="680885" y="2994952"/>
                  </a:lnTo>
                  <a:lnTo>
                    <a:pt x="665619" y="3007652"/>
                  </a:lnTo>
                  <a:lnTo>
                    <a:pt x="649020" y="2982252"/>
                  </a:lnTo>
                  <a:lnTo>
                    <a:pt x="657212" y="2956852"/>
                  </a:lnTo>
                  <a:lnTo>
                    <a:pt x="675195" y="2931452"/>
                  </a:lnTo>
                  <a:lnTo>
                    <a:pt x="687946" y="2906052"/>
                  </a:lnTo>
                  <a:lnTo>
                    <a:pt x="698855" y="2918752"/>
                  </a:lnTo>
                  <a:lnTo>
                    <a:pt x="716737" y="2931452"/>
                  </a:lnTo>
                  <a:lnTo>
                    <a:pt x="724928" y="2944152"/>
                  </a:lnTo>
                  <a:lnTo>
                    <a:pt x="724928" y="1140752"/>
                  </a:lnTo>
                  <a:lnTo>
                    <a:pt x="705561" y="1140752"/>
                  </a:lnTo>
                  <a:lnTo>
                    <a:pt x="705561" y="2626652"/>
                  </a:lnTo>
                  <a:lnTo>
                    <a:pt x="690600" y="2639352"/>
                  </a:lnTo>
                  <a:lnTo>
                    <a:pt x="681977" y="2639352"/>
                  </a:lnTo>
                  <a:lnTo>
                    <a:pt x="676414" y="2626652"/>
                  </a:lnTo>
                  <a:lnTo>
                    <a:pt x="670661" y="2613952"/>
                  </a:lnTo>
                  <a:lnTo>
                    <a:pt x="679894" y="2613952"/>
                  </a:lnTo>
                  <a:lnTo>
                    <a:pt x="696683" y="2626652"/>
                  </a:lnTo>
                  <a:lnTo>
                    <a:pt x="705561" y="2626652"/>
                  </a:lnTo>
                  <a:lnTo>
                    <a:pt x="705561" y="1140752"/>
                  </a:lnTo>
                  <a:lnTo>
                    <a:pt x="639076" y="1140752"/>
                  </a:lnTo>
                  <a:lnTo>
                    <a:pt x="639076" y="2855252"/>
                  </a:lnTo>
                  <a:lnTo>
                    <a:pt x="628027" y="2855252"/>
                  </a:lnTo>
                  <a:lnTo>
                    <a:pt x="626084" y="2842552"/>
                  </a:lnTo>
                  <a:lnTo>
                    <a:pt x="622261" y="2829852"/>
                  </a:lnTo>
                  <a:lnTo>
                    <a:pt x="620280" y="2817152"/>
                  </a:lnTo>
                  <a:lnTo>
                    <a:pt x="637895" y="2817152"/>
                  </a:lnTo>
                  <a:lnTo>
                    <a:pt x="638162" y="2829852"/>
                  </a:lnTo>
                  <a:lnTo>
                    <a:pt x="638810" y="2842552"/>
                  </a:lnTo>
                  <a:lnTo>
                    <a:pt x="639076" y="2855252"/>
                  </a:lnTo>
                  <a:lnTo>
                    <a:pt x="639076" y="1140752"/>
                  </a:lnTo>
                  <a:lnTo>
                    <a:pt x="546392" y="1140752"/>
                  </a:lnTo>
                  <a:lnTo>
                    <a:pt x="546392" y="1648752"/>
                  </a:lnTo>
                  <a:lnTo>
                    <a:pt x="540956" y="1686852"/>
                  </a:lnTo>
                  <a:lnTo>
                    <a:pt x="539546" y="1699552"/>
                  </a:lnTo>
                  <a:lnTo>
                    <a:pt x="525233" y="1699552"/>
                  </a:lnTo>
                  <a:lnTo>
                    <a:pt x="520992" y="1686852"/>
                  </a:lnTo>
                  <a:lnTo>
                    <a:pt x="511848" y="1674152"/>
                  </a:lnTo>
                  <a:lnTo>
                    <a:pt x="506437" y="1661452"/>
                  </a:lnTo>
                  <a:lnTo>
                    <a:pt x="516204" y="1661452"/>
                  </a:lnTo>
                  <a:lnTo>
                    <a:pt x="525297" y="1648752"/>
                  </a:lnTo>
                  <a:lnTo>
                    <a:pt x="546392" y="1648752"/>
                  </a:lnTo>
                  <a:lnTo>
                    <a:pt x="546392" y="1140752"/>
                  </a:lnTo>
                  <a:lnTo>
                    <a:pt x="433717" y="1140752"/>
                  </a:lnTo>
                  <a:lnTo>
                    <a:pt x="679310" y="3426752"/>
                  </a:lnTo>
                  <a:lnTo>
                    <a:pt x="295414" y="3426752"/>
                  </a:lnTo>
                  <a:lnTo>
                    <a:pt x="33388" y="962952"/>
                  </a:lnTo>
                  <a:lnTo>
                    <a:pt x="1019441" y="962952"/>
                  </a:lnTo>
                  <a:lnTo>
                    <a:pt x="1019441" y="924852"/>
                  </a:lnTo>
                  <a:lnTo>
                    <a:pt x="0" y="924852"/>
                  </a:lnTo>
                  <a:lnTo>
                    <a:pt x="267081" y="3452152"/>
                  </a:lnTo>
                  <a:lnTo>
                    <a:pt x="268592" y="3464852"/>
                  </a:lnTo>
                  <a:lnTo>
                    <a:pt x="682612" y="3464852"/>
                  </a:lnTo>
                  <a:lnTo>
                    <a:pt x="720775" y="3820452"/>
                  </a:lnTo>
                  <a:lnTo>
                    <a:pt x="1658505" y="3820452"/>
                  </a:lnTo>
                  <a:lnTo>
                    <a:pt x="1661807" y="3807752"/>
                  </a:lnTo>
                  <a:lnTo>
                    <a:pt x="1668068" y="3795052"/>
                  </a:lnTo>
                  <a:lnTo>
                    <a:pt x="1679917" y="3795052"/>
                  </a:lnTo>
                  <a:lnTo>
                    <a:pt x="1699971" y="3807752"/>
                  </a:lnTo>
                  <a:lnTo>
                    <a:pt x="1688122" y="3807752"/>
                  </a:lnTo>
                  <a:lnTo>
                    <a:pt x="1682026" y="3820452"/>
                  </a:lnTo>
                  <a:lnTo>
                    <a:pt x="2098167" y="3820452"/>
                  </a:lnTo>
                  <a:lnTo>
                    <a:pt x="2104732" y="3807752"/>
                  </a:lnTo>
                  <a:lnTo>
                    <a:pt x="2112200" y="3807752"/>
                  </a:lnTo>
                  <a:lnTo>
                    <a:pt x="2111641" y="3820452"/>
                  </a:lnTo>
                  <a:lnTo>
                    <a:pt x="4042676" y="3820452"/>
                  </a:lnTo>
                  <a:lnTo>
                    <a:pt x="4051630" y="3807752"/>
                  </a:lnTo>
                  <a:lnTo>
                    <a:pt x="4057662" y="3807752"/>
                  </a:lnTo>
                  <a:lnTo>
                    <a:pt x="4059885" y="3795052"/>
                  </a:lnTo>
                  <a:lnTo>
                    <a:pt x="4059885" y="3756952"/>
                  </a:lnTo>
                  <a:lnTo>
                    <a:pt x="4059885" y="3693452"/>
                  </a:lnTo>
                  <a:close/>
                </a:path>
                <a:path w="5815965" h="3820795">
                  <a:moveTo>
                    <a:pt x="5427916" y="579513"/>
                  </a:moveTo>
                  <a:lnTo>
                    <a:pt x="5424322" y="568972"/>
                  </a:lnTo>
                  <a:lnTo>
                    <a:pt x="5413603" y="563435"/>
                  </a:lnTo>
                  <a:lnTo>
                    <a:pt x="5368264" y="554380"/>
                  </a:lnTo>
                  <a:lnTo>
                    <a:pt x="5336502" y="536752"/>
                  </a:lnTo>
                  <a:lnTo>
                    <a:pt x="5316702" y="511962"/>
                  </a:lnTo>
                  <a:lnTo>
                    <a:pt x="5307317" y="481342"/>
                  </a:lnTo>
                  <a:lnTo>
                    <a:pt x="5306758" y="446303"/>
                  </a:lnTo>
                  <a:lnTo>
                    <a:pt x="5313438" y="408203"/>
                  </a:lnTo>
                  <a:lnTo>
                    <a:pt x="5325783" y="368427"/>
                  </a:lnTo>
                  <a:lnTo>
                    <a:pt x="5342217" y="328333"/>
                  </a:lnTo>
                  <a:lnTo>
                    <a:pt x="5361152" y="289318"/>
                  </a:lnTo>
                  <a:lnTo>
                    <a:pt x="5381015" y="252742"/>
                  </a:lnTo>
                  <a:lnTo>
                    <a:pt x="5417197" y="192443"/>
                  </a:lnTo>
                  <a:lnTo>
                    <a:pt x="5418912" y="180911"/>
                  </a:lnTo>
                  <a:lnTo>
                    <a:pt x="5411952" y="172694"/>
                  </a:lnTo>
                  <a:lnTo>
                    <a:pt x="5401183" y="170599"/>
                  </a:lnTo>
                  <a:lnTo>
                    <a:pt x="5391442" y="177406"/>
                  </a:lnTo>
                  <a:lnTo>
                    <a:pt x="5356022" y="237451"/>
                  </a:lnTo>
                  <a:lnTo>
                    <a:pt x="5337581" y="272313"/>
                  </a:lnTo>
                  <a:lnTo>
                    <a:pt x="5319992" y="309206"/>
                  </a:lnTo>
                  <a:lnTo>
                    <a:pt x="5304282" y="347230"/>
                  </a:lnTo>
                  <a:lnTo>
                    <a:pt x="5291442" y="385508"/>
                  </a:lnTo>
                  <a:lnTo>
                    <a:pt x="5282489" y="423138"/>
                  </a:lnTo>
                  <a:lnTo>
                    <a:pt x="5278437" y="459219"/>
                  </a:lnTo>
                  <a:lnTo>
                    <a:pt x="5280291" y="492861"/>
                  </a:lnTo>
                  <a:lnTo>
                    <a:pt x="5305780" y="549262"/>
                  </a:lnTo>
                  <a:lnTo>
                    <a:pt x="5367032" y="585190"/>
                  </a:lnTo>
                  <a:lnTo>
                    <a:pt x="5413603" y="593229"/>
                  </a:lnTo>
                  <a:lnTo>
                    <a:pt x="5424348" y="589457"/>
                  </a:lnTo>
                  <a:lnTo>
                    <a:pt x="5427916" y="579513"/>
                  </a:lnTo>
                  <a:close/>
                </a:path>
                <a:path w="5815965" h="3820795">
                  <a:moveTo>
                    <a:pt x="5643931" y="674674"/>
                  </a:moveTo>
                  <a:lnTo>
                    <a:pt x="5637136" y="666610"/>
                  </a:lnTo>
                  <a:lnTo>
                    <a:pt x="5626189" y="664400"/>
                  </a:lnTo>
                  <a:lnTo>
                    <a:pt x="5615927" y="670788"/>
                  </a:lnTo>
                  <a:lnTo>
                    <a:pt x="5580126" y="703618"/>
                  </a:lnTo>
                  <a:lnTo>
                    <a:pt x="5534418" y="721398"/>
                  </a:lnTo>
                  <a:lnTo>
                    <a:pt x="5483898" y="725792"/>
                  </a:lnTo>
                  <a:lnTo>
                    <a:pt x="5433657" y="718477"/>
                  </a:lnTo>
                  <a:lnTo>
                    <a:pt x="5388800" y="701090"/>
                  </a:lnTo>
                  <a:lnTo>
                    <a:pt x="5376951" y="699973"/>
                  </a:lnTo>
                  <a:lnTo>
                    <a:pt x="5368595" y="707110"/>
                  </a:lnTo>
                  <a:lnTo>
                    <a:pt x="5366601" y="717677"/>
                  </a:lnTo>
                  <a:lnTo>
                    <a:pt x="5373763" y="726846"/>
                  </a:lnTo>
                  <a:lnTo>
                    <a:pt x="5418404" y="745109"/>
                  </a:lnTo>
                  <a:lnTo>
                    <a:pt x="5467147" y="754456"/>
                  </a:lnTo>
                  <a:lnTo>
                    <a:pt x="5516918" y="754024"/>
                  </a:lnTo>
                  <a:lnTo>
                    <a:pt x="5564657" y="743000"/>
                  </a:lnTo>
                  <a:lnTo>
                    <a:pt x="5607266" y="720547"/>
                  </a:lnTo>
                  <a:lnTo>
                    <a:pt x="5641683" y="685825"/>
                  </a:lnTo>
                  <a:lnTo>
                    <a:pt x="5643931" y="674674"/>
                  </a:lnTo>
                  <a:close/>
                </a:path>
                <a:path w="5815965" h="3820795">
                  <a:moveTo>
                    <a:pt x="5815558" y="81953"/>
                  </a:moveTo>
                  <a:lnTo>
                    <a:pt x="5795696" y="43370"/>
                  </a:lnTo>
                  <a:lnTo>
                    <a:pt x="5752719" y="18478"/>
                  </a:lnTo>
                  <a:lnTo>
                    <a:pt x="5680253" y="0"/>
                  </a:lnTo>
                  <a:lnTo>
                    <a:pt x="5642762" y="88"/>
                  </a:lnTo>
                  <a:lnTo>
                    <a:pt x="5591010" y="10896"/>
                  </a:lnTo>
                  <a:lnTo>
                    <a:pt x="5552757" y="31737"/>
                  </a:lnTo>
                  <a:lnTo>
                    <a:pt x="5552249" y="46202"/>
                  </a:lnTo>
                  <a:lnTo>
                    <a:pt x="5567883" y="56908"/>
                  </a:lnTo>
                  <a:lnTo>
                    <a:pt x="5589155" y="60718"/>
                  </a:lnTo>
                  <a:lnTo>
                    <a:pt x="5611660" y="60820"/>
                  </a:lnTo>
                  <a:lnTo>
                    <a:pt x="5630913" y="60350"/>
                  </a:lnTo>
                  <a:lnTo>
                    <a:pt x="5658866" y="61175"/>
                  </a:lnTo>
                  <a:lnTo>
                    <a:pt x="5686679" y="63182"/>
                  </a:lnTo>
                  <a:lnTo>
                    <a:pt x="5714301" y="66890"/>
                  </a:lnTo>
                  <a:lnTo>
                    <a:pt x="5741619" y="72796"/>
                  </a:lnTo>
                  <a:lnTo>
                    <a:pt x="5757443" y="78206"/>
                  </a:lnTo>
                  <a:lnTo>
                    <a:pt x="5779452" y="85178"/>
                  </a:lnTo>
                  <a:lnTo>
                    <a:pt x="5801030" y="88265"/>
                  </a:lnTo>
                  <a:lnTo>
                    <a:pt x="5815558" y="81953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0" name="object 40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0483" y="5594692"/>
              <a:ext cx="84956" cy="130416"/>
            </a:xfrm>
            <a:prstGeom prst="rect">
              <a:avLst/>
            </a:prstGeom>
          </p:spPr>
        </p:pic>
        <p:sp>
          <p:nvSpPr>
            <p:cNvPr id="401" name="object 401"/>
            <p:cNvSpPr/>
            <p:nvPr/>
          </p:nvSpPr>
          <p:spPr>
            <a:xfrm>
              <a:off x="12444620" y="4251222"/>
              <a:ext cx="3881754" cy="5003800"/>
            </a:xfrm>
            <a:custGeom>
              <a:avLst/>
              <a:gdLst/>
              <a:ahLst/>
              <a:cxnLst/>
              <a:rect l="l" t="t" r="r" b="b"/>
              <a:pathLst>
                <a:path w="3881755" h="5003800">
                  <a:moveTo>
                    <a:pt x="1494610" y="2933699"/>
                  </a:moveTo>
                  <a:lnTo>
                    <a:pt x="1424044" y="2933699"/>
                  </a:lnTo>
                  <a:lnTo>
                    <a:pt x="1379015" y="2920999"/>
                  </a:lnTo>
                  <a:lnTo>
                    <a:pt x="1322624" y="2908299"/>
                  </a:lnTo>
                  <a:lnTo>
                    <a:pt x="1444786" y="2908299"/>
                  </a:lnTo>
                  <a:lnTo>
                    <a:pt x="1473259" y="2857499"/>
                  </a:lnTo>
                  <a:lnTo>
                    <a:pt x="1502998" y="2819399"/>
                  </a:lnTo>
                  <a:lnTo>
                    <a:pt x="1534004" y="2781299"/>
                  </a:lnTo>
                  <a:lnTo>
                    <a:pt x="1566279" y="2743199"/>
                  </a:lnTo>
                  <a:lnTo>
                    <a:pt x="1599825" y="2705099"/>
                  </a:lnTo>
                  <a:lnTo>
                    <a:pt x="1634642" y="2679699"/>
                  </a:lnTo>
                  <a:lnTo>
                    <a:pt x="1670733" y="2641599"/>
                  </a:lnTo>
                  <a:lnTo>
                    <a:pt x="1708098" y="2616199"/>
                  </a:lnTo>
                  <a:lnTo>
                    <a:pt x="1746740" y="2590799"/>
                  </a:lnTo>
                  <a:lnTo>
                    <a:pt x="1786659" y="2565399"/>
                  </a:lnTo>
                  <a:lnTo>
                    <a:pt x="1827858" y="2552699"/>
                  </a:lnTo>
                  <a:lnTo>
                    <a:pt x="1870337" y="2527299"/>
                  </a:lnTo>
                  <a:lnTo>
                    <a:pt x="1914099" y="2514599"/>
                  </a:lnTo>
                  <a:lnTo>
                    <a:pt x="2056611" y="2514599"/>
                  </a:lnTo>
                  <a:lnTo>
                    <a:pt x="2102773" y="2501899"/>
                  </a:lnTo>
                  <a:lnTo>
                    <a:pt x="2146421" y="2489199"/>
                  </a:lnTo>
                  <a:lnTo>
                    <a:pt x="2183730" y="2476499"/>
                  </a:lnTo>
                  <a:lnTo>
                    <a:pt x="2203740" y="2425699"/>
                  </a:lnTo>
                  <a:lnTo>
                    <a:pt x="2204821" y="2400299"/>
                  </a:lnTo>
                  <a:lnTo>
                    <a:pt x="2203424" y="2374899"/>
                  </a:lnTo>
                  <a:lnTo>
                    <a:pt x="2202807" y="2374899"/>
                  </a:lnTo>
                  <a:lnTo>
                    <a:pt x="2202190" y="2362199"/>
                  </a:lnTo>
                  <a:lnTo>
                    <a:pt x="2201910" y="2362199"/>
                  </a:lnTo>
                  <a:lnTo>
                    <a:pt x="2201123" y="2336799"/>
                  </a:lnTo>
                  <a:lnTo>
                    <a:pt x="2200500" y="2311399"/>
                  </a:lnTo>
                  <a:lnTo>
                    <a:pt x="2199992" y="2298699"/>
                  </a:lnTo>
                  <a:lnTo>
                    <a:pt x="2199553" y="2273299"/>
                  </a:lnTo>
                  <a:lnTo>
                    <a:pt x="2096987" y="2222499"/>
                  </a:lnTo>
                  <a:lnTo>
                    <a:pt x="2060252" y="2197099"/>
                  </a:lnTo>
                  <a:lnTo>
                    <a:pt x="2025553" y="2158999"/>
                  </a:lnTo>
                  <a:lnTo>
                    <a:pt x="1993040" y="2133599"/>
                  </a:lnTo>
                  <a:lnTo>
                    <a:pt x="1962859" y="2095499"/>
                  </a:lnTo>
                  <a:lnTo>
                    <a:pt x="1935160" y="2057399"/>
                  </a:lnTo>
                  <a:lnTo>
                    <a:pt x="1910091" y="2019299"/>
                  </a:lnTo>
                  <a:lnTo>
                    <a:pt x="1860943" y="2019299"/>
                  </a:lnTo>
                  <a:lnTo>
                    <a:pt x="1814041" y="2006599"/>
                  </a:lnTo>
                  <a:lnTo>
                    <a:pt x="1772620" y="1981199"/>
                  </a:lnTo>
                  <a:lnTo>
                    <a:pt x="1739915" y="1943099"/>
                  </a:lnTo>
                  <a:lnTo>
                    <a:pt x="1716426" y="1892299"/>
                  </a:lnTo>
                  <a:lnTo>
                    <a:pt x="1715589" y="1854199"/>
                  </a:lnTo>
                  <a:lnTo>
                    <a:pt x="1724709" y="1828799"/>
                  </a:lnTo>
                  <a:lnTo>
                    <a:pt x="1726168" y="1816099"/>
                  </a:lnTo>
                  <a:lnTo>
                    <a:pt x="1729759" y="1803399"/>
                  </a:lnTo>
                  <a:lnTo>
                    <a:pt x="1705446" y="1790699"/>
                  </a:lnTo>
                  <a:lnTo>
                    <a:pt x="1683968" y="1765299"/>
                  </a:lnTo>
                  <a:lnTo>
                    <a:pt x="1666014" y="1752599"/>
                  </a:lnTo>
                  <a:lnTo>
                    <a:pt x="1652274" y="1727199"/>
                  </a:lnTo>
                  <a:lnTo>
                    <a:pt x="1644322" y="1701799"/>
                  </a:lnTo>
                  <a:lnTo>
                    <a:pt x="1636086" y="1676399"/>
                  </a:lnTo>
                  <a:lnTo>
                    <a:pt x="1629534" y="1650999"/>
                  </a:lnTo>
                  <a:lnTo>
                    <a:pt x="1626632" y="1638299"/>
                  </a:lnTo>
                  <a:lnTo>
                    <a:pt x="1620635" y="1625599"/>
                  </a:lnTo>
                  <a:lnTo>
                    <a:pt x="1608998" y="1625599"/>
                  </a:lnTo>
                  <a:lnTo>
                    <a:pt x="1603347" y="1612899"/>
                  </a:lnTo>
                  <a:lnTo>
                    <a:pt x="1572721" y="1574799"/>
                  </a:lnTo>
                  <a:lnTo>
                    <a:pt x="1554519" y="1536699"/>
                  </a:lnTo>
                  <a:lnTo>
                    <a:pt x="1546648" y="1498599"/>
                  </a:lnTo>
                  <a:lnTo>
                    <a:pt x="1546740" y="1485899"/>
                  </a:lnTo>
                  <a:lnTo>
                    <a:pt x="1546831" y="1473199"/>
                  </a:lnTo>
                  <a:lnTo>
                    <a:pt x="1546923" y="1460499"/>
                  </a:lnTo>
                  <a:lnTo>
                    <a:pt x="1547015" y="1447799"/>
                  </a:lnTo>
                  <a:lnTo>
                    <a:pt x="1501017" y="1435099"/>
                  </a:lnTo>
                  <a:lnTo>
                    <a:pt x="1459870" y="1422399"/>
                  </a:lnTo>
                  <a:lnTo>
                    <a:pt x="1424004" y="1384299"/>
                  </a:lnTo>
                  <a:lnTo>
                    <a:pt x="1393848" y="1346199"/>
                  </a:lnTo>
                  <a:lnTo>
                    <a:pt x="1369828" y="1295399"/>
                  </a:lnTo>
                  <a:lnTo>
                    <a:pt x="1352375" y="1257299"/>
                  </a:lnTo>
                  <a:lnTo>
                    <a:pt x="1340529" y="1206499"/>
                  </a:lnTo>
                  <a:lnTo>
                    <a:pt x="1336307" y="1155699"/>
                  </a:lnTo>
                  <a:lnTo>
                    <a:pt x="1339092" y="1104899"/>
                  </a:lnTo>
                  <a:lnTo>
                    <a:pt x="1348265" y="1066799"/>
                  </a:lnTo>
                  <a:lnTo>
                    <a:pt x="1363209" y="1015999"/>
                  </a:lnTo>
                  <a:lnTo>
                    <a:pt x="1383305" y="977899"/>
                  </a:lnTo>
                  <a:lnTo>
                    <a:pt x="1407935" y="927099"/>
                  </a:lnTo>
                  <a:lnTo>
                    <a:pt x="1436482" y="888999"/>
                  </a:lnTo>
                  <a:lnTo>
                    <a:pt x="1480667" y="838199"/>
                  </a:lnTo>
                  <a:lnTo>
                    <a:pt x="1535120" y="800099"/>
                  </a:lnTo>
                  <a:lnTo>
                    <a:pt x="1533044" y="787399"/>
                  </a:lnTo>
                  <a:lnTo>
                    <a:pt x="1530350" y="787399"/>
                  </a:lnTo>
                  <a:lnTo>
                    <a:pt x="1517834" y="736599"/>
                  </a:lnTo>
                  <a:lnTo>
                    <a:pt x="1515884" y="698499"/>
                  </a:lnTo>
                  <a:lnTo>
                    <a:pt x="1523460" y="647699"/>
                  </a:lnTo>
                  <a:lnTo>
                    <a:pt x="1539525" y="609599"/>
                  </a:lnTo>
                  <a:lnTo>
                    <a:pt x="1563041" y="571499"/>
                  </a:lnTo>
                  <a:lnTo>
                    <a:pt x="1592967" y="546099"/>
                  </a:lnTo>
                  <a:lnTo>
                    <a:pt x="1628267" y="520699"/>
                  </a:lnTo>
                  <a:lnTo>
                    <a:pt x="1667901" y="495299"/>
                  </a:lnTo>
                  <a:lnTo>
                    <a:pt x="1710831" y="482599"/>
                  </a:lnTo>
                  <a:lnTo>
                    <a:pt x="1756018" y="469899"/>
                  </a:lnTo>
                  <a:lnTo>
                    <a:pt x="1754839" y="469899"/>
                  </a:lnTo>
                  <a:lnTo>
                    <a:pt x="1755200" y="431799"/>
                  </a:lnTo>
                  <a:lnTo>
                    <a:pt x="1755320" y="419099"/>
                  </a:lnTo>
                  <a:lnTo>
                    <a:pt x="1762195" y="368299"/>
                  </a:lnTo>
                  <a:lnTo>
                    <a:pt x="1774975" y="330199"/>
                  </a:lnTo>
                  <a:lnTo>
                    <a:pt x="1793171" y="292099"/>
                  </a:lnTo>
                  <a:lnTo>
                    <a:pt x="1816294" y="253999"/>
                  </a:lnTo>
                  <a:lnTo>
                    <a:pt x="1875364" y="203199"/>
                  </a:lnTo>
                  <a:lnTo>
                    <a:pt x="1910333" y="177799"/>
                  </a:lnTo>
                  <a:lnTo>
                    <a:pt x="1948274" y="165099"/>
                  </a:lnTo>
                  <a:lnTo>
                    <a:pt x="1988695" y="139699"/>
                  </a:lnTo>
                  <a:lnTo>
                    <a:pt x="2031110" y="126999"/>
                  </a:lnTo>
                  <a:lnTo>
                    <a:pt x="2383476" y="126999"/>
                  </a:lnTo>
                  <a:lnTo>
                    <a:pt x="2471968" y="76199"/>
                  </a:lnTo>
                  <a:lnTo>
                    <a:pt x="2517398" y="50799"/>
                  </a:lnTo>
                  <a:lnTo>
                    <a:pt x="2563703" y="38099"/>
                  </a:lnTo>
                  <a:lnTo>
                    <a:pt x="2610949" y="12699"/>
                  </a:lnTo>
                  <a:lnTo>
                    <a:pt x="2659200" y="0"/>
                  </a:lnTo>
                  <a:lnTo>
                    <a:pt x="2859650" y="0"/>
                  </a:lnTo>
                  <a:lnTo>
                    <a:pt x="2954582" y="25399"/>
                  </a:lnTo>
                  <a:lnTo>
                    <a:pt x="3000217" y="50799"/>
                  </a:lnTo>
                  <a:lnTo>
                    <a:pt x="3044449" y="76199"/>
                  </a:lnTo>
                  <a:lnTo>
                    <a:pt x="3087142" y="101599"/>
                  </a:lnTo>
                  <a:lnTo>
                    <a:pt x="3128159" y="126999"/>
                  </a:lnTo>
                  <a:lnTo>
                    <a:pt x="3167363" y="152399"/>
                  </a:lnTo>
                  <a:lnTo>
                    <a:pt x="3204617" y="190499"/>
                  </a:lnTo>
                  <a:lnTo>
                    <a:pt x="3239785" y="228599"/>
                  </a:lnTo>
                  <a:lnTo>
                    <a:pt x="3272729" y="253999"/>
                  </a:lnTo>
                  <a:lnTo>
                    <a:pt x="3303313" y="292099"/>
                  </a:lnTo>
                  <a:lnTo>
                    <a:pt x="3345589" y="317499"/>
                  </a:lnTo>
                  <a:lnTo>
                    <a:pt x="3387001" y="330199"/>
                  </a:lnTo>
                  <a:lnTo>
                    <a:pt x="3427379" y="355599"/>
                  </a:lnTo>
                  <a:lnTo>
                    <a:pt x="3466558" y="380999"/>
                  </a:lnTo>
                  <a:lnTo>
                    <a:pt x="3504367" y="406399"/>
                  </a:lnTo>
                  <a:lnTo>
                    <a:pt x="3540638" y="431799"/>
                  </a:lnTo>
                  <a:lnTo>
                    <a:pt x="3575205" y="469899"/>
                  </a:lnTo>
                  <a:lnTo>
                    <a:pt x="3607897" y="495299"/>
                  </a:lnTo>
                  <a:lnTo>
                    <a:pt x="2998098" y="495299"/>
                  </a:lnTo>
                  <a:lnTo>
                    <a:pt x="2963877" y="507999"/>
                  </a:lnTo>
                  <a:lnTo>
                    <a:pt x="2948934" y="507999"/>
                  </a:lnTo>
                  <a:lnTo>
                    <a:pt x="2948036" y="520699"/>
                  </a:lnTo>
                  <a:lnTo>
                    <a:pt x="2969308" y="533399"/>
                  </a:lnTo>
                  <a:lnTo>
                    <a:pt x="2980426" y="533399"/>
                  </a:lnTo>
                  <a:lnTo>
                    <a:pt x="2992137" y="546099"/>
                  </a:lnTo>
                  <a:lnTo>
                    <a:pt x="3648029" y="546099"/>
                  </a:lnTo>
                  <a:lnTo>
                    <a:pt x="3666989" y="571499"/>
                  </a:lnTo>
                  <a:lnTo>
                    <a:pt x="3693052" y="596899"/>
                  </a:lnTo>
                  <a:lnTo>
                    <a:pt x="3700891" y="609599"/>
                  </a:lnTo>
                  <a:lnTo>
                    <a:pt x="3137111" y="609599"/>
                  </a:lnTo>
                  <a:lnTo>
                    <a:pt x="3121523" y="622299"/>
                  </a:lnTo>
                  <a:lnTo>
                    <a:pt x="3136125" y="647699"/>
                  </a:lnTo>
                  <a:lnTo>
                    <a:pt x="3155188" y="673099"/>
                  </a:lnTo>
                  <a:lnTo>
                    <a:pt x="3403081" y="673099"/>
                  </a:lnTo>
                  <a:lnTo>
                    <a:pt x="3427312" y="698499"/>
                  </a:lnTo>
                  <a:lnTo>
                    <a:pt x="3743343" y="698499"/>
                  </a:lnTo>
                  <a:lnTo>
                    <a:pt x="3749316" y="711199"/>
                  </a:lnTo>
                  <a:lnTo>
                    <a:pt x="3102713" y="711199"/>
                  </a:lnTo>
                  <a:lnTo>
                    <a:pt x="3098855" y="723899"/>
                  </a:lnTo>
                  <a:lnTo>
                    <a:pt x="2270193" y="723899"/>
                  </a:lnTo>
                  <a:lnTo>
                    <a:pt x="2236589" y="761999"/>
                  </a:lnTo>
                  <a:lnTo>
                    <a:pt x="2196025" y="787399"/>
                  </a:lnTo>
                  <a:lnTo>
                    <a:pt x="2150380" y="800099"/>
                  </a:lnTo>
                  <a:lnTo>
                    <a:pt x="2101532" y="812799"/>
                  </a:lnTo>
                  <a:lnTo>
                    <a:pt x="2098783" y="812799"/>
                  </a:lnTo>
                  <a:lnTo>
                    <a:pt x="2071338" y="850899"/>
                  </a:lnTo>
                  <a:lnTo>
                    <a:pt x="2045716" y="901699"/>
                  </a:lnTo>
                  <a:lnTo>
                    <a:pt x="2021748" y="952499"/>
                  </a:lnTo>
                  <a:lnTo>
                    <a:pt x="1999264" y="990599"/>
                  </a:lnTo>
                  <a:lnTo>
                    <a:pt x="1993971" y="1003299"/>
                  </a:lnTo>
                  <a:lnTo>
                    <a:pt x="1629606" y="1003299"/>
                  </a:lnTo>
                  <a:lnTo>
                    <a:pt x="1622480" y="1015999"/>
                  </a:lnTo>
                  <a:lnTo>
                    <a:pt x="1643563" y="1041399"/>
                  </a:lnTo>
                  <a:lnTo>
                    <a:pt x="1650478" y="1054099"/>
                  </a:lnTo>
                  <a:lnTo>
                    <a:pt x="1970014" y="1054099"/>
                  </a:lnTo>
                  <a:lnTo>
                    <a:pt x="1960426" y="1079499"/>
                  </a:lnTo>
                  <a:lnTo>
                    <a:pt x="1371789" y="1079499"/>
                  </a:lnTo>
                  <a:lnTo>
                    <a:pt x="1365713" y="1104899"/>
                  </a:lnTo>
                  <a:lnTo>
                    <a:pt x="1363415" y="1142999"/>
                  </a:lnTo>
                  <a:lnTo>
                    <a:pt x="1365303" y="1181099"/>
                  </a:lnTo>
                  <a:lnTo>
                    <a:pt x="1371789" y="1206499"/>
                  </a:lnTo>
                  <a:lnTo>
                    <a:pt x="1386020" y="1257299"/>
                  </a:lnTo>
                  <a:lnTo>
                    <a:pt x="1406416" y="1308099"/>
                  </a:lnTo>
                  <a:lnTo>
                    <a:pt x="1433024" y="1346199"/>
                  </a:lnTo>
                  <a:lnTo>
                    <a:pt x="1465893" y="1384299"/>
                  </a:lnTo>
                  <a:lnTo>
                    <a:pt x="1505070" y="1409699"/>
                  </a:lnTo>
                  <a:lnTo>
                    <a:pt x="1550606" y="1422399"/>
                  </a:lnTo>
                  <a:lnTo>
                    <a:pt x="1875865" y="1422399"/>
                  </a:lnTo>
                  <a:lnTo>
                    <a:pt x="1873494" y="1447799"/>
                  </a:lnTo>
                  <a:lnTo>
                    <a:pt x="1872362" y="1460499"/>
                  </a:lnTo>
                  <a:lnTo>
                    <a:pt x="1871376" y="1473199"/>
                  </a:lnTo>
                  <a:lnTo>
                    <a:pt x="1867900" y="1511299"/>
                  </a:lnTo>
                  <a:lnTo>
                    <a:pt x="1865339" y="1562099"/>
                  </a:lnTo>
                  <a:lnTo>
                    <a:pt x="1863680" y="1600199"/>
                  </a:lnTo>
                  <a:lnTo>
                    <a:pt x="1862911" y="1650999"/>
                  </a:lnTo>
                  <a:lnTo>
                    <a:pt x="1863016" y="1701799"/>
                  </a:lnTo>
                  <a:lnTo>
                    <a:pt x="1865335" y="1752599"/>
                  </a:lnTo>
                  <a:lnTo>
                    <a:pt x="1871075" y="1803399"/>
                  </a:lnTo>
                  <a:lnTo>
                    <a:pt x="1880178" y="1854199"/>
                  </a:lnTo>
                  <a:lnTo>
                    <a:pt x="1892587" y="1904999"/>
                  </a:lnTo>
                  <a:lnTo>
                    <a:pt x="1751529" y="1904999"/>
                  </a:lnTo>
                  <a:lnTo>
                    <a:pt x="1756229" y="1917699"/>
                  </a:lnTo>
                  <a:lnTo>
                    <a:pt x="1757107" y="1917699"/>
                  </a:lnTo>
                  <a:lnTo>
                    <a:pt x="1763333" y="1930399"/>
                  </a:lnTo>
                  <a:lnTo>
                    <a:pt x="1769842" y="1943099"/>
                  </a:lnTo>
                  <a:lnTo>
                    <a:pt x="1776273" y="1943099"/>
                  </a:lnTo>
                  <a:lnTo>
                    <a:pt x="1801339" y="1968499"/>
                  </a:lnTo>
                  <a:lnTo>
                    <a:pt x="1830529" y="1981199"/>
                  </a:lnTo>
                  <a:lnTo>
                    <a:pt x="1862623" y="1993899"/>
                  </a:lnTo>
                  <a:lnTo>
                    <a:pt x="1933176" y="1993899"/>
                  </a:lnTo>
                  <a:lnTo>
                    <a:pt x="1951427" y="2031999"/>
                  </a:lnTo>
                  <a:lnTo>
                    <a:pt x="1978682" y="2070099"/>
                  </a:lnTo>
                  <a:lnTo>
                    <a:pt x="2008652" y="2108199"/>
                  </a:lnTo>
                  <a:lnTo>
                    <a:pt x="2041133" y="2133599"/>
                  </a:lnTo>
                  <a:lnTo>
                    <a:pt x="2075920" y="2171699"/>
                  </a:lnTo>
                  <a:lnTo>
                    <a:pt x="2112810" y="2197099"/>
                  </a:lnTo>
                  <a:lnTo>
                    <a:pt x="2158560" y="2222499"/>
                  </a:lnTo>
                  <a:lnTo>
                    <a:pt x="2203920" y="2235199"/>
                  </a:lnTo>
                  <a:lnTo>
                    <a:pt x="2249415" y="2260599"/>
                  </a:lnTo>
                  <a:lnTo>
                    <a:pt x="2295570" y="2273299"/>
                  </a:lnTo>
                  <a:lnTo>
                    <a:pt x="2350091" y="2273299"/>
                  </a:lnTo>
                  <a:lnTo>
                    <a:pt x="2355141" y="2285999"/>
                  </a:lnTo>
                  <a:lnTo>
                    <a:pt x="2356039" y="2285999"/>
                  </a:lnTo>
                  <a:lnTo>
                    <a:pt x="2356319" y="2298699"/>
                  </a:lnTo>
                  <a:lnTo>
                    <a:pt x="2355141" y="2298699"/>
                  </a:lnTo>
                  <a:lnTo>
                    <a:pt x="2351520" y="2324099"/>
                  </a:lnTo>
                  <a:lnTo>
                    <a:pt x="2343302" y="2349499"/>
                  </a:lnTo>
                  <a:lnTo>
                    <a:pt x="2331170" y="2387599"/>
                  </a:lnTo>
                  <a:lnTo>
                    <a:pt x="2315809" y="2412999"/>
                  </a:lnTo>
                  <a:lnTo>
                    <a:pt x="2303870" y="2438399"/>
                  </a:lnTo>
                  <a:lnTo>
                    <a:pt x="2286998" y="2451099"/>
                  </a:lnTo>
                  <a:lnTo>
                    <a:pt x="2266716" y="2476499"/>
                  </a:lnTo>
                  <a:lnTo>
                    <a:pt x="2244552" y="2489199"/>
                  </a:lnTo>
                  <a:lnTo>
                    <a:pt x="2276006" y="2501899"/>
                  </a:lnTo>
                  <a:lnTo>
                    <a:pt x="2195401" y="2501899"/>
                  </a:lnTo>
                  <a:lnTo>
                    <a:pt x="2153156" y="2527299"/>
                  </a:lnTo>
                  <a:lnTo>
                    <a:pt x="2106392" y="2539999"/>
                  </a:lnTo>
                  <a:lnTo>
                    <a:pt x="1960930" y="2539999"/>
                  </a:lnTo>
                  <a:lnTo>
                    <a:pt x="1827339" y="2578099"/>
                  </a:lnTo>
                  <a:lnTo>
                    <a:pt x="1740181" y="2628899"/>
                  </a:lnTo>
                  <a:lnTo>
                    <a:pt x="1697269" y="2666999"/>
                  </a:lnTo>
                  <a:lnTo>
                    <a:pt x="1654845" y="2692399"/>
                  </a:lnTo>
                  <a:lnTo>
                    <a:pt x="1612942" y="2743199"/>
                  </a:lnTo>
                  <a:lnTo>
                    <a:pt x="1576305" y="2781299"/>
                  </a:lnTo>
                  <a:lnTo>
                    <a:pt x="1541109" y="2819399"/>
                  </a:lnTo>
                  <a:lnTo>
                    <a:pt x="1507323" y="2870199"/>
                  </a:lnTo>
                  <a:lnTo>
                    <a:pt x="1474916" y="2920999"/>
                  </a:lnTo>
                  <a:lnTo>
                    <a:pt x="1490738" y="2920999"/>
                  </a:lnTo>
                  <a:lnTo>
                    <a:pt x="1494610" y="2933699"/>
                  </a:lnTo>
                  <a:close/>
                </a:path>
                <a:path w="3881755" h="5003800">
                  <a:moveTo>
                    <a:pt x="2383476" y="126999"/>
                  </a:moveTo>
                  <a:lnTo>
                    <a:pt x="2075028" y="126999"/>
                  </a:lnTo>
                  <a:lnTo>
                    <a:pt x="2119961" y="114299"/>
                  </a:lnTo>
                  <a:lnTo>
                    <a:pt x="2342726" y="114299"/>
                  </a:lnTo>
                  <a:lnTo>
                    <a:pt x="2383476" y="126999"/>
                  </a:lnTo>
                  <a:close/>
                </a:path>
                <a:path w="3881755" h="5003800">
                  <a:moveTo>
                    <a:pt x="3648029" y="546099"/>
                  </a:moveTo>
                  <a:lnTo>
                    <a:pt x="2992137" y="546099"/>
                  </a:lnTo>
                  <a:lnTo>
                    <a:pt x="3004172" y="520699"/>
                  </a:lnTo>
                  <a:lnTo>
                    <a:pt x="3011042" y="507999"/>
                  </a:lnTo>
                  <a:lnTo>
                    <a:pt x="3019574" y="495299"/>
                  </a:lnTo>
                  <a:lnTo>
                    <a:pt x="3607897" y="495299"/>
                  </a:lnTo>
                  <a:lnTo>
                    <a:pt x="3638548" y="533399"/>
                  </a:lnTo>
                  <a:lnTo>
                    <a:pt x="3648029" y="546099"/>
                  </a:lnTo>
                  <a:close/>
                </a:path>
                <a:path w="3881755" h="5003800">
                  <a:moveTo>
                    <a:pt x="3403081" y="673099"/>
                  </a:moveTo>
                  <a:lnTo>
                    <a:pt x="3155188" y="673099"/>
                  </a:lnTo>
                  <a:lnTo>
                    <a:pt x="3162171" y="660399"/>
                  </a:lnTo>
                  <a:lnTo>
                    <a:pt x="3168254" y="647699"/>
                  </a:lnTo>
                  <a:lnTo>
                    <a:pt x="3173990" y="634999"/>
                  </a:lnTo>
                  <a:lnTo>
                    <a:pt x="3179931" y="634999"/>
                  </a:lnTo>
                  <a:lnTo>
                    <a:pt x="3164690" y="622299"/>
                  </a:lnTo>
                  <a:lnTo>
                    <a:pt x="3150959" y="609599"/>
                  </a:lnTo>
                  <a:lnTo>
                    <a:pt x="3700891" y="609599"/>
                  </a:lnTo>
                  <a:lnTo>
                    <a:pt x="3708730" y="622299"/>
                  </a:lnTo>
                  <a:lnTo>
                    <a:pt x="3427930" y="622299"/>
                  </a:lnTo>
                  <a:lnTo>
                    <a:pt x="3403263" y="634999"/>
                  </a:lnTo>
                  <a:lnTo>
                    <a:pt x="3393047" y="647699"/>
                  </a:lnTo>
                  <a:lnTo>
                    <a:pt x="3382594" y="660399"/>
                  </a:lnTo>
                  <a:lnTo>
                    <a:pt x="3392998" y="660399"/>
                  </a:lnTo>
                  <a:lnTo>
                    <a:pt x="3403081" y="673099"/>
                  </a:lnTo>
                  <a:close/>
                </a:path>
                <a:path w="3881755" h="5003800">
                  <a:moveTo>
                    <a:pt x="3743343" y="698499"/>
                  </a:moveTo>
                  <a:lnTo>
                    <a:pt x="3427312" y="698499"/>
                  </a:lnTo>
                  <a:lnTo>
                    <a:pt x="3427369" y="673099"/>
                  </a:lnTo>
                  <a:lnTo>
                    <a:pt x="3427930" y="622299"/>
                  </a:lnTo>
                  <a:lnTo>
                    <a:pt x="3708730" y="622299"/>
                  </a:lnTo>
                  <a:lnTo>
                    <a:pt x="3716569" y="634999"/>
                  </a:lnTo>
                  <a:lnTo>
                    <a:pt x="3551368" y="634999"/>
                  </a:lnTo>
                  <a:lnTo>
                    <a:pt x="3566020" y="647699"/>
                  </a:lnTo>
                  <a:lnTo>
                    <a:pt x="3599340" y="685799"/>
                  </a:lnTo>
                  <a:lnTo>
                    <a:pt x="3737370" y="685799"/>
                  </a:lnTo>
                  <a:lnTo>
                    <a:pt x="3743343" y="698499"/>
                  </a:lnTo>
                  <a:close/>
                </a:path>
                <a:path w="3881755" h="5003800">
                  <a:moveTo>
                    <a:pt x="3737370" y="685799"/>
                  </a:moveTo>
                  <a:lnTo>
                    <a:pt x="3622996" y="685799"/>
                  </a:lnTo>
                  <a:lnTo>
                    <a:pt x="3645510" y="673099"/>
                  </a:lnTo>
                  <a:lnTo>
                    <a:pt x="3688777" y="673099"/>
                  </a:lnTo>
                  <a:lnTo>
                    <a:pt x="3688440" y="660399"/>
                  </a:lnTo>
                  <a:lnTo>
                    <a:pt x="3688159" y="647699"/>
                  </a:lnTo>
                  <a:lnTo>
                    <a:pt x="3657483" y="634999"/>
                  </a:lnTo>
                  <a:lnTo>
                    <a:pt x="3716569" y="634999"/>
                  </a:lnTo>
                  <a:lnTo>
                    <a:pt x="3737370" y="685799"/>
                  </a:lnTo>
                  <a:close/>
                </a:path>
                <a:path w="3881755" h="5003800">
                  <a:moveTo>
                    <a:pt x="3765201" y="749299"/>
                  </a:moveTo>
                  <a:lnTo>
                    <a:pt x="3088021" y="749299"/>
                  </a:lnTo>
                  <a:lnTo>
                    <a:pt x="3097663" y="736599"/>
                  </a:lnTo>
                  <a:lnTo>
                    <a:pt x="3112379" y="736599"/>
                  </a:lnTo>
                  <a:lnTo>
                    <a:pt x="3115954" y="723899"/>
                  </a:lnTo>
                  <a:lnTo>
                    <a:pt x="3119929" y="723899"/>
                  </a:lnTo>
                  <a:lnTo>
                    <a:pt x="3125114" y="711199"/>
                  </a:lnTo>
                  <a:lnTo>
                    <a:pt x="3749316" y="711199"/>
                  </a:lnTo>
                  <a:lnTo>
                    <a:pt x="3755289" y="723899"/>
                  </a:lnTo>
                  <a:lnTo>
                    <a:pt x="3765201" y="749299"/>
                  </a:lnTo>
                  <a:close/>
                </a:path>
                <a:path w="3881755" h="5003800">
                  <a:moveTo>
                    <a:pt x="2379936" y="838199"/>
                  </a:moveTo>
                  <a:lnTo>
                    <a:pt x="2335218" y="825499"/>
                  </a:lnTo>
                  <a:lnTo>
                    <a:pt x="2299145" y="812799"/>
                  </a:lnTo>
                  <a:lnTo>
                    <a:pt x="2272802" y="761999"/>
                  </a:lnTo>
                  <a:lnTo>
                    <a:pt x="2267079" y="749299"/>
                  </a:lnTo>
                  <a:lnTo>
                    <a:pt x="2270193" y="723899"/>
                  </a:lnTo>
                  <a:lnTo>
                    <a:pt x="3089990" y="723899"/>
                  </a:lnTo>
                  <a:lnTo>
                    <a:pt x="3083595" y="736599"/>
                  </a:lnTo>
                  <a:lnTo>
                    <a:pt x="3074392" y="749299"/>
                  </a:lnTo>
                  <a:lnTo>
                    <a:pt x="3765201" y="749299"/>
                  </a:lnTo>
                  <a:lnTo>
                    <a:pt x="3770157" y="761999"/>
                  </a:lnTo>
                  <a:lnTo>
                    <a:pt x="3774040" y="774699"/>
                  </a:lnTo>
                  <a:lnTo>
                    <a:pt x="2509270" y="774699"/>
                  </a:lnTo>
                  <a:lnTo>
                    <a:pt x="2472632" y="800099"/>
                  </a:lnTo>
                  <a:lnTo>
                    <a:pt x="2427631" y="825499"/>
                  </a:lnTo>
                  <a:lnTo>
                    <a:pt x="2379936" y="838199"/>
                  </a:lnTo>
                  <a:close/>
                </a:path>
                <a:path w="3881755" h="5003800">
                  <a:moveTo>
                    <a:pt x="3495592" y="2095499"/>
                  </a:moveTo>
                  <a:lnTo>
                    <a:pt x="3410368" y="2095499"/>
                  </a:lnTo>
                  <a:lnTo>
                    <a:pt x="3411546" y="2082799"/>
                  </a:lnTo>
                  <a:lnTo>
                    <a:pt x="3401625" y="2082799"/>
                  </a:lnTo>
                  <a:lnTo>
                    <a:pt x="3391263" y="2070099"/>
                  </a:lnTo>
                  <a:lnTo>
                    <a:pt x="3380017" y="2070099"/>
                  </a:lnTo>
                  <a:lnTo>
                    <a:pt x="3367445" y="2057399"/>
                  </a:lnTo>
                  <a:lnTo>
                    <a:pt x="2865445" y="2057399"/>
                  </a:lnTo>
                  <a:lnTo>
                    <a:pt x="2837671" y="2031999"/>
                  </a:lnTo>
                  <a:lnTo>
                    <a:pt x="2824558" y="2006599"/>
                  </a:lnTo>
                  <a:lnTo>
                    <a:pt x="2824145" y="1968499"/>
                  </a:lnTo>
                  <a:lnTo>
                    <a:pt x="2834469" y="1930399"/>
                  </a:lnTo>
                  <a:lnTo>
                    <a:pt x="2853567" y="1892299"/>
                  </a:lnTo>
                  <a:lnTo>
                    <a:pt x="2879476" y="1866899"/>
                  </a:lnTo>
                  <a:lnTo>
                    <a:pt x="2910234" y="1841499"/>
                  </a:lnTo>
                  <a:lnTo>
                    <a:pt x="2943879" y="1816099"/>
                  </a:lnTo>
                  <a:lnTo>
                    <a:pt x="3045244" y="1816099"/>
                  </a:lnTo>
                  <a:lnTo>
                    <a:pt x="3065088" y="1803399"/>
                  </a:lnTo>
                  <a:lnTo>
                    <a:pt x="3081293" y="1790699"/>
                  </a:lnTo>
                  <a:lnTo>
                    <a:pt x="3090229" y="1777999"/>
                  </a:lnTo>
                  <a:lnTo>
                    <a:pt x="3098245" y="1777999"/>
                  </a:lnTo>
                  <a:lnTo>
                    <a:pt x="3105303" y="1765299"/>
                  </a:lnTo>
                  <a:lnTo>
                    <a:pt x="3111367" y="1752599"/>
                  </a:lnTo>
                  <a:lnTo>
                    <a:pt x="3121298" y="1727199"/>
                  </a:lnTo>
                  <a:lnTo>
                    <a:pt x="3125885" y="1689099"/>
                  </a:lnTo>
                  <a:lnTo>
                    <a:pt x="3124938" y="1663699"/>
                  </a:lnTo>
                  <a:lnTo>
                    <a:pt x="3118268" y="1625599"/>
                  </a:lnTo>
                  <a:lnTo>
                    <a:pt x="3088216" y="1574799"/>
                  </a:lnTo>
                  <a:lnTo>
                    <a:pt x="3041625" y="1549399"/>
                  </a:lnTo>
                  <a:lnTo>
                    <a:pt x="3034162" y="1549399"/>
                  </a:lnTo>
                  <a:lnTo>
                    <a:pt x="3018059" y="1536699"/>
                  </a:lnTo>
                  <a:lnTo>
                    <a:pt x="3006445" y="1536699"/>
                  </a:lnTo>
                  <a:lnTo>
                    <a:pt x="3006164" y="1523999"/>
                  </a:lnTo>
                  <a:lnTo>
                    <a:pt x="2960859" y="1511299"/>
                  </a:lnTo>
                  <a:lnTo>
                    <a:pt x="2919841" y="1485899"/>
                  </a:lnTo>
                  <a:lnTo>
                    <a:pt x="2885379" y="1460499"/>
                  </a:lnTo>
                  <a:lnTo>
                    <a:pt x="2859739" y="1409699"/>
                  </a:lnTo>
                  <a:lnTo>
                    <a:pt x="2845190" y="1371599"/>
                  </a:lnTo>
                  <a:lnTo>
                    <a:pt x="2749801" y="1371599"/>
                  </a:lnTo>
                  <a:lnTo>
                    <a:pt x="2707446" y="1358899"/>
                  </a:lnTo>
                  <a:lnTo>
                    <a:pt x="2668725" y="1346199"/>
                  </a:lnTo>
                  <a:lnTo>
                    <a:pt x="2633695" y="1320799"/>
                  </a:lnTo>
                  <a:lnTo>
                    <a:pt x="2602410" y="1295399"/>
                  </a:lnTo>
                  <a:lnTo>
                    <a:pt x="2551299" y="1231899"/>
                  </a:lnTo>
                  <a:lnTo>
                    <a:pt x="2531585" y="1181099"/>
                  </a:lnTo>
                  <a:lnTo>
                    <a:pt x="2515840" y="1142999"/>
                  </a:lnTo>
                  <a:lnTo>
                    <a:pt x="2504119" y="1104899"/>
                  </a:lnTo>
                  <a:lnTo>
                    <a:pt x="2496477" y="1054099"/>
                  </a:lnTo>
                  <a:lnTo>
                    <a:pt x="2496141" y="1054099"/>
                  </a:lnTo>
                  <a:lnTo>
                    <a:pt x="2481006" y="1003299"/>
                  </a:lnTo>
                  <a:lnTo>
                    <a:pt x="2472014" y="952499"/>
                  </a:lnTo>
                  <a:lnTo>
                    <a:pt x="2469756" y="914399"/>
                  </a:lnTo>
                  <a:lnTo>
                    <a:pt x="2474820" y="863599"/>
                  </a:lnTo>
                  <a:lnTo>
                    <a:pt x="2487795" y="825499"/>
                  </a:lnTo>
                  <a:lnTo>
                    <a:pt x="2509270" y="774699"/>
                  </a:lnTo>
                  <a:lnTo>
                    <a:pt x="3774040" y="774699"/>
                  </a:lnTo>
                  <a:lnTo>
                    <a:pt x="3777923" y="787399"/>
                  </a:lnTo>
                  <a:lnTo>
                    <a:pt x="3130444" y="787399"/>
                  </a:lnTo>
                  <a:lnTo>
                    <a:pt x="3138539" y="825499"/>
                  </a:lnTo>
                  <a:lnTo>
                    <a:pt x="3785936" y="825499"/>
                  </a:lnTo>
                  <a:lnTo>
                    <a:pt x="3790067" y="850899"/>
                  </a:lnTo>
                  <a:lnTo>
                    <a:pt x="3793204" y="876299"/>
                  </a:lnTo>
                  <a:lnTo>
                    <a:pt x="3555800" y="876299"/>
                  </a:lnTo>
                  <a:lnTo>
                    <a:pt x="3554341" y="888999"/>
                  </a:lnTo>
                  <a:lnTo>
                    <a:pt x="3552826" y="888999"/>
                  </a:lnTo>
                  <a:lnTo>
                    <a:pt x="3551368" y="901699"/>
                  </a:lnTo>
                  <a:lnTo>
                    <a:pt x="3795018" y="901699"/>
                  </a:lnTo>
                  <a:lnTo>
                    <a:pt x="3795264" y="914399"/>
                  </a:lnTo>
                  <a:lnTo>
                    <a:pt x="3022828" y="914399"/>
                  </a:lnTo>
                  <a:lnTo>
                    <a:pt x="3023747" y="939799"/>
                  </a:lnTo>
                  <a:lnTo>
                    <a:pt x="3024624" y="952499"/>
                  </a:lnTo>
                  <a:lnTo>
                    <a:pt x="3054921" y="965199"/>
                  </a:lnTo>
                  <a:lnTo>
                    <a:pt x="3793815" y="965199"/>
                  </a:lnTo>
                  <a:lnTo>
                    <a:pt x="3792845" y="977899"/>
                  </a:lnTo>
                  <a:lnTo>
                    <a:pt x="3785874" y="1028699"/>
                  </a:lnTo>
                  <a:lnTo>
                    <a:pt x="3774675" y="1066799"/>
                  </a:lnTo>
                  <a:lnTo>
                    <a:pt x="3759080" y="1117599"/>
                  </a:lnTo>
                  <a:lnTo>
                    <a:pt x="2737294" y="1117599"/>
                  </a:lnTo>
                  <a:lnTo>
                    <a:pt x="2731742" y="1130299"/>
                  </a:lnTo>
                  <a:lnTo>
                    <a:pt x="2720764" y="1142999"/>
                  </a:lnTo>
                  <a:lnTo>
                    <a:pt x="2715243" y="1155699"/>
                  </a:lnTo>
                  <a:lnTo>
                    <a:pt x="2548602" y="1155699"/>
                  </a:lnTo>
                  <a:lnTo>
                    <a:pt x="2567509" y="1193799"/>
                  </a:lnTo>
                  <a:lnTo>
                    <a:pt x="2591561" y="1244599"/>
                  </a:lnTo>
                  <a:lnTo>
                    <a:pt x="2620737" y="1269999"/>
                  </a:lnTo>
                  <a:lnTo>
                    <a:pt x="2655018" y="1308099"/>
                  </a:lnTo>
                  <a:lnTo>
                    <a:pt x="2694383" y="1333499"/>
                  </a:lnTo>
                  <a:lnTo>
                    <a:pt x="2738811" y="1346199"/>
                  </a:lnTo>
                  <a:lnTo>
                    <a:pt x="3865013" y="1346199"/>
                  </a:lnTo>
                  <a:lnTo>
                    <a:pt x="3862340" y="1358899"/>
                  </a:lnTo>
                  <a:lnTo>
                    <a:pt x="3843748" y="1396999"/>
                  </a:lnTo>
                  <a:lnTo>
                    <a:pt x="3860153" y="1435099"/>
                  </a:lnTo>
                  <a:lnTo>
                    <a:pt x="3871787" y="1473199"/>
                  </a:lnTo>
                  <a:lnTo>
                    <a:pt x="3878772" y="1523999"/>
                  </a:lnTo>
                  <a:lnTo>
                    <a:pt x="3881230" y="1562099"/>
                  </a:lnTo>
                  <a:lnTo>
                    <a:pt x="3880744" y="1574799"/>
                  </a:lnTo>
                  <a:lnTo>
                    <a:pt x="3234174" y="1574799"/>
                  </a:lnTo>
                  <a:lnTo>
                    <a:pt x="3230369" y="1587499"/>
                  </a:lnTo>
                  <a:lnTo>
                    <a:pt x="3231214" y="1612899"/>
                  </a:lnTo>
                  <a:lnTo>
                    <a:pt x="3879286" y="1612899"/>
                  </a:lnTo>
                  <a:lnTo>
                    <a:pt x="3873062" y="1650999"/>
                  </a:lnTo>
                  <a:lnTo>
                    <a:pt x="3862680" y="1701799"/>
                  </a:lnTo>
                  <a:lnTo>
                    <a:pt x="3848264" y="1739899"/>
                  </a:lnTo>
                  <a:lnTo>
                    <a:pt x="3829936" y="1790699"/>
                  </a:lnTo>
                  <a:lnTo>
                    <a:pt x="3807821" y="1828799"/>
                  </a:lnTo>
                  <a:lnTo>
                    <a:pt x="3782039" y="1866899"/>
                  </a:lnTo>
                  <a:lnTo>
                    <a:pt x="3752715" y="1892299"/>
                  </a:lnTo>
                  <a:lnTo>
                    <a:pt x="3424675" y="1892299"/>
                  </a:lnTo>
                  <a:lnTo>
                    <a:pt x="3405895" y="1904999"/>
                  </a:lnTo>
                  <a:lnTo>
                    <a:pt x="3395541" y="1917699"/>
                  </a:lnTo>
                  <a:lnTo>
                    <a:pt x="3393414" y="1930399"/>
                  </a:lnTo>
                  <a:lnTo>
                    <a:pt x="3399314" y="1955799"/>
                  </a:lnTo>
                  <a:lnTo>
                    <a:pt x="3644717" y="1955799"/>
                  </a:lnTo>
                  <a:lnTo>
                    <a:pt x="3602452" y="1968499"/>
                  </a:lnTo>
                  <a:lnTo>
                    <a:pt x="3557259" y="1981199"/>
                  </a:lnTo>
                  <a:lnTo>
                    <a:pt x="3556978" y="1981199"/>
                  </a:lnTo>
                  <a:lnTo>
                    <a:pt x="3536141" y="2019299"/>
                  </a:lnTo>
                  <a:lnTo>
                    <a:pt x="3512921" y="2070099"/>
                  </a:lnTo>
                  <a:lnTo>
                    <a:pt x="3495592" y="2095499"/>
                  </a:lnTo>
                  <a:close/>
                </a:path>
                <a:path w="3881755" h="5003800">
                  <a:moveTo>
                    <a:pt x="3785936" y="825499"/>
                  </a:moveTo>
                  <a:lnTo>
                    <a:pt x="3180829" y="825499"/>
                  </a:lnTo>
                  <a:lnTo>
                    <a:pt x="3174219" y="800099"/>
                  </a:lnTo>
                  <a:lnTo>
                    <a:pt x="3163464" y="787399"/>
                  </a:lnTo>
                  <a:lnTo>
                    <a:pt x="3777923" y="787399"/>
                  </a:lnTo>
                  <a:lnTo>
                    <a:pt x="3781806" y="800099"/>
                  </a:lnTo>
                  <a:lnTo>
                    <a:pt x="3785936" y="825499"/>
                  </a:lnTo>
                  <a:close/>
                </a:path>
                <a:path w="3881755" h="5003800">
                  <a:moveTo>
                    <a:pt x="3795018" y="901699"/>
                  </a:moveTo>
                  <a:lnTo>
                    <a:pt x="3584471" y="901699"/>
                  </a:lnTo>
                  <a:lnTo>
                    <a:pt x="3588006" y="888999"/>
                  </a:lnTo>
                  <a:lnTo>
                    <a:pt x="3555800" y="876299"/>
                  </a:lnTo>
                  <a:lnTo>
                    <a:pt x="3793204" y="876299"/>
                  </a:lnTo>
                  <a:lnTo>
                    <a:pt x="3794773" y="888999"/>
                  </a:lnTo>
                  <a:lnTo>
                    <a:pt x="3795018" y="901699"/>
                  </a:lnTo>
                  <a:close/>
                </a:path>
                <a:path w="3881755" h="5003800">
                  <a:moveTo>
                    <a:pt x="3793815" y="965199"/>
                  </a:moveTo>
                  <a:lnTo>
                    <a:pt x="3072379" y="965199"/>
                  </a:lnTo>
                  <a:lnTo>
                    <a:pt x="3083619" y="939799"/>
                  </a:lnTo>
                  <a:lnTo>
                    <a:pt x="3095264" y="914399"/>
                  </a:lnTo>
                  <a:lnTo>
                    <a:pt x="3795264" y="914399"/>
                  </a:lnTo>
                  <a:lnTo>
                    <a:pt x="3795755" y="939799"/>
                  </a:lnTo>
                  <a:lnTo>
                    <a:pt x="3793815" y="965199"/>
                  </a:lnTo>
                  <a:close/>
                </a:path>
                <a:path w="3881755" h="5003800">
                  <a:moveTo>
                    <a:pt x="1970014" y="1054099"/>
                  </a:moveTo>
                  <a:lnTo>
                    <a:pt x="1650478" y="1054099"/>
                  </a:lnTo>
                  <a:lnTo>
                    <a:pt x="1654338" y="1028699"/>
                  </a:lnTo>
                  <a:lnTo>
                    <a:pt x="1654216" y="1015999"/>
                  </a:lnTo>
                  <a:lnTo>
                    <a:pt x="1648719" y="1015999"/>
                  </a:lnTo>
                  <a:lnTo>
                    <a:pt x="1636451" y="1003299"/>
                  </a:lnTo>
                  <a:lnTo>
                    <a:pt x="1993971" y="1003299"/>
                  </a:lnTo>
                  <a:lnTo>
                    <a:pt x="1978094" y="1041399"/>
                  </a:lnTo>
                  <a:lnTo>
                    <a:pt x="1970014" y="1054099"/>
                  </a:lnTo>
                  <a:close/>
                </a:path>
                <a:path w="3881755" h="5003800">
                  <a:moveTo>
                    <a:pt x="1918696" y="1447799"/>
                  </a:moveTo>
                  <a:lnTo>
                    <a:pt x="1886364" y="1447799"/>
                  </a:lnTo>
                  <a:lnTo>
                    <a:pt x="1880412" y="1435099"/>
                  </a:lnTo>
                  <a:lnTo>
                    <a:pt x="1875865" y="1422399"/>
                  </a:lnTo>
                  <a:lnTo>
                    <a:pt x="1550606" y="1422399"/>
                  </a:lnTo>
                  <a:lnTo>
                    <a:pt x="1552906" y="1409699"/>
                  </a:lnTo>
                  <a:lnTo>
                    <a:pt x="1554109" y="1409699"/>
                  </a:lnTo>
                  <a:lnTo>
                    <a:pt x="1555375" y="1396999"/>
                  </a:lnTo>
                  <a:lnTo>
                    <a:pt x="1555992" y="1396999"/>
                  </a:lnTo>
                  <a:lnTo>
                    <a:pt x="1512042" y="1371599"/>
                  </a:lnTo>
                  <a:lnTo>
                    <a:pt x="1474288" y="1358899"/>
                  </a:lnTo>
                  <a:lnTo>
                    <a:pt x="1442589" y="1320799"/>
                  </a:lnTo>
                  <a:lnTo>
                    <a:pt x="1396804" y="1257299"/>
                  </a:lnTo>
                  <a:lnTo>
                    <a:pt x="1382439" y="1206499"/>
                  </a:lnTo>
                  <a:lnTo>
                    <a:pt x="1373574" y="1168399"/>
                  </a:lnTo>
                  <a:lnTo>
                    <a:pt x="1370071" y="1117599"/>
                  </a:lnTo>
                  <a:lnTo>
                    <a:pt x="1371789" y="1079499"/>
                  </a:lnTo>
                  <a:lnTo>
                    <a:pt x="1960426" y="1079499"/>
                  </a:lnTo>
                  <a:lnTo>
                    <a:pt x="1951295" y="1104899"/>
                  </a:lnTo>
                  <a:lnTo>
                    <a:pt x="1942659" y="1130299"/>
                  </a:lnTo>
                  <a:lnTo>
                    <a:pt x="1934554" y="1155699"/>
                  </a:lnTo>
                  <a:lnTo>
                    <a:pt x="1965176" y="1155699"/>
                  </a:lnTo>
                  <a:lnTo>
                    <a:pt x="1975120" y="1168399"/>
                  </a:lnTo>
                  <a:lnTo>
                    <a:pt x="1993185" y="1168399"/>
                  </a:lnTo>
                  <a:lnTo>
                    <a:pt x="2018057" y="1193799"/>
                  </a:lnTo>
                  <a:lnTo>
                    <a:pt x="2037185" y="1206499"/>
                  </a:lnTo>
                  <a:lnTo>
                    <a:pt x="1916655" y="1206499"/>
                  </a:lnTo>
                  <a:lnTo>
                    <a:pt x="1908286" y="1244599"/>
                  </a:lnTo>
                  <a:lnTo>
                    <a:pt x="1900616" y="1269999"/>
                  </a:lnTo>
                  <a:lnTo>
                    <a:pt x="1893671" y="1308099"/>
                  </a:lnTo>
                  <a:lnTo>
                    <a:pt x="1887479" y="1346199"/>
                  </a:lnTo>
                  <a:lnTo>
                    <a:pt x="1951190" y="1346199"/>
                  </a:lnTo>
                  <a:lnTo>
                    <a:pt x="1956231" y="1371599"/>
                  </a:lnTo>
                  <a:lnTo>
                    <a:pt x="1954865" y="1396999"/>
                  </a:lnTo>
                  <a:lnTo>
                    <a:pt x="1946982" y="1422399"/>
                  </a:lnTo>
                  <a:lnTo>
                    <a:pt x="1934344" y="1435099"/>
                  </a:lnTo>
                  <a:lnTo>
                    <a:pt x="1918696" y="1447799"/>
                  </a:lnTo>
                  <a:close/>
                </a:path>
                <a:path w="3881755" h="5003800">
                  <a:moveTo>
                    <a:pt x="3840129" y="1168399"/>
                  </a:moveTo>
                  <a:lnTo>
                    <a:pt x="2725062" y="1168399"/>
                  </a:lnTo>
                  <a:lnTo>
                    <a:pt x="2731734" y="1155699"/>
                  </a:lnTo>
                  <a:lnTo>
                    <a:pt x="2738332" y="1142999"/>
                  </a:lnTo>
                  <a:lnTo>
                    <a:pt x="2744930" y="1142999"/>
                  </a:lnTo>
                  <a:lnTo>
                    <a:pt x="2751601" y="1130299"/>
                  </a:lnTo>
                  <a:lnTo>
                    <a:pt x="2742063" y="1117599"/>
                  </a:lnTo>
                  <a:lnTo>
                    <a:pt x="3759080" y="1117599"/>
                  </a:lnTo>
                  <a:lnTo>
                    <a:pt x="3800358" y="1130299"/>
                  </a:lnTo>
                  <a:lnTo>
                    <a:pt x="3832433" y="1155699"/>
                  </a:lnTo>
                  <a:lnTo>
                    <a:pt x="3840129" y="1168399"/>
                  </a:lnTo>
                  <a:close/>
                </a:path>
                <a:path w="3881755" h="5003800">
                  <a:moveTo>
                    <a:pt x="2844292" y="1308099"/>
                  </a:moveTo>
                  <a:lnTo>
                    <a:pt x="2796104" y="1308099"/>
                  </a:lnTo>
                  <a:lnTo>
                    <a:pt x="2703020" y="1282699"/>
                  </a:lnTo>
                  <a:lnTo>
                    <a:pt x="2659452" y="1257299"/>
                  </a:lnTo>
                  <a:lnTo>
                    <a:pt x="2618750" y="1231899"/>
                  </a:lnTo>
                  <a:lnTo>
                    <a:pt x="2581579" y="1193799"/>
                  </a:lnTo>
                  <a:lnTo>
                    <a:pt x="2548602" y="1155699"/>
                  </a:lnTo>
                  <a:lnTo>
                    <a:pt x="2718498" y="1155699"/>
                  </a:lnTo>
                  <a:lnTo>
                    <a:pt x="2721752" y="1168399"/>
                  </a:lnTo>
                  <a:lnTo>
                    <a:pt x="3840129" y="1168399"/>
                  </a:lnTo>
                  <a:lnTo>
                    <a:pt x="3855520" y="1193799"/>
                  </a:lnTo>
                  <a:lnTo>
                    <a:pt x="3869838" y="1231899"/>
                  </a:lnTo>
                  <a:lnTo>
                    <a:pt x="3875602" y="1269999"/>
                  </a:lnTo>
                  <a:lnTo>
                    <a:pt x="3873888" y="1295399"/>
                  </a:lnTo>
                  <a:lnTo>
                    <a:pt x="2848164" y="1295399"/>
                  </a:lnTo>
                  <a:lnTo>
                    <a:pt x="2844292" y="1308099"/>
                  </a:lnTo>
                  <a:close/>
                </a:path>
                <a:path w="3881755" h="5003800">
                  <a:moveTo>
                    <a:pt x="2038017" y="1231899"/>
                  </a:moveTo>
                  <a:lnTo>
                    <a:pt x="2001926" y="1231899"/>
                  </a:lnTo>
                  <a:lnTo>
                    <a:pt x="1979898" y="1219199"/>
                  </a:lnTo>
                  <a:lnTo>
                    <a:pt x="1940593" y="1219199"/>
                  </a:lnTo>
                  <a:lnTo>
                    <a:pt x="1928679" y="1206499"/>
                  </a:lnTo>
                  <a:lnTo>
                    <a:pt x="2037185" y="1206499"/>
                  </a:lnTo>
                  <a:lnTo>
                    <a:pt x="2038017" y="1231899"/>
                  </a:lnTo>
                  <a:close/>
                </a:path>
                <a:path w="3881755" h="5003800">
                  <a:moveTo>
                    <a:pt x="3537621" y="1346199"/>
                  </a:moveTo>
                  <a:lnTo>
                    <a:pt x="2788283" y="1346199"/>
                  </a:lnTo>
                  <a:lnTo>
                    <a:pt x="2842777" y="1333499"/>
                  </a:lnTo>
                  <a:lnTo>
                    <a:pt x="2843256" y="1333499"/>
                  </a:lnTo>
                  <a:lnTo>
                    <a:pt x="2844250" y="1320799"/>
                  </a:lnTo>
                  <a:lnTo>
                    <a:pt x="2845855" y="1308099"/>
                  </a:lnTo>
                  <a:lnTo>
                    <a:pt x="2848164" y="1295399"/>
                  </a:lnTo>
                  <a:lnTo>
                    <a:pt x="3873888" y="1295399"/>
                  </a:lnTo>
                  <a:lnTo>
                    <a:pt x="3873031" y="1308099"/>
                  </a:lnTo>
                  <a:lnTo>
                    <a:pt x="3565339" y="1308099"/>
                  </a:lnTo>
                  <a:lnTo>
                    <a:pt x="3557917" y="1320799"/>
                  </a:lnTo>
                  <a:lnTo>
                    <a:pt x="3550407" y="1320799"/>
                  </a:lnTo>
                  <a:lnTo>
                    <a:pt x="3535265" y="1333499"/>
                  </a:lnTo>
                  <a:lnTo>
                    <a:pt x="3537621" y="1346199"/>
                  </a:lnTo>
                  <a:close/>
                </a:path>
                <a:path w="3881755" h="5003800">
                  <a:moveTo>
                    <a:pt x="3865013" y="1346199"/>
                  </a:moveTo>
                  <a:lnTo>
                    <a:pt x="3550047" y="1346199"/>
                  </a:lnTo>
                  <a:lnTo>
                    <a:pt x="3564583" y="1333499"/>
                  </a:lnTo>
                  <a:lnTo>
                    <a:pt x="3571903" y="1320799"/>
                  </a:lnTo>
                  <a:lnTo>
                    <a:pt x="3567751" y="1320799"/>
                  </a:lnTo>
                  <a:lnTo>
                    <a:pt x="3565339" y="1308099"/>
                  </a:lnTo>
                  <a:lnTo>
                    <a:pt x="3873031" y="1308099"/>
                  </a:lnTo>
                  <a:lnTo>
                    <a:pt x="3865013" y="1346199"/>
                  </a:lnTo>
                  <a:close/>
                </a:path>
                <a:path w="3881755" h="5003800">
                  <a:moveTo>
                    <a:pt x="1951190" y="1346199"/>
                  </a:moveTo>
                  <a:lnTo>
                    <a:pt x="1887479" y="1346199"/>
                  </a:lnTo>
                  <a:lnTo>
                    <a:pt x="1895918" y="1333499"/>
                  </a:lnTo>
                  <a:lnTo>
                    <a:pt x="1905336" y="1333499"/>
                  </a:lnTo>
                  <a:lnTo>
                    <a:pt x="1915363" y="1320799"/>
                  </a:lnTo>
                  <a:lnTo>
                    <a:pt x="1925633" y="1320799"/>
                  </a:lnTo>
                  <a:lnTo>
                    <a:pt x="1940678" y="1333499"/>
                  </a:lnTo>
                  <a:lnTo>
                    <a:pt x="1951190" y="1346199"/>
                  </a:lnTo>
                  <a:close/>
                </a:path>
                <a:path w="3881755" h="5003800">
                  <a:moveTo>
                    <a:pt x="3879286" y="1612899"/>
                  </a:moveTo>
                  <a:lnTo>
                    <a:pt x="3231214" y="1612899"/>
                  </a:lnTo>
                  <a:lnTo>
                    <a:pt x="3257355" y="1587499"/>
                  </a:lnTo>
                  <a:lnTo>
                    <a:pt x="3263981" y="1574799"/>
                  </a:lnTo>
                  <a:lnTo>
                    <a:pt x="3880744" y="1574799"/>
                  </a:lnTo>
                  <a:lnTo>
                    <a:pt x="3879286" y="1612899"/>
                  </a:lnTo>
                  <a:close/>
                </a:path>
                <a:path w="3881755" h="5003800">
                  <a:moveTo>
                    <a:pt x="3644717" y="1955799"/>
                  </a:moveTo>
                  <a:lnTo>
                    <a:pt x="3399314" y="1955799"/>
                  </a:lnTo>
                  <a:lnTo>
                    <a:pt x="3410865" y="1943099"/>
                  </a:lnTo>
                  <a:lnTo>
                    <a:pt x="3432493" y="1930399"/>
                  </a:lnTo>
                  <a:lnTo>
                    <a:pt x="3443696" y="1930399"/>
                  </a:lnTo>
                  <a:lnTo>
                    <a:pt x="3433975" y="1904999"/>
                  </a:lnTo>
                  <a:lnTo>
                    <a:pt x="3429415" y="1904999"/>
                  </a:lnTo>
                  <a:lnTo>
                    <a:pt x="3424675" y="1892299"/>
                  </a:lnTo>
                  <a:lnTo>
                    <a:pt x="3752715" y="1892299"/>
                  </a:lnTo>
                  <a:lnTo>
                    <a:pt x="3719972" y="1917699"/>
                  </a:lnTo>
                  <a:lnTo>
                    <a:pt x="3683931" y="1943099"/>
                  </a:lnTo>
                  <a:lnTo>
                    <a:pt x="3644717" y="1955799"/>
                  </a:lnTo>
                  <a:close/>
                </a:path>
                <a:path w="3881755" h="5003800">
                  <a:moveTo>
                    <a:pt x="1757107" y="1917699"/>
                  </a:moveTo>
                  <a:lnTo>
                    <a:pt x="1756229" y="1917699"/>
                  </a:lnTo>
                  <a:lnTo>
                    <a:pt x="1751529" y="1904999"/>
                  </a:lnTo>
                  <a:lnTo>
                    <a:pt x="1757107" y="1917699"/>
                  </a:lnTo>
                  <a:close/>
                </a:path>
                <a:path w="3881755" h="5003800">
                  <a:moveTo>
                    <a:pt x="1850714" y="1955799"/>
                  </a:moveTo>
                  <a:lnTo>
                    <a:pt x="1820500" y="1955799"/>
                  </a:lnTo>
                  <a:lnTo>
                    <a:pt x="1792032" y="1943099"/>
                  </a:lnTo>
                  <a:lnTo>
                    <a:pt x="1770045" y="1930399"/>
                  </a:lnTo>
                  <a:lnTo>
                    <a:pt x="1765503" y="1917699"/>
                  </a:lnTo>
                  <a:lnTo>
                    <a:pt x="1757107" y="1917699"/>
                  </a:lnTo>
                  <a:lnTo>
                    <a:pt x="1751529" y="1904999"/>
                  </a:lnTo>
                  <a:lnTo>
                    <a:pt x="1892587" y="1904999"/>
                  </a:lnTo>
                  <a:lnTo>
                    <a:pt x="1908244" y="1943099"/>
                  </a:lnTo>
                  <a:lnTo>
                    <a:pt x="1877941" y="1943099"/>
                  </a:lnTo>
                  <a:lnTo>
                    <a:pt x="1850714" y="1955799"/>
                  </a:lnTo>
                  <a:close/>
                </a:path>
                <a:path w="3881755" h="5003800">
                  <a:moveTo>
                    <a:pt x="1933176" y="1993899"/>
                  </a:moveTo>
                  <a:lnTo>
                    <a:pt x="1896400" y="1993899"/>
                  </a:lnTo>
                  <a:lnTo>
                    <a:pt x="1891425" y="1981199"/>
                  </a:lnTo>
                  <a:lnTo>
                    <a:pt x="1886729" y="1968499"/>
                  </a:lnTo>
                  <a:lnTo>
                    <a:pt x="1882253" y="1955799"/>
                  </a:lnTo>
                  <a:lnTo>
                    <a:pt x="1877941" y="1943099"/>
                  </a:lnTo>
                  <a:lnTo>
                    <a:pt x="1908244" y="1943099"/>
                  </a:lnTo>
                  <a:lnTo>
                    <a:pt x="1927092" y="1981199"/>
                  </a:lnTo>
                  <a:lnTo>
                    <a:pt x="1933176" y="1993899"/>
                  </a:lnTo>
                  <a:close/>
                </a:path>
                <a:path w="3881755" h="5003800">
                  <a:moveTo>
                    <a:pt x="2905394" y="2374899"/>
                  </a:moveTo>
                  <a:lnTo>
                    <a:pt x="2875657" y="2374899"/>
                  </a:lnTo>
                  <a:lnTo>
                    <a:pt x="2877142" y="2336799"/>
                  </a:lnTo>
                  <a:lnTo>
                    <a:pt x="2877719" y="2324099"/>
                  </a:lnTo>
                  <a:lnTo>
                    <a:pt x="2878064" y="2298699"/>
                  </a:lnTo>
                  <a:lnTo>
                    <a:pt x="2878294" y="2285999"/>
                  </a:lnTo>
                  <a:lnTo>
                    <a:pt x="2878630" y="2273299"/>
                  </a:lnTo>
                  <a:lnTo>
                    <a:pt x="2879191" y="2235199"/>
                  </a:lnTo>
                  <a:lnTo>
                    <a:pt x="2879528" y="2235199"/>
                  </a:lnTo>
                  <a:lnTo>
                    <a:pt x="2882782" y="2222499"/>
                  </a:lnTo>
                  <a:lnTo>
                    <a:pt x="2888449" y="2222499"/>
                  </a:lnTo>
                  <a:lnTo>
                    <a:pt x="2857021" y="2184399"/>
                  </a:lnTo>
                  <a:lnTo>
                    <a:pt x="2840105" y="2146299"/>
                  </a:lnTo>
                  <a:lnTo>
                    <a:pt x="2841021" y="2108199"/>
                  </a:lnTo>
                  <a:lnTo>
                    <a:pt x="2863088" y="2057399"/>
                  </a:lnTo>
                  <a:lnTo>
                    <a:pt x="3367445" y="2057399"/>
                  </a:lnTo>
                  <a:lnTo>
                    <a:pt x="3364423" y="2095499"/>
                  </a:lnTo>
                  <a:lnTo>
                    <a:pt x="3495592" y="2095499"/>
                  </a:lnTo>
                  <a:lnTo>
                    <a:pt x="3457765" y="2146299"/>
                  </a:lnTo>
                  <a:lnTo>
                    <a:pt x="3425042" y="2184399"/>
                  </a:lnTo>
                  <a:lnTo>
                    <a:pt x="3388365" y="2222499"/>
                  </a:lnTo>
                  <a:lnTo>
                    <a:pt x="3347340" y="2247899"/>
                  </a:lnTo>
                  <a:lnTo>
                    <a:pt x="2908648" y="2247899"/>
                  </a:lnTo>
                  <a:lnTo>
                    <a:pt x="2908604" y="2260599"/>
                  </a:lnTo>
                  <a:lnTo>
                    <a:pt x="2908508" y="2273299"/>
                  </a:lnTo>
                  <a:lnTo>
                    <a:pt x="2908368" y="2285999"/>
                  </a:lnTo>
                  <a:lnTo>
                    <a:pt x="2907976" y="2298699"/>
                  </a:lnTo>
                  <a:lnTo>
                    <a:pt x="2907547" y="2311399"/>
                  </a:lnTo>
                  <a:lnTo>
                    <a:pt x="2906940" y="2336799"/>
                  </a:lnTo>
                  <a:lnTo>
                    <a:pt x="2906011" y="2362199"/>
                  </a:lnTo>
                  <a:lnTo>
                    <a:pt x="2905731" y="2362199"/>
                  </a:lnTo>
                  <a:lnTo>
                    <a:pt x="2905394" y="2374899"/>
                  </a:lnTo>
                  <a:close/>
                </a:path>
                <a:path w="3881755" h="5003800">
                  <a:moveTo>
                    <a:pt x="3204334" y="2298699"/>
                  </a:moveTo>
                  <a:lnTo>
                    <a:pt x="3105006" y="2298699"/>
                  </a:lnTo>
                  <a:lnTo>
                    <a:pt x="3005730" y="2273299"/>
                  </a:lnTo>
                  <a:lnTo>
                    <a:pt x="2956781" y="2273299"/>
                  </a:lnTo>
                  <a:lnTo>
                    <a:pt x="2908648" y="2247899"/>
                  </a:lnTo>
                  <a:lnTo>
                    <a:pt x="3347340" y="2247899"/>
                  </a:lnTo>
                  <a:lnTo>
                    <a:pt x="3301574" y="2273299"/>
                  </a:lnTo>
                  <a:lnTo>
                    <a:pt x="3204334" y="2298699"/>
                  </a:lnTo>
                  <a:close/>
                </a:path>
                <a:path w="3881755" h="5003800">
                  <a:moveTo>
                    <a:pt x="2914399" y="2527299"/>
                  </a:moveTo>
                  <a:lnTo>
                    <a:pt x="2806139" y="2527299"/>
                  </a:lnTo>
                  <a:lnTo>
                    <a:pt x="2837015" y="2514599"/>
                  </a:lnTo>
                  <a:lnTo>
                    <a:pt x="2863783" y="2501899"/>
                  </a:lnTo>
                  <a:lnTo>
                    <a:pt x="2886248" y="2501899"/>
                  </a:lnTo>
                  <a:lnTo>
                    <a:pt x="2904216" y="2489199"/>
                  </a:lnTo>
                  <a:lnTo>
                    <a:pt x="2884437" y="2463799"/>
                  </a:lnTo>
                  <a:lnTo>
                    <a:pt x="2875425" y="2438399"/>
                  </a:lnTo>
                  <a:lnTo>
                    <a:pt x="2873515" y="2400299"/>
                  </a:lnTo>
                  <a:lnTo>
                    <a:pt x="2875039" y="2374899"/>
                  </a:lnTo>
                  <a:lnTo>
                    <a:pt x="2904833" y="2374899"/>
                  </a:lnTo>
                  <a:lnTo>
                    <a:pt x="2903400" y="2400299"/>
                  </a:lnTo>
                  <a:lnTo>
                    <a:pt x="2904433" y="2425699"/>
                  </a:lnTo>
                  <a:lnTo>
                    <a:pt x="2910506" y="2451099"/>
                  </a:lnTo>
                  <a:lnTo>
                    <a:pt x="2924190" y="2476499"/>
                  </a:lnTo>
                  <a:lnTo>
                    <a:pt x="2941808" y="2476499"/>
                  </a:lnTo>
                  <a:lnTo>
                    <a:pt x="2944445" y="2489199"/>
                  </a:lnTo>
                  <a:lnTo>
                    <a:pt x="2946858" y="2489199"/>
                  </a:lnTo>
                  <a:lnTo>
                    <a:pt x="2982244" y="2501899"/>
                  </a:lnTo>
                  <a:lnTo>
                    <a:pt x="3021980" y="2514599"/>
                  </a:lnTo>
                  <a:lnTo>
                    <a:pt x="2933729" y="2514599"/>
                  </a:lnTo>
                  <a:lnTo>
                    <a:pt x="2914399" y="2527299"/>
                  </a:lnTo>
                  <a:close/>
                </a:path>
                <a:path w="3881755" h="5003800">
                  <a:moveTo>
                    <a:pt x="2699253" y="2578099"/>
                  </a:moveTo>
                  <a:lnTo>
                    <a:pt x="2494977" y="2578099"/>
                  </a:lnTo>
                  <a:lnTo>
                    <a:pt x="2448247" y="2565399"/>
                  </a:lnTo>
                  <a:lnTo>
                    <a:pt x="2400056" y="2565399"/>
                  </a:lnTo>
                  <a:lnTo>
                    <a:pt x="2299832" y="2539999"/>
                  </a:lnTo>
                  <a:lnTo>
                    <a:pt x="2248074" y="2514599"/>
                  </a:lnTo>
                  <a:lnTo>
                    <a:pt x="2195401" y="2501899"/>
                  </a:lnTo>
                  <a:lnTo>
                    <a:pt x="2276006" y="2501899"/>
                  </a:lnTo>
                  <a:lnTo>
                    <a:pt x="2307460" y="2514599"/>
                  </a:lnTo>
                  <a:lnTo>
                    <a:pt x="2428067" y="2539999"/>
                  </a:lnTo>
                  <a:lnTo>
                    <a:pt x="2485291" y="2539999"/>
                  </a:lnTo>
                  <a:lnTo>
                    <a:pt x="2540143" y="2552699"/>
                  </a:lnTo>
                  <a:lnTo>
                    <a:pt x="2795983" y="2552699"/>
                  </a:lnTo>
                  <a:lnTo>
                    <a:pt x="2750174" y="2565399"/>
                  </a:lnTo>
                  <a:lnTo>
                    <a:pt x="2699253" y="2578099"/>
                  </a:lnTo>
                  <a:close/>
                </a:path>
                <a:path w="3881755" h="5003800">
                  <a:moveTo>
                    <a:pt x="3500579" y="4965699"/>
                  </a:moveTo>
                  <a:lnTo>
                    <a:pt x="3470235" y="4965699"/>
                  </a:lnTo>
                  <a:lnTo>
                    <a:pt x="3366211" y="4356099"/>
                  </a:lnTo>
                  <a:lnTo>
                    <a:pt x="3330022" y="4356099"/>
                  </a:lnTo>
                  <a:lnTo>
                    <a:pt x="3292534" y="4343399"/>
                  </a:lnTo>
                  <a:lnTo>
                    <a:pt x="3253815" y="4343399"/>
                  </a:lnTo>
                  <a:lnTo>
                    <a:pt x="3213933" y="4330699"/>
                  </a:lnTo>
                  <a:lnTo>
                    <a:pt x="3502161" y="4330699"/>
                  </a:lnTo>
                  <a:lnTo>
                    <a:pt x="3508467" y="4305299"/>
                  </a:lnTo>
                  <a:lnTo>
                    <a:pt x="3517234" y="4267199"/>
                  </a:lnTo>
                  <a:lnTo>
                    <a:pt x="3527878" y="4216399"/>
                  </a:lnTo>
                  <a:lnTo>
                    <a:pt x="3539818" y="4152899"/>
                  </a:lnTo>
                  <a:lnTo>
                    <a:pt x="3552469" y="4089399"/>
                  </a:lnTo>
                  <a:lnTo>
                    <a:pt x="3565249" y="4025899"/>
                  </a:lnTo>
                  <a:lnTo>
                    <a:pt x="3577574" y="3962399"/>
                  </a:lnTo>
                  <a:lnTo>
                    <a:pt x="3588863" y="3911599"/>
                  </a:lnTo>
                  <a:lnTo>
                    <a:pt x="3598531" y="3860799"/>
                  </a:lnTo>
                  <a:lnTo>
                    <a:pt x="3605995" y="3809999"/>
                  </a:lnTo>
                  <a:lnTo>
                    <a:pt x="3610674" y="3784599"/>
                  </a:lnTo>
                  <a:lnTo>
                    <a:pt x="3617787" y="3746499"/>
                  </a:lnTo>
                  <a:lnTo>
                    <a:pt x="3624646" y="3708399"/>
                  </a:lnTo>
                  <a:lnTo>
                    <a:pt x="3631112" y="3657599"/>
                  </a:lnTo>
                  <a:lnTo>
                    <a:pt x="3637046" y="3619499"/>
                  </a:lnTo>
                  <a:lnTo>
                    <a:pt x="3642308" y="3568699"/>
                  </a:lnTo>
                  <a:lnTo>
                    <a:pt x="3646760" y="3517899"/>
                  </a:lnTo>
                  <a:lnTo>
                    <a:pt x="3650262" y="3479799"/>
                  </a:lnTo>
                  <a:lnTo>
                    <a:pt x="3652676" y="3428999"/>
                  </a:lnTo>
                  <a:lnTo>
                    <a:pt x="3653862" y="3378199"/>
                  </a:lnTo>
                  <a:lnTo>
                    <a:pt x="3653772" y="3352799"/>
                  </a:lnTo>
                  <a:lnTo>
                    <a:pt x="3653682" y="3327399"/>
                  </a:lnTo>
                  <a:lnTo>
                    <a:pt x="3651997" y="3276599"/>
                  </a:lnTo>
                  <a:lnTo>
                    <a:pt x="3648667" y="3225799"/>
                  </a:lnTo>
                  <a:lnTo>
                    <a:pt x="3643553" y="3187699"/>
                  </a:lnTo>
                  <a:lnTo>
                    <a:pt x="3636516" y="3136899"/>
                  </a:lnTo>
                  <a:lnTo>
                    <a:pt x="3627418" y="3086099"/>
                  </a:lnTo>
                  <a:lnTo>
                    <a:pt x="3616119" y="3035299"/>
                  </a:lnTo>
                  <a:lnTo>
                    <a:pt x="3602480" y="2984499"/>
                  </a:lnTo>
                  <a:lnTo>
                    <a:pt x="3586363" y="2946399"/>
                  </a:lnTo>
                  <a:lnTo>
                    <a:pt x="3567627" y="2895599"/>
                  </a:lnTo>
                  <a:lnTo>
                    <a:pt x="3546135" y="2857499"/>
                  </a:lnTo>
                  <a:lnTo>
                    <a:pt x="3521747" y="2819399"/>
                  </a:lnTo>
                  <a:lnTo>
                    <a:pt x="3494324" y="2768599"/>
                  </a:lnTo>
                  <a:lnTo>
                    <a:pt x="3463727" y="2730499"/>
                  </a:lnTo>
                  <a:lnTo>
                    <a:pt x="3428677" y="2705099"/>
                  </a:lnTo>
                  <a:lnTo>
                    <a:pt x="3388159" y="2666999"/>
                  </a:lnTo>
                  <a:lnTo>
                    <a:pt x="3343851" y="2628899"/>
                  </a:lnTo>
                  <a:lnTo>
                    <a:pt x="3250573" y="2578099"/>
                  </a:lnTo>
                  <a:lnTo>
                    <a:pt x="3204956" y="2565399"/>
                  </a:lnTo>
                  <a:lnTo>
                    <a:pt x="3182111" y="2565399"/>
                  </a:lnTo>
                  <a:lnTo>
                    <a:pt x="3157572" y="2552699"/>
                  </a:lnTo>
                  <a:lnTo>
                    <a:pt x="3059388" y="2552699"/>
                  </a:lnTo>
                  <a:lnTo>
                    <a:pt x="3014805" y="2539999"/>
                  </a:lnTo>
                  <a:lnTo>
                    <a:pt x="2972452" y="2527299"/>
                  </a:lnTo>
                  <a:lnTo>
                    <a:pt x="2933729" y="2514599"/>
                  </a:lnTo>
                  <a:lnTo>
                    <a:pt x="3064399" y="2514599"/>
                  </a:lnTo>
                  <a:lnTo>
                    <a:pt x="3107832" y="2527299"/>
                  </a:lnTo>
                  <a:lnTo>
                    <a:pt x="3162629" y="2527299"/>
                  </a:lnTo>
                  <a:lnTo>
                    <a:pt x="3188352" y="2539999"/>
                  </a:lnTo>
                  <a:lnTo>
                    <a:pt x="3212755" y="2539999"/>
                  </a:lnTo>
                  <a:lnTo>
                    <a:pt x="3254053" y="2552699"/>
                  </a:lnTo>
                  <a:lnTo>
                    <a:pt x="3296463" y="2578099"/>
                  </a:lnTo>
                  <a:lnTo>
                    <a:pt x="3338876" y="2590799"/>
                  </a:lnTo>
                  <a:lnTo>
                    <a:pt x="3380183" y="2616199"/>
                  </a:lnTo>
                  <a:lnTo>
                    <a:pt x="3419278" y="2654299"/>
                  </a:lnTo>
                  <a:lnTo>
                    <a:pt x="3455051" y="2679699"/>
                  </a:lnTo>
                  <a:lnTo>
                    <a:pt x="3486394" y="2717799"/>
                  </a:lnTo>
                  <a:lnTo>
                    <a:pt x="3518025" y="2755899"/>
                  </a:lnTo>
                  <a:lnTo>
                    <a:pt x="3546384" y="2793999"/>
                  </a:lnTo>
                  <a:lnTo>
                    <a:pt x="3571616" y="2844799"/>
                  </a:lnTo>
                  <a:lnTo>
                    <a:pt x="3593862" y="2882899"/>
                  </a:lnTo>
                  <a:lnTo>
                    <a:pt x="3613268" y="2933699"/>
                  </a:lnTo>
                  <a:lnTo>
                    <a:pt x="3629975" y="2984499"/>
                  </a:lnTo>
                  <a:lnTo>
                    <a:pt x="3644127" y="3022599"/>
                  </a:lnTo>
                  <a:lnTo>
                    <a:pt x="3655867" y="3073399"/>
                  </a:lnTo>
                  <a:lnTo>
                    <a:pt x="3665338" y="3124199"/>
                  </a:lnTo>
                  <a:lnTo>
                    <a:pt x="3672684" y="3174999"/>
                  </a:lnTo>
                  <a:lnTo>
                    <a:pt x="3678048" y="3225799"/>
                  </a:lnTo>
                  <a:lnTo>
                    <a:pt x="3681572" y="3276599"/>
                  </a:lnTo>
                  <a:lnTo>
                    <a:pt x="3683400" y="3327399"/>
                  </a:lnTo>
                  <a:lnTo>
                    <a:pt x="3683538" y="3352799"/>
                  </a:lnTo>
                  <a:lnTo>
                    <a:pt x="3683607" y="3365499"/>
                  </a:lnTo>
                  <a:lnTo>
                    <a:pt x="3682542" y="3428999"/>
                  </a:lnTo>
                  <a:lnTo>
                    <a:pt x="3680141" y="3467099"/>
                  </a:lnTo>
                  <a:lnTo>
                    <a:pt x="3676618" y="3517899"/>
                  </a:lnTo>
                  <a:lnTo>
                    <a:pt x="3672114" y="3568699"/>
                  </a:lnTo>
                  <a:lnTo>
                    <a:pt x="3666773" y="3619499"/>
                  </a:lnTo>
                  <a:lnTo>
                    <a:pt x="3660739" y="3657599"/>
                  </a:lnTo>
                  <a:lnTo>
                    <a:pt x="3654154" y="3708399"/>
                  </a:lnTo>
                  <a:lnTo>
                    <a:pt x="3647162" y="3746499"/>
                  </a:lnTo>
                  <a:lnTo>
                    <a:pt x="3639906" y="3797299"/>
                  </a:lnTo>
                  <a:lnTo>
                    <a:pt x="3636168" y="3809999"/>
                  </a:lnTo>
                  <a:lnTo>
                    <a:pt x="3629304" y="3848099"/>
                  </a:lnTo>
                  <a:lnTo>
                    <a:pt x="3619946" y="3898899"/>
                  </a:lnTo>
                  <a:lnTo>
                    <a:pt x="3608727" y="3962399"/>
                  </a:lnTo>
                  <a:lnTo>
                    <a:pt x="3596280" y="4025899"/>
                  </a:lnTo>
                  <a:lnTo>
                    <a:pt x="3583237" y="4102099"/>
                  </a:lnTo>
                  <a:lnTo>
                    <a:pt x="3560853" y="4203699"/>
                  </a:lnTo>
                  <a:lnTo>
                    <a:pt x="3545219" y="4292599"/>
                  </a:lnTo>
                  <a:lnTo>
                    <a:pt x="3534500" y="4330699"/>
                  </a:lnTo>
                  <a:lnTo>
                    <a:pt x="3526863" y="4356099"/>
                  </a:lnTo>
                  <a:lnTo>
                    <a:pt x="3520473" y="4368799"/>
                  </a:lnTo>
                  <a:lnTo>
                    <a:pt x="3397238" y="4368799"/>
                  </a:lnTo>
                  <a:lnTo>
                    <a:pt x="3500579" y="4965699"/>
                  </a:lnTo>
                  <a:close/>
                </a:path>
                <a:path w="3881755" h="5003800">
                  <a:moveTo>
                    <a:pt x="2795983" y="2552699"/>
                  </a:moveTo>
                  <a:lnTo>
                    <a:pt x="2641783" y="2552699"/>
                  </a:lnTo>
                  <a:lnTo>
                    <a:pt x="2688094" y="2539999"/>
                  </a:lnTo>
                  <a:lnTo>
                    <a:pt x="2731083" y="2539999"/>
                  </a:lnTo>
                  <a:lnTo>
                    <a:pt x="2770510" y="2527299"/>
                  </a:lnTo>
                  <a:lnTo>
                    <a:pt x="2884550" y="2527299"/>
                  </a:lnTo>
                  <a:lnTo>
                    <a:pt x="2844853" y="2539999"/>
                  </a:lnTo>
                  <a:lnTo>
                    <a:pt x="2795983" y="2552699"/>
                  </a:lnTo>
                  <a:close/>
                </a:path>
                <a:path w="3881755" h="5003800">
                  <a:moveTo>
                    <a:pt x="808743" y="2755899"/>
                  </a:moveTo>
                  <a:lnTo>
                    <a:pt x="783943" y="2755899"/>
                  </a:lnTo>
                  <a:lnTo>
                    <a:pt x="784279" y="2730499"/>
                  </a:lnTo>
                  <a:lnTo>
                    <a:pt x="787681" y="2692399"/>
                  </a:lnTo>
                  <a:lnTo>
                    <a:pt x="797112" y="2666999"/>
                  </a:lnTo>
                  <a:lnTo>
                    <a:pt x="815532" y="2654299"/>
                  </a:lnTo>
                  <a:lnTo>
                    <a:pt x="827807" y="2641599"/>
                  </a:lnTo>
                  <a:lnTo>
                    <a:pt x="857277" y="2641599"/>
                  </a:lnTo>
                  <a:lnTo>
                    <a:pt x="879140" y="2654299"/>
                  </a:lnTo>
                  <a:lnTo>
                    <a:pt x="896854" y="2666999"/>
                  </a:lnTo>
                  <a:lnTo>
                    <a:pt x="831074" y="2666999"/>
                  </a:lnTo>
                  <a:lnTo>
                    <a:pt x="818022" y="2692399"/>
                  </a:lnTo>
                  <a:lnTo>
                    <a:pt x="811408" y="2705099"/>
                  </a:lnTo>
                  <a:lnTo>
                    <a:pt x="809045" y="2730499"/>
                  </a:lnTo>
                  <a:lnTo>
                    <a:pt x="808743" y="2755899"/>
                  </a:lnTo>
                  <a:close/>
                </a:path>
                <a:path w="3881755" h="5003800">
                  <a:moveTo>
                    <a:pt x="962816" y="2844799"/>
                  </a:moveTo>
                  <a:lnTo>
                    <a:pt x="930049" y="2844799"/>
                  </a:lnTo>
                  <a:lnTo>
                    <a:pt x="920768" y="2806699"/>
                  </a:lnTo>
                  <a:lnTo>
                    <a:pt x="911267" y="2781299"/>
                  </a:lnTo>
                  <a:lnTo>
                    <a:pt x="901534" y="2755899"/>
                  </a:lnTo>
                  <a:lnTo>
                    <a:pt x="891559" y="2730499"/>
                  </a:lnTo>
                  <a:lnTo>
                    <a:pt x="881337" y="2705099"/>
                  </a:lnTo>
                  <a:lnTo>
                    <a:pt x="870294" y="2679699"/>
                  </a:lnTo>
                  <a:lnTo>
                    <a:pt x="859083" y="2679699"/>
                  </a:lnTo>
                  <a:lnTo>
                    <a:pt x="848355" y="2666999"/>
                  </a:lnTo>
                  <a:lnTo>
                    <a:pt x="896854" y="2666999"/>
                  </a:lnTo>
                  <a:lnTo>
                    <a:pt x="910433" y="2692399"/>
                  </a:lnTo>
                  <a:lnTo>
                    <a:pt x="919893" y="2717799"/>
                  </a:lnTo>
                  <a:lnTo>
                    <a:pt x="931129" y="2743199"/>
                  </a:lnTo>
                  <a:lnTo>
                    <a:pt x="942028" y="2781299"/>
                  </a:lnTo>
                  <a:lnTo>
                    <a:pt x="952590" y="2806699"/>
                  </a:lnTo>
                  <a:lnTo>
                    <a:pt x="962816" y="2844799"/>
                  </a:lnTo>
                  <a:close/>
                </a:path>
                <a:path w="3881755" h="5003800">
                  <a:moveTo>
                    <a:pt x="222973" y="2882899"/>
                  </a:moveTo>
                  <a:lnTo>
                    <a:pt x="207600" y="2882899"/>
                  </a:lnTo>
                  <a:lnTo>
                    <a:pt x="192437" y="2870199"/>
                  </a:lnTo>
                  <a:lnTo>
                    <a:pt x="163667" y="2870199"/>
                  </a:lnTo>
                  <a:lnTo>
                    <a:pt x="109966" y="2832099"/>
                  </a:lnTo>
                  <a:lnTo>
                    <a:pt x="59558" y="2793999"/>
                  </a:lnTo>
                  <a:lnTo>
                    <a:pt x="21564" y="2755899"/>
                  </a:lnTo>
                  <a:lnTo>
                    <a:pt x="5105" y="2743199"/>
                  </a:lnTo>
                  <a:lnTo>
                    <a:pt x="1514" y="2730499"/>
                  </a:lnTo>
                  <a:lnTo>
                    <a:pt x="0" y="2730499"/>
                  </a:lnTo>
                  <a:lnTo>
                    <a:pt x="1795" y="2717799"/>
                  </a:lnTo>
                  <a:lnTo>
                    <a:pt x="9257" y="2717799"/>
                  </a:lnTo>
                  <a:lnTo>
                    <a:pt x="27539" y="2705099"/>
                  </a:lnTo>
                  <a:lnTo>
                    <a:pt x="70003" y="2692399"/>
                  </a:lnTo>
                  <a:lnTo>
                    <a:pt x="128783" y="2679699"/>
                  </a:lnTo>
                  <a:lnTo>
                    <a:pt x="196011" y="2679699"/>
                  </a:lnTo>
                  <a:lnTo>
                    <a:pt x="263820" y="2692399"/>
                  </a:lnTo>
                  <a:lnTo>
                    <a:pt x="293710" y="2705099"/>
                  </a:lnTo>
                  <a:lnTo>
                    <a:pt x="165126" y="2705099"/>
                  </a:lnTo>
                  <a:lnTo>
                    <a:pt x="161032" y="2717799"/>
                  </a:lnTo>
                  <a:lnTo>
                    <a:pt x="161765" y="2755899"/>
                  </a:lnTo>
                  <a:lnTo>
                    <a:pt x="188541" y="2793999"/>
                  </a:lnTo>
                  <a:lnTo>
                    <a:pt x="204984" y="2806699"/>
                  </a:lnTo>
                  <a:lnTo>
                    <a:pt x="218133" y="2832099"/>
                  </a:lnTo>
                  <a:lnTo>
                    <a:pt x="226564" y="2844799"/>
                  </a:lnTo>
                  <a:lnTo>
                    <a:pt x="343986" y="2844799"/>
                  </a:lnTo>
                  <a:lnTo>
                    <a:pt x="313104" y="2857499"/>
                  </a:lnTo>
                  <a:lnTo>
                    <a:pt x="270766" y="2870199"/>
                  </a:lnTo>
                  <a:lnTo>
                    <a:pt x="222973" y="2882899"/>
                  </a:lnTo>
                  <a:close/>
                </a:path>
                <a:path w="3881755" h="5003800">
                  <a:moveTo>
                    <a:pt x="651144" y="2857499"/>
                  </a:moveTo>
                  <a:lnTo>
                    <a:pt x="411329" y="2857499"/>
                  </a:lnTo>
                  <a:lnTo>
                    <a:pt x="381956" y="2844799"/>
                  </a:lnTo>
                  <a:lnTo>
                    <a:pt x="359821" y="2832099"/>
                  </a:lnTo>
                  <a:lnTo>
                    <a:pt x="459357" y="2832099"/>
                  </a:lnTo>
                  <a:lnTo>
                    <a:pt x="458460" y="2819399"/>
                  </a:lnTo>
                  <a:lnTo>
                    <a:pt x="457562" y="2819399"/>
                  </a:lnTo>
                  <a:lnTo>
                    <a:pt x="457842" y="2806699"/>
                  </a:lnTo>
                  <a:lnTo>
                    <a:pt x="329074" y="2806699"/>
                  </a:lnTo>
                  <a:lnTo>
                    <a:pt x="329411" y="2793999"/>
                  </a:lnTo>
                  <a:lnTo>
                    <a:pt x="332665" y="2793999"/>
                  </a:lnTo>
                  <a:lnTo>
                    <a:pt x="317811" y="2768599"/>
                  </a:lnTo>
                  <a:lnTo>
                    <a:pt x="299596" y="2743199"/>
                  </a:lnTo>
                  <a:lnTo>
                    <a:pt x="278025" y="2730499"/>
                  </a:lnTo>
                  <a:lnTo>
                    <a:pt x="253104" y="2717799"/>
                  </a:lnTo>
                  <a:lnTo>
                    <a:pt x="231814" y="2705099"/>
                  </a:lnTo>
                  <a:lnTo>
                    <a:pt x="293710" y="2705099"/>
                  </a:lnTo>
                  <a:lnTo>
                    <a:pt x="319508" y="2730499"/>
                  </a:lnTo>
                  <a:lnTo>
                    <a:pt x="341223" y="2755899"/>
                  </a:lnTo>
                  <a:lnTo>
                    <a:pt x="358868" y="2781299"/>
                  </a:lnTo>
                  <a:lnTo>
                    <a:pt x="516635" y="2781299"/>
                  </a:lnTo>
                  <a:lnTo>
                    <a:pt x="498647" y="2793999"/>
                  </a:lnTo>
                  <a:lnTo>
                    <a:pt x="489054" y="2806699"/>
                  </a:lnTo>
                  <a:lnTo>
                    <a:pt x="488309" y="2819399"/>
                  </a:lnTo>
                  <a:lnTo>
                    <a:pt x="493939" y="2832099"/>
                  </a:lnTo>
                  <a:lnTo>
                    <a:pt x="503262" y="2844799"/>
                  </a:lnTo>
                  <a:lnTo>
                    <a:pt x="618789" y="2844799"/>
                  </a:lnTo>
                  <a:lnTo>
                    <a:pt x="651144" y="2857499"/>
                  </a:lnTo>
                  <a:close/>
                </a:path>
                <a:path w="3881755" h="5003800">
                  <a:moveTo>
                    <a:pt x="516635" y="2781299"/>
                  </a:moveTo>
                  <a:lnTo>
                    <a:pt x="466764" y="2781299"/>
                  </a:lnTo>
                  <a:lnTo>
                    <a:pt x="476085" y="2768599"/>
                  </a:lnTo>
                  <a:lnTo>
                    <a:pt x="489782" y="2755899"/>
                  </a:lnTo>
                  <a:lnTo>
                    <a:pt x="508676" y="2743199"/>
                  </a:lnTo>
                  <a:lnTo>
                    <a:pt x="533588" y="2743199"/>
                  </a:lnTo>
                  <a:lnTo>
                    <a:pt x="568275" y="2730499"/>
                  </a:lnTo>
                  <a:lnTo>
                    <a:pt x="659715" y="2730499"/>
                  </a:lnTo>
                  <a:lnTo>
                    <a:pt x="716855" y="2743199"/>
                  </a:lnTo>
                  <a:lnTo>
                    <a:pt x="781867" y="2755899"/>
                  </a:lnTo>
                  <a:lnTo>
                    <a:pt x="574088" y="2755899"/>
                  </a:lnTo>
                  <a:lnTo>
                    <a:pt x="542566" y="2768599"/>
                  </a:lnTo>
                  <a:lnTo>
                    <a:pt x="516635" y="2781299"/>
                  </a:lnTo>
                  <a:close/>
                </a:path>
                <a:path w="3881755" h="5003800">
                  <a:moveTo>
                    <a:pt x="2305806" y="3911599"/>
                  </a:moveTo>
                  <a:lnTo>
                    <a:pt x="2225513" y="3911599"/>
                  </a:lnTo>
                  <a:lnTo>
                    <a:pt x="2183077" y="3898899"/>
                  </a:lnTo>
                  <a:lnTo>
                    <a:pt x="2137171" y="3886199"/>
                  </a:lnTo>
                  <a:lnTo>
                    <a:pt x="2086339" y="3873499"/>
                  </a:lnTo>
                  <a:lnTo>
                    <a:pt x="2029123" y="3848099"/>
                  </a:lnTo>
                  <a:lnTo>
                    <a:pt x="1964067" y="3822699"/>
                  </a:lnTo>
                  <a:lnTo>
                    <a:pt x="1933055" y="3809999"/>
                  </a:lnTo>
                  <a:lnTo>
                    <a:pt x="1900618" y="3797299"/>
                  </a:lnTo>
                  <a:lnTo>
                    <a:pt x="1866806" y="3784599"/>
                  </a:lnTo>
                  <a:lnTo>
                    <a:pt x="1831666" y="3771899"/>
                  </a:lnTo>
                  <a:lnTo>
                    <a:pt x="1795249" y="3746499"/>
                  </a:lnTo>
                  <a:lnTo>
                    <a:pt x="1757602" y="3721099"/>
                  </a:lnTo>
                  <a:lnTo>
                    <a:pt x="1718776" y="3708399"/>
                  </a:lnTo>
                  <a:lnTo>
                    <a:pt x="1678819" y="3682999"/>
                  </a:lnTo>
                  <a:lnTo>
                    <a:pt x="1637781" y="3657599"/>
                  </a:lnTo>
                  <a:lnTo>
                    <a:pt x="1595709" y="3619499"/>
                  </a:lnTo>
                  <a:lnTo>
                    <a:pt x="1552654" y="3594099"/>
                  </a:lnTo>
                  <a:lnTo>
                    <a:pt x="1508663" y="3568699"/>
                  </a:lnTo>
                  <a:lnTo>
                    <a:pt x="1463787" y="3530599"/>
                  </a:lnTo>
                  <a:lnTo>
                    <a:pt x="1418074" y="3505199"/>
                  </a:lnTo>
                  <a:lnTo>
                    <a:pt x="1371574" y="3467099"/>
                  </a:lnTo>
                  <a:lnTo>
                    <a:pt x="1324334" y="3428999"/>
                  </a:lnTo>
                  <a:lnTo>
                    <a:pt x="1276405" y="3403599"/>
                  </a:lnTo>
                  <a:lnTo>
                    <a:pt x="1178673" y="3327399"/>
                  </a:lnTo>
                  <a:lnTo>
                    <a:pt x="1128968" y="3276599"/>
                  </a:lnTo>
                  <a:lnTo>
                    <a:pt x="1028126" y="3200399"/>
                  </a:lnTo>
                  <a:lnTo>
                    <a:pt x="1025096" y="3200399"/>
                  </a:lnTo>
                  <a:lnTo>
                    <a:pt x="1023918" y="3187699"/>
                  </a:lnTo>
                  <a:lnTo>
                    <a:pt x="1021281" y="3187699"/>
                  </a:lnTo>
                  <a:lnTo>
                    <a:pt x="1019766" y="3174999"/>
                  </a:lnTo>
                  <a:lnTo>
                    <a:pt x="1018251" y="3174999"/>
                  </a:lnTo>
                  <a:lnTo>
                    <a:pt x="1016650" y="3162299"/>
                  </a:lnTo>
                  <a:lnTo>
                    <a:pt x="1013343" y="3149599"/>
                  </a:lnTo>
                  <a:lnTo>
                    <a:pt x="1011742" y="3136899"/>
                  </a:lnTo>
                  <a:lnTo>
                    <a:pt x="1002013" y="3098799"/>
                  </a:lnTo>
                  <a:lnTo>
                    <a:pt x="991126" y="3047999"/>
                  </a:lnTo>
                  <a:lnTo>
                    <a:pt x="978352" y="3009899"/>
                  </a:lnTo>
                  <a:lnTo>
                    <a:pt x="962965" y="2959099"/>
                  </a:lnTo>
                  <a:lnTo>
                    <a:pt x="944237" y="2920999"/>
                  </a:lnTo>
                  <a:lnTo>
                    <a:pt x="921441" y="2882899"/>
                  </a:lnTo>
                  <a:lnTo>
                    <a:pt x="893849" y="2844799"/>
                  </a:lnTo>
                  <a:lnTo>
                    <a:pt x="860733" y="2819399"/>
                  </a:lnTo>
                  <a:lnTo>
                    <a:pt x="821367" y="2793999"/>
                  </a:lnTo>
                  <a:lnTo>
                    <a:pt x="775022" y="2781299"/>
                  </a:lnTo>
                  <a:lnTo>
                    <a:pt x="713740" y="2768599"/>
                  </a:lnTo>
                  <a:lnTo>
                    <a:pt x="659764" y="2755899"/>
                  </a:lnTo>
                  <a:lnTo>
                    <a:pt x="809024" y="2755899"/>
                  </a:lnTo>
                  <a:lnTo>
                    <a:pt x="843255" y="2781299"/>
                  </a:lnTo>
                  <a:lnTo>
                    <a:pt x="873730" y="2793999"/>
                  </a:lnTo>
                  <a:lnTo>
                    <a:pt x="900692" y="2819399"/>
                  </a:lnTo>
                  <a:lnTo>
                    <a:pt x="924382" y="2832099"/>
                  </a:lnTo>
                  <a:lnTo>
                    <a:pt x="926177" y="2844799"/>
                  </a:lnTo>
                  <a:lnTo>
                    <a:pt x="1002474" y="2844799"/>
                  </a:lnTo>
                  <a:lnTo>
                    <a:pt x="1040933" y="2857499"/>
                  </a:lnTo>
                  <a:lnTo>
                    <a:pt x="1113915" y="2857499"/>
                  </a:lnTo>
                  <a:lnTo>
                    <a:pt x="1183486" y="2870199"/>
                  </a:lnTo>
                  <a:lnTo>
                    <a:pt x="949406" y="2870199"/>
                  </a:lnTo>
                  <a:lnTo>
                    <a:pt x="957012" y="2882899"/>
                  </a:lnTo>
                  <a:lnTo>
                    <a:pt x="964170" y="2895599"/>
                  </a:lnTo>
                  <a:lnTo>
                    <a:pt x="970876" y="2908299"/>
                  </a:lnTo>
                  <a:lnTo>
                    <a:pt x="977124" y="2920999"/>
                  </a:lnTo>
                  <a:lnTo>
                    <a:pt x="1027110" y="2933699"/>
                  </a:lnTo>
                  <a:lnTo>
                    <a:pt x="1075365" y="2933699"/>
                  </a:lnTo>
                  <a:lnTo>
                    <a:pt x="1121732" y="2946399"/>
                  </a:lnTo>
                  <a:lnTo>
                    <a:pt x="1166055" y="2946399"/>
                  </a:lnTo>
                  <a:lnTo>
                    <a:pt x="1208177" y="2959099"/>
                  </a:lnTo>
                  <a:lnTo>
                    <a:pt x="996481" y="2959099"/>
                  </a:lnTo>
                  <a:lnTo>
                    <a:pt x="998276" y="2971799"/>
                  </a:lnTo>
                  <a:lnTo>
                    <a:pt x="1000409" y="2971799"/>
                  </a:lnTo>
                  <a:lnTo>
                    <a:pt x="1005178" y="2997199"/>
                  </a:lnTo>
                  <a:lnTo>
                    <a:pt x="1004841" y="2997199"/>
                  </a:lnTo>
                  <a:lnTo>
                    <a:pt x="1015461" y="3022599"/>
                  </a:lnTo>
                  <a:lnTo>
                    <a:pt x="1024739" y="3060699"/>
                  </a:lnTo>
                  <a:lnTo>
                    <a:pt x="1033017" y="3098799"/>
                  </a:lnTo>
                  <a:lnTo>
                    <a:pt x="1040638" y="3136899"/>
                  </a:lnTo>
                  <a:lnTo>
                    <a:pt x="1045793" y="3162299"/>
                  </a:lnTo>
                  <a:lnTo>
                    <a:pt x="1050738" y="3174999"/>
                  </a:lnTo>
                  <a:lnTo>
                    <a:pt x="1087453" y="3213099"/>
                  </a:lnTo>
                  <a:lnTo>
                    <a:pt x="1160006" y="3263899"/>
                  </a:lnTo>
                  <a:lnTo>
                    <a:pt x="1195849" y="3301999"/>
                  </a:lnTo>
                  <a:lnTo>
                    <a:pt x="1231406" y="3327399"/>
                  </a:lnTo>
                  <a:lnTo>
                    <a:pt x="1261832" y="3327399"/>
                  </a:lnTo>
                  <a:lnTo>
                    <a:pt x="1256150" y="3340099"/>
                  </a:lnTo>
                  <a:lnTo>
                    <a:pt x="1299268" y="3378199"/>
                  </a:lnTo>
                  <a:lnTo>
                    <a:pt x="1341856" y="3416299"/>
                  </a:lnTo>
                  <a:lnTo>
                    <a:pt x="1425306" y="3467099"/>
                  </a:lnTo>
                  <a:lnTo>
                    <a:pt x="1466098" y="3505199"/>
                  </a:lnTo>
                  <a:lnTo>
                    <a:pt x="1506224" y="3530599"/>
                  </a:lnTo>
                  <a:lnTo>
                    <a:pt x="1536688" y="3530599"/>
                  </a:lnTo>
                  <a:lnTo>
                    <a:pt x="1531248" y="3543299"/>
                  </a:lnTo>
                  <a:lnTo>
                    <a:pt x="1582578" y="3581399"/>
                  </a:lnTo>
                  <a:lnTo>
                    <a:pt x="1632587" y="3619499"/>
                  </a:lnTo>
                  <a:lnTo>
                    <a:pt x="1681189" y="3644899"/>
                  </a:lnTo>
                  <a:lnTo>
                    <a:pt x="1728299" y="3670299"/>
                  </a:lnTo>
                  <a:lnTo>
                    <a:pt x="1773832" y="3695699"/>
                  </a:lnTo>
                  <a:lnTo>
                    <a:pt x="1817702" y="3721099"/>
                  </a:lnTo>
                  <a:lnTo>
                    <a:pt x="1859823" y="3746499"/>
                  </a:lnTo>
                  <a:lnTo>
                    <a:pt x="1900110" y="3771899"/>
                  </a:lnTo>
                  <a:lnTo>
                    <a:pt x="1938477" y="3784599"/>
                  </a:lnTo>
                  <a:lnTo>
                    <a:pt x="1974840" y="3797299"/>
                  </a:lnTo>
                  <a:lnTo>
                    <a:pt x="2041745" y="3822699"/>
                  </a:lnTo>
                  <a:lnTo>
                    <a:pt x="2099521" y="3848099"/>
                  </a:lnTo>
                  <a:lnTo>
                    <a:pt x="2149835" y="3860799"/>
                  </a:lnTo>
                  <a:lnTo>
                    <a:pt x="2194351" y="3873499"/>
                  </a:lnTo>
                  <a:lnTo>
                    <a:pt x="2234734" y="3873499"/>
                  </a:lnTo>
                  <a:lnTo>
                    <a:pt x="2272649" y="3886199"/>
                  </a:lnTo>
                  <a:lnTo>
                    <a:pt x="2389704" y="3886199"/>
                  </a:lnTo>
                  <a:lnTo>
                    <a:pt x="2346575" y="3898899"/>
                  </a:lnTo>
                  <a:lnTo>
                    <a:pt x="2305806" y="3911599"/>
                  </a:lnTo>
                  <a:close/>
                </a:path>
                <a:path w="3881755" h="5003800">
                  <a:moveTo>
                    <a:pt x="383598" y="2819399"/>
                  </a:moveTo>
                  <a:lnTo>
                    <a:pt x="329411" y="2819399"/>
                  </a:lnTo>
                  <a:lnTo>
                    <a:pt x="328513" y="2806699"/>
                  </a:lnTo>
                  <a:lnTo>
                    <a:pt x="368182" y="2806699"/>
                  </a:lnTo>
                  <a:lnTo>
                    <a:pt x="383598" y="2819399"/>
                  </a:lnTo>
                  <a:close/>
                </a:path>
                <a:path w="3881755" h="5003800">
                  <a:moveTo>
                    <a:pt x="431201" y="2832099"/>
                  </a:moveTo>
                  <a:lnTo>
                    <a:pt x="314067" y="2832099"/>
                  </a:lnTo>
                  <a:lnTo>
                    <a:pt x="332946" y="2819399"/>
                  </a:lnTo>
                  <a:lnTo>
                    <a:pt x="404827" y="2819399"/>
                  </a:lnTo>
                  <a:lnTo>
                    <a:pt x="431201" y="2832099"/>
                  </a:lnTo>
                  <a:close/>
                </a:path>
                <a:path w="3881755" h="5003800">
                  <a:moveTo>
                    <a:pt x="357409" y="2844799"/>
                  </a:moveTo>
                  <a:lnTo>
                    <a:pt x="258194" y="2844799"/>
                  </a:lnTo>
                  <a:lnTo>
                    <a:pt x="288255" y="2832099"/>
                  </a:lnTo>
                  <a:lnTo>
                    <a:pt x="358307" y="2832099"/>
                  </a:lnTo>
                  <a:lnTo>
                    <a:pt x="357409" y="2844799"/>
                  </a:lnTo>
                  <a:close/>
                </a:path>
                <a:path w="3881755" h="5003800">
                  <a:moveTo>
                    <a:pt x="791533" y="2946399"/>
                  </a:moveTo>
                  <a:lnTo>
                    <a:pt x="779791" y="2946399"/>
                  </a:lnTo>
                  <a:lnTo>
                    <a:pt x="745499" y="2920999"/>
                  </a:lnTo>
                  <a:lnTo>
                    <a:pt x="709460" y="2908299"/>
                  </a:lnTo>
                  <a:lnTo>
                    <a:pt x="633742" y="2882899"/>
                  </a:lnTo>
                  <a:lnTo>
                    <a:pt x="506151" y="2882899"/>
                  </a:lnTo>
                  <a:lnTo>
                    <a:pt x="500204" y="2870199"/>
                  </a:lnTo>
                  <a:lnTo>
                    <a:pt x="494818" y="2870199"/>
                  </a:lnTo>
                  <a:lnTo>
                    <a:pt x="448697" y="2857499"/>
                  </a:lnTo>
                  <a:lnTo>
                    <a:pt x="675767" y="2857499"/>
                  </a:lnTo>
                  <a:lnTo>
                    <a:pt x="707202" y="2870199"/>
                  </a:lnTo>
                  <a:lnTo>
                    <a:pt x="737759" y="2882899"/>
                  </a:lnTo>
                  <a:lnTo>
                    <a:pt x="767127" y="2895599"/>
                  </a:lnTo>
                  <a:lnTo>
                    <a:pt x="794997" y="2920999"/>
                  </a:lnTo>
                  <a:lnTo>
                    <a:pt x="801907" y="2920999"/>
                  </a:lnTo>
                  <a:lnTo>
                    <a:pt x="799829" y="2933699"/>
                  </a:lnTo>
                  <a:lnTo>
                    <a:pt x="791533" y="2946399"/>
                  </a:lnTo>
                  <a:close/>
                </a:path>
                <a:path w="3881755" h="5003800">
                  <a:moveTo>
                    <a:pt x="1298820" y="2882899"/>
                  </a:moveTo>
                  <a:lnTo>
                    <a:pt x="1033043" y="2882899"/>
                  </a:lnTo>
                  <a:lnTo>
                    <a:pt x="991906" y="2870199"/>
                  </a:lnTo>
                  <a:lnTo>
                    <a:pt x="1244995" y="2870199"/>
                  </a:lnTo>
                  <a:lnTo>
                    <a:pt x="1298820" y="2882899"/>
                  </a:lnTo>
                  <a:close/>
                </a:path>
                <a:path w="3881755" h="5003800">
                  <a:moveTo>
                    <a:pt x="857108" y="5003799"/>
                  </a:moveTo>
                  <a:lnTo>
                    <a:pt x="839995" y="5003799"/>
                  </a:lnTo>
                  <a:lnTo>
                    <a:pt x="833880" y="4991099"/>
                  </a:lnTo>
                  <a:lnTo>
                    <a:pt x="839110" y="4927599"/>
                  </a:lnTo>
                  <a:lnTo>
                    <a:pt x="844924" y="4876799"/>
                  </a:lnTo>
                  <a:lnTo>
                    <a:pt x="851853" y="4825999"/>
                  </a:lnTo>
                  <a:lnTo>
                    <a:pt x="859809" y="4775199"/>
                  </a:lnTo>
                  <a:lnTo>
                    <a:pt x="868706" y="4711699"/>
                  </a:lnTo>
                  <a:lnTo>
                    <a:pt x="878456" y="4660899"/>
                  </a:lnTo>
                  <a:lnTo>
                    <a:pt x="888972" y="4610099"/>
                  </a:lnTo>
                  <a:lnTo>
                    <a:pt x="900168" y="4546599"/>
                  </a:lnTo>
                  <a:lnTo>
                    <a:pt x="911957" y="4495799"/>
                  </a:lnTo>
                  <a:lnTo>
                    <a:pt x="924251" y="4444999"/>
                  </a:lnTo>
                  <a:lnTo>
                    <a:pt x="936964" y="4381499"/>
                  </a:lnTo>
                  <a:lnTo>
                    <a:pt x="950009" y="4330699"/>
                  </a:lnTo>
                  <a:lnTo>
                    <a:pt x="963299" y="4279899"/>
                  </a:lnTo>
                  <a:lnTo>
                    <a:pt x="976747" y="4229099"/>
                  </a:lnTo>
                  <a:lnTo>
                    <a:pt x="1003769" y="4127499"/>
                  </a:lnTo>
                  <a:lnTo>
                    <a:pt x="1017169" y="4089399"/>
                  </a:lnTo>
                  <a:lnTo>
                    <a:pt x="1030379" y="4038599"/>
                  </a:lnTo>
                  <a:lnTo>
                    <a:pt x="1043313" y="4000499"/>
                  </a:lnTo>
                  <a:lnTo>
                    <a:pt x="1055882" y="3962399"/>
                  </a:lnTo>
                  <a:lnTo>
                    <a:pt x="1068002" y="3924299"/>
                  </a:lnTo>
                  <a:lnTo>
                    <a:pt x="1079583" y="3886199"/>
                  </a:lnTo>
                  <a:lnTo>
                    <a:pt x="1090540" y="3860799"/>
                  </a:lnTo>
                  <a:lnTo>
                    <a:pt x="1100786" y="3822699"/>
                  </a:lnTo>
                  <a:lnTo>
                    <a:pt x="1071037" y="3784599"/>
                  </a:lnTo>
                  <a:lnTo>
                    <a:pt x="1041704" y="3746499"/>
                  </a:lnTo>
                  <a:lnTo>
                    <a:pt x="1012773" y="3695699"/>
                  </a:lnTo>
                  <a:lnTo>
                    <a:pt x="984231" y="3657599"/>
                  </a:lnTo>
                  <a:lnTo>
                    <a:pt x="956062" y="3619499"/>
                  </a:lnTo>
                  <a:lnTo>
                    <a:pt x="928253" y="3568699"/>
                  </a:lnTo>
                  <a:lnTo>
                    <a:pt x="884342" y="3505199"/>
                  </a:lnTo>
                  <a:lnTo>
                    <a:pt x="862583" y="3479799"/>
                  </a:lnTo>
                  <a:lnTo>
                    <a:pt x="840893" y="3441699"/>
                  </a:lnTo>
                  <a:lnTo>
                    <a:pt x="790461" y="3441699"/>
                  </a:lnTo>
                  <a:lnTo>
                    <a:pt x="740719" y="3428999"/>
                  </a:lnTo>
                  <a:lnTo>
                    <a:pt x="697173" y="3403599"/>
                  </a:lnTo>
                  <a:lnTo>
                    <a:pt x="665331" y="3365499"/>
                  </a:lnTo>
                  <a:lnTo>
                    <a:pt x="647787" y="3327399"/>
                  </a:lnTo>
                  <a:lnTo>
                    <a:pt x="631448" y="3289299"/>
                  </a:lnTo>
                  <a:lnTo>
                    <a:pt x="609018" y="3251199"/>
                  </a:lnTo>
                  <a:lnTo>
                    <a:pt x="573201" y="3225799"/>
                  </a:lnTo>
                  <a:lnTo>
                    <a:pt x="518032" y="3200399"/>
                  </a:lnTo>
                  <a:lnTo>
                    <a:pt x="491853" y="3187699"/>
                  </a:lnTo>
                  <a:lnTo>
                    <a:pt x="467998" y="3174999"/>
                  </a:lnTo>
                  <a:lnTo>
                    <a:pt x="448914" y="3149599"/>
                  </a:lnTo>
                  <a:lnTo>
                    <a:pt x="442455" y="3111499"/>
                  </a:lnTo>
                  <a:lnTo>
                    <a:pt x="451081" y="3073399"/>
                  </a:lnTo>
                  <a:lnTo>
                    <a:pt x="477256" y="3060699"/>
                  </a:lnTo>
                  <a:lnTo>
                    <a:pt x="467860" y="3022599"/>
                  </a:lnTo>
                  <a:lnTo>
                    <a:pt x="467276" y="2997199"/>
                  </a:lnTo>
                  <a:lnTo>
                    <a:pt x="477264" y="2971799"/>
                  </a:lnTo>
                  <a:lnTo>
                    <a:pt x="499587" y="2959099"/>
                  </a:lnTo>
                  <a:lnTo>
                    <a:pt x="495174" y="2933699"/>
                  </a:lnTo>
                  <a:lnTo>
                    <a:pt x="496017" y="2920999"/>
                  </a:lnTo>
                  <a:lnTo>
                    <a:pt x="501773" y="2895599"/>
                  </a:lnTo>
                  <a:lnTo>
                    <a:pt x="512099" y="2882899"/>
                  </a:lnTo>
                  <a:lnTo>
                    <a:pt x="553388" y="2882899"/>
                  </a:lnTo>
                  <a:lnTo>
                    <a:pt x="527673" y="2908299"/>
                  </a:lnTo>
                  <a:lnTo>
                    <a:pt x="527569" y="2920999"/>
                  </a:lnTo>
                  <a:lnTo>
                    <a:pt x="527465" y="2933699"/>
                  </a:lnTo>
                  <a:lnTo>
                    <a:pt x="527361" y="2946399"/>
                  </a:lnTo>
                  <a:lnTo>
                    <a:pt x="580206" y="2946399"/>
                  </a:lnTo>
                  <a:lnTo>
                    <a:pt x="682656" y="2971799"/>
                  </a:lnTo>
                  <a:lnTo>
                    <a:pt x="543847" y="2971799"/>
                  </a:lnTo>
                  <a:lnTo>
                    <a:pt x="511313" y="2984499"/>
                  </a:lnTo>
                  <a:lnTo>
                    <a:pt x="494097" y="3009899"/>
                  </a:lnTo>
                  <a:lnTo>
                    <a:pt x="507947" y="3047999"/>
                  </a:lnTo>
                  <a:lnTo>
                    <a:pt x="566040" y="3047999"/>
                  </a:lnTo>
                  <a:lnTo>
                    <a:pt x="576225" y="3060699"/>
                  </a:lnTo>
                  <a:lnTo>
                    <a:pt x="586330" y="3060699"/>
                  </a:lnTo>
                  <a:lnTo>
                    <a:pt x="614047" y="3073399"/>
                  </a:lnTo>
                  <a:lnTo>
                    <a:pt x="514115" y="3073399"/>
                  </a:lnTo>
                  <a:lnTo>
                    <a:pt x="482843" y="3086099"/>
                  </a:lnTo>
                  <a:lnTo>
                    <a:pt x="473384" y="3111499"/>
                  </a:lnTo>
                  <a:lnTo>
                    <a:pt x="492621" y="3149599"/>
                  </a:lnTo>
                  <a:lnTo>
                    <a:pt x="530783" y="3174999"/>
                  </a:lnTo>
                  <a:lnTo>
                    <a:pt x="576604" y="3200399"/>
                  </a:lnTo>
                  <a:lnTo>
                    <a:pt x="618817" y="3225799"/>
                  </a:lnTo>
                  <a:lnTo>
                    <a:pt x="638996" y="3238499"/>
                  </a:lnTo>
                  <a:lnTo>
                    <a:pt x="654979" y="3263899"/>
                  </a:lnTo>
                  <a:lnTo>
                    <a:pt x="667720" y="3289299"/>
                  </a:lnTo>
                  <a:lnTo>
                    <a:pt x="678179" y="3314699"/>
                  </a:lnTo>
                  <a:lnTo>
                    <a:pt x="704619" y="3365499"/>
                  </a:lnTo>
                  <a:lnTo>
                    <a:pt x="741659" y="3390899"/>
                  </a:lnTo>
                  <a:lnTo>
                    <a:pt x="787482" y="3416299"/>
                  </a:lnTo>
                  <a:lnTo>
                    <a:pt x="861148" y="3416299"/>
                  </a:lnTo>
                  <a:lnTo>
                    <a:pt x="861765" y="3428999"/>
                  </a:lnTo>
                  <a:lnTo>
                    <a:pt x="884408" y="3454399"/>
                  </a:lnTo>
                  <a:lnTo>
                    <a:pt x="907150" y="3492499"/>
                  </a:lnTo>
                  <a:lnTo>
                    <a:pt x="952997" y="3555999"/>
                  </a:lnTo>
                  <a:lnTo>
                    <a:pt x="1007045" y="3632199"/>
                  </a:lnTo>
                  <a:lnTo>
                    <a:pt x="1034363" y="3682999"/>
                  </a:lnTo>
                  <a:lnTo>
                    <a:pt x="1061900" y="3721099"/>
                  </a:lnTo>
                  <a:lnTo>
                    <a:pt x="1089673" y="3759199"/>
                  </a:lnTo>
                  <a:lnTo>
                    <a:pt x="1117702" y="3797299"/>
                  </a:lnTo>
                  <a:lnTo>
                    <a:pt x="1146002" y="3835399"/>
                  </a:lnTo>
                  <a:lnTo>
                    <a:pt x="1165062" y="3860799"/>
                  </a:lnTo>
                  <a:lnTo>
                    <a:pt x="1122725" y="3860799"/>
                  </a:lnTo>
                  <a:lnTo>
                    <a:pt x="1112590" y="3886199"/>
                  </a:lnTo>
                  <a:lnTo>
                    <a:pt x="1101673" y="3924299"/>
                  </a:lnTo>
                  <a:lnTo>
                    <a:pt x="1090073" y="3949699"/>
                  </a:lnTo>
                  <a:lnTo>
                    <a:pt x="1077886" y="3987799"/>
                  </a:lnTo>
                  <a:lnTo>
                    <a:pt x="1065209" y="4038599"/>
                  </a:lnTo>
                  <a:lnTo>
                    <a:pt x="1052140" y="4076699"/>
                  </a:lnTo>
                  <a:lnTo>
                    <a:pt x="1038776" y="4127499"/>
                  </a:lnTo>
                  <a:lnTo>
                    <a:pt x="1025215" y="4165599"/>
                  </a:lnTo>
                  <a:lnTo>
                    <a:pt x="997889" y="4267199"/>
                  </a:lnTo>
                  <a:lnTo>
                    <a:pt x="984320" y="4317999"/>
                  </a:lnTo>
                  <a:lnTo>
                    <a:pt x="970942" y="4368799"/>
                  </a:lnTo>
                  <a:lnTo>
                    <a:pt x="957853" y="4432299"/>
                  </a:lnTo>
                  <a:lnTo>
                    <a:pt x="945151" y="4483099"/>
                  </a:lnTo>
                  <a:lnTo>
                    <a:pt x="932933" y="4533899"/>
                  </a:lnTo>
                  <a:lnTo>
                    <a:pt x="921297" y="4597399"/>
                  </a:lnTo>
                  <a:lnTo>
                    <a:pt x="910338" y="4648199"/>
                  </a:lnTo>
                  <a:lnTo>
                    <a:pt x="900156" y="4711699"/>
                  </a:lnTo>
                  <a:lnTo>
                    <a:pt x="890847" y="4762499"/>
                  </a:lnTo>
                  <a:lnTo>
                    <a:pt x="882509" y="4825999"/>
                  </a:lnTo>
                  <a:lnTo>
                    <a:pt x="875238" y="4876799"/>
                  </a:lnTo>
                  <a:lnTo>
                    <a:pt x="869133" y="4927599"/>
                  </a:lnTo>
                  <a:lnTo>
                    <a:pt x="864290" y="4991099"/>
                  </a:lnTo>
                  <a:lnTo>
                    <a:pt x="863673" y="4991099"/>
                  </a:lnTo>
                  <a:lnTo>
                    <a:pt x="857108" y="5003799"/>
                  </a:lnTo>
                  <a:close/>
                </a:path>
                <a:path w="3881755" h="5003800">
                  <a:moveTo>
                    <a:pt x="1444786" y="2908299"/>
                  </a:moveTo>
                  <a:lnTo>
                    <a:pt x="1257409" y="2908299"/>
                  </a:lnTo>
                  <a:lnTo>
                    <a:pt x="1110661" y="2882899"/>
                  </a:lnTo>
                  <a:lnTo>
                    <a:pt x="1345335" y="2882899"/>
                  </a:lnTo>
                  <a:lnTo>
                    <a:pt x="1384917" y="2895599"/>
                  </a:lnTo>
                  <a:lnTo>
                    <a:pt x="1417942" y="2895599"/>
                  </a:lnTo>
                  <a:lnTo>
                    <a:pt x="1444786" y="2908299"/>
                  </a:lnTo>
                  <a:close/>
                </a:path>
                <a:path w="3881755" h="5003800">
                  <a:moveTo>
                    <a:pt x="1500557" y="2946399"/>
                  </a:moveTo>
                  <a:lnTo>
                    <a:pt x="1469866" y="2946399"/>
                  </a:lnTo>
                  <a:lnTo>
                    <a:pt x="1455174" y="2933699"/>
                  </a:lnTo>
                  <a:lnTo>
                    <a:pt x="1499042" y="2933699"/>
                  </a:lnTo>
                  <a:lnTo>
                    <a:pt x="1500557" y="2946399"/>
                  </a:lnTo>
                  <a:close/>
                </a:path>
                <a:path w="3881755" h="5003800">
                  <a:moveTo>
                    <a:pt x="1473646" y="2984499"/>
                  </a:moveTo>
                  <a:lnTo>
                    <a:pt x="1214482" y="2984499"/>
                  </a:lnTo>
                  <a:lnTo>
                    <a:pt x="1163935" y="2971799"/>
                  </a:lnTo>
                  <a:lnTo>
                    <a:pt x="1110201" y="2971799"/>
                  </a:lnTo>
                  <a:lnTo>
                    <a:pt x="1053588" y="2959099"/>
                  </a:lnTo>
                  <a:lnTo>
                    <a:pt x="1454106" y="2959099"/>
                  </a:lnTo>
                  <a:lnTo>
                    <a:pt x="1466555" y="2946399"/>
                  </a:lnTo>
                  <a:lnTo>
                    <a:pt x="1499042" y="2946399"/>
                  </a:lnTo>
                  <a:lnTo>
                    <a:pt x="1490039" y="2971799"/>
                  </a:lnTo>
                  <a:lnTo>
                    <a:pt x="1473646" y="2984499"/>
                  </a:lnTo>
                  <a:close/>
                </a:path>
                <a:path w="3881755" h="5003800">
                  <a:moveTo>
                    <a:pt x="735325" y="3022599"/>
                  </a:moveTo>
                  <a:lnTo>
                    <a:pt x="715435" y="3022599"/>
                  </a:lnTo>
                  <a:lnTo>
                    <a:pt x="683289" y="3009899"/>
                  </a:lnTo>
                  <a:lnTo>
                    <a:pt x="648933" y="2984499"/>
                  </a:lnTo>
                  <a:lnTo>
                    <a:pt x="612957" y="2971799"/>
                  </a:lnTo>
                  <a:lnTo>
                    <a:pt x="682656" y="2971799"/>
                  </a:lnTo>
                  <a:lnTo>
                    <a:pt x="730640" y="2997199"/>
                  </a:lnTo>
                  <a:lnTo>
                    <a:pt x="737480" y="3009899"/>
                  </a:lnTo>
                  <a:lnTo>
                    <a:pt x="735325" y="3022599"/>
                  </a:lnTo>
                  <a:close/>
                </a:path>
                <a:path w="3881755" h="5003800">
                  <a:moveTo>
                    <a:pt x="1261832" y="3327399"/>
                  </a:moveTo>
                  <a:lnTo>
                    <a:pt x="1231406" y="3327399"/>
                  </a:lnTo>
                  <a:lnTo>
                    <a:pt x="1249169" y="3276599"/>
                  </a:lnTo>
                  <a:lnTo>
                    <a:pt x="1268506" y="3238499"/>
                  </a:lnTo>
                  <a:lnTo>
                    <a:pt x="1289416" y="3187699"/>
                  </a:lnTo>
                  <a:lnTo>
                    <a:pt x="1311900" y="3136899"/>
                  </a:lnTo>
                  <a:lnTo>
                    <a:pt x="1335956" y="3098799"/>
                  </a:lnTo>
                  <a:lnTo>
                    <a:pt x="1361586" y="3047999"/>
                  </a:lnTo>
                  <a:lnTo>
                    <a:pt x="1388790" y="2997199"/>
                  </a:lnTo>
                  <a:lnTo>
                    <a:pt x="1304782" y="2997199"/>
                  </a:lnTo>
                  <a:lnTo>
                    <a:pt x="1261534" y="2984499"/>
                  </a:lnTo>
                  <a:lnTo>
                    <a:pt x="1451772" y="2984499"/>
                  </a:lnTo>
                  <a:lnTo>
                    <a:pt x="1426326" y="2997199"/>
                  </a:lnTo>
                  <a:lnTo>
                    <a:pt x="1400884" y="3035299"/>
                  </a:lnTo>
                  <a:lnTo>
                    <a:pt x="1376618" y="3086099"/>
                  </a:lnTo>
                  <a:lnTo>
                    <a:pt x="1353535" y="3124199"/>
                  </a:lnTo>
                  <a:lnTo>
                    <a:pt x="1331643" y="3174999"/>
                  </a:lnTo>
                  <a:lnTo>
                    <a:pt x="1310951" y="3213099"/>
                  </a:lnTo>
                  <a:lnTo>
                    <a:pt x="1291466" y="3263899"/>
                  </a:lnTo>
                  <a:lnTo>
                    <a:pt x="1273197" y="3301999"/>
                  </a:lnTo>
                  <a:lnTo>
                    <a:pt x="1261832" y="3327399"/>
                  </a:lnTo>
                  <a:close/>
                </a:path>
                <a:path w="3881755" h="5003800">
                  <a:moveTo>
                    <a:pt x="690411" y="3136899"/>
                  </a:moveTo>
                  <a:lnTo>
                    <a:pt x="666509" y="3136899"/>
                  </a:lnTo>
                  <a:lnTo>
                    <a:pt x="643397" y="3124199"/>
                  </a:lnTo>
                  <a:lnTo>
                    <a:pt x="603934" y="3098799"/>
                  </a:lnTo>
                  <a:lnTo>
                    <a:pt x="557659" y="3086099"/>
                  </a:lnTo>
                  <a:lnTo>
                    <a:pt x="514115" y="3073399"/>
                  </a:lnTo>
                  <a:lnTo>
                    <a:pt x="614047" y="3073399"/>
                  </a:lnTo>
                  <a:lnTo>
                    <a:pt x="640496" y="3086099"/>
                  </a:lnTo>
                  <a:lnTo>
                    <a:pt x="665209" y="3098799"/>
                  </a:lnTo>
                  <a:lnTo>
                    <a:pt x="687718" y="3111499"/>
                  </a:lnTo>
                  <a:lnTo>
                    <a:pt x="689513" y="3124199"/>
                  </a:lnTo>
                  <a:lnTo>
                    <a:pt x="694282" y="3124199"/>
                  </a:lnTo>
                  <a:lnTo>
                    <a:pt x="690411" y="3136899"/>
                  </a:lnTo>
                  <a:close/>
                </a:path>
                <a:path w="3881755" h="5003800">
                  <a:moveTo>
                    <a:pt x="1536688" y="3530599"/>
                  </a:moveTo>
                  <a:lnTo>
                    <a:pt x="1506224" y="3530599"/>
                  </a:lnTo>
                  <a:lnTo>
                    <a:pt x="1525551" y="3479799"/>
                  </a:lnTo>
                  <a:lnTo>
                    <a:pt x="1547938" y="3416299"/>
                  </a:lnTo>
                  <a:lnTo>
                    <a:pt x="1571941" y="3365499"/>
                  </a:lnTo>
                  <a:lnTo>
                    <a:pt x="1596116" y="3301999"/>
                  </a:lnTo>
                  <a:lnTo>
                    <a:pt x="1619022" y="3251199"/>
                  </a:lnTo>
                  <a:lnTo>
                    <a:pt x="1639214" y="3200399"/>
                  </a:lnTo>
                  <a:lnTo>
                    <a:pt x="1655249" y="3174999"/>
                  </a:lnTo>
                  <a:lnTo>
                    <a:pt x="1665684" y="3162299"/>
                  </a:lnTo>
                  <a:lnTo>
                    <a:pt x="1679093" y="3162299"/>
                  </a:lnTo>
                  <a:lnTo>
                    <a:pt x="1685658" y="3174999"/>
                  </a:lnTo>
                  <a:lnTo>
                    <a:pt x="1686275" y="3174999"/>
                  </a:lnTo>
                  <a:lnTo>
                    <a:pt x="1680889" y="3187699"/>
                  </a:lnTo>
                  <a:lnTo>
                    <a:pt x="1680328" y="3187699"/>
                  </a:lnTo>
                  <a:lnTo>
                    <a:pt x="1673878" y="3200399"/>
                  </a:lnTo>
                  <a:lnTo>
                    <a:pt x="1662912" y="3225799"/>
                  </a:lnTo>
                  <a:lnTo>
                    <a:pt x="1647947" y="3251199"/>
                  </a:lnTo>
                  <a:lnTo>
                    <a:pt x="1629501" y="3301999"/>
                  </a:lnTo>
                  <a:lnTo>
                    <a:pt x="1608090" y="3352799"/>
                  </a:lnTo>
                  <a:lnTo>
                    <a:pt x="1584233" y="3416299"/>
                  </a:lnTo>
                  <a:lnTo>
                    <a:pt x="1558446" y="3479799"/>
                  </a:lnTo>
                  <a:lnTo>
                    <a:pt x="1536688" y="3530599"/>
                  </a:lnTo>
                  <a:close/>
                </a:path>
                <a:path w="3881755" h="5003800">
                  <a:moveTo>
                    <a:pt x="2543381" y="4737099"/>
                  </a:moveTo>
                  <a:lnTo>
                    <a:pt x="2251677" y="4737099"/>
                  </a:lnTo>
                  <a:lnTo>
                    <a:pt x="2157064" y="4711699"/>
                  </a:lnTo>
                  <a:lnTo>
                    <a:pt x="2540925" y="4711699"/>
                  </a:lnTo>
                  <a:lnTo>
                    <a:pt x="2778741" y="4648199"/>
                  </a:lnTo>
                  <a:lnTo>
                    <a:pt x="2825398" y="4622799"/>
                  </a:lnTo>
                  <a:lnTo>
                    <a:pt x="2871009" y="4597399"/>
                  </a:lnTo>
                  <a:lnTo>
                    <a:pt x="2915258" y="4584699"/>
                  </a:lnTo>
                  <a:lnTo>
                    <a:pt x="2957826" y="4559299"/>
                  </a:lnTo>
                  <a:lnTo>
                    <a:pt x="2998394" y="4533899"/>
                  </a:lnTo>
                  <a:lnTo>
                    <a:pt x="3036645" y="4495799"/>
                  </a:lnTo>
                  <a:lnTo>
                    <a:pt x="3072261" y="4470399"/>
                  </a:lnTo>
                  <a:lnTo>
                    <a:pt x="3104923" y="4432299"/>
                  </a:lnTo>
                  <a:lnTo>
                    <a:pt x="3134314" y="4394199"/>
                  </a:lnTo>
                  <a:lnTo>
                    <a:pt x="3160115" y="4368799"/>
                  </a:lnTo>
                  <a:lnTo>
                    <a:pt x="3182007" y="4330699"/>
                  </a:lnTo>
                  <a:lnTo>
                    <a:pt x="3154907" y="4305299"/>
                  </a:lnTo>
                  <a:lnTo>
                    <a:pt x="3114956" y="4292599"/>
                  </a:lnTo>
                  <a:lnTo>
                    <a:pt x="2990138" y="4254499"/>
                  </a:lnTo>
                  <a:lnTo>
                    <a:pt x="2947026" y="4229099"/>
                  </a:lnTo>
                  <a:lnTo>
                    <a:pt x="2903237" y="4216399"/>
                  </a:lnTo>
                  <a:lnTo>
                    <a:pt x="2858815" y="4190999"/>
                  </a:lnTo>
                  <a:lnTo>
                    <a:pt x="2768254" y="4140199"/>
                  </a:lnTo>
                  <a:lnTo>
                    <a:pt x="2628791" y="4063999"/>
                  </a:lnTo>
                  <a:lnTo>
                    <a:pt x="2581519" y="4025899"/>
                  </a:lnTo>
                  <a:lnTo>
                    <a:pt x="2533929" y="4000499"/>
                  </a:lnTo>
                  <a:lnTo>
                    <a:pt x="2389704" y="3886199"/>
                  </a:lnTo>
                  <a:lnTo>
                    <a:pt x="2272649" y="3886199"/>
                  </a:lnTo>
                  <a:lnTo>
                    <a:pt x="2309763" y="3873499"/>
                  </a:lnTo>
                  <a:lnTo>
                    <a:pt x="2347740" y="3873499"/>
                  </a:lnTo>
                  <a:lnTo>
                    <a:pt x="2388245" y="3860799"/>
                  </a:lnTo>
                  <a:lnTo>
                    <a:pt x="2397657" y="3848099"/>
                  </a:lnTo>
                  <a:lnTo>
                    <a:pt x="2402447" y="3848099"/>
                  </a:lnTo>
                  <a:lnTo>
                    <a:pt x="2407322" y="3835399"/>
                  </a:lnTo>
                  <a:lnTo>
                    <a:pt x="2432465" y="3809999"/>
                  </a:lnTo>
                  <a:lnTo>
                    <a:pt x="2458197" y="3771899"/>
                  </a:lnTo>
                  <a:lnTo>
                    <a:pt x="2536867" y="3657599"/>
                  </a:lnTo>
                  <a:lnTo>
                    <a:pt x="2562895" y="3606799"/>
                  </a:lnTo>
                  <a:lnTo>
                    <a:pt x="2588481" y="3568699"/>
                  </a:lnTo>
                  <a:lnTo>
                    <a:pt x="2613420" y="3517899"/>
                  </a:lnTo>
                  <a:lnTo>
                    <a:pt x="2637505" y="3467099"/>
                  </a:lnTo>
                  <a:lnTo>
                    <a:pt x="2660530" y="3416299"/>
                  </a:lnTo>
                  <a:lnTo>
                    <a:pt x="2682289" y="3365499"/>
                  </a:lnTo>
                  <a:lnTo>
                    <a:pt x="2702577" y="3314699"/>
                  </a:lnTo>
                  <a:lnTo>
                    <a:pt x="2721186" y="3251199"/>
                  </a:lnTo>
                  <a:lnTo>
                    <a:pt x="2737911" y="3200399"/>
                  </a:lnTo>
                  <a:lnTo>
                    <a:pt x="2739987" y="3187699"/>
                  </a:lnTo>
                  <a:lnTo>
                    <a:pt x="2764114" y="3187699"/>
                  </a:lnTo>
                  <a:lnTo>
                    <a:pt x="2768602" y="3200399"/>
                  </a:lnTo>
                  <a:lnTo>
                    <a:pt x="2766526" y="3213099"/>
                  </a:lnTo>
                  <a:lnTo>
                    <a:pt x="2749133" y="3263899"/>
                  </a:lnTo>
                  <a:lnTo>
                    <a:pt x="2730015" y="3314699"/>
                  </a:lnTo>
                  <a:lnTo>
                    <a:pt x="2709377" y="3378199"/>
                  </a:lnTo>
                  <a:lnTo>
                    <a:pt x="2687423" y="3428999"/>
                  </a:lnTo>
                  <a:lnTo>
                    <a:pt x="2664359" y="3479799"/>
                  </a:lnTo>
                  <a:lnTo>
                    <a:pt x="2640390" y="3530599"/>
                  </a:lnTo>
                  <a:lnTo>
                    <a:pt x="2615721" y="3581399"/>
                  </a:lnTo>
                  <a:lnTo>
                    <a:pt x="2590557" y="3619499"/>
                  </a:lnTo>
                  <a:lnTo>
                    <a:pt x="2565102" y="3670299"/>
                  </a:lnTo>
                  <a:lnTo>
                    <a:pt x="2514142" y="3746499"/>
                  </a:lnTo>
                  <a:lnTo>
                    <a:pt x="2489047" y="3784599"/>
                  </a:lnTo>
                  <a:lnTo>
                    <a:pt x="2464481" y="3809999"/>
                  </a:lnTo>
                  <a:lnTo>
                    <a:pt x="2440649" y="3848099"/>
                  </a:lnTo>
                  <a:lnTo>
                    <a:pt x="2417758" y="3873499"/>
                  </a:lnTo>
                  <a:lnTo>
                    <a:pt x="2629693" y="4025899"/>
                  </a:lnTo>
                  <a:lnTo>
                    <a:pt x="2681718" y="4051299"/>
                  </a:lnTo>
                  <a:lnTo>
                    <a:pt x="2733236" y="4089399"/>
                  </a:lnTo>
                  <a:lnTo>
                    <a:pt x="2834494" y="4140199"/>
                  </a:lnTo>
                  <a:lnTo>
                    <a:pt x="2932966" y="4190999"/>
                  </a:lnTo>
                  <a:lnTo>
                    <a:pt x="2981001" y="4203699"/>
                  </a:lnTo>
                  <a:lnTo>
                    <a:pt x="3028152" y="4229099"/>
                  </a:lnTo>
                  <a:lnTo>
                    <a:pt x="3119549" y="4254499"/>
                  </a:lnTo>
                  <a:lnTo>
                    <a:pt x="3163670" y="4279899"/>
                  </a:lnTo>
                  <a:lnTo>
                    <a:pt x="3206656" y="4292599"/>
                  </a:lnTo>
                  <a:lnTo>
                    <a:pt x="3248444" y="4292599"/>
                  </a:lnTo>
                  <a:lnTo>
                    <a:pt x="3288972" y="4305299"/>
                  </a:lnTo>
                  <a:lnTo>
                    <a:pt x="3328176" y="4317999"/>
                  </a:lnTo>
                  <a:lnTo>
                    <a:pt x="3365995" y="4317999"/>
                  </a:lnTo>
                  <a:lnTo>
                    <a:pt x="3402366" y="4330699"/>
                  </a:lnTo>
                  <a:lnTo>
                    <a:pt x="3213933" y="4330699"/>
                  </a:lnTo>
                  <a:lnTo>
                    <a:pt x="3193211" y="4368799"/>
                  </a:lnTo>
                  <a:lnTo>
                    <a:pt x="3168699" y="4406899"/>
                  </a:lnTo>
                  <a:lnTo>
                    <a:pt x="3140688" y="4444999"/>
                  </a:lnTo>
                  <a:lnTo>
                    <a:pt x="3109467" y="4470399"/>
                  </a:lnTo>
                  <a:lnTo>
                    <a:pt x="3075326" y="4508499"/>
                  </a:lnTo>
                  <a:lnTo>
                    <a:pt x="3038555" y="4533899"/>
                  </a:lnTo>
                  <a:lnTo>
                    <a:pt x="2999444" y="4559299"/>
                  </a:lnTo>
                  <a:lnTo>
                    <a:pt x="2958282" y="4584699"/>
                  </a:lnTo>
                  <a:lnTo>
                    <a:pt x="2915360" y="4610099"/>
                  </a:lnTo>
                  <a:lnTo>
                    <a:pt x="2870967" y="4635499"/>
                  </a:lnTo>
                  <a:lnTo>
                    <a:pt x="2825393" y="4660899"/>
                  </a:lnTo>
                  <a:lnTo>
                    <a:pt x="2731862" y="4686299"/>
                  </a:lnTo>
                  <a:lnTo>
                    <a:pt x="2684484" y="4711699"/>
                  </a:lnTo>
                  <a:lnTo>
                    <a:pt x="2637085" y="4724399"/>
                  </a:lnTo>
                  <a:lnTo>
                    <a:pt x="2589954" y="4724399"/>
                  </a:lnTo>
                  <a:lnTo>
                    <a:pt x="2543381" y="4737099"/>
                  </a:lnTo>
                  <a:close/>
                </a:path>
                <a:path w="3881755" h="5003800">
                  <a:moveTo>
                    <a:pt x="3503339" y="4991099"/>
                  </a:moveTo>
                  <a:lnTo>
                    <a:pt x="1119919" y="4991099"/>
                  </a:lnTo>
                  <a:lnTo>
                    <a:pt x="1119919" y="4978399"/>
                  </a:lnTo>
                  <a:lnTo>
                    <a:pt x="1120536" y="4978399"/>
                  </a:lnTo>
                  <a:lnTo>
                    <a:pt x="1318766" y="4114799"/>
                  </a:lnTo>
                  <a:lnTo>
                    <a:pt x="1285087" y="4076699"/>
                  </a:lnTo>
                  <a:lnTo>
                    <a:pt x="1252027" y="4025899"/>
                  </a:lnTo>
                  <a:lnTo>
                    <a:pt x="1219553" y="3987799"/>
                  </a:lnTo>
                  <a:lnTo>
                    <a:pt x="1187631" y="3949699"/>
                  </a:lnTo>
                  <a:lnTo>
                    <a:pt x="1156227" y="3898899"/>
                  </a:lnTo>
                  <a:lnTo>
                    <a:pt x="1122725" y="3860799"/>
                  </a:lnTo>
                  <a:lnTo>
                    <a:pt x="1165062" y="3860799"/>
                  </a:lnTo>
                  <a:lnTo>
                    <a:pt x="1174592" y="3873499"/>
                  </a:lnTo>
                  <a:lnTo>
                    <a:pt x="1203490" y="3924299"/>
                  </a:lnTo>
                  <a:lnTo>
                    <a:pt x="1232712" y="3962399"/>
                  </a:lnTo>
                  <a:lnTo>
                    <a:pt x="1262278" y="4000499"/>
                  </a:lnTo>
                  <a:lnTo>
                    <a:pt x="1292203" y="4038599"/>
                  </a:lnTo>
                  <a:lnTo>
                    <a:pt x="1322506" y="4076699"/>
                  </a:lnTo>
                  <a:lnTo>
                    <a:pt x="1353205" y="4114799"/>
                  </a:lnTo>
                  <a:lnTo>
                    <a:pt x="1373946" y="4140199"/>
                  </a:lnTo>
                  <a:lnTo>
                    <a:pt x="1342556" y="4140199"/>
                  </a:lnTo>
                  <a:lnTo>
                    <a:pt x="1153584" y="4965699"/>
                  </a:lnTo>
                  <a:lnTo>
                    <a:pt x="3500579" y="4965699"/>
                  </a:lnTo>
                  <a:lnTo>
                    <a:pt x="3502778" y="4978399"/>
                  </a:lnTo>
                  <a:lnTo>
                    <a:pt x="3503339" y="4991099"/>
                  </a:lnTo>
                  <a:close/>
                </a:path>
                <a:path w="3881755" h="5003800">
                  <a:moveTo>
                    <a:pt x="2254416" y="4711699"/>
                  </a:moveTo>
                  <a:lnTo>
                    <a:pt x="2111021" y="4711699"/>
                  </a:lnTo>
                  <a:lnTo>
                    <a:pt x="2065799" y="4686299"/>
                  </a:lnTo>
                  <a:lnTo>
                    <a:pt x="1977760" y="4660899"/>
                  </a:lnTo>
                  <a:lnTo>
                    <a:pt x="1934913" y="4635499"/>
                  </a:lnTo>
                  <a:lnTo>
                    <a:pt x="1892827" y="4622799"/>
                  </a:lnTo>
                  <a:lnTo>
                    <a:pt x="1851487" y="4597399"/>
                  </a:lnTo>
                  <a:lnTo>
                    <a:pt x="1810877" y="4571999"/>
                  </a:lnTo>
                  <a:lnTo>
                    <a:pt x="1770984" y="4546599"/>
                  </a:lnTo>
                  <a:lnTo>
                    <a:pt x="1731790" y="4521199"/>
                  </a:lnTo>
                  <a:lnTo>
                    <a:pt x="1693283" y="4483099"/>
                  </a:lnTo>
                  <a:lnTo>
                    <a:pt x="1655445" y="4457699"/>
                  </a:lnTo>
                  <a:lnTo>
                    <a:pt x="1618262" y="4432299"/>
                  </a:lnTo>
                  <a:lnTo>
                    <a:pt x="1581719" y="4394199"/>
                  </a:lnTo>
                  <a:lnTo>
                    <a:pt x="1545800" y="4356099"/>
                  </a:lnTo>
                  <a:lnTo>
                    <a:pt x="1510491" y="4330699"/>
                  </a:lnTo>
                  <a:lnTo>
                    <a:pt x="1475776" y="4292599"/>
                  </a:lnTo>
                  <a:lnTo>
                    <a:pt x="1441641" y="4254499"/>
                  </a:lnTo>
                  <a:lnTo>
                    <a:pt x="1408069" y="4216399"/>
                  </a:lnTo>
                  <a:lnTo>
                    <a:pt x="1375046" y="4178299"/>
                  </a:lnTo>
                  <a:lnTo>
                    <a:pt x="1342556" y="4140199"/>
                  </a:lnTo>
                  <a:lnTo>
                    <a:pt x="1373946" y="4140199"/>
                  </a:lnTo>
                  <a:lnTo>
                    <a:pt x="1384316" y="4152899"/>
                  </a:lnTo>
                  <a:lnTo>
                    <a:pt x="1415859" y="4190999"/>
                  </a:lnTo>
                  <a:lnTo>
                    <a:pt x="1447849" y="4216399"/>
                  </a:lnTo>
                  <a:lnTo>
                    <a:pt x="1480306" y="4254499"/>
                  </a:lnTo>
                  <a:lnTo>
                    <a:pt x="1513246" y="4292599"/>
                  </a:lnTo>
                  <a:lnTo>
                    <a:pt x="1546687" y="4330699"/>
                  </a:lnTo>
                  <a:lnTo>
                    <a:pt x="1580648" y="4356099"/>
                  </a:lnTo>
                  <a:lnTo>
                    <a:pt x="1615144" y="4394199"/>
                  </a:lnTo>
                  <a:lnTo>
                    <a:pt x="1650195" y="4419599"/>
                  </a:lnTo>
                  <a:lnTo>
                    <a:pt x="1685817" y="4444999"/>
                  </a:lnTo>
                  <a:lnTo>
                    <a:pt x="1722028" y="4470399"/>
                  </a:lnTo>
                  <a:lnTo>
                    <a:pt x="1758846" y="4508499"/>
                  </a:lnTo>
                  <a:lnTo>
                    <a:pt x="1796289" y="4533899"/>
                  </a:lnTo>
                  <a:lnTo>
                    <a:pt x="1834374" y="4546599"/>
                  </a:lnTo>
                  <a:lnTo>
                    <a:pt x="1873119" y="4571999"/>
                  </a:lnTo>
                  <a:lnTo>
                    <a:pt x="1912541" y="4597399"/>
                  </a:lnTo>
                  <a:lnTo>
                    <a:pt x="1952658" y="4622799"/>
                  </a:lnTo>
                  <a:lnTo>
                    <a:pt x="2077355" y="4660899"/>
                  </a:lnTo>
                  <a:lnTo>
                    <a:pt x="2208941" y="4698999"/>
                  </a:lnTo>
                  <a:lnTo>
                    <a:pt x="2254416" y="4711699"/>
                  </a:lnTo>
                  <a:close/>
                </a:path>
                <a:path w="3881755" h="5003800">
                  <a:moveTo>
                    <a:pt x="2472943" y="4749799"/>
                  </a:moveTo>
                  <a:lnTo>
                    <a:pt x="2349760" y="4749799"/>
                  </a:lnTo>
                  <a:lnTo>
                    <a:pt x="2300277" y="4737099"/>
                  </a:lnTo>
                  <a:lnTo>
                    <a:pt x="2497656" y="4737099"/>
                  </a:lnTo>
                  <a:lnTo>
                    <a:pt x="2472943" y="4749799"/>
                  </a:lnTo>
                  <a:close/>
                </a:path>
                <a:path w="3881755" h="5003800">
                  <a:moveTo>
                    <a:pt x="3496494" y="5003799"/>
                  </a:moveTo>
                  <a:lnTo>
                    <a:pt x="1126203" y="5003799"/>
                  </a:lnTo>
                  <a:lnTo>
                    <a:pt x="1123229" y="4991099"/>
                  </a:lnTo>
                  <a:lnTo>
                    <a:pt x="3499187" y="4991099"/>
                  </a:lnTo>
                  <a:lnTo>
                    <a:pt x="3496494" y="5003799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2" name="object 402"/>
          <p:cNvSpPr txBox="1">
            <a:spLocks noGrp="1"/>
          </p:cNvSpPr>
          <p:nvPr>
            <p:ph type="title"/>
          </p:nvPr>
        </p:nvSpPr>
        <p:spPr>
          <a:xfrm>
            <a:off x="1492249" y="2578117"/>
            <a:ext cx="75596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705" dirty="0"/>
              <a:t>C</a:t>
            </a:r>
            <a:r>
              <a:rPr sz="13500" spc="-600" baseline="-2469" dirty="0"/>
              <a:t>C</a:t>
            </a:r>
            <a:r>
              <a:rPr sz="9000" spc="-5200" dirty="0"/>
              <a:t>o</a:t>
            </a:r>
            <a:r>
              <a:rPr sz="13500" spc="-667" baseline="-2469" dirty="0"/>
              <a:t>o</a:t>
            </a:r>
            <a:r>
              <a:rPr sz="9000" spc="-5435" dirty="0"/>
              <a:t>n</a:t>
            </a:r>
            <a:r>
              <a:rPr sz="13500" spc="-697" baseline="-2469" dirty="0"/>
              <a:t>n</a:t>
            </a:r>
            <a:r>
              <a:rPr sz="9000" spc="-4465" dirty="0"/>
              <a:t>c</a:t>
            </a:r>
            <a:r>
              <a:rPr sz="13500" spc="-585" baseline="-2469" dirty="0"/>
              <a:t>c</a:t>
            </a:r>
            <a:r>
              <a:rPr sz="9000" spc="-2315" dirty="0"/>
              <a:t>l</a:t>
            </a:r>
            <a:r>
              <a:rPr sz="13500" spc="-765" baseline="-2469" dirty="0"/>
              <a:t>l</a:t>
            </a:r>
            <a:r>
              <a:rPr sz="9000" spc="-5435" dirty="0"/>
              <a:t>u</a:t>
            </a:r>
            <a:r>
              <a:rPr sz="13500" spc="-697" baseline="-2469" dirty="0"/>
              <a:t>u</a:t>
            </a:r>
            <a:r>
              <a:rPr sz="9000" spc="-4325" dirty="0"/>
              <a:t>s</a:t>
            </a:r>
            <a:r>
              <a:rPr sz="13500" spc="-652" baseline="-2469" dirty="0"/>
              <a:t>s</a:t>
            </a:r>
            <a:r>
              <a:rPr sz="9000" spc="-2315" dirty="0"/>
              <a:t>i</a:t>
            </a:r>
            <a:r>
              <a:rPr sz="13500" spc="-735" baseline="-2469" dirty="0"/>
              <a:t>i</a:t>
            </a:r>
            <a:r>
              <a:rPr sz="9000" spc="-5200" dirty="0"/>
              <a:t>o</a:t>
            </a:r>
            <a:r>
              <a:rPr sz="13500" spc="-667" baseline="-2469" dirty="0"/>
              <a:t>o</a:t>
            </a:r>
            <a:r>
              <a:rPr sz="9000" spc="-5435" dirty="0"/>
              <a:t>n</a:t>
            </a:r>
            <a:r>
              <a:rPr sz="13500" spc="-697" baseline="-2469" dirty="0"/>
              <a:t>n</a:t>
            </a:r>
            <a:r>
              <a:rPr sz="9000" spc="-5020" dirty="0"/>
              <a:t>e</a:t>
            </a:r>
            <a:r>
              <a:rPr sz="13500" spc="-652" baseline="-2469" dirty="0"/>
              <a:t>e</a:t>
            </a:r>
            <a:r>
              <a:rPr sz="9000" spc="-4325" dirty="0"/>
              <a:t>s</a:t>
            </a:r>
            <a:r>
              <a:rPr sz="13500" spc="-52" baseline="-2469" dirty="0"/>
              <a:t>s</a:t>
            </a:r>
            <a:endParaRPr sz="13500" baseline="-2469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34286"/>
            <a:ext cx="2320925" cy="1452880"/>
          </a:xfrm>
          <a:custGeom>
            <a:avLst/>
            <a:gdLst/>
            <a:ahLst/>
            <a:cxnLst/>
            <a:rect l="l" t="t" r="r" b="b"/>
            <a:pathLst>
              <a:path w="2320925" h="1452879">
                <a:moveTo>
                  <a:pt x="576441" y="12624"/>
                </a:moveTo>
                <a:lnTo>
                  <a:pt x="22706" y="12624"/>
                </a:lnTo>
                <a:lnTo>
                  <a:pt x="68869" y="0"/>
                </a:lnTo>
                <a:lnTo>
                  <a:pt x="530628" y="0"/>
                </a:lnTo>
                <a:lnTo>
                  <a:pt x="576441" y="12624"/>
                </a:lnTo>
                <a:close/>
              </a:path>
              <a:path w="2320925" h="1452879">
                <a:moveTo>
                  <a:pt x="0" y="143713"/>
                </a:moveTo>
                <a:lnTo>
                  <a:pt x="0" y="12624"/>
                </a:lnTo>
                <a:lnTo>
                  <a:pt x="622119" y="12624"/>
                </a:lnTo>
                <a:lnTo>
                  <a:pt x="667647" y="25248"/>
                </a:lnTo>
                <a:lnTo>
                  <a:pt x="713006" y="25248"/>
                </a:lnTo>
                <a:lnTo>
                  <a:pt x="847900" y="63121"/>
                </a:lnTo>
                <a:lnTo>
                  <a:pt x="892415" y="63121"/>
                </a:lnTo>
                <a:lnTo>
                  <a:pt x="980664" y="88369"/>
                </a:lnTo>
                <a:lnTo>
                  <a:pt x="1024366" y="113618"/>
                </a:lnTo>
                <a:lnTo>
                  <a:pt x="1067762" y="126242"/>
                </a:lnTo>
                <a:lnTo>
                  <a:pt x="109968" y="126242"/>
                </a:lnTo>
                <a:lnTo>
                  <a:pt x="63789" y="138866"/>
                </a:lnTo>
                <a:lnTo>
                  <a:pt x="17672" y="138866"/>
                </a:lnTo>
                <a:lnTo>
                  <a:pt x="0" y="143713"/>
                </a:lnTo>
                <a:close/>
              </a:path>
              <a:path w="2320925" h="1452879">
                <a:moveTo>
                  <a:pt x="2320365" y="1452713"/>
                </a:moveTo>
                <a:lnTo>
                  <a:pt x="2178305" y="1452713"/>
                </a:lnTo>
                <a:lnTo>
                  <a:pt x="2168274" y="1426541"/>
                </a:lnTo>
                <a:lnTo>
                  <a:pt x="2148101" y="1376044"/>
                </a:lnTo>
                <a:lnTo>
                  <a:pt x="2127117" y="1325547"/>
                </a:lnTo>
                <a:lnTo>
                  <a:pt x="2105329" y="1275050"/>
                </a:lnTo>
                <a:lnTo>
                  <a:pt x="2082745" y="1237177"/>
                </a:lnTo>
                <a:lnTo>
                  <a:pt x="2059374" y="1186680"/>
                </a:lnTo>
                <a:lnTo>
                  <a:pt x="2035225" y="1136183"/>
                </a:lnTo>
                <a:lnTo>
                  <a:pt x="2010304" y="1085686"/>
                </a:lnTo>
                <a:lnTo>
                  <a:pt x="1984621" y="1047813"/>
                </a:lnTo>
                <a:lnTo>
                  <a:pt x="1958183" y="997316"/>
                </a:lnTo>
                <a:lnTo>
                  <a:pt x="1930998" y="959444"/>
                </a:lnTo>
                <a:lnTo>
                  <a:pt x="1903075" y="921571"/>
                </a:lnTo>
                <a:lnTo>
                  <a:pt x="1874422" y="871074"/>
                </a:lnTo>
                <a:lnTo>
                  <a:pt x="1845047" y="833201"/>
                </a:lnTo>
                <a:lnTo>
                  <a:pt x="1814957" y="795328"/>
                </a:lnTo>
                <a:lnTo>
                  <a:pt x="1784162" y="757455"/>
                </a:lnTo>
                <a:lnTo>
                  <a:pt x="1752669" y="719583"/>
                </a:lnTo>
                <a:lnTo>
                  <a:pt x="1720487" y="694334"/>
                </a:lnTo>
                <a:lnTo>
                  <a:pt x="1687623" y="656461"/>
                </a:lnTo>
                <a:lnTo>
                  <a:pt x="1652587" y="618588"/>
                </a:lnTo>
                <a:lnTo>
                  <a:pt x="1616904" y="593340"/>
                </a:lnTo>
                <a:lnTo>
                  <a:pt x="1580596" y="555467"/>
                </a:lnTo>
                <a:lnTo>
                  <a:pt x="1543680" y="530219"/>
                </a:lnTo>
                <a:lnTo>
                  <a:pt x="1506175" y="504970"/>
                </a:lnTo>
                <a:lnTo>
                  <a:pt x="1468102" y="479722"/>
                </a:lnTo>
                <a:lnTo>
                  <a:pt x="1390324" y="429224"/>
                </a:lnTo>
                <a:lnTo>
                  <a:pt x="1310499" y="378727"/>
                </a:lnTo>
                <a:lnTo>
                  <a:pt x="1228781" y="328230"/>
                </a:lnTo>
                <a:lnTo>
                  <a:pt x="1187259" y="315606"/>
                </a:lnTo>
                <a:lnTo>
                  <a:pt x="1145322" y="290358"/>
                </a:lnTo>
                <a:lnTo>
                  <a:pt x="1060276" y="265109"/>
                </a:lnTo>
                <a:lnTo>
                  <a:pt x="1017205" y="239861"/>
                </a:lnTo>
                <a:lnTo>
                  <a:pt x="797144" y="176739"/>
                </a:lnTo>
                <a:lnTo>
                  <a:pt x="752323" y="176739"/>
                </a:lnTo>
                <a:lnTo>
                  <a:pt x="662029" y="151491"/>
                </a:lnTo>
                <a:lnTo>
                  <a:pt x="616592" y="151491"/>
                </a:lnTo>
                <a:lnTo>
                  <a:pt x="570989" y="138866"/>
                </a:lnTo>
                <a:lnTo>
                  <a:pt x="525237" y="138866"/>
                </a:lnTo>
                <a:lnTo>
                  <a:pt x="479356" y="126242"/>
                </a:lnTo>
                <a:lnTo>
                  <a:pt x="1067762" y="126242"/>
                </a:lnTo>
                <a:lnTo>
                  <a:pt x="1153571" y="151491"/>
                </a:lnTo>
                <a:lnTo>
                  <a:pt x="1195950" y="176739"/>
                </a:lnTo>
                <a:lnTo>
                  <a:pt x="1237955" y="189363"/>
                </a:lnTo>
                <a:lnTo>
                  <a:pt x="1320776" y="239861"/>
                </a:lnTo>
                <a:lnTo>
                  <a:pt x="1361559" y="252485"/>
                </a:lnTo>
                <a:lnTo>
                  <a:pt x="1441782" y="302982"/>
                </a:lnTo>
                <a:lnTo>
                  <a:pt x="1520101" y="353479"/>
                </a:lnTo>
                <a:lnTo>
                  <a:pt x="1596380" y="403976"/>
                </a:lnTo>
                <a:lnTo>
                  <a:pt x="1633712" y="429224"/>
                </a:lnTo>
                <a:lnTo>
                  <a:pt x="1670482" y="467097"/>
                </a:lnTo>
                <a:lnTo>
                  <a:pt x="1706674" y="492346"/>
                </a:lnTo>
                <a:lnTo>
                  <a:pt x="1742271" y="530219"/>
                </a:lnTo>
                <a:lnTo>
                  <a:pt x="1777255" y="555467"/>
                </a:lnTo>
                <a:lnTo>
                  <a:pt x="1809738" y="593340"/>
                </a:lnTo>
                <a:lnTo>
                  <a:pt x="1841612" y="631213"/>
                </a:lnTo>
                <a:lnTo>
                  <a:pt x="1872870" y="656461"/>
                </a:lnTo>
                <a:lnTo>
                  <a:pt x="1903503" y="694334"/>
                </a:lnTo>
                <a:lnTo>
                  <a:pt x="1933501" y="732207"/>
                </a:lnTo>
                <a:lnTo>
                  <a:pt x="1962856" y="770080"/>
                </a:lnTo>
                <a:lnTo>
                  <a:pt x="1991559" y="807952"/>
                </a:lnTo>
                <a:lnTo>
                  <a:pt x="2019602" y="858449"/>
                </a:lnTo>
                <a:lnTo>
                  <a:pt x="2046975" y="896322"/>
                </a:lnTo>
                <a:lnTo>
                  <a:pt x="2073670" y="946819"/>
                </a:lnTo>
                <a:lnTo>
                  <a:pt x="2099677" y="984692"/>
                </a:lnTo>
                <a:lnTo>
                  <a:pt x="2124990" y="1035189"/>
                </a:lnTo>
                <a:lnTo>
                  <a:pt x="2149597" y="1073062"/>
                </a:lnTo>
                <a:lnTo>
                  <a:pt x="2173491" y="1123559"/>
                </a:lnTo>
                <a:lnTo>
                  <a:pt x="2196663" y="1174056"/>
                </a:lnTo>
                <a:lnTo>
                  <a:pt x="2219104" y="1211929"/>
                </a:lnTo>
                <a:lnTo>
                  <a:pt x="2240806" y="1262426"/>
                </a:lnTo>
                <a:lnTo>
                  <a:pt x="2261759" y="1312923"/>
                </a:lnTo>
                <a:lnTo>
                  <a:pt x="2281954" y="1363420"/>
                </a:lnTo>
                <a:lnTo>
                  <a:pt x="2301384" y="1401293"/>
                </a:lnTo>
                <a:lnTo>
                  <a:pt x="2320039" y="1451790"/>
                </a:lnTo>
                <a:lnTo>
                  <a:pt x="2320365" y="1452713"/>
                </a:lnTo>
                <a:close/>
              </a:path>
              <a:path w="2320925" h="1452879">
                <a:moveTo>
                  <a:pt x="576960" y="467097"/>
                </a:moveTo>
                <a:lnTo>
                  <a:pt x="223810" y="467097"/>
                </a:lnTo>
                <a:lnTo>
                  <a:pt x="272823" y="454473"/>
                </a:lnTo>
                <a:lnTo>
                  <a:pt x="525797" y="454473"/>
                </a:lnTo>
                <a:lnTo>
                  <a:pt x="576960" y="467097"/>
                </a:lnTo>
                <a:close/>
              </a:path>
              <a:path w="2320925" h="1452879">
                <a:moveTo>
                  <a:pt x="0" y="648741"/>
                </a:moveTo>
                <a:lnTo>
                  <a:pt x="0" y="502670"/>
                </a:lnTo>
                <a:lnTo>
                  <a:pt x="37317" y="492346"/>
                </a:lnTo>
                <a:lnTo>
                  <a:pt x="82954" y="492346"/>
                </a:lnTo>
                <a:lnTo>
                  <a:pt x="175663" y="467097"/>
                </a:lnTo>
                <a:lnTo>
                  <a:pt x="627974" y="467097"/>
                </a:lnTo>
                <a:lnTo>
                  <a:pt x="875745" y="530219"/>
                </a:lnTo>
                <a:lnTo>
                  <a:pt x="922825" y="542843"/>
                </a:lnTo>
                <a:lnTo>
                  <a:pt x="968742" y="568091"/>
                </a:lnTo>
                <a:lnTo>
                  <a:pt x="1013352" y="580716"/>
                </a:lnTo>
                <a:lnTo>
                  <a:pt x="298884" y="580716"/>
                </a:lnTo>
                <a:lnTo>
                  <a:pt x="249527" y="593340"/>
                </a:lnTo>
                <a:lnTo>
                  <a:pt x="201098" y="593340"/>
                </a:lnTo>
                <a:lnTo>
                  <a:pt x="0" y="648741"/>
                </a:lnTo>
                <a:close/>
              </a:path>
              <a:path w="2320925" h="1452879">
                <a:moveTo>
                  <a:pt x="1911600" y="1452713"/>
                </a:moveTo>
                <a:lnTo>
                  <a:pt x="1770820" y="1452713"/>
                </a:lnTo>
                <a:lnTo>
                  <a:pt x="1759061" y="1426541"/>
                </a:lnTo>
                <a:lnTo>
                  <a:pt x="1735158" y="1388669"/>
                </a:lnTo>
                <a:lnTo>
                  <a:pt x="1710073" y="1338171"/>
                </a:lnTo>
                <a:lnTo>
                  <a:pt x="1683836" y="1300299"/>
                </a:lnTo>
                <a:lnTo>
                  <a:pt x="1651536" y="1262426"/>
                </a:lnTo>
                <a:lnTo>
                  <a:pt x="1618377" y="1224553"/>
                </a:lnTo>
                <a:lnTo>
                  <a:pt x="1584341" y="1186680"/>
                </a:lnTo>
                <a:lnTo>
                  <a:pt x="1549411" y="1148808"/>
                </a:lnTo>
                <a:lnTo>
                  <a:pt x="1513569" y="1123559"/>
                </a:lnTo>
                <a:lnTo>
                  <a:pt x="1476798" y="1085686"/>
                </a:lnTo>
                <a:lnTo>
                  <a:pt x="1439080" y="1060438"/>
                </a:lnTo>
                <a:lnTo>
                  <a:pt x="1400398" y="1022565"/>
                </a:lnTo>
                <a:lnTo>
                  <a:pt x="1360733" y="997316"/>
                </a:lnTo>
                <a:lnTo>
                  <a:pt x="1320070" y="959444"/>
                </a:lnTo>
                <a:lnTo>
                  <a:pt x="1278389" y="934195"/>
                </a:lnTo>
                <a:lnTo>
                  <a:pt x="1235674" y="908947"/>
                </a:lnTo>
                <a:lnTo>
                  <a:pt x="1193176" y="871074"/>
                </a:lnTo>
                <a:lnTo>
                  <a:pt x="1152617" y="845825"/>
                </a:lnTo>
                <a:lnTo>
                  <a:pt x="1112603" y="807952"/>
                </a:lnTo>
                <a:lnTo>
                  <a:pt x="1071741" y="770080"/>
                </a:lnTo>
                <a:lnTo>
                  <a:pt x="1028636" y="744831"/>
                </a:lnTo>
                <a:lnTo>
                  <a:pt x="986878" y="719583"/>
                </a:lnTo>
                <a:lnTo>
                  <a:pt x="943358" y="694334"/>
                </a:lnTo>
                <a:lnTo>
                  <a:pt x="898256" y="681710"/>
                </a:lnTo>
                <a:lnTo>
                  <a:pt x="851751" y="656461"/>
                </a:lnTo>
                <a:lnTo>
                  <a:pt x="804023" y="643837"/>
                </a:lnTo>
                <a:lnTo>
                  <a:pt x="604461" y="593340"/>
                </a:lnTo>
                <a:lnTo>
                  <a:pt x="553304" y="593340"/>
                </a:lnTo>
                <a:lnTo>
                  <a:pt x="502000" y="580716"/>
                </a:lnTo>
                <a:lnTo>
                  <a:pt x="1013352" y="580716"/>
                </a:lnTo>
                <a:lnTo>
                  <a:pt x="1056510" y="605964"/>
                </a:lnTo>
                <a:lnTo>
                  <a:pt x="1098070" y="631213"/>
                </a:lnTo>
                <a:lnTo>
                  <a:pt x="1141922" y="669085"/>
                </a:lnTo>
                <a:lnTo>
                  <a:pt x="1183471" y="694334"/>
                </a:lnTo>
                <a:lnTo>
                  <a:pt x="1264993" y="770080"/>
                </a:lnTo>
                <a:lnTo>
                  <a:pt x="1349947" y="820577"/>
                </a:lnTo>
                <a:lnTo>
                  <a:pt x="1391254" y="858449"/>
                </a:lnTo>
                <a:lnTo>
                  <a:pt x="1431579" y="883698"/>
                </a:lnTo>
                <a:lnTo>
                  <a:pt x="1470945" y="908947"/>
                </a:lnTo>
                <a:lnTo>
                  <a:pt x="1509377" y="946819"/>
                </a:lnTo>
                <a:lnTo>
                  <a:pt x="1546898" y="972068"/>
                </a:lnTo>
                <a:lnTo>
                  <a:pt x="1583534" y="1009941"/>
                </a:lnTo>
                <a:lnTo>
                  <a:pt x="1619308" y="1035189"/>
                </a:lnTo>
                <a:lnTo>
                  <a:pt x="1654244" y="1073062"/>
                </a:lnTo>
                <a:lnTo>
                  <a:pt x="1688366" y="1110935"/>
                </a:lnTo>
                <a:lnTo>
                  <a:pt x="1721699" y="1148808"/>
                </a:lnTo>
                <a:lnTo>
                  <a:pt x="1754266" y="1186680"/>
                </a:lnTo>
                <a:lnTo>
                  <a:pt x="1786092" y="1224553"/>
                </a:lnTo>
                <a:lnTo>
                  <a:pt x="1810915" y="1262426"/>
                </a:lnTo>
                <a:lnTo>
                  <a:pt x="1834864" y="1300299"/>
                </a:lnTo>
                <a:lnTo>
                  <a:pt x="1857909" y="1338171"/>
                </a:lnTo>
                <a:lnTo>
                  <a:pt x="1880018" y="1376044"/>
                </a:lnTo>
                <a:lnTo>
                  <a:pt x="1901160" y="1426541"/>
                </a:lnTo>
                <a:lnTo>
                  <a:pt x="1911600" y="1452713"/>
                </a:lnTo>
                <a:close/>
              </a:path>
              <a:path w="2320925" h="1452879">
                <a:moveTo>
                  <a:pt x="453658" y="997316"/>
                </a:moveTo>
                <a:lnTo>
                  <a:pt x="296769" y="997316"/>
                </a:lnTo>
                <a:lnTo>
                  <a:pt x="349027" y="984692"/>
                </a:lnTo>
                <a:lnTo>
                  <a:pt x="401354" y="984692"/>
                </a:lnTo>
                <a:lnTo>
                  <a:pt x="453658" y="997316"/>
                </a:lnTo>
                <a:close/>
              </a:path>
              <a:path w="2320925" h="1452879">
                <a:moveTo>
                  <a:pt x="0" y="1193083"/>
                </a:moveTo>
                <a:lnTo>
                  <a:pt x="0" y="1053283"/>
                </a:lnTo>
                <a:lnTo>
                  <a:pt x="199059" y="997316"/>
                </a:lnTo>
                <a:lnTo>
                  <a:pt x="505848" y="997316"/>
                </a:lnTo>
                <a:lnTo>
                  <a:pt x="557833" y="1009941"/>
                </a:lnTo>
                <a:lnTo>
                  <a:pt x="609522" y="1009941"/>
                </a:lnTo>
                <a:lnTo>
                  <a:pt x="811499" y="1060438"/>
                </a:lnTo>
                <a:lnTo>
                  <a:pt x="865576" y="1085686"/>
                </a:lnTo>
                <a:lnTo>
                  <a:pt x="916793" y="1098310"/>
                </a:lnTo>
                <a:lnTo>
                  <a:pt x="965273" y="1123559"/>
                </a:lnTo>
                <a:lnTo>
                  <a:pt x="256032" y="1123559"/>
                </a:lnTo>
                <a:lnTo>
                  <a:pt x="208706" y="1136183"/>
                </a:lnTo>
                <a:lnTo>
                  <a:pt x="161718" y="1136183"/>
                </a:lnTo>
                <a:lnTo>
                  <a:pt x="68852" y="1161432"/>
                </a:lnTo>
                <a:lnTo>
                  <a:pt x="23023" y="1186680"/>
                </a:lnTo>
                <a:lnTo>
                  <a:pt x="0" y="1193083"/>
                </a:lnTo>
                <a:close/>
              </a:path>
              <a:path w="2320925" h="1452879">
                <a:moveTo>
                  <a:pt x="1353980" y="1452713"/>
                </a:moveTo>
                <a:lnTo>
                  <a:pt x="1187804" y="1452713"/>
                </a:lnTo>
                <a:lnTo>
                  <a:pt x="1177542" y="1439166"/>
                </a:lnTo>
                <a:lnTo>
                  <a:pt x="1147076" y="1413917"/>
                </a:lnTo>
                <a:lnTo>
                  <a:pt x="1114683" y="1376044"/>
                </a:lnTo>
                <a:lnTo>
                  <a:pt x="1080217" y="1350796"/>
                </a:lnTo>
                <a:lnTo>
                  <a:pt x="1043531" y="1325547"/>
                </a:lnTo>
                <a:lnTo>
                  <a:pt x="1004479" y="1300299"/>
                </a:lnTo>
                <a:lnTo>
                  <a:pt x="962913" y="1275050"/>
                </a:lnTo>
                <a:lnTo>
                  <a:pt x="918687" y="1249802"/>
                </a:lnTo>
                <a:lnTo>
                  <a:pt x="871653" y="1224553"/>
                </a:lnTo>
                <a:lnTo>
                  <a:pt x="821666" y="1211929"/>
                </a:lnTo>
                <a:lnTo>
                  <a:pt x="768577" y="1186680"/>
                </a:lnTo>
                <a:lnTo>
                  <a:pt x="516091" y="1123559"/>
                </a:lnTo>
                <a:lnTo>
                  <a:pt x="965273" y="1123559"/>
                </a:lnTo>
                <a:lnTo>
                  <a:pt x="1011140" y="1148808"/>
                </a:lnTo>
                <a:lnTo>
                  <a:pt x="1054515" y="1174056"/>
                </a:lnTo>
                <a:lnTo>
                  <a:pt x="1095523" y="1199305"/>
                </a:lnTo>
                <a:lnTo>
                  <a:pt x="1134285" y="1224553"/>
                </a:lnTo>
                <a:lnTo>
                  <a:pt x="1170924" y="1249802"/>
                </a:lnTo>
                <a:lnTo>
                  <a:pt x="1205563" y="1287674"/>
                </a:lnTo>
                <a:lnTo>
                  <a:pt x="1238326" y="1312923"/>
                </a:lnTo>
                <a:lnTo>
                  <a:pt x="1269333" y="1338171"/>
                </a:lnTo>
                <a:lnTo>
                  <a:pt x="1298709" y="1376044"/>
                </a:lnTo>
                <a:lnTo>
                  <a:pt x="1326577" y="1413917"/>
                </a:lnTo>
                <a:lnTo>
                  <a:pt x="1353058" y="1451790"/>
                </a:lnTo>
                <a:lnTo>
                  <a:pt x="1353980" y="145271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34142" y="9259385"/>
            <a:ext cx="3053080" cy="749935"/>
          </a:xfrm>
          <a:custGeom>
            <a:avLst/>
            <a:gdLst/>
            <a:ahLst/>
            <a:cxnLst/>
            <a:rect l="l" t="t" r="r" b="b"/>
            <a:pathLst>
              <a:path w="3053079" h="749934">
                <a:moveTo>
                  <a:pt x="33131" y="749900"/>
                </a:moveTo>
                <a:lnTo>
                  <a:pt x="27934" y="749251"/>
                </a:lnTo>
                <a:lnTo>
                  <a:pt x="20788" y="748601"/>
                </a:lnTo>
                <a:lnTo>
                  <a:pt x="14292" y="745353"/>
                </a:lnTo>
                <a:lnTo>
                  <a:pt x="0" y="714170"/>
                </a:lnTo>
                <a:lnTo>
                  <a:pt x="680" y="710292"/>
                </a:lnTo>
                <a:lnTo>
                  <a:pt x="15672" y="672674"/>
                </a:lnTo>
                <a:lnTo>
                  <a:pt x="38978" y="653103"/>
                </a:lnTo>
                <a:lnTo>
                  <a:pt x="42226" y="645957"/>
                </a:lnTo>
                <a:lnTo>
                  <a:pt x="44825" y="638162"/>
                </a:lnTo>
                <a:lnTo>
                  <a:pt x="48073" y="630366"/>
                </a:lnTo>
                <a:lnTo>
                  <a:pt x="62339" y="589062"/>
                </a:lnTo>
                <a:lnTo>
                  <a:pt x="76286" y="542632"/>
                </a:lnTo>
                <a:lnTo>
                  <a:pt x="90074" y="492873"/>
                </a:lnTo>
                <a:lnTo>
                  <a:pt x="103863" y="441579"/>
                </a:lnTo>
                <a:lnTo>
                  <a:pt x="117810" y="390547"/>
                </a:lnTo>
                <a:lnTo>
                  <a:pt x="132076" y="341572"/>
                </a:lnTo>
                <a:lnTo>
                  <a:pt x="146819" y="296450"/>
                </a:lnTo>
                <a:lnTo>
                  <a:pt x="169150" y="241636"/>
                </a:lnTo>
                <a:lnTo>
                  <a:pt x="192943" y="200952"/>
                </a:lnTo>
                <a:lnTo>
                  <a:pt x="231313" y="170074"/>
                </a:lnTo>
                <a:lnTo>
                  <a:pt x="244915" y="166521"/>
                </a:lnTo>
                <a:lnTo>
                  <a:pt x="265409" y="166998"/>
                </a:lnTo>
                <a:lnTo>
                  <a:pt x="310782" y="188173"/>
                </a:lnTo>
                <a:lnTo>
                  <a:pt x="362732" y="240683"/>
                </a:lnTo>
                <a:lnTo>
                  <a:pt x="391638" y="279944"/>
                </a:lnTo>
                <a:lnTo>
                  <a:pt x="420724" y="324547"/>
                </a:lnTo>
                <a:lnTo>
                  <a:pt x="449432" y="372506"/>
                </a:lnTo>
                <a:lnTo>
                  <a:pt x="477201" y="421837"/>
                </a:lnTo>
                <a:lnTo>
                  <a:pt x="503472" y="470554"/>
                </a:lnTo>
                <a:lnTo>
                  <a:pt x="556550" y="570132"/>
                </a:lnTo>
                <a:lnTo>
                  <a:pt x="570386" y="595285"/>
                </a:lnTo>
                <a:lnTo>
                  <a:pt x="584434" y="556581"/>
                </a:lnTo>
                <a:lnTo>
                  <a:pt x="594098" y="514161"/>
                </a:lnTo>
                <a:lnTo>
                  <a:pt x="601812" y="471863"/>
                </a:lnTo>
                <a:lnTo>
                  <a:pt x="610014" y="433524"/>
                </a:lnTo>
                <a:lnTo>
                  <a:pt x="624333" y="382365"/>
                </a:lnTo>
                <a:lnTo>
                  <a:pt x="640331" y="331530"/>
                </a:lnTo>
                <a:lnTo>
                  <a:pt x="657519" y="281021"/>
                </a:lnTo>
                <a:lnTo>
                  <a:pt x="675411" y="230836"/>
                </a:lnTo>
                <a:lnTo>
                  <a:pt x="693520" y="180976"/>
                </a:lnTo>
                <a:lnTo>
                  <a:pt x="711358" y="131440"/>
                </a:lnTo>
                <a:lnTo>
                  <a:pt x="713622" y="123716"/>
                </a:lnTo>
                <a:lnTo>
                  <a:pt x="715824" y="114956"/>
                </a:lnTo>
                <a:lnTo>
                  <a:pt x="718392" y="106318"/>
                </a:lnTo>
                <a:lnTo>
                  <a:pt x="752285" y="79469"/>
                </a:lnTo>
                <a:lnTo>
                  <a:pt x="756183" y="78170"/>
                </a:lnTo>
                <a:lnTo>
                  <a:pt x="798786" y="100298"/>
                </a:lnTo>
                <a:lnTo>
                  <a:pt x="828294" y="143784"/>
                </a:lnTo>
                <a:lnTo>
                  <a:pt x="848902" y="180338"/>
                </a:lnTo>
                <a:lnTo>
                  <a:pt x="871840" y="223537"/>
                </a:lnTo>
                <a:lnTo>
                  <a:pt x="896514" y="271625"/>
                </a:lnTo>
                <a:lnTo>
                  <a:pt x="948693" y="375428"/>
                </a:lnTo>
                <a:lnTo>
                  <a:pt x="975011" y="427627"/>
                </a:lnTo>
                <a:lnTo>
                  <a:pt x="1000690" y="477678"/>
                </a:lnTo>
                <a:lnTo>
                  <a:pt x="1025135" y="523825"/>
                </a:lnTo>
                <a:lnTo>
                  <a:pt x="1050989" y="569959"/>
                </a:lnTo>
                <a:lnTo>
                  <a:pt x="1058917" y="582942"/>
                </a:lnTo>
                <a:lnTo>
                  <a:pt x="1058917" y="579044"/>
                </a:lnTo>
                <a:lnTo>
                  <a:pt x="1059566" y="576446"/>
                </a:lnTo>
                <a:lnTo>
                  <a:pt x="1059566" y="575146"/>
                </a:lnTo>
                <a:lnTo>
                  <a:pt x="1065034" y="544254"/>
                </a:lnTo>
                <a:lnTo>
                  <a:pt x="1073370" y="502007"/>
                </a:lnTo>
                <a:lnTo>
                  <a:pt x="1084170" y="450967"/>
                </a:lnTo>
                <a:lnTo>
                  <a:pt x="1097027" y="393693"/>
                </a:lnTo>
                <a:lnTo>
                  <a:pt x="1111538" y="332748"/>
                </a:lnTo>
                <a:lnTo>
                  <a:pt x="1127296" y="270693"/>
                </a:lnTo>
                <a:lnTo>
                  <a:pt x="1143895" y="210087"/>
                </a:lnTo>
                <a:lnTo>
                  <a:pt x="1160931" y="153492"/>
                </a:lnTo>
                <a:lnTo>
                  <a:pt x="1177999" y="103469"/>
                </a:lnTo>
                <a:lnTo>
                  <a:pt x="1194692" y="62578"/>
                </a:lnTo>
                <a:lnTo>
                  <a:pt x="1222464" y="18088"/>
                </a:lnTo>
                <a:lnTo>
                  <a:pt x="1256195" y="0"/>
                </a:lnTo>
                <a:lnTo>
                  <a:pt x="1264204" y="213"/>
                </a:lnTo>
                <a:lnTo>
                  <a:pt x="1301020" y="24128"/>
                </a:lnTo>
                <a:lnTo>
                  <a:pt x="1338100" y="96392"/>
                </a:lnTo>
                <a:lnTo>
                  <a:pt x="1355375" y="143590"/>
                </a:lnTo>
                <a:lnTo>
                  <a:pt x="1369821" y="192369"/>
                </a:lnTo>
                <a:lnTo>
                  <a:pt x="1382607" y="241965"/>
                </a:lnTo>
                <a:lnTo>
                  <a:pt x="1394905" y="291618"/>
                </a:lnTo>
                <a:lnTo>
                  <a:pt x="1407885" y="340567"/>
                </a:lnTo>
                <a:lnTo>
                  <a:pt x="1422716" y="388049"/>
                </a:lnTo>
                <a:lnTo>
                  <a:pt x="1443282" y="440325"/>
                </a:lnTo>
                <a:lnTo>
                  <a:pt x="1466405" y="491505"/>
                </a:lnTo>
                <a:lnTo>
                  <a:pt x="1489772" y="542441"/>
                </a:lnTo>
                <a:lnTo>
                  <a:pt x="1511068" y="593986"/>
                </a:lnTo>
                <a:lnTo>
                  <a:pt x="1513017" y="589438"/>
                </a:lnTo>
                <a:lnTo>
                  <a:pt x="1527566" y="539313"/>
                </a:lnTo>
                <a:lnTo>
                  <a:pt x="1540454" y="493159"/>
                </a:lnTo>
                <a:lnTo>
                  <a:pt x="1568642" y="391054"/>
                </a:lnTo>
                <a:lnTo>
                  <a:pt x="1583745" y="337888"/>
                </a:lnTo>
                <a:lnTo>
                  <a:pt x="1599389" y="285172"/>
                </a:lnTo>
                <a:lnTo>
                  <a:pt x="1615474" y="234298"/>
                </a:lnTo>
                <a:lnTo>
                  <a:pt x="1631901" y="186660"/>
                </a:lnTo>
                <a:lnTo>
                  <a:pt x="1647493" y="146849"/>
                </a:lnTo>
                <a:lnTo>
                  <a:pt x="1663084" y="111789"/>
                </a:lnTo>
                <a:lnTo>
                  <a:pt x="1694267" y="59330"/>
                </a:lnTo>
                <a:lnTo>
                  <a:pt x="1723775" y="33842"/>
                </a:lnTo>
                <a:lnTo>
                  <a:pt x="1744746" y="27183"/>
                </a:lnTo>
                <a:lnTo>
                  <a:pt x="1756551" y="28391"/>
                </a:lnTo>
                <a:lnTo>
                  <a:pt x="1788475" y="54113"/>
                </a:lnTo>
                <a:lnTo>
                  <a:pt x="1806655" y="87914"/>
                </a:lnTo>
                <a:lnTo>
                  <a:pt x="1826476" y="133142"/>
                </a:lnTo>
                <a:lnTo>
                  <a:pt x="1846456" y="178225"/>
                </a:lnTo>
                <a:lnTo>
                  <a:pt x="1866573" y="223201"/>
                </a:lnTo>
                <a:lnTo>
                  <a:pt x="1886805" y="268109"/>
                </a:lnTo>
                <a:lnTo>
                  <a:pt x="1968416" y="447816"/>
                </a:lnTo>
                <a:lnTo>
                  <a:pt x="1984028" y="483090"/>
                </a:lnTo>
                <a:lnTo>
                  <a:pt x="1999274" y="518546"/>
                </a:lnTo>
                <a:lnTo>
                  <a:pt x="2013546" y="552419"/>
                </a:lnTo>
                <a:lnTo>
                  <a:pt x="2026234" y="582942"/>
                </a:lnTo>
                <a:lnTo>
                  <a:pt x="2039257" y="547110"/>
                </a:lnTo>
                <a:lnTo>
                  <a:pt x="2087017" y="412153"/>
                </a:lnTo>
                <a:lnTo>
                  <a:pt x="2104980" y="362237"/>
                </a:lnTo>
                <a:lnTo>
                  <a:pt x="2123536" y="311969"/>
                </a:lnTo>
                <a:lnTo>
                  <a:pt x="2142429" y="262615"/>
                </a:lnTo>
                <a:lnTo>
                  <a:pt x="2161403" y="215442"/>
                </a:lnTo>
                <a:lnTo>
                  <a:pt x="2180200" y="171718"/>
                </a:lnTo>
                <a:lnTo>
                  <a:pt x="2196715" y="136526"/>
                </a:lnTo>
                <a:lnTo>
                  <a:pt x="2228527" y="79540"/>
                </a:lnTo>
                <a:lnTo>
                  <a:pt x="2252442" y="49687"/>
                </a:lnTo>
                <a:lnTo>
                  <a:pt x="2286782" y="30634"/>
                </a:lnTo>
                <a:lnTo>
                  <a:pt x="2296486" y="30827"/>
                </a:lnTo>
                <a:lnTo>
                  <a:pt x="2333881" y="58041"/>
                </a:lnTo>
                <a:lnTo>
                  <a:pt x="2374484" y="124000"/>
                </a:lnTo>
                <a:lnTo>
                  <a:pt x="2397830" y="169769"/>
                </a:lnTo>
                <a:lnTo>
                  <a:pt x="2420342" y="217349"/>
                </a:lnTo>
                <a:lnTo>
                  <a:pt x="2443811" y="268896"/>
                </a:lnTo>
                <a:lnTo>
                  <a:pt x="2467751" y="322748"/>
                </a:lnTo>
                <a:lnTo>
                  <a:pt x="2515096" y="430714"/>
                </a:lnTo>
                <a:lnTo>
                  <a:pt x="2537527" y="481502"/>
                </a:lnTo>
                <a:lnTo>
                  <a:pt x="2558484" y="527943"/>
                </a:lnTo>
                <a:lnTo>
                  <a:pt x="2577477" y="568374"/>
                </a:lnTo>
                <a:lnTo>
                  <a:pt x="2594022" y="601132"/>
                </a:lnTo>
                <a:lnTo>
                  <a:pt x="2614303" y="553353"/>
                </a:lnTo>
                <a:lnTo>
                  <a:pt x="2621307" y="536168"/>
                </a:lnTo>
                <a:lnTo>
                  <a:pt x="2653799" y="446639"/>
                </a:lnTo>
                <a:lnTo>
                  <a:pt x="2671952" y="397809"/>
                </a:lnTo>
                <a:lnTo>
                  <a:pt x="2691225" y="348096"/>
                </a:lnTo>
                <a:lnTo>
                  <a:pt x="2711502" y="298871"/>
                </a:lnTo>
                <a:lnTo>
                  <a:pt x="2732670" y="251503"/>
                </a:lnTo>
                <a:lnTo>
                  <a:pt x="2754614" y="207362"/>
                </a:lnTo>
                <a:lnTo>
                  <a:pt x="2777221" y="167820"/>
                </a:lnTo>
                <a:lnTo>
                  <a:pt x="2800547" y="134201"/>
                </a:lnTo>
                <a:lnTo>
                  <a:pt x="2848662" y="86696"/>
                </a:lnTo>
                <a:lnTo>
                  <a:pt x="2883549" y="71714"/>
                </a:lnTo>
                <a:lnTo>
                  <a:pt x="2894563" y="71836"/>
                </a:lnTo>
                <a:lnTo>
                  <a:pt x="2930344" y="91142"/>
                </a:lnTo>
                <a:lnTo>
                  <a:pt x="2957730" y="128537"/>
                </a:lnTo>
                <a:lnTo>
                  <a:pt x="2989323" y="198672"/>
                </a:lnTo>
                <a:lnTo>
                  <a:pt x="3006713" y="248545"/>
                </a:lnTo>
                <a:lnTo>
                  <a:pt x="3022299" y="300185"/>
                </a:lnTo>
                <a:lnTo>
                  <a:pt x="3035394" y="349985"/>
                </a:lnTo>
                <a:lnTo>
                  <a:pt x="3045313" y="394335"/>
                </a:lnTo>
                <a:lnTo>
                  <a:pt x="3052801" y="446142"/>
                </a:lnTo>
                <a:lnTo>
                  <a:pt x="3052588" y="459429"/>
                </a:lnTo>
                <a:lnTo>
                  <a:pt x="3031231" y="491018"/>
                </a:lnTo>
                <a:lnTo>
                  <a:pt x="3019274" y="492642"/>
                </a:lnTo>
                <a:lnTo>
                  <a:pt x="3007195" y="489394"/>
                </a:lnTo>
                <a:lnTo>
                  <a:pt x="2998343" y="483080"/>
                </a:lnTo>
                <a:lnTo>
                  <a:pt x="2992415" y="474452"/>
                </a:lnTo>
                <a:lnTo>
                  <a:pt x="2989654" y="464362"/>
                </a:lnTo>
                <a:lnTo>
                  <a:pt x="2990304" y="453014"/>
                </a:lnTo>
                <a:lnTo>
                  <a:pt x="2986926" y="424775"/>
                </a:lnTo>
                <a:lnTo>
                  <a:pt x="2978658" y="383454"/>
                </a:lnTo>
                <a:lnTo>
                  <a:pt x="2966348" y="333723"/>
                </a:lnTo>
                <a:lnTo>
                  <a:pt x="2950844" y="280257"/>
                </a:lnTo>
                <a:lnTo>
                  <a:pt x="2932994" y="227729"/>
                </a:lnTo>
                <a:lnTo>
                  <a:pt x="2913646" y="180813"/>
                </a:lnTo>
                <a:lnTo>
                  <a:pt x="2891355" y="144362"/>
                </a:lnTo>
                <a:lnTo>
                  <a:pt x="2885712" y="136638"/>
                </a:lnTo>
                <a:lnTo>
                  <a:pt x="2879378" y="140637"/>
                </a:lnTo>
                <a:lnTo>
                  <a:pt x="2849778" y="171251"/>
                </a:lnTo>
                <a:lnTo>
                  <a:pt x="2819448" y="217843"/>
                </a:lnTo>
                <a:lnTo>
                  <a:pt x="2797667" y="259475"/>
                </a:lnTo>
                <a:lnTo>
                  <a:pt x="2776570" y="305048"/>
                </a:lnTo>
                <a:lnTo>
                  <a:pt x="2756264" y="353161"/>
                </a:lnTo>
                <a:lnTo>
                  <a:pt x="2736857" y="402413"/>
                </a:lnTo>
                <a:lnTo>
                  <a:pt x="2718455" y="451402"/>
                </a:lnTo>
                <a:lnTo>
                  <a:pt x="2685094" y="542992"/>
                </a:lnTo>
                <a:lnTo>
                  <a:pt x="2670349" y="582791"/>
                </a:lnTo>
                <a:lnTo>
                  <a:pt x="2647364" y="639075"/>
                </a:lnTo>
                <a:lnTo>
                  <a:pt x="2622606" y="679089"/>
                </a:lnTo>
                <a:lnTo>
                  <a:pt x="2596621" y="689483"/>
                </a:lnTo>
                <a:lnTo>
                  <a:pt x="2590774" y="690133"/>
                </a:lnTo>
                <a:lnTo>
                  <a:pt x="2552973" y="655844"/>
                </a:lnTo>
                <a:lnTo>
                  <a:pt x="2529114" y="612077"/>
                </a:lnTo>
                <a:lnTo>
                  <a:pt x="2511996" y="576404"/>
                </a:lnTo>
                <a:lnTo>
                  <a:pt x="2493022" y="535056"/>
                </a:lnTo>
                <a:lnTo>
                  <a:pt x="2472570" y="489347"/>
                </a:lnTo>
                <a:lnTo>
                  <a:pt x="2428748" y="390097"/>
                </a:lnTo>
                <a:lnTo>
                  <a:pt x="2406133" y="339184"/>
                </a:lnTo>
                <a:lnTo>
                  <a:pt x="2383554" y="289163"/>
                </a:lnTo>
                <a:lnTo>
                  <a:pt x="2361387" y="241349"/>
                </a:lnTo>
                <a:lnTo>
                  <a:pt x="2340012" y="197054"/>
                </a:lnTo>
                <a:lnTo>
                  <a:pt x="2311184" y="143703"/>
                </a:lnTo>
                <a:lnTo>
                  <a:pt x="2286741" y="103506"/>
                </a:lnTo>
                <a:lnTo>
                  <a:pt x="2284143" y="106104"/>
                </a:lnTo>
                <a:lnTo>
                  <a:pt x="2283493" y="107404"/>
                </a:lnTo>
                <a:lnTo>
                  <a:pt x="2272429" y="124883"/>
                </a:lnTo>
                <a:lnTo>
                  <a:pt x="2248595" y="170074"/>
                </a:lnTo>
                <a:lnTo>
                  <a:pt x="2215003" y="246265"/>
                </a:lnTo>
                <a:lnTo>
                  <a:pt x="2193749" y="299568"/>
                </a:lnTo>
                <a:lnTo>
                  <a:pt x="2172667" y="355210"/>
                </a:lnTo>
                <a:lnTo>
                  <a:pt x="2152115" y="411436"/>
                </a:lnTo>
                <a:lnTo>
                  <a:pt x="2132451" y="466494"/>
                </a:lnTo>
                <a:lnTo>
                  <a:pt x="2097225" y="566084"/>
                </a:lnTo>
                <a:lnTo>
                  <a:pt x="2082379" y="607109"/>
                </a:lnTo>
                <a:lnTo>
                  <a:pt x="2060016" y="662848"/>
                </a:lnTo>
                <a:lnTo>
                  <a:pt x="2033381" y="688834"/>
                </a:lnTo>
                <a:lnTo>
                  <a:pt x="2024286" y="688834"/>
                </a:lnTo>
                <a:lnTo>
                  <a:pt x="1982485" y="645541"/>
                </a:lnTo>
                <a:lnTo>
                  <a:pt x="1938675" y="539467"/>
                </a:lnTo>
                <a:lnTo>
                  <a:pt x="1909949" y="473152"/>
                </a:lnTo>
                <a:lnTo>
                  <a:pt x="1848660" y="338288"/>
                </a:lnTo>
                <a:lnTo>
                  <a:pt x="1808106" y="248379"/>
                </a:lnTo>
                <a:lnTo>
                  <a:pt x="1787989" y="203287"/>
                </a:lnTo>
                <a:lnTo>
                  <a:pt x="1768008" y="158043"/>
                </a:lnTo>
                <a:lnTo>
                  <a:pt x="1748188" y="112601"/>
                </a:lnTo>
                <a:lnTo>
                  <a:pt x="1741042" y="99608"/>
                </a:lnTo>
                <a:lnTo>
                  <a:pt x="1739093" y="101557"/>
                </a:lnTo>
                <a:lnTo>
                  <a:pt x="1737793" y="104156"/>
                </a:lnTo>
                <a:lnTo>
                  <a:pt x="1735845" y="106754"/>
                </a:lnTo>
                <a:lnTo>
                  <a:pt x="1712539" y="150280"/>
                </a:lnTo>
                <a:lnTo>
                  <a:pt x="1689720" y="207449"/>
                </a:lnTo>
                <a:lnTo>
                  <a:pt x="1673535" y="254387"/>
                </a:lnTo>
                <a:lnTo>
                  <a:pt x="1657684" y="304621"/>
                </a:lnTo>
                <a:lnTo>
                  <a:pt x="1642260" y="356759"/>
                </a:lnTo>
                <a:lnTo>
                  <a:pt x="1627354" y="409406"/>
                </a:lnTo>
                <a:lnTo>
                  <a:pt x="1599460" y="510659"/>
                </a:lnTo>
                <a:lnTo>
                  <a:pt x="1586655" y="556478"/>
                </a:lnTo>
                <a:lnTo>
                  <a:pt x="1574733" y="597234"/>
                </a:lnTo>
                <a:lnTo>
                  <a:pt x="1561091" y="640273"/>
                </a:lnTo>
                <a:lnTo>
                  <a:pt x="1545520" y="678206"/>
                </a:lnTo>
                <a:lnTo>
                  <a:pt x="1513545" y="703694"/>
                </a:lnTo>
                <a:lnTo>
                  <a:pt x="1506521" y="703776"/>
                </a:lnTo>
                <a:lnTo>
                  <a:pt x="1500583" y="702781"/>
                </a:lnTo>
                <a:lnTo>
                  <a:pt x="1471166" y="673821"/>
                </a:lnTo>
                <a:lnTo>
                  <a:pt x="1457219" y="629635"/>
                </a:lnTo>
                <a:lnTo>
                  <a:pt x="1455849" y="623870"/>
                </a:lnTo>
                <a:lnTo>
                  <a:pt x="1438771" y="580104"/>
                </a:lnTo>
                <a:lnTo>
                  <a:pt x="1419635" y="537244"/>
                </a:lnTo>
                <a:lnTo>
                  <a:pt x="1399813" y="494632"/>
                </a:lnTo>
                <a:lnTo>
                  <a:pt x="1380677" y="451616"/>
                </a:lnTo>
                <a:lnTo>
                  <a:pt x="1363599" y="407539"/>
                </a:lnTo>
                <a:lnTo>
                  <a:pt x="1349120" y="361446"/>
                </a:lnTo>
                <a:lnTo>
                  <a:pt x="1336617" y="313876"/>
                </a:lnTo>
                <a:lnTo>
                  <a:pt x="1324888" y="265579"/>
                </a:lnTo>
                <a:lnTo>
                  <a:pt x="1312727" y="217305"/>
                </a:lnTo>
                <a:lnTo>
                  <a:pt x="1298929" y="169804"/>
                </a:lnTo>
                <a:lnTo>
                  <a:pt x="1282290" y="123825"/>
                </a:lnTo>
                <a:lnTo>
                  <a:pt x="1260956" y="78819"/>
                </a:lnTo>
                <a:lnTo>
                  <a:pt x="1259657" y="76871"/>
                </a:lnTo>
                <a:lnTo>
                  <a:pt x="1258357" y="74272"/>
                </a:lnTo>
                <a:lnTo>
                  <a:pt x="1238533" y="118945"/>
                </a:lnTo>
                <a:lnTo>
                  <a:pt x="1215444" y="186085"/>
                </a:lnTo>
                <a:lnTo>
                  <a:pt x="1199332" y="240433"/>
                </a:lnTo>
                <a:lnTo>
                  <a:pt x="1183745" y="298038"/>
                </a:lnTo>
                <a:lnTo>
                  <a:pt x="1169039" y="356604"/>
                </a:lnTo>
                <a:lnTo>
                  <a:pt x="1155574" y="413840"/>
                </a:lnTo>
                <a:lnTo>
                  <a:pt x="1143707" y="467450"/>
                </a:lnTo>
                <a:lnTo>
                  <a:pt x="1133798" y="515141"/>
                </a:lnTo>
                <a:lnTo>
                  <a:pt x="1126204" y="554620"/>
                </a:lnTo>
                <a:lnTo>
                  <a:pt x="1120532" y="590494"/>
                </a:lnTo>
                <a:lnTo>
                  <a:pt x="1119171" y="601295"/>
                </a:lnTo>
                <a:lnTo>
                  <a:pt x="1109021" y="642872"/>
                </a:lnTo>
                <a:lnTo>
                  <a:pt x="1077594" y="673415"/>
                </a:lnTo>
                <a:lnTo>
                  <a:pt x="1068012" y="674542"/>
                </a:lnTo>
                <a:lnTo>
                  <a:pt x="1060754" y="673831"/>
                </a:lnTo>
                <a:lnTo>
                  <a:pt x="1029175" y="649530"/>
                </a:lnTo>
                <a:lnTo>
                  <a:pt x="997627" y="602025"/>
                </a:lnTo>
                <a:lnTo>
                  <a:pt x="958986" y="532304"/>
                </a:lnTo>
                <a:lnTo>
                  <a:pt x="937170" y="490317"/>
                </a:lnTo>
                <a:lnTo>
                  <a:pt x="914592" y="445818"/>
                </a:lnTo>
                <a:lnTo>
                  <a:pt x="846098" y="309047"/>
                </a:lnTo>
                <a:lnTo>
                  <a:pt x="824282" y="266298"/>
                </a:lnTo>
                <a:lnTo>
                  <a:pt x="803607" y="226938"/>
                </a:lnTo>
                <a:lnTo>
                  <a:pt x="783956" y="192832"/>
                </a:lnTo>
                <a:lnTo>
                  <a:pt x="765278" y="162623"/>
                </a:lnTo>
                <a:lnTo>
                  <a:pt x="748734" y="209828"/>
                </a:lnTo>
                <a:lnTo>
                  <a:pt x="731882" y="257231"/>
                </a:lnTo>
                <a:lnTo>
                  <a:pt x="715175" y="304814"/>
                </a:lnTo>
                <a:lnTo>
                  <a:pt x="699063" y="352560"/>
                </a:lnTo>
                <a:lnTo>
                  <a:pt x="683998" y="400450"/>
                </a:lnTo>
                <a:lnTo>
                  <a:pt x="670431" y="448466"/>
                </a:lnTo>
                <a:lnTo>
                  <a:pt x="660026" y="497057"/>
                </a:lnTo>
                <a:lnTo>
                  <a:pt x="649074" y="550216"/>
                </a:lnTo>
                <a:lnTo>
                  <a:pt x="634345" y="602035"/>
                </a:lnTo>
                <a:lnTo>
                  <a:pt x="612612" y="646607"/>
                </a:lnTo>
                <a:lnTo>
                  <a:pt x="584028" y="675191"/>
                </a:lnTo>
                <a:lnTo>
                  <a:pt x="576232" y="677140"/>
                </a:lnTo>
                <a:lnTo>
                  <a:pt x="570386" y="677140"/>
                </a:lnTo>
                <a:lnTo>
                  <a:pt x="535305" y="656352"/>
                </a:lnTo>
                <a:lnTo>
                  <a:pt x="500062" y="596179"/>
                </a:lnTo>
                <a:lnTo>
                  <a:pt x="475741" y="550470"/>
                </a:lnTo>
                <a:lnTo>
                  <a:pt x="448253" y="498489"/>
                </a:lnTo>
                <a:lnTo>
                  <a:pt x="422776" y="451054"/>
                </a:lnTo>
                <a:lnTo>
                  <a:pt x="395834" y="402934"/>
                </a:lnTo>
                <a:lnTo>
                  <a:pt x="367988" y="356248"/>
                </a:lnTo>
                <a:lnTo>
                  <a:pt x="339799" y="313117"/>
                </a:lnTo>
                <a:lnTo>
                  <a:pt x="311828" y="275661"/>
                </a:lnTo>
                <a:lnTo>
                  <a:pt x="281954" y="243687"/>
                </a:lnTo>
                <a:lnTo>
                  <a:pt x="259857" y="226938"/>
                </a:lnTo>
                <a:lnTo>
                  <a:pt x="254010" y="227588"/>
                </a:lnTo>
                <a:lnTo>
                  <a:pt x="251411" y="228237"/>
                </a:lnTo>
                <a:lnTo>
                  <a:pt x="250112" y="230836"/>
                </a:lnTo>
                <a:lnTo>
                  <a:pt x="243615" y="237332"/>
                </a:lnTo>
                <a:lnTo>
                  <a:pt x="222522" y="275570"/>
                </a:lnTo>
                <a:lnTo>
                  <a:pt x="197633" y="342219"/>
                </a:lnTo>
                <a:lnTo>
                  <a:pt x="185797" y="380903"/>
                </a:lnTo>
                <a:lnTo>
                  <a:pt x="171370" y="431819"/>
                </a:lnTo>
                <a:lnTo>
                  <a:pt x="143164" y="535599"/>
                </a:lnTo>
                <a:lnTo>
                  <a:pt x="129062" y="584891"/>
                </a:lnTo>
                <a:lnTo>
                  <a:pt x="114743" y="630068"/>
                </a:lnTo>
                <a:lnTo>
                  <a:pt x="100044" y="669345"/>
                </a:lnTo>
                <a:lnTo>
                  <a:pt x="74140" y="717499"/>
                </a:lnTo>
                <a:lnTo>
                  <a:pt x="46774" y="744703"/>
                </a:lnTo>
                <a:lnTo>
                  <a:pt x="39628" y="749251"/>
                </a:lnTo>
                <a:lnTo>
                  <a:pt x="33131" y="7499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21693" cy="19819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723607" y="0"/>
            <a:ext cx="4136390" cy="1270000"/>
          </a:xfrm>
          <a:custGeom>
            <a:avLst/>
            <a:gdLst/>
            <a:ahLst/>
            <a:cxnLst/>
            <a:rect l="l" t="t" r="r" b="b"/>
            <a:pathLst>
              <a:path w="4136390" h="1270000">
                <a:moveTo>
                  <a:pt x="1463150" y="1206499"/>
                </a:moveTo>
                <a:lnTo>
                  <a:pt x="1313153" y="1206499"/>
                </a:lnTo>
                <a:lnTo>
                  <a:pt x="1266403" y="1193799"/>
                </a:lnTo>
                <a:lnTo>
                  <a:pt x="1219909" y="1168399"/>
                </a:lnTo>
                <a:lnTo>
                  <a:pt x="1082062" y="1130299"/>
                </a:lnTo>
                <a:lnTo>
                  <a:pt x="1036906" y="1104899"/>
                </a:lnTo>
                <a:lnTo>
                  <a:pt x="992217" y="1092199"/>
                </a:lnTo>
                <a:lnTo>
                  <a:pt x="947995" y="1066799"/>
                </a:lnTo>
                <a:lnTo>
                  <a:pt x="904241" y="1054099"/>
                </a:lnTo>
                <a:lnTo>
                  <a:pt x="818134" y="1003299"/>
                </a:lnTo>
                <a:lnTo>
                  <a:pt x="775781" y="990599"/>
                </a:lnTo>
                <a:lnTo>
                  <a:pt x="691774" y="939799"/>
                </a:lnTo>
                <a:lnTo>
                  <a:pt x="650265" y="901699"/>
                </a:lnTo>
                <a:lnTo>
                  <a:pt x="609427" y="876299"/>
                </a:lnTo>
                <a:lnTo>
                  <a:pt x="569320" y="850899"/>
                </a:lnTo>
                <a:lnTo>
                  <a:pt x="530001" y="812799"/>
                </a:lnTo>
                <a:lnTo>
                  <a:pt x="491529" y="787399"/>
                </a:lnTo>
                <a:lnTo>
                  <a:pt x="453963" y="749299"/>
                </a:lnTo>
                <a:lnTo>
                  <a:pt x="417361" y="723899"/>
                </a:lnTo>
                <a:lnTo>
                  <a:pt x="381782" y="685799"/>
                </a:lnTo>
                <a:lnTo>
                  <a:pt x="347284" y="647699"/>
                </a:lnTo>
                <a:lnTo>
                  <a:pt x="313927" y="609599"/>
                </a:lnTo>
                <a:lnTo>
                  <a:pt x="281768" y="571499"/>
                </a:lnTo>
                <a:lnTo>
                  <a:pt x="250866" y="533399"/>
                </a:lnTo>
                <a:lnTo>
                  <a:pt x="221279" y="495299"/>
                </a:lnTo>
                <a:lnTo>
                  <a:pt x="193067" y="457199"/>
                </a:lnTo>
                <a:lnTo>
                  <a:pt x="166288" y="419099"/>
                </a:lnTo>
                <a:lnTo>
                  <a:pt x="141000" y="368299"/>
                </a:lnTo>
                <a:lnTo>
                  <a:pt x="116055" y="330199"/>
                </a:lnTo>
                <a:lnTo>
                  <a:pt x="93119" y="279399"/>
                </a:lnTo>
                <a:lnTo>
                  <a:pt x="72192" y="228599"/>
                </a:lnTo>
                <a:lnTo>
                  <a:pt x="53274" y="177799"/>
                </a:lnTo>
                <a:lnTo>
                  <a:pt x="36364" y="139699"/>
                </a:lnTo>
                <a:lnTo>
                  <a:pt x="21463" y="88899"/>
                </a:lnTo>
                <a:lnTo>
                  <a:pt x="8571" y="38099"/>
                </a:lnTo>
                <a:lnTo>
                  <a:pt x="0" y="0"/>
                </a:lnTo>
                <a:lnTo>
                  <a:pt x="27075" y="0"/>
                </a:lnTo>
                <a:lnTo>
                  <a:pt x="36714" y="38099"/>
                </a:lnTo>
                <a:lnTo>
                  <a:pt x="50094" y="88899"/>
                </a:lnTo>
                <a:lnTo>
                  <a:pt x="65566" y="139699"/>
                </a:lnTo>
                <a:lnTo>
                  <a:pt x="83129" y="190499"/>
                </a:lnTo>
                <a:lnTo>
                  <a:pt x="102783" y="228599"/>
                </a:lnTo>
                <a:lnTo>
                  <a:pt x="124530" y="279399"/>
                </a:lnTo>
                <a:lnTo>
                  <a:pt x="148367" y="330199"/>
                </a:lnTo>
                <a:lnTo>
                  <a:pt x="172300" y="368299"/>
                </a:lnTo>
                <a:lnTo>
                  <a:pt x="197744" y="419099"/>
                </a:lnTo>
                <a:lnTo>
                  <a:pt x="224642" y="457199"/>
                </a:lnTo>
                <a:lnTo>
                  <a:pt x="252934" y="495299"/>
                </a:lnTo>
                <a:lnTo>
                  <a:pt x="282564" y="533399"/>
                </a:lnTo>
                <a:lnTo>
                  <a:pt x="313472" y="571499"/>
                </a:lnTo>
                <a:lnTo>
                  <a:pt x="345601" y="609599"/>
                </a:lnTo>
                <a:lnTo>
                  <a:pt x="378892" y="647699"/>
                </a:lnTo>
                <a:lnTo>
                  <a:pt x="413288" y="673099"/>
                </a:lnTo>
                <a:lnTo>
                  <a:pt x="448730" y="711199"/>
                </a:lnTo>
                <a:lnTo>
                  <a:pt x="485160" y="749299"/>
                </a:lnTo>
                <a:lnTo>
                  <a:pt x="522520" y="774699"/>
                </a:lnTo>
                <a:lnTo>
                  <a:pt x="560751" y="812799"/>
                </a:lnTo>
                <a:lnTo>
                  <a:pt x="599796" y="838199"/>
                </a:lnTo>
                <a:lnTo>
                  <a:pt x="639597" y="863599"/>
                </a:lnTo>
                <a:lnTo>
                  <a:pt x="721231" y="914399"/>
                </a:lnTo>
                <a:lnTo>
                  <a:pt x="766955" y="952499"/>
                </a:lnTo>
                <a:lnTo>
                  <a:pt x="860186" y="1003299"/>
                </a:lnTo>
                <a:lnTo>
                  <a:pt x="907693" y="1015999"/>
                </a:lnTo>
                <a:lnTo>
                  <a:pt x="1053776" y="1092199"/>
                </a:lnTo>
                <a:lnTo>
                  <a:pt x="1154006" y="1117599"/>
                </a:lnTo>
                <a:lnTo>
                  <a:pt x="1204690" y="1142999"/>
                </a:lnTo>
                <a:lnTo>
                  <a:pt x="1463150" y="1206499"/>
                </a:lnTo>
                <a:close/>
              </a:path>
              <a:path w="4136390" h="1270000">
                <a:moveTo>
                  <a:pt x="1600314" y="1079499"/>
                </a:moveTo>
                <a:lnTo>
                  <a:pt x="1508486" y="1079499"/>
                </a:lnTo>
                <a:lnTo>
                  <a:pt x="1405253" y="1028699"/>
                </a:lnTo>
                <a:lnTo>
                  <a:pt x="1379841" y="1028699"/>
                </a:lnTo>
                <a:lnTo>
                  <a:pt x="1329521" y="1003299"/>
                </a:lnTo>
                <a:lnTo>
                  <a:pt x="1206953" y="939799"/>
                </a:lnTo>
                <a:lnTo>
                  <a:pt x="1183039" y="914399"/>
                </a:lnTo>
                <a:lnTo>
                  <a:pt x="1135846" y="888999"/>
                </a:lnTo>
                <a:lnTo>
                  <a:pt x="1066733" y="850899"/>
                </a:lnTo>
                <a:lnTo>
                  <a:pt x="1044158" y="825499"/>
                </a:lnTo>
                <a:lnTo>
                  <a:pt x="999743" y="800099"/>
                </a:lnTo>
                <a:lnTo>
                  <a:pt x="977913" y="774699"/>
                </a:lnTo>
                <a:lnTo>
                  <a:pt x="956333" y="761999"/>
                </a:lnTo>
                <a:lnTo>
                  <a:pt x="935014" y="736599"/>
                </a:lnTo>
                <a:lnTo>
                  <a:pt x="893186" y="711199"/>
                </a:lnTo>
                <a:lnTo>
                  <a:pt x="872677" y="685799"/>
                </a:lnTo>
                <a:lnTo>
                  <a:pt x="852447" y="673099"/>
                </a:lnTo>
                <a:lnTo>
                  <a:pt x="832504" y="647699"/>
                </a:lnTo>
                <a:lnTo>
                  <a:pt x="812849" y="634999"/>
                </a:lnTo>
                <a:lnTo>
                  <a:pt x="793481" y="609599"/>
                </a:lnTo>
                <a:lnTo>
                  <a:pt x="774410" y="584199"/>
                </a:lnTo>
                <a:lnTo>
                  <a:pt x="755643" y="571499"/>
                </a:lnTo>
                <a:lnTo>
                  <a:pt x="737180" y="546099"/>
                </a:lnTo>
                <a:lnTo>
                  <a:pt x="719022" y="520699"/>
                </a:lnTo>
                <a:lnTo>
                  <a:pt x="701176" y="507999"/>
                </a:lnTo>
                <a:lnTo>
                  <a:pt x="683650" y="482599"/>
                </a:lnTo>
                <a:lnTo>
                  <a:pt x="666444" y="457199"/>
                </a:lnTo>
                <a:lnTo>
                  <a:pt x="649558" y="444499"/>
                </a:lnTo>
                <a:lnTo>
                  <a:pt x="633000" y="419099"/>
                </a:lnTo>
                <a:lnTo>
                  <a:pt x="616776" y="393699"/>
                </a:lnTo>
                <a:lnTo>
                  <a:pt x="600887" y="368299"/>
                </a:lnTo>
                <a:lnTo>
                  <a:pt x="585332" y="355599"/>
                </a:lnTo>
                <a:lnTo>
                  <a:pt x="555254" y="304799"/>
                </a:lnTo>
                <a:lnTo>
                  <a:pt x="526567" y="253999"/>
                </a:lnTo>
                <a:lnTo>
                  <a:pt x="499298" y="203199"/>
                </a:lnTo>
                <a:lnTo>
                  <a:pt x="473469" y="152399"/>
                </a:lnTo>
                <a:lnTo>
                  <a:pt x="449103" y="101599"/>
                </a:lnTo>
                <a:lnTo>
                  <a:pt x="426221" y="50799"/>
                </a:lnTo>
                <a:lnTo>
                  <a:pt x="405172" y="0"/>
                </a:lnTo>
                <a:lnTo>
                  <a:pt x="437465" y="0"/>
                </a:lnTo>
                <a:lnTo>
                  <a:pt x="447895" y="25399"/>
                </a:lnTo>
                <a:lnTo>
                  <a:pt x="458691" y="50799"/>
                </a:lnTo>
                <a:lnTo>
                  <a:pt x="481381" y="101599"/>
                </a:lnTo>
                <a:lnTo>
                  <a:pt x="505515" y="152399"/>
                </a:lnTo>
                <a:lnTo>
                  <a:pt x="531072" y="203199"/>
                </a:lnTo>
                <a:lnTo>
                  <a:pt x="558030" y="253999"/>
                </a:lnTo>
                <a:lnTo>
                  <a:pt x="572025" y="266699"/>
                </a:lnTo>
                <a:lnTo>
                  <a:pt x="586365" y="292099"/>
                </a:lnTo>
                <a:lnTo>
                  <a:pt x="601044" y="317499"/>
                </a:lnTo>
                <a:lnTo>
                  <a:pt x="616054" y="342899"/>
                </a:lnTo>
                <a:lnTo>
                  <a:pt x="631396" y="368299"/>
                </a:lnTo>
                <a:lnTo>
                  <a:pt x="647071" y="380999"/>
                </a:lnTo>
                <a:lnTo>
                  <a:pt x="663070" y="406399"/>
                </a:lnTo>
                <a:lnTo>
                  <a:pt x="679388" y="431799"/>
                </a:lnTo>
                <a:lnTo>
                  <a:pt x="696024" y="444499"/>
                </a:lnTo>
                <a:lnTo>
                  <a:pt x="712978" y="469899"/>
                </a:lnTo>
                <a:lnTo>
                  <a:pt x="730243" y="495299"/>
                </a:lnTo>
                <a:lnTo>
                  <a:pt x="747812" y="507999"/>
                </a:lnTo>
                <a:lnTo>
                  <a:pt x="765684" y="533399"/>
                </a:lnTo>
                <a:lnTo>
                  <a:pt x="783860" y="558799"/>
                </a:lnTo>
                <a:lnTo>
                  <a:pt x="802331" y="571499"/>
                </a:lnTo>
                <a:lnTo>
                  <a:pt x="821091" y="596899"/>
                </a:lnTo>
                <a:lnTo>
                  <a:pt x="840137" y="609599"/>
                </a:lnTo>
                <a:lnTo>
                  <a:pt x="859472" y="634999"/>
                </a:lnTo>
                <a:lnTo>
                  <a:pt x="879086" y="647699"/>
                </a:lnTo>
                <a:lnTo>
                  <a:pt x="898970" y="673099"/>
                </a:lnTo>
                <a:lnTo>
                  <a:pt x="919126" y="685799"/>
                </a:lnTo>
                <a:lnTo>
                  <a:pt x="939552" y="711199"/>
                </a:lnTo>
                <a:lnTo>
                  <a:pt x="981182" y="736599"/>
                </a:lnTo>
                <a:lnTo>
                  <a:pt x="1002377" y="761999"/>
                </a:lnTo>
                <a:lnTo>
                  <a:pt x="1045517" y="787399"/>
                </a:lnTo>
                <a:lnTo>
                  <a:pt x="1067443" y="812799"/>
                </a:lnTo>
                <a:lnTo>
                  <a:pt x="1134619" y="850899"/>
                </a:lnTo>
                <a:lnTo>
                  <a:pt x="1157454" y="863599"/>
                </a:lnTo>
                <a:lnTo>
                  <a:pt x="1180504" y="888999"/>
                </a:lnTo>
                <a:lnTo>
                  <a:pt x="1274764" y="939799"/>
                </a:lnTo>
                <a:lnTo>
                  <a:pt x="1396820" y="1003299"/>
                </a:lnTo>
                <a:lnTo>
                  <a:pt x="1421745" y="1003299"/>
                </a:lnTo>
                <a:lnTo>
                  <a:pt x="1522958" y="1054099"/>
                </a:lnTo>
                <a:lnTo>
                  <a:pt x="1548613" y="1054099"/>
                </a:lnTo>
                <a:lnTo>
                  <a:pt x="1600314" y="1079499"/>
                </a:lnTo>
                <a:close/>
              </a:path>
              <a:path w="4136390" h="1270000">
                <a:moveTo>
                  <a:pt x="2372824" y="901699"/>
                </a:moveTo>
                <a:lnTo>
                  <a:pt x="1825974" y="901699"/>
                </a:lnTo>
                <a:lnTo>
                  <a:pt x="1487750" y="812799"/>
                </a:lnTo>
                <a:lnTo>
                  <a:pt x="1436799" y="787399"/>
                </a:lnTo>
                <a:lnTo>
                  <a:pt x="1386502" y="774699"/>
                </a:lnTo>
                <a:lnTo>
                  <a:pt x="1287867" y="723899"/>
                </a:lnTo>
                <a:lnTo>
                  <a:pt x="1192202" y="673099"/>
                </a:lnTo>
                <a:lnTo>
                  <a:pt x="1099863" y="622299"/>
                </a:lnTo>
                <a:lnTo>
                  <a:pt x="1055025" y="584199"/>
                </a:lnTo>
                <a:lnTo>
                  <a:pt x="1011184" y="558799"/>
                </a:lnTo>
                <a:lnTo>
                  <a:pt x="968341" y="520699"/>
                </a:lnTo>
                <a:lnTo>
                  <a:pt x="926496" y="482599"/>
                </a:lnTo>
                <a:lnTo>
                  <a:pt x="885726" y="444499"/>
                </a:lnTo>
                <a:lnTo>
                  <a:pt x="846104" y="406399"/>
                </a:lnTo>
                <a:lnTo>
                  <a:pt x="807633" y="368299"/>
                </a:lnTo>
                <a:lnTo>
                  <a:pt x="770311" y="330199"/>
                </a:lnTo>
                <a:lnTo>
                  <a:pt x="736836" y="292099"/>
                </a:lnTo>
                <a:lnTo>
                  <a:pt x="704484" y="253999"/>
                </a:lnTo>
                <a:lnTo>
                  <a:pt x="673299" y="215899"/>
                </a:lnTo>
                <a:lnTo>
                  <a:pt x="643325" y="177799"/>
                </a:lnTo>
                <a:lnTo>
                  <a:pt x="614603" y="139699"/>
                </a:lnTo>
                <a:lnTo>
                  <a:pt x="587179" y="88899"/>
                </a:lnTo>
                <a:lnTo>
                  <a:pt x="561094" y="50799"/>
                </a:lnTo>
                <a:lnTo>
                  <a:pt x="536392" y="0"/>
                </a:lnTo>
                <a:lnTo>
                  <a:pt x="566515" y="0"/>
                </a:lnTo>
                <a:lnTo>
                  <a:pt x="589454" y="38099"/>
                </a:lnTo>
                <a:lnTo>
                  <a:pt x="616707" y="76199"/>
                </a:lnTo>
                <a:lnTo>
                  <a:pt x="645553" y="126999"/>
                </a:lnTo>
                <a:lnTo>
                  <a:pt x="675921" y="165099"/>
                </a:lnTo>
                <a:lnTo>
                  <a:pt x="707741" y="215899"/>
                </a:lnTo>
                <a:lnTo>
                  <a:pt x="741011" y="253999"/>
                </a:lnTo>
                <a:lnTo>
                  <a:pt x="775732" y="292099"/>
                </a:lnTo>
                <a:lnTo>
                  <a:pt x="811743" y="330199"/>
                </a:lnTo>
                <a:lnTo>
                  <a:pt x="848900" y="368299"/>
                </a:lnTo>
                <a:lnTo>
                  <a:pt x="887203" y="406399"/>
                </a:lnTo>
                <a:lnTo>
                  <a:pt x="926652" y="444499"/>
                </a:lnTo>
                <a:lnTo>
                  <a:pt x="967173" y="482599"/>
                </a:lnTo>
                <a:lnTo>
                  <a:pt x="1008694" y="507999"/>
                </a:lnTo>
                <a:lnTo>
                  <a:pt x="1051213" y="546099"/>
                </a:lnTo>
                <a:lnTo>
                  <a:pt x="1094731" y="571499"/>
                </a:lnTo>
                <a:lnTo>
                  <a:pt x="1139167" y="609599"/>
                </a:lnTo>
                <a:lnTo>
                  <a:pt x="1184441" y="634999"/>
                </a:lnTo>
                <a:lnTo>
                  <a:pt x="1277500" y="685799"/>
                </a:lnTo>
                <a:lnTo>
                  <a:pt x="1373562" y="736599"/>
                </a:lnTo>
                <a:lnTo>
                  <a:pt x="1422588" y="749299"/>
                </a:lnTo>
                <a:lnTo>
                  <a:pt x="1472278" y="774699"/>
                </a:lnTo>
                <a:lnTo>
                  <a:pt x="1803242" y="863599"/>
                </a:lnTo>
                <a:lnTo>
                  <a:pt x="1851677" y="863599"/>
                </a:lnTo>
                <a:lnTo>
                  <a:pt x="1900296" y="876299"/>
                </a:lnTo>
                <a:lnTo>
                  <a:pt x="1997948" y="876299"/>
                </a:lnTo>
                <a:lnTo>
                  <a:pt x="2046911" y="888999"/>
                </a:lnTo>
                <a:lnTo>
                  <a:pt x="2422139" y="888999"/>
                </a:lnTo>
                <a:lnTo>
                  <a:pt x="2372824" y="901699"/>
                </a:lnTo>
                <a:close/>
              </a:path>
              <a:path w="4136390" h="1270000">
                <a:moveTo>
                  <a:pt x="2470567" y="888999"/>
                </a:moveTo>
                <a:lnTo>
                  <a:pt x="2144937" y="888999"/>
                </a:lnTo>
                <a:lnTo>
                  <a:pt x="2193931" y="876299"/>
                </a:lnTo>
                <a:lnTo>
                  <a:pt x="2340420" y="876299"/>
                </a:lnTo>
                <a:lnTo>
                  <a:pt x="2388968" y="863599"/>
                </a:lnTo>
                <a:lnTo>
                  <a:pt x="2441804" y="850899"/>
                </a:lnTo>
                <a:lnTo>
                  <a:pt x="2494325" y="850899"/>
                </a:lnTo>
                <a:lnTo>
                  <a:pt x="2701266" y="800099"/>
                </a:lnTo>
                <a:lnTo>
                  <a:pt x="2752215" y="774699"/>
                </a:lnTo>
                <a:lnTo>
                  <a:pt x="2853172" y="749299"/>
                </a:lnTo>
                <a:lnTo>
                  <a:pt x="2952372" y="698499"/>
                </a:lnTo>
                <a:lnTo>
                  <a:pt x="3001127" y="685799"/>
                </a:lnTo>
                <a:lnTo>
                  <a:pt x="3049318" y="660399"/>
                </a:lnTo>
                <a:lnTo>
                  <a:pt x="3190510" y="584199"/>
                </a:lnTo>
                <a:lnTo>
                  <a:pt x="3281820" y="533399"/>
                </a:lnTo>
                <a:lnTo>
                  <a:pt x="3324063" y="507999"/>
                </a:lnTo>
                <a:lnTo>
                  <a:pt x="3365757" y="469899"/>
                </a:lnTo>
                <a:lnTo>
                  <a:pt x="3447355" y="419099"/>
                </a:lnTo>
                <a:lnTo>
                  <a:pt x="3487188" y="380999"/>
                </a:lnTo>
                <a:lnTo>
                  <a:pt x="3526328" y="355599"/>
                </a:lnTo>
                <a:lnTo>
                  <a:pt x="3564740" y="317499"/>
                </a:lnTo>
                <a:lnTo>
                  <a:pt x="3602388" y="279399"/>
                </a:lnTo>
                <a:lnTo>
                  <a:pt x="3639236" y="253999"/>
                </a:lnTo>
                <a:lnTo>
                  <a:pt x="3675249" y="215899"/>
                </a:lnTo>
                <a:lnTo>
                  <a:pt x="3710389" y="177799"/>
                </a:lnTo>
                <a:lnTo>
                  <a:pt x="3744622" y="139699"/>
                </a:lnTo>
                <a:lnTo>
                  <a:pt x="3777912" y="101599"/>
                </a:lnTo>
                <a:lnTo>
                  <a:pt x="3810222" y="63499"/>
                </a:lnTo>
                <a:lnTo>
                  <a:pt x="3841517" y="25399"/>
                </a:lnTo>
                <a:lnTo>
                  <a:pt x="3863073" y="0"/>
                </a:lnTo>
                <a:lnTo>
                  <a:pt x="3925435" y="0"/>
                </a:lnTo>
                <a:lnTo>
                  <a:pt x="3919211" y="12699"/>
                </a:lnTo>
                <a:lnTo>
                  <a:pt x="3912886" y="25399"/>
                </a:lnTo>
                <a:lnTo>
                  <a:pt x="3876136" y="25399"/>
                </a:lnTo>
                <a:lnTo>
                  <a:pt x="3842950" y="76199"/>
                </a:lnTo>
                <a:lnTo>
                  <a:pt x="3808805" y="114299"/>
                </a:lnTo>
                <a:lnTo>
                  <a:pt x="3773700" y="152399"/>
                </a:lnTo>
                <a:lnTo>
                  <a:pt x="3737637" y="190499"/>
                </a:lnTo>
                <a:lnTo>
                  <a:pt x="3700614" y="228599"/>
                </a:lnTo>
                <a:lnTo>
                  <a:pt x="3662633" y="266699"/>
                </a:lnTo>
                <a:lnTo>
                  <a:pt x="3623692" y="304799"/>
                </a:lnTo>
                <a:lnTo>
                  <a:pt x="3583872" y="342899"/>
                </a:lnTo>
                <a:lnTo>
                  <a:pt x="3543255" y="380999"/>
                </a:lnTo>
                <a:lnTo>
                  <a:pt x="3501840" y="406399"/>
                </a:lnTo>
                <a:lnTo>
                  <a:pt x="3459627" y="444499"/>
                </a:lnTo>
                <a:lnTo>
                  <a:pt x="3416615" y="482599"/>
                </a:lnTo>
                <a:lnTo>
                  <a:pt x="3372806" y="507999"/>
                </a:lnTo>
                <a:lnTo>
                  <a:pt x="3328199" y="533399"/>
                </a:lnTo>
                <a:lnTo>
                  <a:pt x="3286957" y="558799"/>
                </a:lnTo>
                <a:lnTo>
                  <a:pt x="3245233" y="596899"/>
                </a:lnTo>
                <a:lnTo>
                  <a:pt x="3203027" y="609599"/>
                </a:lnTo>
                <a:lnTo>
                  <a:pt x="3073515" y="685799"/>
                </a:lnTo>
                <a:lnTo>
                  <a:pt x="3029380" y="711199"/>
                </a:lnTo>
                <a:lnTo>
                  <a:pt x="2984763" y="723899"/>
                </a:lnTo>
                <a:lnTo>
                  <a:pt x="2939663" y="749299"/>
                </a:lnTo>
                <a:lnTo>
                  <a:pt x="2848121" y="774699"/>
                </a:lnTo>
                <a:lnTo>
                  <a:pt x="2801887" y="800099"/>
                </a:lnTo>
                <a:lnTo>
                  <a:pt x="2470567" y="888999"/>
                </a:lnTo>
                <a:close/>
              </a:path>
              <a:path w="4136390" h="1270000">
                <a:moveTo>
                  <a:pt x="2984487" y="1041399"/>
                </a:moveTo>
                <a:lnTo>
                  <a:pt x="2893964" y="1041399"/>
                </a:lnTo>
                <a:lnTo>
                  <a:pt x="2941602" y="1028699"/>
                </a:lnTo>
                <a:lnTo>
                  <a:pt x="2988729" y="1003299"/>
                </a:lnTo>
                <a:lnTo>
                  <a:pt x="3035344" y="990599"/>
                </a:lnTo>
                <a:lnTo>
                  <a:pt x="3081449" y="965199"/>
                </a:lnTo>
                <a:lnTo>
                  <a:pt x="3127043" y="952499"/>
                </a:lnTo>
                <a:lnTo>
                  <a:pt x="3216699" y="901699"/>
                </a:lnTo>
                <a:lnTo>
                  <a:pt x="3260760" y="888999"/>
                </a:lnTo>
                <a:lnTo>
                  <a:pt x="3304310" y="863599"/>
                </a:lnTo>
                <a:lnTo>
                  <a:pt x="3389879" y="812799"/>
                </a:lnTo>
                <a:lnTo>
                  <a:pt x="3431896" y="774699"/>
                </a:lnTo>
                <a:lnTo>
                  <a:pt x="3514399" y="723899"/>
                </a:lnTo>
                <a:lnTo>
                  <a:pt x="3554986" y="685799"/>
                </a:lnTo>
                <a:lnTo>
                  <a:pt x="3594909" y="660399"/>
                </a:lnTo>
                <a:lnTo>
                  <a:pt x="3634104" y="622299"/>
                </a:lnTo>
                <a:lnTo>
                  <a:pt x="3672508" y="596899"/>
                </a:lnTo>
                <a:lnTo>
                  <a:pt x="3710058" y="558799"/>
                </a:lnTo>
                <a:lnTo>
                  <a:pt x="3746688" y="520699"/>
                </a:lnTo>
                <a:lnTo>
                  <a:pt x="3782336" y="482599"/>
                </a:lnTo>
                <a:lnTo>
                  <a:pt x="3816936" y="444499"/>
                </a:lnTo>
                <a:lnTo>
                  <a:pt x="3850427" y="406399"/>
                </a:lnTo>
                <a:lnTo>
                  <a:pt x="3882743" y="368299"/>
                </a:lnTo>
                <a:lnTo>
                  <a:pt x="3913821" y="330199"/>
                </a:lnTo>
                <a:lnTo>
                  <a:pt x="3943596" y="292099"/>
                </a:lnTo>
                <a:lnTo>
                  <a:pt x="3972006" y="253999"/>
                </a:lnTo>
                <a:lnTo>
                  <a:pt x="3998986" y="203199"/>
                </a:lnTo>
                <a:lnTo>
                  <a:pt x="4024473" y="165099"/>
                </a:lnTo>
                <a:lnTo>
                  <a:pt x="4048402" y="114299"/>
                </a:lnTo>
                <a:lnTo>
                  <a:pt x="4070710" y="76199"/>
                </a:lnTo>
                <a:lnTo>
                  <a:pt x="4091333" y="25399"/>
                </a:lnTo>
                <a:lnTo>
                  <a:pt x="4103101" y="0"/>
                </a:lnTo>
                <a:lnTo>
                  <a:pt x="4136391" y="0"/>
                </a:lnTo>
                <a:lnTo>
                  <a:pt x="4121330" y="25399"/>
                </a:lnTo>
                <a:lnTo>
                  <a:pt x="4101535" y="76199"/>
                </a:lnTo>
                <a:lnTo>
                  <a:pt x="4080234" y="126999"/>
                </a:lnTo>
                <a:lnTo>
                  <a:pt x="4057479" y="165099"/>
                </a:lnTo>
                <a:lnTo>
                  <a:pt x="4033319" y="203199"/>
                </a:lnTo>
                <a:lnTo>
                  <a:pt x="4007806" y="253999"/>
                </a:lnTo>
                <a:lnTo>
                  <a:pt x="3980991" y="292099"/>
                </a:lnTo>
                <a:lnTo>
                  <a:pt x="3952923" y="330199"/>
                </a:lnTo>
                <a:lnTo>
                  <a:pt x="3923655" y="368299"/>
                </a:lnTo>
                <a:lnTo>
                  <a:pt x="3893236" y="406399"/>
                </a:lnTo>
                <a:lnTo>
                  <a:pt x="3861717" y="444499"/>
                </a:lnTo>
                <a:lnTo>
                  <a:pt x="3829150" y="482599"/>
                </a:lnTo>
                <a:lnTo>
                  <a:pt x="3795585" y="520699"/>
                </a:lnTo>
                <a:lnTo>
                  <a:pt x="3761072" y="558799"/>
                </a:lnTo>
                <a:lnTo>
                  <a:pt x="3725662" y="584199"/>
                </a:lnTo>
                <a:lnTo>
                  <a:pt x="3689407" y="622299"/>
                </a:lnTo>
                <a:lnTo>
                  <a:pt x="3652357" y="647699"/>
                </a:lnTo>
                <a:lnTo>
                  <a:pt x="3614562" y="685799"/>
                </a:lnTo>
                <a:lnTo>
                  <a:pt x="3576074" y="711199"/>
                </a:lnTo>
                <a:lnTo>
                  <a:pt x="3537206" y="749299"/>
                </a:lnTo>
                <a:lnTo>
                  <a:pt x="3457854" y="800099"/>
                </a:lnTo>
                <a:lnTo>
                  <a:pt x="3376349" y="850899"/>
                </a:lnTo>
                <a:lnTo>
                  <a:pt x="3292690" y="901699"/>
                </a:lnTo>
                <a:lnTo>
                  <a:pt x="3206877" y="952499"/>
                </a:lnTo>
                <a:lnTo>
                  <a:pt x="3163163" y="965199"/>
                </a:lnTo>
                <a:lnTo>
                  <a:pt x="3119009" y="990599"/>
                </a:lnTo>
                <a:lnTo>
                  <a:pt x="3074511" y="1003299"/>
                </a:lnTo>
                <a:lnTo>
                  <a:pt x="3029670" y="1028699"/>
                </a:lnTo>
                <a:lnTo>
                  <a:pt x="2984487" y="1041399"/>
                </a:lnTo>
                <a:close/>
              </a:path>
              <a:path w="4136390" h="1270000">
                <a:moveTo>
                  <a:pt x="2706184" y="1130299"/>
                </a:moveTo>
                <a:lnTo>
                  <a:pt x="2580388" y="1130299"/>
                </a:lnTo>
                <a:lnTo>
                  <a:pt x="2631424" y="1117599"/>
                </a:lnTo>
                <a:lnTo>
                  <a:pt x="2679812" y="1092199"/>
                </a:lnTo>
                <a:lnTo>
                  <a:pt x="2775051" y="1066799"/>
                </a:lnTo>
                <a:lnTo>
                  <a:pt x="2821901" y="1041399"/>
                </a:lnTo>
                <a:lnTo>
                  <a:pt x="2868239" y="1028699"/>
                </a:lnTo>
                <a:lnTo>
                  <a:pt x="2914065" y="1003299"/>
                </a:lnTo>
                <a:lnTo>
                  <a:pt x="3048467" y="927099"/>
                </a:lnTo>
                <a:lnTo>
                  <a:pt x="3135506" y="876299"/>
                </a:lnTo>
                <a:lnTo>
                  <a:pt x="3220495" y="825499"/>
                </a:lnTo>
                <a:lnTo>
                  <a:pt x="3260658" y="787399"/>
                </a:lnTo>
                <a:lnTo>
                  <a:pt x="3299987" y="761999"/>
                </a:lnTo>
                <a:lnTo>
                  <a:pt x="3338484" y="736599"/>
                </a:lnTo>
                <a:lnTo>
                  <a:pt x="3376148" y="698499"/>
                </a:lnTo>
                <a:lnTo>
                  <a:pt x="3412978" y="673099"/>
                </a:lnTo>
                <a:lnTo>
                  <a:pt x="3448976" y="634999"/>
                </a:lnTo>
                <a:lnTo>
                  <a:pt x="3484140" y="596899"/>
                </a:lnTo>
                <a:lnTo>
                  <a:pt x="3518472" y="571499"/>
                </a:lnTo>
                <a:lnTo>
                  <a:pt x="3551970" y="533399"/>
                </a:lnTo>
                <a:lnTo>
                  <a:pt x="3584539" y="495299"/>
                </a:lnTo>
                <a:lnTo>
                  <a:pt x="3616081" y="457199"/>
                </a:lnTo>
                <a:lnTo>
                  <a:pt x="3646597" y="419099"/>
                </a:lnTo>
                <a:lnTo>
                  <a:pt x="3676085" y="380999"/>
                </a:lnTo>
                <a:lnTo>
                  <a:pt x="3704547" y="342899"/>
                </a:lnTo>
                <a:lnTo>
                  <a:pt x="3731983" y="292099"/>
                </a:lnTo>
                <a:lnTo>
                  <a:pt x="3758391" y="253999"/>
                </a:lnTo>
                <a:lnTo>
                  <a:pt x="3783773" y="215899"/>
                </a:lnTo>
                <a:lnTo>
                  <a:pt x="3808128" y="165099"/>
                </a:lnTo>
                <a:lnTo>
                  <a:pt x="3826153" y="139699"/>
                </a:lnTo>
                <a:lnTo>
                  <a:pt x="3843496" y="101599"/>
                </a:lnTo>
                <a:lnTo>
                  <a:pt x="3860157" y="63499"/>
                </a:lnTo>
                <a:lnTo>
                  <a:pt x="3876136" y="25399"/>
                </a:lnTo>
                <a:lnTo>
                  <a:pt x="3912886" y="25399"/>
                </a:lnTo>
                <a:lnTo>
                  <a:pt x="3900235" y="50799"/>
                </a:lnTo>
                <a:lnTo>
                  <a:pt x="3880205" y="101599"/>
                </a:lnTo>
                <a:lnTo>
                  <a:pt x="3859121" y="139699"/>
                </a:lnTo>
                <a:lnTo>
                  <a:pt x="3835544" y="177799"/>
                </a:lnTo>
                <a:lnTo>
                  <a:pt x="3810897" y="228599"/>
                </a:lnTo>
                <a:lnTo>
                  <a:pt x="3785180" y="266699"/>
                </a:lnTo>
                <a:lnTo>
                  <a:pt x="3758391" y="317499"/>
                </a:lnTo>
                <a:lnTo>
                  <a:pt x="3730532" y="355599"/>
                </a:lnTo>
                <a:lnTo>
                  <a:pt x="3701602" y="393699"/>
                </a:lnTo>
                <a:lnTo>
                  <a:pt x="3671602" y="431799"/>
                </a:lnTo>
                <a:lnTo>
                  <a:pt x="3640530" y="469899"/>
                </a:lnTo>
                <a:lnTo>
                  <a:pt x="3608388" y="507999"/>
                </a:lnTo>
                <a:lnTo>
                  <a:pt x="3575273" y="546099"/>
                </a:lnTo>
                <a:lnTo>
                  <a:pt x="3541280" y="584199"/>
                </a:lnTo>
                <a:lnTo>
                  <a:pt x="3506411" y="622299"/>
                </a:lnTo>
                <a:lnTo>
                  <a:pt x="3470665" y="660399"/>
                </a:lnTo>
                <a:lnTo>
                  <a:pt x="3434043" y="685799"/>
                </a:lnTo>
                <a:lnTo>
                  <a:pt x="3396543" y="723899"/>
                </a:lnTo>
                <a:lnTo>
                  <a:pt x="3358167" y="749299"/>
                </a:lnTo>
                <a:lnTo>
                  <a:pt x="3318914" y="787399"/>
                </a:lnTo>
                <a:lnTo>
                  <a:pt x="3278785" y="812799"/>
                </a:lnTo>
                <a:lnTo>
                  <a:pt x="3238312" y="850899"/>
                </a:lnTo>
                <a:lnTo>
                  <a:pt x="3155652" y="901699"/>
                </a:lnTo>
                <a:lnTo>
                  <a:pt x="3070708" y="952499"/>
                </a:lnTo>
                <a:lnTo>
                  <a:pt x="2983478" y="1003299"/>
                </a:lnTo>
                <a:lnTo>
                  <a:pt x="2939007" y="1015999"/>
                </a:lnTo>
                <a:lnTo>
                  <a:pt x="2893964" y="1041399"/>
                </a:lnTo>
                <a:lnTo>
                  <a:pt x="2984487" y="1041399"/>
                </a:lnTo>
                <a:lnTo>
                  <a:pt x="2938960" y="1066799"/>
                </a:lnTo>
                <a:lnTo>
                  <a:pt x="2706184" y="1130299"/>
                </a:lnTo>
                <a:close/>
              </a:path>
              <a:path w="4136390" h="1270000">
                <a:moveTo>
                  <a:pt x="2273680" y="914399"/>
                </a:moveTo>
                <a:lnTo>
                  <a:pt x="1974653" y="914399"/>
                </a:lnTo>
                <a:lnTo>
                  <a:pt x="1924950" y="901699"/>
                </a:lnTo>
                <a:lnTo>
                  <a:pt x="2323326" y="901699"/>
                </a:lnTo>
                <a:lnTo>
                  <a:pt x="2273680" y="914399"/>
                </a:lnTo>
                <a:close/>
              </a:path>
              <a:path w="4136390" h="1270000">
                <a:moveTo>
                  <a:pt x="1806789" y="1130299"/>
                </a:moveTo>
                <a:lnTo>
                  <a:pt x="1667437" y="1130299"/>
                </a:lnTo>
                <a:lnTo>
                  <a:pt x="1613965" y="1104899"/>
                </a:lnTo>
                <a:lnTo>
                  <a:pt x="1587407" y="1104899"/>
                </a:lnTo>
                <a:lnTo>
                  <a:pt x="1534662" y="1079499"/>
                </a:lnTo>
                <a:lnTo>
                  <a:pt x="1626349" y="1079499"/>
                </a:lnTo>
                <a:lnTo>
                  <a:pt x="1652492" y="1092199"/>
                </a:lnTo>
                <a:lnTo>
                  <a:pt x="1678744" y="1092199"/>
                </a:lnTo>
                <a:lnTo>
                  <a:pt x="1705104" y="1104899"/>
                </a:lnTo>
                <a:lnTo>
                  <a:pt x="1806789" y="1130299"/>
                </a:lnTo>
                <a:close/>
              </a:path>
              <a:path w="4136390" h="1270000">
                <a:moveTo>
                  <a:pt x="1909104" y="1142999"/>
                </a:moveTo>
                <a:lnTo>
                  <a:pt x="1721321" y="1142999"/>
                </a:lnTo>
                <a:lnTo>
                  <a:pt x="1694329" y="1130299"/>
                </a:lnTo>
                <a:lnTo>
                  <a:pt x="1857868" y="1130299"/>
                </a:lnTo>
                <a:lnTo>
                  <a:pt x="1909104" y="1142999"/>
                </a:lnTo>
                <a:close/>
              </a:path>
              <a:path w="4136390" h="1270000">
                <a:moveTo>
                  <a:pt x="2668751" y="1142999"/>
                </a:moveTo>
                <a:lnTo>
                  <a:pt x="2477969" y="1142999"/>
                </a:lnTo>
                <a:lnTo>
                  <a:pt x="2529242" y="1130299"/>
                </a:lnTo>
                <a:lnTo>
                  <a:pt x="2687491" y="1130299"/>
                </a:lnTo>
                <a:lnTo>
                  <a:pt x="2668751" y="1142999"/>
                </a:lnTo>
                <a:close/>
              </a:path>
              <a:path w="4136390" h="1270000">
                <a:moveTo>
                  <a:pt x="2309690" y="1231899"/>
                </a:moveTo>
                <a:lnTo>
                  <a:pt x="2091891" y="1231899"/>
                </a:lnTo>
                <a:lnTo>
                  <a:pt x="2139716" y="1219199"/>
                </a:lnTo>
                <a:lnTo>
                  <a:pt x="2187424" y="1219199"/>
                </a:lnTo>
                <a:lnTo>
                  <a:pt x="2235016" y="1206499"/>
                </a:lnTo>
                <a:lnTo>
                  <a:pt x="2282491" y="1206499"/>
                </a:lnTo>
                <a:lnTo>
                  <a:pt x="2377093" y="1181099"/>
                </a:lnTo>
                <a:lnTo>
                  <a:pt x="1956698" y="1181099"/>
                </a:lnTo>
                <a:lnTo>
                  <a:pt x="1904508" y="1168399"/>
                </a:lnTo>
                <a:lnTo>
                  <a:pt x="1852396" y="1168399"/>
                </a:lnTo>
                <a:lnTo>
                  <a:pt x="1748413" y="1142999"/>
                </a:lnTo>
                <a:lnTo>
                  <a:pt x="1960498" y="1142999"/>
                </a:lnTo>
                <a:lnTo>
                  <a:pt x="2012049" y="1155699"/>
                </a:lnTo>
                <a:lnTo>
                  <a:pt x="2588398" y="1155699"/>
                </a:lnTo>
                <a:lnTo>
                  <a:pt x="2458888" y="1193799"/>
                </a:lnTo>
                <a:lnTo>
                  <a:pt x="2309690" y="1231899"/>
                </a:lnTo>
                <a:close/>
              </a:path>
              <a:path w="4136390" h="1270000">
                <a:moveTo>
                  <a:pt x="2588398" y="1155699"/>
                </a:moveTo>
                <a:lnTo>
                  <a:pt x="2375039" y="1155699"/>
                </a:lnTo>
                <a:lnTo>
                  <a:pt x="2426568" y="1142999"/>
                </a:lnTo>
                <a:lnTo>
                  <a:pt x="2631160" y="1142999"/>
                </a:lnTo>
                <a:lnTo>
                  <a:pt x="2588398" y="1155699"/>
                </a:lnTo>
                <a:close/>
              </a:path>
              <a:path w="4136390" h="1270000">
                <a:moveTo>
                  <a:pt x="2324265" y="1193799"/>
                </a:moveTo>
                <a:lnTo>
                  <a:pt x="2061319" y="1193799"/>
                </a:lnTo>
                <a:lnTo>
                  <a:pt x="2008969" y="1181099"/>
                </a:lnTo>
                <a:lnTo>
                  <a:pt x="2377093" y="1181099"/>
                </a:lnTo>
                <a:lnTo>
                  <a:pt x="2324265" y="1193799"/>
                </a:lnTo>
                <a:close/>
              </a:path>
              <a:path w="4136390" h="1270000">
                <a:moveTo>
                  <a:pt x="2209453" y="1244599"/>
                </a:moveTo>
                <a:lnTo>
                  <a:pt x="1502699" y="1244599"/>
                </a:lnTo>
                <a:lnTo>
                  <a:pt x="1360157" y="1206499"/>
                </a:lnTo>
                <a:lnTo>
                  <a:pt x="1515851" y="1206499"/>
                </a:lnTo>
                <a:lnTo>
                  <a:pt x="1563617" y="1219199"/>
                </a:lnTo>
                <a:lnTo>
                  <a:pt x="1611437" y="1219199"/>
                </a:lnTo>
                <a:lnTo>
                  <a:pt x="1659313" y="1231899"/>
                </a:lnTo>
                <a:lnTo>
                  <a:pt x="2259648" y="1231899"/>
                </a:lnTo>
                <a:lnTo>
                  <a:pt x="2209453" y="1244599"/>
                </a:lnTo>
                <a:close/>
              </a:path>
              <a:path w="4136390" h="1270000">
                <a:moveTo>
                  <a:pt x="2108598" y="1257299"/>
                </a:moveTo>
                <a:lnTo>
                  <a:pt x="1601275" y="1257299"/>
                </a:lnTo>
                <a:lnTo>
                  <a:pt x="1550723" y="1244599"/>
                </a:lnTo>
                <a:lnTo>
                  <a:pt x="2159103" y="1244599"/>
                </a:lnTo>
                <a:lnTo>
                  <a:pt x="2108598" y="1257299"/>
                </a:lnTo>
                <a:close/>
              </a:path>
              <a:path w="4136390" h="1270000">
                <a:moveTo>
                  <a:pt x="1956255" y="1269999"/>
                </a:moveTo>
                <a:lnTo>
                  <a:pt x="1803882" y="1269999"/>
                </a:lnTo>
                <a:lnTo>
                  <a:pt x="1753170" y="1257299"/>
                </a:lnTo>
                <a:lnTo>
                  <a:pt x="2007126" y="1257299"/>
                </a:lnTo>
                <a:lnTo>
                  <a:pt x="1956255" y="12699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43168" y="9271077"/>
            <a:ext cx="3605529" cy="1016000"/>
          </a:xfrm>
          <a:custGeom>
            <a:avLst/>
            <a:gdLst/>
            <a:ahLst/>
            <a:cxnLst/>
            <a:rect l="l" t="t" r="r" b="b"/>
            <a:pathLst>
              <a:path w="3605530" h="1016000">
                <a:moveTo>
                  <a:pt x="2248026" y="933926"/>
                </a:moveTo>
                <a:lnTo>
                  <a:pt x="2241859" y="928121"/>
                </a:lnTo>
                <a:lnTo>
                  <a:pt x="2235449" y="922316"/>
                </a:lnTo>
                <a:lnTo>
                  <a:pt x="2229523" y="916512"/>
                </a:lnTo>
                <a:lnTo>
                  <a:pt x="2205901" y="880352"/>
                </a:lnTo>
                <a:lnTo>
                  <a:pt x="2181634" y="813839"/>
                </a:lnTo>
                <a:lnTo>
                  <a:pt x="2173370" y="759782"/>
                </a:lnTo>
                <a:lnTo>
                  <a:pt x="2169984" y="740433"/>
                </a:lnTo>
                <a:lnTo>
                  <a:pt x="2165630" y="721084"/>
                </a:lnTo>
                <a:lnTo>
                  <a:pt x="2160309" y="701734"/>
                </a:lnTo>
                <a:lnTo>
                  <a:pt x="2144388" y="648834"/>
                </a:lnTo>
                <a:lnTo>
                  <a:pt x="2130115" y="595862"/>
                </a:lnTo>
                <a:lnTo>
                  <a:pt x="2117418" y="542747"/>
                </a:lnTo>
                <a:lnTo>
                  <a:pt x="2106226" y="489417"/>
                </a:lnTo>
                <a:lnTo>
                  <a:pt x="2096468" y="435801"/>
                </a:lnTo>
                <a:lnTo>
                  <a:pt x="2088072" y="381826"/>
                </a:lnTo>
                <a:lnTo>
                  <a:pt x="2081864" y="327204"/>
                </a:lnTo>
                <a:lnTo>
                  <a:pt x="2079042" y="271857"/>
                </a:lnTo>
                <a:lnTo>
                  <a:pt x="2079738" y="234771"/>
                </a:lnTo>
                <a:lnTo>
                  <a:pt x="2079787" y="232151"/>
                </a:lnTo>
                <a:lnTo>
                  <a:pt x="2079883" y="227031"/>
                </a:lnTo>
                <a:lnTo>
                  <a:pt x="2079998" y="220904"/>
                </a:lnTo>
                <a:lnTo>
                  <a:pt x="2080023" y="219614"/>
                </a:lnTo>
                <a:lnTo>
                  <a:pt x="2080144" y="215462"/>
                </a:lnTo>
                <a:lnTo>
                  <a:pt x="2085492" y="159954"/>
                </a:lnTo>
                <a:lnTo>
                  <a:pt x="2102543" y="117869"/>
                </a:lnTo>
                <a:lnTo>
                  <a:pt x="2139589" y="91989"/>
                </a:lnTo>
                <a:lnTo>
                  <a:pt x="2149989" y="95456"/>
                </a:lnTo>
                <a:lnTo>
                  <a:pt x="2155149" y="98036"/>
                </a:lnTo>
                <a:lnTo>
                  <a:pt x="2160309" y="103196"/>
                </a:lnTo>
                <a:lnTo>
                  <a:pt x="2162889" y="110935"/>
                </a:lnTo>
                <a:lnTo>
                  <a:pt x="2166678" y="119078"/>
                </a:lnTo>
                <a:lnTo>
                  <a:pt x="2169984" y="127705"/>
                </a:lnTo>
                <a:lnTo>
                  <a:pt x="2172322" y="136331"/>
                </a:lnTo>
                <a:lnTo>
                  <a:pt x="2173209" y="144474"/>
                </a:lnTo>
                <a:lnTo>
                  <a:pt x="2178933" y="182407"/>
                </a:lnTo>
                <a:lnTo>
                  <a:pt x="2186108" y="219614"/>
                </a:lnTo>
                <a:lnTo>
                  <a:pt x="2191264" y="256700"/>
                </a:lnTo>
                <a:lnTo>
                  <a:pt x="2191268" y="296689"/>
                </a:lnTo>
                <a:lnTo>
                  <a:pt x="2192316" y="320311"/>
                </a:lnTo>
                <a:lnTo>
                  <a:pt x="2197718" y="344417"/>
                </a:lnTo>
                <a:lnTo>
                  <a:pt x="2205054" y="368523"/>
                </a:lnTo>
                <a:lnTo>
                  <a:pt x="2211907" y="392145"/>
                </a:lnTo>
                <a:lnTo>
                  <a:pt x="2218236" y="417703"/>
                </a:lnTo>
                <a:lnTo>
                  <a:pt x="2221904" y="443744"/>
                </a:lnTo>
                <a:lnTo>
                  <a:pt x="2223154" y="469784"/>
                </a:lnTo>
                <a:lnTo>
                  <a:pt x="2222227" y="495342"/>
                </a:lnTo>
                <a:lnTo>
                  <a:pt x="2221259" y="504976"/>
                </a:lnTo>
                <a:lnTo>
                  <a:pt x="2222227" y="514369"/>
                </a:lnTo>
                <a:lnTo>
                  <a:pt x="2225129" y="523277"/>
                </a:lnTo>
                <a:lnTo>
                  <a:pt x="2229967" y="531460"/>
                </a:lnTo>
                <a:lnTo>
                  <a:pt x="2239682" y="553631"/>
                </a:lnTo>
                <a:lnTo>
                  <a:pt x="2245769" y="577254"/>
                </a:lnTo>
                <a:lnTo>
                  <a:pt x="2248469" y="601843"/>
                </a:lnTo>
                <a:lnTo>
                  <a:pt x="2248072" y="624337"/>
                </a:lnTo>
                <a:lnTo>
                  <a:pt x="2248192" y="634657"/>
                </a:lnTo>
                <a:lnTo>
                  <a:pt x="2261812" y="679523"/>
                </a:lnTo>
                <a:lnTo>
                  <a:pt x="2273825" y="693995"/>
                </a:lnTo>
                <a:lnTo>
                  <a:pt x="2397846" y="693995"/>
                </a:lnTo>
                <a:lnTo>
                  <a:pt x="2389921" y="719794"/>
                </a:lnTo>
                <a:lnTo>
                  <a:pt x="2373071" y="753816"/>
                </a:lnTo>
                <a:lnTo>
                  <a:pt x="2353802" y="786871"/>
                </a:lnTo>
                <a:lnTo>
                  <a:pt x="2348481" y="794651"/>
                </a:lnTo>
                <a:lnTo>
                  <a:pt x="2344128" y="802673"/>
                </a:lnTo>
                <a:lnTo>
                  <a:pt x="2340741" y="811179"/>
                </a:lnTo>
                <a:lnTo>
                  <a:pt x="2338323" y="820410"/>
                </a:lnTo>
                <a:lnTo>
                  <a:pt x="2331470" y="859189"/>
                </a:lnTo>
                <a:lnTo>
                  <a:pt x="2312524" y="892647"/>
                </a:lnTo>
                <a:lnTo>
                  <a:pt x="2283903" y="918366"/>
                </a:lnTo>
                <a:lnTo>
                  <a:pt x="2248026" y="933926"/>
                </a:lnTo>
                <a:close/>
              </a:path>
              <a:path w="3605530" h="1016000">
                <a:moveTo>
                  <a:pt x="2397846" y="693995"/>
                </a:moveTo>
                <a:lnTo>
                  <a:pt x="2273825" y="693995"/>
                </a:lnTo>
                <a:lnTo>
                  <a:pt x="2286362" y="681458"/>
                </a:lnTo>
                <a:lnTo>
                  <a:pt x="2296722" y="667228"/>
                </a:lnTo>
                <a:lnTo>
                  <a:pt x="2304663" y="651547"/>
                </a:lnTo>
                <a:lnTo>
                  <a:pt x="2309944" y="634657"/>
                </a:lnTo>
                <a:lnTo>
                  <a:pt x="2324152" y="583969"/>
                </a:lnTo>
                <a:lnTo>
                  <a:pt x="2340211" y="533687"/>
                </a:lnTo>
                <a:lnTo>
                  <a:pt x="2358074" y="483901"/>
                </a:lnTo>
                <a:lnTo>
                  <a:pt x="2377698" y="434703"/>
                </a:lnTo>
                <a:lnTo>
                  <a:pt x="2399037" y="386181"/>
                </a:lnTo>
                <a:lnTo>
                  <a:pt x="2422046" y="338426"/>
                </a:lnTo>
                <a:lnTo>
                  <a:pt x="2446679" y="291529"/>
                </a:lnTo>
                <a:lnTo>
                  <a:pt x="2452081" y="279919"/>
                </a:lnTo>
                <a:lnTo>
                  <a:pt x="2474937" y="232151"/>
                </a:lnTo>
                <a:lnTo>
                  <a:pt x="2513757" y="206392"/>
                </a:lnTo>
                <a:lnTo>
                  <a:pt x="2527140" y="204901"/>
                </a:lnTo>
                <a:lnTo>
                  <a:pt x="2539556" y="208005"/>
                </a:lnTo>
                <a:lnTo>
                  <a:pt x="2550037" y="215462"/>
                </a:lnTo>
                <a:lnTo>
                  <a:pt x="2557615" y="227031"/>
                </a:lnTo>
                <a:lnTo>
                  <a:pt x="2557615" y="232151"/>
                </a:lnTo>
                <a:lnTo>
                  <a:pt x="2560195" y="234771"/>
                </a:lnTo>
                <a:lnTo>
                  <a:pt x="2563178" y="262183"/>
                </a:lnTo>
                <a:lnTo>
                  <a:pt x="2560840" y="289594"/>
                </a:lnTo>
                <a:lnTo>
                  <a:pt x="2553664" y="316038"/>
                </a:lnTo>
                <a:lnTo>
                  <a:pt x="2542136" y="340547"/>
                </a:lnTo>
                <a:lnTo>
                  <a:pt x="2519924" y="381624"/>
                </a:lnTo>
                <a:lnTo>
                  <a:pt x="2499890" y="423427"/>
                </a:lnTo>
                <a:lnTo>
                  <a:pt x="2482274" y="465713"/>
                </a:lnTo>
                <a:lnTo>
                  <a:pt x="2467318" y="508241"/>
                </a:lnTo>
                <a:lnTo>
                  <a:pt x="2455225" y="537628"/>
                </a:lnTo>
                <a:lnTo>
                  <a:pt x="2442164" y="567257"/>
                </a:lnTo>
                <a:lnTo>
                  <a:pt x="2428136" y="596402"/>
                </a:lnTo>
                <a:lnTo>
                  <a:pt x="2413140" y="624337"/>
                </a:lnTo>
                <a:lnTo>
                  <a:pt x="2410560" y="632077"/>
                </a:lnTo>
                <a:lnTo>
                  <a:pt x="2402821" y="639817"/>
                </a:lnTo>
                <a:lnTo>
                  <a:pt x="2402784" y="645742"/>
                </a:lnTo>
                <a:lnTo>
                  <a:pt x="2401172" y="679523"/>
                </a:lnTo>
                <a:lnTo>
                  <a:pt x="2401080" y="681458"/>
                </a:lnTo>
                <a:lnTo>
                  <a:pt x="2400966" y="683836"/>
                </a:lnTo>
                <a:lnTo>
                  <a:pt x="2397846" y="693995"/>
                </a:lnTo>
                <a:close/>
              </a:path>
              <a:path w="3605530" h="1016000">
                <a:moveTo>
                  <a:pt x="1143082" y="1015922"/>
                </a:moveTo>
                <a:lnTo>
                  <a:pt x="1046281" y="1015922"/>
                </a:lnTo>
                <a:lnTo>
                  <a:pt x="1040629" y="988104"/>
                </a:lnTo>
                <a:lnTo>
                  <a:pt x="1038049" y="980364"/>
                </a:lnTo>
                <a:lnTo>
                  <a:pt x="1038049" y="964885"/>
                </a:lnTo>
                <a:lnTo>
                  <a:pt x="1042241" y="947712"/>
                </a:lnTo>
                <a:lnTo>
                  <a:pt x="1048369" y="931991"/>
                </a:lnTo>
                <a:lnTo>
                  <a:pt x="1058366" y="919172"/>
                </a:lnTo>
                <a:lnTo>
                  <a:pt x="1074168" y="910707"/>
                </a:lnTo>
                <a:lnTo>
                  <a:pt x="1090494" y="910505"/>
                </a:lnTo>
                <a:lnTo>
                  <a:pt x="1102224" y="918769"/>
                </a:lnTo>
                <a:lnTo>
                  <a:pt x="1130765" y="964038"/>
                </a:lnTo>
                <a:lnTo>
                  <a:pt x="1142374" y="1005559"/>
                </a:lnTo>
                <a:lnTo>
                  <a:pt x="1143082" y="1015922"/>
                </a:lnTo>
                <a:close/>
              </a:path>
              <a:path w="3605530" h="1016000">
                <a:moveTo>
                  <a:pt x="1360457" y="673839"/>
                </a:moveTo>
                <a:lnTo>
                  <a:pt x="1320630" y="654812"/>
                </a:lnTo>
                <a:lnTo>
                  <a:pt x="1292222" y="585122"/>
                </a:lnTo>
                <a:lnTo>
                  <a:pt x="1276123" y="535588"/>
                </a:lnTo>
                <a:lnTo>
                  <a:pt x="1260644" y="486054"/>
                </a:lnTo>
                <a:lnTo>
                  <a:pt x="1245895" y="436891"/>
                </a:lnTo>
                <a:lnTo>
                  <a:pt x="1231542" y="386986"/>
                </a:lnTo>
                <a:lnTo>
                  <a:pt x="1219574" y="336295"/>
                </a:lnTo>
                <a:lnTo>
                  <a:pt x="1208896" y="285031"/>
                </a:lnTo>
                <a:lnTo>
                  <a:pt x="1198649" y="233481"/>
                </a:lnTo>
                <a:lnTo>
                  <a:pt x="1187971" y="181931"/>
                </a:lnTo>
                <a:lnTo>
                  <a:pt x="1176003" y="130667"/>
                </a:lnTo>
                <a:lnTo>
                  <a:pt x="1161885" y="79977"/>
                </a:lnTo>
                <a:lnTo>
                  <a:pt x="1159990" y="70705"/>
                </a:lnTo>
                <a:lnTo>
                  <a:pt x="1158337" y="61917"/>
                </a:lnTo>
                <a:lnTo>
                  <a:pt x="1157168" y="53129"/>
                </a:lnTo>
                <a:lnTo>
                  <a:pt x="1156725" y="43858"/>
                </a:lnTo>
                <a:lnTo>
                  <a:pt x="1157572" y="28661"/>
                </a:lnTo>
                <a:lnTo>
                  <a:pt x="1163497" y="15156"/>
                </a:lnTo>
                <a:lnTo>
                  <a:pt x="1173777" y="5038"/>
                </a:lnTo>
                <a:lnTo>
                  <a:pt x="1187684" y="0"/>
                </a:lnTo>
                <a:lnTo>
                  <a:pt x="1191997" y="11166"/>
                </a:lnTo>
                <a:lnTo>
                  <a:pt x="1197036" y="21606"/>
                </a:lnTo>
                <a:lnTo>
                  <a:pt x="1202559" y="31563"/>
                </a:lnTo>
                <a:lnTo>
                  <a:pt x="1208323" y="41278"/>
                </a:lnTo>
                <a:lnTo>
                  <a:pt x="1213684" y="50953"/>
                </a:lnTo>
                <a:lnTo>
                  <a:pt x="1218320" y="60627"/>
                </a:lnTo>
                <a:lnTo>
                  <a:pt x="1222472" y="70302"/>
                </a:lnTo>
                <a:lnTo>
                  <a:pt x="1226383" y="79977"/>
                </a:lnTo>
                <a:lnTo>
                  <a:pt x="1236339" y="110210"/>
                </a:lnTo>
                <a:lnTo>
                  <a:pt x="1247989" y="139959"/>
                </a:lnTo>
                <a:lnTo>
                  <a:pt x="1257220" y="170676"/>
                </a:lnTo>
                <a:lnTo>
                  <a:pt x="1259921" y="203812"/>
                </a:lnTo>
                <a:lnTo>
                  <a:pt x="1259921" y="208972"/>
                </a:lnTo>
                <a:lnTo>
                  <a:pt x="1267661" y="216712"/>
                </a:lnTo>
                <a:lnTo>
                  <a:pt x="1270241" y="224451"/>
                </a:lnTo>
                <a:lnTo>
                  <a:pt x="1275602" y="237593"/>
                </a:lnTo>
                <a:lnTo>
                  <a:pt x="1280238" y="250251"/>
                </a:lnTo>
                <a:lnTo>
                  <a:pt x="1284390" y="262908"/>
                </a:lnTo>
                <a:lnTo>
                  <a:pt x="1288300" y="276050"/>
                </a:lnTo>
                <a:lnTo>
                  <a:pt x="1295677" y="308500"/>
                </a:lnTo>
                <a:lnTo>
                  <a:pt x="1302812" y="340225"/>
                </a:lnTo>
                <a:lnTo>
                  <a:pt x="1310431" y="371466"/>
                </a:lnTo>
                <a:lnTo>
                  <a:pt x="1319259" y="402465"/>
                </a:lnTo>
                <a:lnTo>
                  <a:pt x="1327805" y="434351"/>
                </a:lnTo>
                <a:lnTo>
                  <a:pt x="1341188" y="464060"/>
                </a:lnTo>
                <a:lnTo>
                  <a:pt x="1358442" y="491351"/>
                </a:lnTo>
                <a:lnTo>
                  <a:pt x="1378597" y="515981"/>
                </a:lnTo>
                <a:lnTo>
                  <a:pt x="1502433" y="515981"/>
                </a:lnTo>
                <a:lnTo>
                  <a:pt x="1487397" y="539240"/>
                </a:lnTo>
                <a:lnTo>
                  <a:pt x="1473086" y="562742"/>
                </a:lnTo>
                <a:lnTo>
                  <a:pt x="1459259" y="586727"/>
                </a:lnTo>
                <a:lnTo>
                  <a:pt x="1445675" y="611438"/>
                </a:lnTo>
                <a:lnTo>
                  <a:pt x="1436605" y="625990"/>
                </a:lnTo>
                <a:lnTo>
                  <a:pt x="1425358" y="638849"/>
                </a:lnTo>
                <a:lnTo>
                  <a:pt x="1412660" y="650257"/>
                </a:lnTo>
                <a:lnTo>
                  <a:pt x="1399236" y="660456"/>
                </a:lnTo>
                <a:lnTo>
                  <a:pt x="1394077" y="665616"/>
                </a:lnTo>
                <a:lnTo>
                  <a:pt x="1383757" y="670775"/>
                </a:lnTo>
                <a:lnTo>
                  <a:pt x="1360457" y="673839"/>
                </a:lnTo>
                <a:close/>
              </a:path>
              <a:path w="3605530" h="1016000">
                <a:moveTo>
                  <a:pt x="1502433" y="515981"/>
                </a:moveTo>
                <a:lnTo>
                  <a:pt x="1378597" y="515981"/>
                </a:lnTo>
                <a:lnTo>
                  <a:pt x="1388917" y="508241"/>
                </a:lnTo>
                <a:lnTo>
                  <a:pt x="1394077" y="508241"/>
                </a:lnTo>
                <a:lnTo>
                  <a:pt x="1396656" y="505661"/>
                </a:lnTo>
                <a:lnTo>
                  <a:pt x="1423383" y="461158"/>
                </a:lnTo>
                <a:lnTo>
                  <a:pt x="1449867" y="416654"/>
                </a:lnTo>
                <a:lnTo>
                  <a:pt x="1476835" y="372151"/>
                </a:lnTo>
                <a:lnTo>
                  <a:pt x="1505013" y="327648"/>
                </a:lnTo>
                <a:lnTo>
                  <a:pt x="1520935" y="301002"/>
                </a:lnTo>
                <a:lnTo>
                  <a:pt x="1537584" y="275082"/>
                </a:lnTo>
                <a:lnTo>
                  <a:pt x="1554716" y="249646"/>
                </a:lnTo>
                <a:lnTo>
                  <a:pt x="1572090" y="224451"/>
                </a:lnTo>
                <a:lnTo>
                  <a:pt x="1703665" y="30958"/>
                </a:lnTo>
                <a:lnTo>
                  <a:pt x="1720233" y="9997"/>
                </a:lnTo>
                <a:lnTo>
                  <a:pt x="1737527" y="644"/>
                </a:lnTo>
                <a:lnTo>
                  <a:pt x="1759174" y="1934"/>
                </a:lnTo>
                <a:lnTo>
                  <a:pt x="1788802" y="12899"/>
                </a:lnTo>
                <a:lnTo>
                  <a:pt x="1792229" y="48655"/>
                </a:lnTo>
                <a:lnTo>
                  <a:pt x="1789125" y="82234"/>
                </a:lnTo>
                <a:lnTo>
                  <a:pt x="1776830" y="113394"/>
                </a:lnTo>
                <a:lnTo>
                  <a:pt x="1752684" y="141894"/>
                </a:lnTo>
                <a:lnTo>
                  <a:pt x="1741518" y="155842"/>
                </a:lnTo>
                <a:lnTo>
                  <a:pt x="1734947" y="172208"/>
                </a:lnTo>
                <a:lnTo>
                  <a:pt x="1726925" y="187607"/>
                </a:lnTo>
                <a:lnTo>
                  <a:pt x="1711405" y="198652"/>
                </a:lnTo>
                <a:lnTo>
                  <a:pt x="1695966" y="223806"/>
                </a:lnTo>
                <a:lnTo>
                  <a:pt x="1680769" y="248961"/>
                </a:lnTo>
                <a:lnTo>
                  <a:pt x="1666055" y="274115"/>
                </a:lnTo>
                <a:lnTo>
                  <a:pt x="1652067" y="299269"/>
                </a:lnTo>
                <a:lnTo>
                  <a:pt x="1637596" y="329300"/>
                </a:lnTo>
                <a:lnTo>
                  <a:pt x="1621431" y="357639"/>
                </a:lnTo>
                <a:lnTo>
                  <a:pt x="1603815" y="384527"/>
                </a:lnTo>
                <a:lnTo>
                  <a:pt x="1584990" y="410205"/>
                </a:lnTo>
                <a:lnTo>
                  <a:pt x="1564834" y="436891"/>
                </a:lnTo>
                <a:lnTo>
                  <a:pt x="1522588" y="489295"/>
                </a:lnTo>
                <a:lnTo>
                  <a:pt x="1502433" y="515981"/>
                </a:lnTo>
                <a:close/>
              </a:path>
              <a:path w="3605530" h="1016000">
                <a:moveTo>
                  <a:pt x="3213637" y="968311"/>
                </a:moveTo>
                <a:lnTo>
                  <a:pt x="3166473" y="951985"/>
                </a:lnTo>
                <a:lnTo>
                  <a:pt x="3112617" y="902645"/>
                </a:lnTo>
                <a:lnTo>
                  <a:pt x="3068436" y="843629"/>
                </a:lnTo>
                <a:lnTo>
                  <a:pt x="3052957" y="815452"/>
                </a:lnTo>
                <a:lnTo>
                  <a:pt x="3037478" y="788484"/>
                </a:lnTo>
                <a:lnTo>
                  <a:pt x="3006519" y="735273"/>
                </a:lnTo>
                <a:lnTo>
                  <a:pt x="2984710" y="689883"/>
                </a:lnTo>
                <a:lnTo>
                  <a:pt x="2965563" y="643041"/>
                </a:lnTo>
                <a:lnTo>
                  <a:pt x="2948833" y="595232"/>
                </a:lnTo>
                <a:lnTo>
                  <a:pt x="2934378" y="547262"/>
                </a:lnTo>
                <a:lnTo>
                  <a:pt x="2918802" y="500501"/>
                </a:lnTo>
                <a:lnTo>
                  <a:pt x="2918802" y="497922"/>
                </a:lnTo>
                <a:lnTo>
                  <a:pt x="2916222" y="495342"/>
                </a:lnTo>
                <a:lnTo>
                  <a:pt x="2916222" y="490182"/>
                </a:lnTo>
                <a:lnTo>
                  <a:pt x="2936176" y="445558"/>
                </a:lnTo>
                <a:lnTo>
                  <a:pt x="2952341" y="438584"/>
                </a:lnTo>
                <a:lnTo>
                  <a:pt x="2960040" y="439067"/>
                </a:lnTo>
                <a:lnTo>
                  <a:pt x="2967498" y="440519"/>
                </a:lnTo>
                <a:lnTo>
                  <a:pt x="2974471" y="442937"/>
                </a:lnTo>
                <a:lnTo>
                  <a:pt x="2980720" y="446323"/>
                </a:lnTo>
                <a:lnTo>
                  <a:pt x="2984952" y="452169"/>
                </a:lnTo>
                <a:lnTo>
                  <a:pt x="2989427" y="458255"/>
                </a:lnTo>
                <a:lnTo>
                  <a:pt x="2993418" y="464826"/>
                </a:lnTo>
                <a:lnTo>
                  <a:pt x="2996199" y="472122"/>
                </a:lnTo>
                <a:lnTo>
                  <a:pt x="3020975" y="517147"/>
                </a:lnTo>
                <a:lnTo>
                  <a:pt x="3046564" y="561584"/>
                </a:lnTo>
                <a:lnTo>
                  <a:pt x="3072829" y="605480"/>
                </a:lnTo>
                <a:lnTo>
                  <a:pt x="3099636" y="648880"/>
                </a:lnTo>
                <a:lnTo>
                  <a:pt x="3126849" y="691828"/>
                </a:lnTo>
                <a:lnTo>
                  <a:pt x="3154333" y="734370"/>
                </a:lnTo>
                <a:lnTo>
                  <a:pt x="3181952" y="776552"/>
                </a:lnTo>
                <a:lnTo>
                  <a:pt x="3188241" y="787758"/>
                </a:lnTo>
                <a:lnTo>
                  <a:pt x="3195497" y="798481"/>
                </a:lnTo>
                <a:lnTo>
                  <a:pt x="3203720" y="809204"/>
                </a:lnTo>
                <a:lnTo>
                  <a:pt x="3212911" y="820410"/>
                </a:lnTo>
                <a:lnTo>
                  <a:pt x="3366563" y="820410"/>
                </a:lnTo>
                <a:lnTo>
                  <a:pt x="3345746" y="850997"/>
                </a:lnTo>
                <a:lnTo>
                  <a:pt x="3318832" y="887673"/>
                </a:lnTo>
                <a:lnTo>
                  <a:pt x="3290309" y="923606"/>
                </a:lnTo>
                <a:lnTo>
                  <a:pt x="3247861" y="957709"/>
                </a:lnTo>
                <a:lnTo>
                  <a:pt x="3230971" y="964885"/>
                </a:lnTo>
                <a:lnTo>
                  <a:pt x="3213637" y="968311"/>
                </a:lnTo>
                <a:close/>
              </a:path>
              <a:path w="3605530" h="1016000">
                <a:moveTo>
                  <a:pt x="3366563" y="820410"/>
                </a:moveTo>
                <a:lnTo>
                  <a:pt x="3212911" y="820410"/>
                </a:lnTo>
                <a:lnTo>
                  <a:pt x="3229854" y="809204"/>
                </a:lnTo>
                <a:lnTo>
                  <a:pt x="3244837" y="795578"/>
                </a:lnTo>
                <a:lnTo>
                  <a:pt x="3257535" y="779414"/>
                </a:lnTo>
                <a:lnTo>
                  <a:pt x="3267089" y="761072"/>
                </a:lnTo>
                <a:lnTo>
                  <a:pt x="3292888" y="718705"/>
                </a:lnTo>
                <a:lnTo>
                  <a:pt x="3322557" y="679483"/>
                </a:lnTo>
                <a:lnTo>
                  <a:pt x="3409427" y="575117"/>
                </a:lnTo>
                <a:lnTo>
                  <a:pt x="3458687" y="519891"/>
                </a:lnTo>
                <a:lnTo>
                  <a:pt x="3483801" y="492762"/>
                </a:lnTo>
                <a:lnTo>
                  <a:pt x="3498313" y="476758"/>
                </a:lnTo>
                <a:lnTo>
                  <a:pt x="3514760" y="463415"/>
                </a:lnTo>
                <a:lnTo>
                  <a:pt x="3533142" y="452491"/>
                </a:lnTo>
                <a:lnTo>
                  <a:pt x="3553459" y="443744"/>
                </a:lnTo>
                <a:lnTo>
                  <a:pt x="3565391" y="440277"/>
                </a:lnTo>
                <a:lnTo>
                  <a:pt x="3577323" y="441164"/>
                </a:lnTo>
                <a:lnTo>
                  <a:pt x="3588287" y="445920"/>
                </a:lnTo>
                <a:lnTo>
                  <a:pt x="3597317" y="454063"/>
                </a:lnTo>
                <a:lnTo>
                  <a:pt x="3602477" y="459223"/>
                </a:lnTo>
                <a:lnTo>
                  <a:pt x="3605057" y="466963"/>
                </a:lnTo>
                <a:lnTo>
                  <a:pt x="3605057" y="474702"/>
                </a:lnTo>
                <a:lnTo>
                  <a:pt x="3586191" y="524769"/>
                </a:lnTo>
                <a:lnTo>
                  <a:pt x="3559143" y="553228"/>
                </a:lnTo>
                <a:lnTo>
                  <a:pt x="3545397" y="568224"/>
                </a:lnTo>
                <a:lnTo>
                  <a:pt x="3533102" y="584187"/>
                </a:lnTo>
                <a:lnTo>
                  <a:pt x="3522500" y="601118"/>
                </a:lnTo>
                <a:lnTo>
                  <a:pt x="3517743" y="608777"/>
                </a:lnTo>
                <a:lnTo>
                  <a:pt x="3511535" y="615952"/>
                </a:lnTo>
                <a:lnTo>
                  <a:pt x="3504360" y="622160"/>
                </a:lnTo>
                <a:lnTo>
                  <a:pt x="3496701" y="626917"/>
                </a:lnTo>
                <a:lnTo>
                  <a:pt x="3486059" y="635181"/>
                </a:lnTo>
                <a:lnTo>
                  <a:pt x="3477352" y="644654"/>
                </a:lnTo>
                <a:lnTo>
                  <a:pt x="3470579" y="655578"/>
                </a:lnTo>
                <a:lnTo>
                  <a:pt x="3465742" y="668195"/>
                </a:lnTo>
                <a:lnTo>
                  <a:pt x="3455221" y="685570"/>
                </a:lnTo>
                <a:lnTo>
                  <a:pt x="3443490" y="702702"/>
                </a:lnTo>
                <a:lnTo>
                  <a:pt x="3431276" y="719350"/>
                </a:lnTo>
                <a:lnTo>
                  <a:pt x="3419304" y="735273"/>
                </a:lnTo>
                <a:lnTo>
                  <a:pt x="3395734" y="774921"/>
                </a:lnTo>
                <a:lnTo>
                  <a:pt x="3371297" y="813455"/>
                </a:lnTo>
                <a:lnTo>
                  <a:pt x="3366563" y="820410"/>
                </a:lnTo>
                <a:close/>
              </a:path>
              <a:path w="3605530" h="1016000">
                <a:moveTo>
                  <a:pt x="158301" y="921026"/>
                </a:moveTo>
                <a:lnTo>
                  <a:pt x="127826" y="892849"/>
                </a:lnTo>
                <a:lnTo>
                  <a:pt x="101867" y="826215"/>
                </a:lnTo>
                <a:lnTo>
                  <a:pt x="90901" y="792031"/>
                </a:lnTo>
                <a:lnTo>
                  <a:pt x="68004" y="724953"/>
                </a:lnTo>
                <a:lnTo>
                  <a:pt x="41883" y="660456"/>
                </a:lnTo>
                <a:lnTo>
                  <a:pt x="27734" y="628449"/>
                </a:lnTo>
                <a:lnTo>
                  <a:pt x="13826" y="595958"/>
                </a:lnTo>
                <a:lnTo>
                  <a:pt x="11488" y="590153"/>
                </a:lnTo>
                <a:lnTo>
                  <a:pt x="5845" y="578544"/>
                </a:lnTo>
                <a:lnTo>
                  <a:pt x="3507" y="572739"/>
                </a:lnTo>
                <a:lnTo>
                  <a:pt x="0" y="562702"/>
                </a:lnTo>
                <a:lnTo>
                  <a:pt x="604" y="552422"/>
                </a:lnTo>
                <a:lnTo>
                  <a:pt x="4595" y="542627"/>
                </a:lnTo>
                <a:lnTo>
                  <a:pt x="11246" y="534040"/>
                </a:lnTo>
                <a:lnTo>
                  <a:pt x="21324" y="529687"/>
                </a:lnTo>
                <a:lnTo>
                  <a:pt x="31886" y="528236"/>
                </a:lnTo>
                <a:lnTo>
                  <a:pt x="42447" y="529687"/>
                </a:lnTo>
                <a:lnTo>
                  <a:pt x="73134" y="554639"/>
                </a:lnTo>
                <a:lnTo>
                  <a:pt x="119602" y="647556"/>
                </a:lnTo>
                <a:lnTo>
                  <a:pt x="137500" y="684239"/>
                </a:lnTo>
                <a:lnTo>
                  <a:pt x="156366" y="720439"/>
                </a:lnTo>
                <a:lnTo>
                  <a:pt x="176199" y="755670"/>
                </a:lnTo>
                <a:lnTo>
                  <a:pt x="197000" y="789451"/>
                </a:lnTo>
                <a:lnTo>
                  <a:pt x="377222" y="789451"/>
                </a:lnTo>
                <a:lnTo>
                  <a:pt x="360541" y="805011"/>
                </a:lnTo>
                <a:lnTo>
                  <a:pt x="338572" y="826215"/>
                </a:lnTo>
                <a:lnTo>
                  <a:pt x="314184" y="844516"/>
                </a:lnTo>
                <a:lnTo>
                  <a:pt x="284716" y="856529"/>
                </a:lnTo>
                <a:lnTo>
                  <a:pt x="275929" y="860640"/>
                </a:lnTo>
                <a:lnTo>
                  <a:pt x="268592" y="868138"/>
                </a:lnTo>
                <a:lnTo>
                  <a:pt x="262223" y="877571"/>
                </a:lnTo>
                <a:lnTo>
                  <a:pt x="256337" y="887488"/>
                </a:lnTo>
                <a:lnTo>
                  <a:pt x="250412" y="897001"/>
                </a:lnTo>
                <a:lnTo>
                  <a:pt x="208367" y="917761"/>
                </a:lnTo>
                <a:lnTo>
                  <a:pt x="175312" y="920583"/>
                </a:lnTo>
                <a:lnTo>
                  <a:pt x="158301" y="921026"/>
                </a:lnTo>
                <a:close/>
              </a:path>
              <a:path w="3605530" h="1016000">
                <a:moveTo>
                  <a:pt x="377222" y="789451"/>
                </a:moveTo>
                <a:lnTo>
                  <a:pt x="197000" y="789451"/>
                </a:lnTo>
                <a:lnTo>
                  <a:pt x="226548" y="774052"/>
                </a:lnTo>
                <a:lnTo>
                  <a:pt x="253435" y="755267"/>
                </a:lnTo>
                <a:lnTo>
                  <a:pt x="277904" y="733580"/>
                </a:lnTo>
                <a:lnTo>
                  <a:pt x="300196" y="709474"/>
                </a:lnTo>
                <a:lnTo>
                  <a:pt x="327285" y="674242"/>
                </a:lnTo>
                <a:lnTo>
                  <a:pt x="381463" y="602811"/>
                </a:lnTo>
                <a:lnTo>
                  <a:pt x="408552" y="567579"/>
                </a:lnTo>
                <a:lnTo>
                  <a:pt x="421089" y="554639"/>
                </a:lnTo>
                <a:lnTo>
                  <a:pt x="435319" y="543392"/>
                </a:lnTo>
                <a:lnTo>
                  <a:pt x="451000" y="534564"/>
                </a:lnTo>
                <a:lnTo>
                  <a:pt x="467890" y="528881"/>
                </a:lnTo>
                <a:lnTo>
                  <a:pt x="492238" y="551374"/>
                </a:lnTo>
                <a:lnTo>
                  <a:pt x="504009" y="571449"/>
                </a:lnTo>
                <a:lnTo>
                  <a:pt x="504061" y="578544"/>
                </a:lnTo>
                <a:lnTo>
                  <a:pt x="504170" y="593459"/>
                </a:lnTo>
                <a:lnTo>
                  <a:pt x="493689" y="621757"/>
                </a:lnTo>
                <a:lnTo>
                  <a:pt x="479177" y="651749"/>
                </a:lnTo>
                <a:lnTo>
                  <a:pt x="462730" y="679805"/>
                </a:lnTo>
                <a:lnTo>
                  <a:pt x="444348" y="705927"/>
                </a:lnTo>
                <a:lnTo>
                  <a:pt x="413228" y="742932"/>
                </a:lnTo>
                <a:lnTo>
                  <a:pt x="393556" y="771472"/>
                </a:lnTo>
                <a:lnTo>
                  <a:pt x="382753" y="784291"/>
                </a:lnTo>
                <a:lnTo>
                  <a:pt x="377222" y="7894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51534" y="0"/>
            <a:ext cx="3647440" cy="1397000"/>
          </a:xfrm>
          <a:custGeom>
            <a:avLst/>
            <a:gdLst/>
            <a:ahLst/>
            <a:cxnLst/>
            <a:rect l="l" t="t" r="r" b="b"/>
            <a:pathLst>
              <a:path w="3647440" h="1397000">
                <a:moveTo>
                  <a:pt x="560570" y="952499"/>
                </a:moveTo>
                <a:lnTo>
                  <a:pt x="466654" y="952499"/>
                </a:lnTo>
                <a:lnTo>
                  <a:pt x="330892" y="914399"/>
                </a:lnTo>
                <a:lnTo>
                  <a:pt x="287928" y="888999"/>
                </a:lnTo>
                <a:lnTo>
                  <a:pt x="246494" y="863599"/>
                </a:lnTo>
                <a:lnTo>
                  <a:pt x="209609" y="825499"/>
                </a:lnTo>
                <a:lnTo>
                  <a:pt x="176424" y="800099"/>
                </a:lnTo>
                <a:lnTo>
                  <a:pt x="146760" y="761999"/>
                </a:lnTo>
                <a:lnTo>
                  <a:pt x="120436" y="711199"/>
                </a:lnTo>
                <a:lnTo>
                  <a:pt x="97275" y="673099"/>
                </a:lnTo>
                <a:lnTo>
                  <a:pt x="77097" y="634999"/>
                </a:lnTo>
                <a:lnTo>
                  <a:pt x="59723" y="584199"/>
                </a:lnTo>
                <a:lnTo>
                  <a:pt x="44974" y="533399"/>
                </a:lnTo>
                <a:lnTo>
                  <a:pt x="32671" y="495299"/>
                </a:lnTo>
                <a:lnTo>
                  <a:pt x="22635" y="444499"/>
                </a:lnTo>
                <a:lnTo>
                  <a:pt x="14687" y="393699"/>
                </a:lnTo>
                <a:lnTo>
                  <a:pt x="8648" y="342899"/>
                </a:lnTo>
                <a:lnTo>
                  <a:pt x="4339" y="292099"/>
                </a:lnTo>
                <a:lnTo>
                  <a:pt x="1580" y="253999"/>
                </a:lnTo>
                <a:lnTo>
                  <a:pt x="193" y="203199"/>
                </a:lnTo>
                <a:lnTo>
                  <a:pt x="0" y="152399"/>
                </a:lnTo>
                <a:lnTo>
                  <a:pt x="1090" y="101599"/>
                </a:lnTo>
                <a:lnTo>
                  <a:pt x="3583" y="50799"/>
                </a:lnTo>
                <a:lnTo>
                  <a:pt x="7439" y="0"/>
                </a:lnTo>
                <a:lnTo>
                  <a:pt x="51636" y="0"/>
                </a:lnTo>
                <a:lnTo>
                  <a:pt x="47212" y="50799"/>
                </a:lnTo>
                <a:lnTo>
                  <a:pt x="44205" y="114299"/>
                </a:lnTo>
                <a:lnTo>
                  <a:pt x="42747" y="165099"/>
                </a:lnTo>
                <a:lnTo>
                  <a:pt x="42858" y="190499"/>
                </a:lnTo>
                <a:lnTo>
                  <a:pt x="42969" y="215899"/>
                </a:lnTo>
                <a:lnTo>
                  <a:pt x="45003" y="266699"/>
                </a:lnTo>
                <a:lnTo>
                  <a:pt x="48981" y="317499"/>
                </a:lnTo>
                <a:lnTo>
                  <a:pt x="55033" y="368299"/>
                </a:lnTo>
                <a:lnTo>
                  <a:pt x="63294" y="419099"/>
                </a:lnTo>
                <a:lnTo>
                  <a:pt x="73892" y="469899"/>
                </a:lnTo>
                <a:lnTo>
                  <a:pt x="86962" y="520699"/>
                </a:lnTo>
                <a:lnTo>
                  <a:pt x="102633" y="571499"/>
                </a:lnTo>
                <a:lnTo>
                  <a:pt x="121039" y="609599"/>
                </a:lnTo>
                <a:lnTo>
                  <a:pt x="134789" y="647699"/>
                </a:lnTo>
                <a:lnTo>
                  <a:pt x="150660" y="673099"/>
                </a:lnTo>
                <a:lnTo>
                  <a:pt x="168652" y="711199"/>
                </a:lnTo>
                <a:lnTo>
                  <a:pt x="188766" y="736599"/>
                </a:lnTo>
                <a:lnTo>
                  <a:pt x="234550" y="787399"/>
                </a:lnTo>
                <a:lnTo>
                  <a:pt x="287204" y="838199"/>
                </a:lnTo>
                <a:lnTo>
                  <a:pt x="345331" y="863599"/>
                </a:lnTo>
                <a:lnTo>
                  <a:pt x="440843" y="901699"/>
                </a:lnTo>
                <a:lnTo>
                  <a:pt x="770862" y="901699"/>
                </a:lnTo>
                <a:lnTo>
                  <a:pt x="746129" y="914399"/>
                </a:lnTo>
                <a:lnTo>
                  <a:pt x="751567" y="927099"/>
                </a:lnTo>
                <a:lnTo>
                  <a:pt x="701929" y="927099"/>
                </a:lnTo>
                <a:lnTo>
                  <a:pt x="655053" y="939799"/>
                </a:lnTo>
                <a:lnTo>
                  <a:pt x="607857" y="939799"/>
                </a:lnTo>
                <a:lnTo>
                  <a:pt x="560570" y="952499"/>
                </a:lnTo>
                <a:close/>
              </a:path>
              <a:path w="3647440" h="1397000">
                <a:moveTo>
                  <a:pt x="770862" y="901699"/>
                </a:moveTo>
                <a:lnTo>
                  <a:pt x="614446" y="901699"/>
                </a:lnTo>
                <a:lnTo>
                  <a:pt x="686642" y="876299"/>
                </a:lnTo>
                <a:lnTo>
                  <a:pt x="680775" y="863599"/>
                </a:lnTo>
                <a:lnTo>
                  <a:pt x="675173" y="850899"/>
                </a:lnTo>
                <a:lnTo>
                  <a:pt x="669834" y="825499"/>
                </a:lnTo>
                <a:lnTo>
                  <a:pt x="664755" y="812799"/>
                </a:lnTo>
                <a:lnTo>
                  <a:pt x="649752" y="761999"/>
                </a:lnTo>
                <a:lnTo>
                  <a:pt x="637126" y="711199"/>
                </a:lnTo>
                <a:lnTo>
                  <a:pt x="626878" y="660399"/>
                </a:lnTo>
                <a:lnTo>
                  <a:pt x="619006" y="609599"/>
                </a:lnTo>
                <a:lnTo>
                  <a:pt x="613512" y="558799"/>
                </a:lnTo>
                <a:lnTo>
                  <a:pt x="610396" y="507999"/>
                </a:lnTo>
                <a:lnTo>
                  <a:pt x="611251" y="457199"/>
                </a:lnTo>
                <a:lnTo>
                  <a:pt x="614339" y="406399"/>
                </a:lnTo>
                <a:lnTo>
                  <a:pt x="619659" y="355599"/>
                </a:lnTo>
                <a:lnTo>
                  <a:pt x="627212" y="304799"/>
                </a:lnTo>
                <a:lnTo>
                  <a:pt x="636998" y="253999"/>
                </a:lnTo>
                <a:lnTo>
                  <a:pt x="649017" y="203199"/>
                </a:lnTo>
                <a:lnTo>
                  <a:pt x="662209" y="165099"/>
                </a:lnTo>
                <a:lnTo>
                  <a:pt x="676942" y="114299"/>
                </a:lnTo>
                <a:lnTo>
                  <a:pt x="693144" y="63499"/>
                </a:lnTo>
                <a:lnTo>
                  <a:pt x="710741" y="25399"/>
                </a:lnTo>
                <a:lnTo>
                  <a:pt x="723373" y="0"/>
                </a:lnTo>
                <a:lnTo>
                  <a:pt x="773197" y="0"/>
                </a:lnTo>
                <a:lnTo>
                  <a:pt x="754485" y="38099"/>
                </a:lnTo>
                <a:lnTo>
                  <a:pt x="736681" y="88899"/>
                </a:lnTo>
                <a:lnTo>
                  <a:pt x="719825" y="126999"/>
                </a:lnTo>
                <a:lnTo>
                  <a:pt x="704554" y="177799"/>
                </a:lnTo>
                <a:lnTo>
                  <a:pt x="691049" y="228599"/>
                </a:lnTo>
                <a:lnTo>
                  <a:pt x="679487" y="279399"/>
                </a:lnTo>
                <a:lnTo>
                  <a:pt x="670049" y="330199"/>
                </a:lnTo>
                <a:lnTo>
                  <a:pt x="662912" y="380999"/>
                </a:lnTo>
                <a:lnTo>
                  <a:pt x="658255" y="431799"/>
                </a:lnTo>
                <a:lnTo>
                  <a:pt x="656258" y="482599"/>
                </a:lnTo>
                <a:lnTo>
                  <a:pt x="657099" y="533399"/>
                </a:lnTo>
                <a:lnTo>
                  <a:pt x="660957" y="584199"/>
                </a:lnTo>
                <a:lnTo>
                  <a:pt x="667496" y="634999"/>
                </a:lnTo>
                <a:lnTo>
                  <a:pt x="675718" y="673099"/>
                </a:lnTo>
                <a:lnTo>
                  <a:pt x="685622" y="723899"/>
                </a:lnTo>
                <a:lnTo>
                  <a:pt x="697209" y="761999"/>
                </a:lnTo>
                <a:lnTo>
                  <a:pt x="710478" y="812799"/>
                </a:lnTo>
                <a:lnTo>
                  <a:pt x="725429" y="850899"/>
                </a:lnTo>
                <a:lnTo>
                  <a:pt x="727067" y="863599"/>
                </a:lnTo>
                <a:lnTo>
                  <a:pt x="844032" y="863599"/>
                </a:lnTo>
                <a:lnTo>
                  <a:pt x="795595" y="888999"/>
                </a:lnTo>
                <a:lnTo>
                  <a:pt x="770862" y="901699"/>
                </a:lnTo>
                <a:close/>
              </a:path>
              <a:path w="3647440" h="1397000">
                <a:moveTo>
                  <a:pt x="844032" y="863599"/>
                </a:moveTo>
                <a:lnTo>
                  <a:pt x="730675" y="863599"/>
                </a:lnTo>
                <a:lnTo>
                  <a:pt x="766431" y="850899"/>
                </a:lnTo>
                <a:lnTo>
                  <a:pt x="870373" y="812799"/>
                </a:lnTo>
                <a:lnTo>
                  <a:pt x="915558" y="787399"/>
                </a:lnTo>
                <a:lnTo>
                  <a:pt x="959845" y="761999"/>
                </a:lnTo>
                <a:lnTo>
                  <a:pt x="1003232" y="723899"/>
                </a:lnTo>
                <a:lnTo>
                  <a:pt x="1045719" y="698499"/>
                </a:lnTo>
                <a:lnTo>
                  <a:pt x="1087307" y="673099"/>
                </a:lnTo>
                <a:lnTo>
                  <a:pt x="1127996" y="634999"/>
                </a:lnTo>
                <a:lnTo>
                  <a:pt x="1167785" y="609599"/>
                </a:lnTo>
                <a:lnTo>
                  <a:pt x="1205898" y="571499"/>
                </a:lnTo>
                <a:lnTo>
                  <a:pt x="1243131" y="533399"/>
                </a:lnTo>
                <a:lnTo>
                  <a:pt x="1279485" y="507999"/>
                </a:lnTo>
                <a:lnTo>
                  <a:pt x="1314958" y="469899"/>
                </a:lnTo>
                <a:lnTo>
                  <a:pt x="1349551" y="431799"/>
                </a:lnTo>
                <a:lnTo>
                  <a:pt x="1383265" y="393699"/>
                </a:lnTo>
                <a:lnTo>
                  <a:pt x="1416098" y="355599"/>
                </a:lnTo>
                <a:lnTo>
                  <a:pt x="1447984" y="317499"/>
                </a:lnTo>
                <a:lnTo>
                  <a:pt x="1478856" y="279399"/>
                </a:lnTo>
                <a:lnTo>
                  <a:pt x="1508713" y="228599"/>
                </a:lnTo>
                <a:lnTo>
                  <a:pt x="1537556" y="190499"/>
                </a:lnTo>
                <a:lnTo>
                  <a:pt x="1565384" y="152399"/>
                </a:lnTo>
                <a:lnTo>
                  <a:pt x="1592198" y="101599"/>
                </a:lnTo>
                <a:lnTo>
                  <a:pt x="1617998" y="63499"/>
                </a:lnTo>
                <a:lnTo>
                  <a:pt x="1643070" y="12699"/>
                </a:lnTo>
                <a:lnTo>
                  <a:pt x="1656573" y="0"/>
                </a:lnTo>
                <a:lnTo>
                  <a:pt x="1706053" y="0"/>
                </a:lnTo>
                <a:lnTo>
                  <a:pt x="1681142" y="38099"/>
                </a:lnTo>
                <a:lnTo>
                  <a:pt x="1654779" y="88899"/>
                </a:lnTo>
                <a:lnTo>
                  <a:pt x="1627447" y="126999"/>
                </a:lnTo>
                <a:lnTo>
                  <a:pt x="1599146" y="177799"/>
                </a:lnTo>
                <a:lnTo>
                  <a:pt x="1569877" y="215899"/>
                </a:lnTo>
                <a:lnTo>
                  <a:pt x="1539639" y="266699"/>
                </a:lnTo>
                <a:lnTo>
                  <a:pt x="1509429" y="304799"/>
                </a:lnTo>
                <a:lnTo>
                  <a:pt x="1478174" y="342899"/>
                </a:lnTo>
                <a:lnTo>
                  <a:pt x="1445873" y="393699"/>
                </a:lnTo>
                <a:lnTo>
                  <a:pt x="1412527" y="431799"/>
                </a:lnTo>
                <a:lnTo>
                  <a:pt x="1378135" y="469899"/>
                </a:lnTo>
                <a:lnTo>
                  <a:pt x="1342698" y="507999"/>
                </a:lnTo>
                <a:lnTo>
                  <a:pt x="1306216" y="533399"/>
                </a:lnTo>
                <a:lnTo>
                  <a:pt x="1268687" y="571499"/>
                </a:lnTo>
                <a:lnTo>
                  <a:pt x="1230223" y="609599"/>
                </a:lnTo>
                <a:lnTo>
                  <a:pt x="1190931" y="647699"/>
                </a:lnTo>
                <a:lnTo>
                  <a:pt x="1150813" y="673099"/>
                </a:lnTo>
                <a:lnTo>
                  <a:pt x="1109867" y="711199"/>
                </a:lnTo>
                <a:lnTo>
                  <a:pt x="1068094" y="736599"/>
                </a:lnTo>
                <a:lnTo>
                  <a:pt x="1025494" y="761999"/>
                </a:lnTo>
                <a:lnTo>
                  <a:pt x="982067" y="787399"/>
                </a:lnTo>
                <a:lnTo>
                  <a:pt x="937812" y="825499"/>
                </a:lnTo>
                <a:lnTo>
                  <a:pt x="891437" y="850899"/>
                </a:lnTo>
                <a:lnTo>
                  <a:pt x="844032" y="863599"/>
                </a:lnTo>
                <a:close/>
              </a:path>
              <a:path w="3647440" h="1397000">
                <a:moveTo>
                  <a:pt x="1313108" y="1206499"/>
                </a:moveTo>
                <a:lnTo>
                  <a:pt x="1138949" y="1206499"/>
                </a:lnTo>
                <a:lnTo>
                  <a:pt x="1284827" y="1168399"/>
                </a:lnTo>
                <a:lnTo>
                  <a:pt x="1331193" y="1142999"/>
                </a:lnTo>
                <a:lnTo>
                  <a:pt x="1376115" y="1130299"/>
                </a:lnTo>
                <a:lnTo>
                  <a:pt x="1419407" y="1104899"/>
                </a:lnTo>
                <a:lnTo>
                  <a:pt x="1462686" y="1066799"/>
                </a:lnTo>
                <a:lnTo>
                  <a:pt x="1505153" y="1041399"/>
                </a:lnTo>
                <a:lnTo>
                  <a:pt x="1546807" y="1015999"/>
                </a:lnTo>
                <a:lnTo>
                  <a:pt x="1587647" y="977899"/>
                </a:lnTo>
                <a:lnTo>
                  <a:pt x="1627675" y="952499"/>
                </a:lnTo>
                <a:lnTo>
                  <a:pt x="1666889" y="914399"/>
                </a:lnTo>
                <a:lnTo>
                  <a:pt x="1705290" y="888999"/>
                </a:lnTo>
                <a:lnTo>
                  <a:pt x="1742878" y="850899"/>
                </a:lnTo>
                <a:lnTo>
                  <a:pt x="1779653" y="812799"/>
                </a:lnTo>
                <a:lnTo>
                  <a:pt x="1787231" y="800099"/>
                </a:lnTo>
                <a:lnTo>
                  <a:pt x="1802235" y="787399"/>
                </a:lnTo>
                <a:lnTo>
                  <a:pt x="1809800" y="787399"/>
                </a:lnTo>
                <a:lnTo>
                  <a:pt x="1812257" y="723899"/>
                </a:lnTo>
                <a:lnTo>
                  <a:pt x="1817512" y="673099"/>
                </a:lnTo>
                <a:lnTo>
                  <a:pt x="1825565" y="622299"/>
                </a:lnTo>
                <a:lnTo>
                  <a:pt x="1836417" y="571499"/>
                </a:lnTo>
                <a:lnTo>
                  <a:pt x="1850067" y="520699"/>
                </a:lnTo>
                <a:lnTo>
                  <a:pt x="1866515" y="469899"/>
                </a:lnTo>
                <a:lnTo>
                  <a:pt x="1885761" y="419099"/>
                </a:lnTo>
                <a:lnTo>
                  <a:pt x="1904520" y="380999"/>
                </a:lnTo>
                <a:lnTo>
                  <a:pt x="1923786" y="330199"/>
                </a:lnTo>
                <a:lnTo>
                  <a:pt x="1943559" y="279399"/>
                </a:lnTo>
                <a:lnTo>
                  <a:pt x="1963838" y="228599"/>
                </a:lnTo>
                <a:lnTo>
                  <a:pt x="1984623" y="177799"/>
                </a:lnTo>
                <a:lnTo>
                  <a:pt x="2005915" y="139699"/>
                </a:lnTo>
                <a:lnTo>
                  <a:pt x="2027714" y="88899"/>
                </a:lnTo>
                <a:lnTo>
                  <a:pt x="2050020" y="38099"/>
                </a:lnTo>
                <a:lnTo>
                  <a:pt x="2072831" y="0"/>
                </a:lnTo>
                <a:lnTo>
                  <a:pt x="2125197" y="0"/>
                </a:lnTo>
                <a:lnTo>
                  <a:pt x="2115090" y="12699"/>
                </a:lnTo>
                <a:lnTo>
                  <a:pt x="2092962" y="50799"/>
                </a:lnTo>
                <a:lnTo>
                  <a:pt x="2071552" y="101599"/>
                </a:lnTo>
                <a:lnTo>
                  <a:pt x="2050858" y="152399"/>
                </a:lnTo>
                <a:lnTo>
                  <a:pt x="2031102" y="190499"/>
                </a:lnTo>
                <a:lnTo>
                  <a:pt x="2012533" y="241299"/>
                </a:lnTo>
                <a:lnTo>
                  <a:pt x="1994325" y="279399"/>
                </a:lnTo>
                <a:lnTo>
                  <a:pt x="1975653" y="330199"/>
                </a:lnTo>
                <a:lnTo>
                  <a:pt x="1955693" y="380999"/>
                </a:lnTo>
                <a:lnTo>
                  <a:pt x="1935724" y="419099"/>
                </a:lnTo>
                <a:lnTo>
                  <a:pt x="1917735" y="469899"/>
                </a:lnTo>
                <a:lnTo>
                  <a:pt x="1901726" y="520699"/>
                </a:lnTo>
                <a:lnTo>
                  <a:pt x="1887697" y="558799"/>
                </a:lnTo>
                <a:lnTo>
                  <a:pt x="1875649" y="609599"/>
                </a:lnTo>
                <a:lnTo>
                  <a:pt x="1869511" y="634999"/>
                </a:lnTo>
                <a:lnTo>
                  <a:pt x="1864557" y="673099"/>
                </a:lnTo>
                <a:lnTo>
                  <a:pt x="1860787" y="698499"/>
                </a:lnTo>
                <a:lnTo>
                  <a:pt x="1858201" y="736599"/>
                </a:lnTo>
                <a:lnTo>
                  <a:pt x="1915445" y="736599"/>
                </a:lnTo>
                <a:lnTo>
                  <a:pt x="1892187" y="761999"/>
                </a:lnTo>
                <a:lnTo>
                  <a:pt x="1856825" y="800099"/>
                </a:lnTo>
                <a:lnTo>
                  <a:pt x="1859225" y="850899"/>
                </a:lnTo>
                <a:lnTo>
                  <a:pt x="1812364" y="850899"/>
                </a:lnTo>
                <a:lnTo>
                  <a:pt x="1775801" y="876299"/>
                </a:lnTo>
                <a:lnTo>
                  <a:pt x="1757364" y="901699"/>
                </a:lnTo>
                <a:lnTo>
                  <a:pt x="1738776" y="914399"/>
                </a:lnTo>
                <a:lnTo>
                  <a:pt x="1700307" y="952499"/>
                </a:lnTo>
                <a:lnTo>
                  <a:pt x="1661042" y="977899"/>
                </a:lnTo>
                <a:lnTo>
                  <a:pt x="1620937" y="1015999"/>
                </a:lnTo>
                <a:lnTo>
                  <a:pt x="1579951" y="1041399"/>
                </a:lnTo>
                <a:lnTo>
                  <a:pt x="1538040" y="1079499"/>
                </a:lnTo>
                <a:lnTo>
                  <a:pt x="1495160" y="1104899"/>
                </a:lnTo>
                <a:lnTo>
                  <a:pt x="1451271" y="1130299"/>
                </a:lnTo>
                <a:lnTo>
                  <a:pt x="1406327" y="1155699"/>
                </a:lnTo>
                <a:lnTo>
                  <a:pt x="1360287" y="1181099"/>
                </a:lnTo>
                <a:lnTo>
                  <a:pt x="1313108" y="1206499"/>
                </a:lnTo>
                <a:close/>
              </a:path>
              <a:path w="3647440" h="1397000">
                <a:moveTo>
                  <a:pt x="1915445" y="736599"/>
                </a:moveTo>
                <a:lnTo>
                  <a:pt x="1858201" y="736599"/>
                </a:lnTo>
                <a:lnTo>
                  <a:pt x="1894003" y="698499"/>
                </a:lnTo>
                <a:lnTo>
                  <a:pt x="1929350" y="660399"/>
                </a:lnTo>
                <a:lnTo>
                  <a:pt x="1964258" y="622299"/>
                </a:lnTo>
                <a:lnTo>
                  <a:pt x="1998742" y="584199"/>
                </a:lnTo>
                <a:lnTo>
                  <a:pt x="2032815" y="546099"/>
                </a:lnTo>
                <a:lnTo>
                  <a:pt x="2066495" y="507999"/>
                </a:lnTo>
                <a:lnTo>
                  <a:pt x="2099795" y="469899"/>
                </a:lnTo>
                <a:lnTo>
                  <a:pt x="2132730" y="419099"/>
                </a:lnTo>
                <a:lnTo>
                  <a:pt x="2164899" y="380999"/>
                </a:lnTo>
                <a:lnTo>
                  <a:pt x="2196751" y="342899"/>
                </a:lnTo>
                <a:lnTo>
                  <a:pt x="2228286" y="304799"/>
                </a:lnTo>
                <a:lnTo>
                  <a:pt x="2259504" y="266699"/>
                </a:lnTo>
                <a:lnTo>
                  <a:pt x="2290405" y="228599"/>
                </a:lnTo>
                <a:lnTo>
                  <a:pt x="2320989" y="190499"/>
                </a:lnTo>
                <a:lnTo>
                  <a:pt x="2351256" y="139699"/>
                </a:lnTo>
                <a:lnTo>
                  <a:pt x="2381206" y="101599"/>
                </a:lnTo>
                <a:lnTo>
                  <a:pt x="2410840" y="63499"/>
                </a:lnTo>
                <a:lnTo>
                  <a:pt x="2440156" y="25399"/>
                </a:lnTo>
                <a:lnTo>
                  <a:pt x="2458539" y="0"/>
                </a:lnTo>
                <a:lnTo>
                  <a:pt x="2513271" y="0"/>
                </a:lnTo>
                <a:lnTo>
                  <a:pt x="2489959" y="25399"/>
                </a:lnTo>
                <a:lnTo>
                  <a:pt x="2461322" y="63499"/>
                </a:lnTo>
                <a:lnTo>
                  <a:pt x="2432415" y="114299"/>
                </a:lnTo>
                <a:lnTo>
                  <a:pt x="2403236" y="152399"/>
                </a:lnTo>
                <a:lnTo>
                  <a:pt x="2373781" y="190499"/>
                </a:lnTo>
                <a:lnTo>
                  <a:pt x="2344048" y="228599"/>
                </a:lnTo>
                <a:lnTo>
                  <a:pt x="2314035" y="266699"/>
                </a:lnTo>
                <a:lnTo>
                  <a:pt x="2283738" y="304799"/>
                </a:lnTo>
                <a:lnTo>
                  <a:pt x="2253157" y="342899"/>
                </a:lnTo>
                <a:lnTo>
                  <a:pt x="2222287" y="380999"/>
                </a:lnTo>
                <a:lnTo>
                  <a:pt x="2191126" y="419099"/>
                </a:lnTo>
                <a:lnTo>
                  <a:pt x="2159673" y="457199"/>
                </a:lnTo>
                <a:lnTo>
                  <a:pt x="2127546" y="507999"/>
                </a:lnTo>
                <a:lnTo>
                  <a:pt x="2095086" y="546099"/>
                </a:lnTo>
                <a:lnTo>
                  <a:pt x="2062272" y="584199"/>
                </a:lnTo>
                <a:lnTo>
                  <a:pt x="2029084" y="622299"/>
                </a:lnTo>
                <a:lnTo>
                  <a:pt x="1995502" y="660399"/>
                </a:lnTo>
                <a:lnTo>
                  <a:pt x="1961505" y="685799"/>
                </a:lnTo>
                <a:lnTo>
                  <a:pt x="1927074" y="723899"/>
                </a:lnTo>
                <a:lnTo>
                  <a:pt x="1915445" y="736599"/>
                </a:lnTo>
                <a:close/>
              </a:path>
              <a:path w="3647440" h="1397000">
                <a:moveTo>
                  <a:pt x="2380886" y="1346199"/>
                </a:moveTo>
                <a:lnTo>
                  <a:pt x="2210877" y="1346199"/>
                </a:lnTo>
                <a:lnTo>
                  <a:pt x="2358181" y="1308099"/>
                </a:lnTo>
                <a:lnTo>
                  <a:pt x="2406415" y="1282699"/>
                </a:lnTo>
                <a:lnTo>
                  <a:pt x="2501579" y="1257299"/>
                </a:lnTo>
                <a:lnTo>
                  <a:pt x="2594387" y="1206499"/>
                </a:lnTo>
                <a:lnTo>
                  <a:pt x="2639675" y="1193799"/>
                </a:lnTo>
                <a:lnTo>
                  <a:pt x="2728021" y="1142999"/>
                </a:lnTo>
                <a:lnTo>
                  <a:pt x="2771077" y="1117599"/>
                </a:lnTo>
                <a:lnTo>
                  <a:pt x="2813390" y="1079499"/>
                </a:lnTo>
                <a:lnTo>
                  <a:pt x="2854087" y="1054099"/>
                </a:lnTo>
                <a:lnTo>
                  <a:pt x="2893791" y="1028699"/>
                </a:lnTo>
                <a:lnTo>
                  <a:pt x="2932510" y="990599"/>
                </a:lnTo>
                <a:lnTo>
                  <a:pt x="2970256" y="965199"/>
                </a:lnTo>
                <a:lnTo>
                  <a:pt x="3007038" y="927099"/>
                </a:lnTo>
                <a:lnTo>
                  <a:pt x="3042865" y="888999"/>
                </a:lnTo>
                <a:lnTo>
                  <a:pt x="3077749" y="850899"/>
                </a:lnTo>
                <a:lnTo>
                  <a:pt x="3111697" y="825499"/>
                </a:lnTo>
                <a:lnTo>
                  <a:pt x="3144721" y="787399"/>
                </a:lnTo>
                <a:lnTo>
                  <a:pt x="3176831" y="749299"/>
                </a:lnTo>
                <a:lnTo>
                  <a:pt x="3208035" y="711199"/>
                </a:lnTo>
                <a:lnTo>
                  <a:pt x="3238345" y="660399"/>
                </a:lnTo>
                <a:lnTo>
                  <a:pt x="3267769" y="622299"/>
                </a:lnTo>
                <a:lnTo>
                  <a:pt x="3296318" y="584199"/>
                </a:lnTo>
                <a:lnTo>
                  <a:pt x="3324001" y="546099"/>
                </a:lnTo>
                <a:lnTo>
                  <a:pt x="3350829" y="495299"/>
                </a:lnTo>
                <a:lnTo>
                  <a:pt x="3376812" y="457199"/>
                </a:lnTo>
                <a:lnTo>
                  <a:pt x="3401958" y="419099"/>
                </a:lnTo>
                <a:lnTo>
                  <a:pt x="3426278" y="368299"/>
                </a:lnTo>
                <a:lnTo>
                  <a:pt x="3449782" y="330199"/>
                </a:lnTo>
                <a:lnTo>
                  <a:pt x="3472480" y="279399"/>
                </a:lnTo>
                <a:lnTo>
                  <a:pt x="3494381" y="241299"/>
                </a:lnTo>
                <a:lnTo>
                  <a:pt x="3515496" y="190499"/>
                </a:lnTo>
                <a:lnTo>
                  <a:pt x="3535834" y="139699"/>
                </a:lnTo>
                <a:lnTo>
                  <a:pt x="3555406" y="101599"/>
                </a:lnTo>
                <a:lnTo>
                  <a:pt x="3574220" y="50799"/>
                </a:lnTo>
                <a:lnTo>
                  <a:pt x="3592287" y="12699"/>
                </a:lnTo>
                <a:lnTo>
                  <a:pt x="3597379" y="0"/>
                </a:lnTo>
                <a:lnTo>
                  <a:pt x="3647312" y="0"/>
                </a:lnTo>
                <a:lnTo>
                  <a:pt x="3629061" y="38099"/>
                </a:lnTo>
                <a:lnTo>
                  <a:pt x="3609998" y="88899"/>
                </a:lnTo>
                <a:lnTo>
                  <a:pt x="3590123" y="139699"/>
                </a:lnTo>
                <a:lnTo>
                  <a:pt x="3569435" y="190499"/>
                </a:lnTo>
                <a:lnTo>
                  <a:pt x="3547934" y="228599"/>
                </a:lnTo>
                <a:lnTo>
                  <a:pt x="3525620" y="279399"/>
                </a:lnTo>
                <a:lnTo>
                  <a:pt x="3502494" y="330199"/>
                </a:lnTo>
                <a:lnTo>
                  <a:pt x="3478555" y="368299"/>
                </a:lnTo>
                <a:lnTo>
                  <a:pt x="3453803" y="419099"/>
                </a:lnTo>
                <a:lnTo>
                  <a:pt x="3428239" y="457199"/>
                </a:lnTo>
                <a:lnTo>
                  <a:pt x="3401862" y="507999"/>
                </a:lnTo>
                <a:lnTo>
                  <a:pt x="3374672" y="546099"/>
                </a:lnTo>
                <a:lnTo>
                  <a:pt x="3346980" y="596899"/>
                </a:lnTo>
                <a:lnTo>
                  <a:pt x="3318367" y="634999"/>
                </a:lnTo>
                <a:lnTo>
                  <a:pt x="3288833" y="673099"/>
                </a:lnTo>
                <a:lnTo>
                  <a:pt x="3258376" y="711199"/>
                </a:lnTo>
                <a:lnTo>
                  <a:pt x="3226994" y="761999"/>
                </a:lnTo>
                <a:lnTo>
                  <a:pt x="3194686" y="800099"/>
                </a:lnTo>
                <a:lnTo>
                  <a:pt x="3161451" y="838199"/>
                </a:lnTo>
                <a:lnTo>
                  <a:pt x="3127286" y="876299"/>
                </a:lnTo>
                <a:lnTo>
                  <a:pt x="3092192" y="901699"/>
                </a:lnTo>
                <a:lnTo>
                  <a:pt x="3056165" y="939799"/>
                </a:lnTo>
                <a:lnTo>
                  <a:pt x="3019205" y="977899"/>
                </a:lnTo>
                <a:lnTo>
                  <a:pt x="2981310" y="1015999"/>
                </a:lnTo>
                <a:lnTo>
                  <a:pt x="2942478" y="1041399"/>
                </a:lnTo>
                <a:lnTo>
                  <a:pt x="2902709" y="1079499"/>
                </a:lnTo>
                <a:lnTo>
                  <a:pt x="2862000" y="1104899"/>
                </a:lnTo>
                <a:lnTo>
                  <a:pt x="2820351" y="1130299"/>
                </a:lnTo>
                <a:lnTo>
                  <a:pt x="2777759" y="1168399"/>
                </a:lnTo>
                <a:lnTo>
                  <a:pt x="2693771" y="1219199"/>
                </a:lnTo>
                <a:lnTo>
                  <a:pt x="2650875" y="1231899"/>
                </a:lnTo>
                <a:lnTo>
                  <a:pt x="2563282" y="1282699"/>
                </a:lnTo>
                <a:lnTo>
                  <a:pt x="2518584" y="1295399"/>
                </a:lnTo>
                <a:lnTo>
                  <a:pt x="2473285" y="1320799"/>
                </a:lnTo>
                <a:lnTo>
                  <a:pt x="2380886" y="1346199"/>
                </a:lnTo>
                <a:close/>
              </a:path>
              <a:path w="3647440" h="1397000">
                <a:moveTo>
                  <a:pt x="2353632" y="1358899"/>
                </a:moveTo>
                <a:lnTo>
                  <a:pt x="2090293" y="1358899"/>
                </a:lnTo>
                <a:lnTo>
                  <a:pt x="2079190" y="1346199"/>
                </a:lnTo>
                <a:lnTo>
                  <a:pt x="2046221" y="1308099"/>
                </a:lnTo>
                <a:lnTo>
                  <a:pt x="2024910" y="1295399"/>
                </a:lnTo>
                <a:lnTo>
                  <a:pt x="2004300" y="1269999"/>
                </a:lnTo>
                <a:lnTo>
                  <a:pt x="1984392" y="1244599"/>
                </a:lnTo>
                <a:lnTo>
                  <a:pt x="1951651" y="1206499"/>
                </a:lnTo>
                <a:lnTo>
                  <a:pt x="1922082" y="1168399"/>
                </a:lnTo>
                <a:lnTo>
                  <a:pt x="1895687" y="1117599"/>
                </a:lnTo>
                <a:lnTo>
                  <a:pt x="1872466" y="1079499"/>
                </a:lnTo>
                <a:lnTo>
                  <a:pt x="1852642" y="1028699"/>
                </a:lnTo>
                <a:lnTo>
                  <a:pt x="1836440" y="977899"/>
                </a:lnTo>
                <a:lnTo>
                  <a:pt x="1823861" y="927099"/>
                </a:lnTo>
                <a:lnTo>
                  <a:pt x="1814904" y="876299"/>
                </a:lnTo>
                <a:lnTo>
                  <a:pt x="1814083" y="863599"/>
                </a:lnTo>
                <a:lnTo>
                  <a:pt x="1813464" y="863599"/>
                </a:lnTo>
                <a:lnTo>
                  <a:pt x="1812931" y="850899"/>
                </a:lnTo>
                <a:lnTo>
                  <a:pt x="1859225" y="850899"/>
                </a:lnTo>
                <a:lnTo>
                  <a:pt x="1864791" y="888999"/>
                </a:lnTo>
                <a:lnTo>
                  <a:pt x="1873522" y="939799"/>
                </a:lnTo>
                <a:lnTo>
                  <a:pt x="1885418" y="977899"/>
                </a:lnTo>
                <a:lnTo>
                  <a:pt x="1900479" y="1028699"/>
                </a:lnTo>
                <a:lnTo>
                  <a:pt x="1922220" y="1066799"/>
                </a:lnTo>
                <a:lnTo>
                  <a:pt x="1947797" y="1117599"/>
                </a:lnTo>
                <a:lnTo>
                  <a:pt x="1976836" y="1168399"/>
                </a:lnTo>
                <a:lnTo>
                  <a:pt x="2008964" y="1206499"/>
                </a:lnTo>
                <a:lnTo>
                  <a:pt x="2043808" y="1244599"/>
                </a:lnTo>
                <a:lnTo>
                  <a:pt x="2080995" y="1282699"/>
                </a:lnTo>
                <a:lnTo>
                  <a:pt x="2120153" y="1320799"/>
                </a:lnTo>
                <a:lnTo>
                  <a:pt x="2160907" y="1346199"/>
                </a:lnTo>
                <a:lnTo>
                  <a:pt x="2380886" y="1346199"/>
                </a:lnTo>
                <a:lnTo>
                  <a:pt x="2353632" y="1358899"/>
                </a:lnTo>
                <a:close/>
              </a:path>
              <a:path w="3647440" h="1397000">
                <a:moveTo>
                  <a:pt x="1122799" y="1257299"/>
                </a:moveTo>
                <a:lnTo>
                  <a:pt x="1074214" y="1257299"/>
                </a:lnTo>
                <a:lnTo>
                  <a:pt x="932756" y="1219199"/>
                </a:lnTo>
                <a:lnTo>
                  <a:pt x="892256" y="1193799"/>
                </a:lnTo>
                <a:lnTo>
                  <a:pt x="855543" y="1155699"/>
                </a:lnTo>
                <a:lnTo>
                  <a:pt x="822388" y="1130299"/>
                </a:lnTo>
                <a:lnTo>
                  <a:pt x="792560" y="1092199"/>
                </a:lnTo>
                <a:lnTo>
                  <a:pt x="765830" y="1054099"/>
                </a:lnTo>
                <a:lnTo>
                  <a:pt x="741968" y="1015999"/>
                </a:lnTo>
                <a:lnTo>
                  <a:pt x="720744" y="965199"/>
                </a:lnTo>
                <a:lnTo>
                  <a:pt x="701929" y="927099"/>
                </a:lnTo>
                <a:lnTo>
                  <a:pt x="751567" y="927099"/>
                </a:lnTo>
                <a:lnTo>
                  <a:pt x="762444" y="952499"/>
                </a:lnTo>
                <a:lnTo>
                  <a:pt x="780848" y="977899"/>
                </a:lnTo>
                <a:lnTo>
                  <a:pt x="801339" y="1015999"/>
                </a:lnTo>
                <a:lnTo>
                  <a:pt x="823918" y="1054099"/>
                </a:lnTo>
                <a:lnTo>
                  <a:pt x="857543" y="1092199"/>
                </a:lnTo>
                <a:lnTo>
                  <a:pt x="895749" y="1130299"/>
                </a:lnTo>
                <a:lnTo>
                  <a:pt x="938252" y="1168399"/>
                </a:lnTo>
                <a:lnTo>
                  <a:pt x="984766" y="1181099"/>
                </a:lnTo>
                <a:lnTo>
                  <a:pt x="1035007" y="1206499"/>
                </a:lnTo>
                <a:lnTo>
                  <a:pt x="1313108" y="1206499"/>
                </a:lnTo>
                <a:lnTo>
                  <a:pt x="1122799" y="1257299"/>
                </a:lnTo>
                <a:close/>
              </a:path>
              <a:path w="3647440" h="1397000">
                <a:moveTo>
                  <a:pt x="2215141" y="1396999"/>
                </a:moveTo>
                <a:lnTo>
                  <a:pt x="2145268" y="1396999"/>
                </a:lnTo>
                <a:lnTo>
                  <a:pt x="2133682" y="1384299"/>
                </a:lnTo>
                <a:lnTo>
                  <a:pt x="2122973" y="1384299"/>
                </a:lnTo>
                <a:lnTo>
                  <a:pt x="2112885" y="1371599"/>
                </a:lnTo>
                <a:lnTo>
                  <a:pt x="2101529" y="1358899"/>
                </a:lnTo>
                <a:lnTo>
                  <a:pt x="2326253" y="1358899"/>
                </a:lnTo>
                <a:lnTo>
                  <a:pt x="2298750" y="1371599"/>
                </a:lnTo>
                <a:lnTo>
                  <a:pt x="2271122" y="1371599"/>
                </a:lnTo>
                <a:lnTo>
                  <a:pt x="2215141" y="13969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5536250"/>
            <a:ext cx="449580" cy="549275"/>
          </a:xfrm>
          <a:custGeom>
            <a:avLst/>
            <a:gdLst/>
            <a:ahLst/>
            <a:cxnLst/>
            <a:rect l="l" t="t" r="r" b="b"/>
            <a:pathLst>
              <a:path w="449580" h="549275">
                <a:moveTo>
                  <a:pt x="0" y="75783"/>
                </a:moveTo>
                <a:lnTo>
                  <a:pt x="0" y="0"/>
                </a:lnTo>
                <a:lnTo>
                  <a:pt x="12217" y="8812"/>
                </a:lnTo>
                <a:lnTo>
                  <a:pt x="43247" y="35170"/>
                </a:lnTo>
                <a:lnTo>
                  <a:pt x="71395" y="63428"/>
                </a:lnTo>
                <a:lnTo>
                  <a:pt x="106653" y="78004"/>
                </a:lnTo>
                <a:lnTo>
                  <a:pt x="136598" y="98713"/>
                </a:lnTo>
                <a:lnTo>
                  <a:pt x="166948" y="121535"/>
                </a:lnTo>
                <a:lnTo>
                  <a:pt x="197163" y="143653"/>
                </a:lnTo>
                <a:lnTo>
                  <a:pt x="204847" y="149862"/>
                </a:lnTo>
                <a:lnTo>
                  <a:pt x="215779" y="156079"/>
                </a:lnTo>
                <a:lnTo>
                  <a:pt x="223697" y="163508"/>
                </a:lnTo>
                <a:lnTo>
                  <a:pt x="231733" y="171547"/>
                </a:lnTo>
                <a:lnTo>
                  <a:pt x="265852" y="213990"/>
                </a:lnTo>
                <a:lnTo>
                  <a:pt x="339991" y="295797"/>
                </a:lnTo>
                <a:lnTo>
                  <a:pt x="380011" y="335160"/>
                </a:lnTo>
                <a:lnTo>
                  <a:pt x="416780" y="374500"/>
                </a:lnTo>
                <a:lnTo>
                  <a:pt x="438965" y="405510"/>
                </a:lnTo>
                <a:lnTo>
                  <a:pt x="449035" y="457930"/>
                </a:lnTo>
                <a:lnTo>
                  <a:pt x="445684" y="474280"/>
                </a:lnTo>
                <a:lnTo>
                  <a:pt x="443889" y="481832"/>
                </a:lnTo>
                <a:lnTo>
                  <a:pt x="433799" y="496893"/>
                </a:lnTo>
                <a:lnTo>
                  <a:pt x="431704" y="502883"/>
                </a:lnTo>
                <a:lnTo>
                  <a:pt x="417762" y="514789"/>
                </a:lnTo>
                <a:lnTo>
                  <a:pt x="412133" y="519280"/>
                </a:lnTo>
                <a:lnTo>
                  <a:pt x="403151" y="523210"/>
                </a:lnTo>
                <a:lnTo>
                  <a:pt x="379331" y="534381"/>
                </a:lnTo>
                <a:lnTo>
                  <a:pt x="354881" y="542277"/>
                </a:lnTo>
                <a:lnTo>
                  <a:pt x="336072" y="545743"/>
                </a:lnTo>
                <a:lnTo>
                  <a:pt x="309838" y="409172"/>
                </a:lnTo>
                <a:lnTo>
                  <a:pt x="305248" y="402176"/>
                </a:lnTo>
                <a:lnTo>
                  <a:pt x="272335" y="349115"/>
                </a:lnTo>
                <a:lnTo>
                  <a:pt x="238097" y="306055"/>
                </a:lnTo>
                <a:lnTo>
                  <a:pt x="201088" y="265465"/>
                </a:lnTo>
                <a:lnTo>
                  <a:pt x="161307" y="227343"/>
                </a:lnTo>
                <a:lnTo>
                  <a:pt x="118755" y="191691"/>
                </a:lnTo>
                <a:lnTo>
                  <a:pt x="81309" y="165725"/>
                </a:lnTo>
                <a:lnTo>
                  <a:pt x="46696" y="137608"/>
                </a:lnTo>
                <a:lnTo>
                  <a:pt x="17696" y="104919"/>
                </a:lnTo>
                <a:lnTo>
                  <a:pt x="0" y="75783"/>
                </a:lnTo>
                <a:close/>
              </a:path>
              <a:path w="449580" h="549275">
                <a:moveTo>
                  <a:pt x="0" y="507652"/>
                </a:moveTo>
                <a:lnTo>
                  <a:pt x="0" y="370748"/>
                </a:lnTo>
                <a:lnTo>
                  <a:pt x="38757" y="383523"/>
                </a:lnTo>
                <a:lnTo>
                  <a:pt x="86995" y="398083"/>
                </a:lnTo>
                <a:lnTo>
                  <a:pt x="134958" y="411214"/>
                </a:lnTo>
                <a:lnTo>
                  <a:pt x="185777" y="422314"/>
                </a:lnTo>
                <a:lnTo>
                  <a:pt x="232729" y="430181"/>
                </a:lnTo>
                <a:lnTo>
                  <a:pt x="282027" y="433362"/>
                </a:lnTo>
                <a:lnTo>
                  <a:pt x="288313" y="432291"/>
                </a:lnTo>
                <a:lnTo>
                  <a:pt x="291456" y="431756"/>
                </a:lnTo>
                <a:lnTo>
                  <a:pt x="297640" y="430155"/>
                </a:lnTo>
                <a:lnTo>
                  <a:pt x="306839" y="427357"/>
                </a:lnTo>
                <a:lnTo>
                  <a:pt x="312794" y="424563"/>
                </a:lnTo>
                <a:lnTo>
                  <a:pt x="336072" y="545743"/>
                </a:lnTo>
                <a:lnTo>
                  <a:pt x="329803" y="546898"/>
                </a:lnTo>
                <a:lnTo>
                  <a:pt x="304095" y="548243"/>
                </a:lnTo>
                <a:lnTo>
                  <a:pt x="255506" y="548752"/>
                </a:lnTo>
                <a:lnTo>
                  <a:pt x="206421" y="546676"/>
                </a:lnTo>
                <a:lnTo>
                  <a:pt x="159969" y="541414"/>
                </a:lnTo>
                <a:lnTo>
                  <a:pt x="109890" y="534168"/>
                </a:lnTo>
                <a:lnTo>
                  <a:pt x="58941" y="522390"/>
                </a:lnTo>
                <a:lnTo>
                  <a:pt x="7818" y="509705"/>
                </a:lnTo>
                <a:lnTo>
                  <a:pt x="0" y="50765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266087"/>
            <a:ext cx="269875" cy="513080"/>
          </a:xfrm>
          <a:custGeom>
            <a:avLst/>
            <a:gdLst/>
            <a:ahLst/>
            <a:cxnLst/>
            <a:rect l="l" t="t" r="r" b="b"/>
            <a:pathLst>
              <a:path w="269875" h="513079">
                <a:moveTo>
                  <a:pt x="0" y="64779"/>
                </a:moveTo>
                <a:lnTo>
                  <a:pt x="0" y="0"/>
                </a:lnTo>
                <a:lnTo>
                  <a:pt x="10788" y="8927"/>
                </a:lnTo>
                <a:lnTo>
                  <a:pt x="46624" y="39943"/>
                </a:lnTo>
                <a:lnTo>
                  <a:pt x="81745" y="71731"/>
                </a:lnTo>
                <a:lnTo>
                  <a:pt x="116153" y="104291"/>
                </a:lnTo>
                <a:lnTo>
                  <a:pt x="149847" y="137622"/>
                </a:lnTo>
                <a:lnTo>
                  <a:pt x="182828" y="171724"/>
                </a:lnTo>
                <a:lnTo>
                  <a:pt x="221919" y="221883"/>
                </a:lnTo>
                <a:lnTo>
                  <a:pt x="252274" y="277763"/>
                </a:lnTo>
                <a:lnTo>
                  <a:pt x="266022" y="318568"/>
                </a:lnTo>
                <a:lnTo>
                  <a:pt x="269511" y="350688"/>
                </a:lnTo>
                <a:lnTo>
                  <a:pt x="269336" y="361499"/>
                </a:lnTo>
                <a:lnTo>
                  <a:pt x="262013" y="403930"/>
                </a:lnTo>
                <a:lnTo>
                  <a:pt x="244500" y="443266"/>
                </a:lnTo>
                <a:lnTo>
                  <a:pt x="227267" y="464854"/>
                </a:lnTo>
                <a:lnTo>
                  <a:pt x="199527" y="320450"/>
                </a:lnTo>
                <a:lnTo>
                  <a:pt x="188386" y="270423"/>
                </a:lnTo>
                <a:lnTo>
                  <a:pt x="167728" y="223917"/>
                </a:lnTo>
                <a:lnTo>
                  <a:pt x="134425" y="182158"/>
                </a:lnTo>
                <a:lnTo>
                  <a:pt x="104254" y="158602"/>
                </a:lnTo>
                <a:lnTo>
                  <a:pt x="93744" y="151348"/>
                </a:lnTo>
                <a:lnTo>
                  <a:pt x="87805" y="147074"/>
                </a:lnTo>
                <a:lnTo>
                  <a:pt x="81999" y="142629"/>
                </a:lnTo>
                <a:lnTo>
                  <a:pt x="76327" y="138015"/>
                </a:lnTo>
                <a:lnTo>
                  <a:pt x="70789" y="133232"/>
                </a:lnTo>
                <a:lnTo>
                  <a:pt x="0" y="64779"/>
                </a:lnTo>
                <a:close/>
              </a:path>
              <a:path w="269875" h="513079">
                <a:moveTo>
                  <a:pt x="0" y="510556"/>
                </a:moveTo>
                <a:lnTo>
                  <a:pt x="0" y="418892"/>
                </a:lnTo>
                <a:lnTo>
                  <a:pt x="50590" y="429037"/>
                </a:lnTo>
                <a:lnTo>
                  <a:pt x="66426" y="431076"/>
                </a:lnTo>
                <a:lnTo>
                  <a:pt x="82280" y="431915"/>
                </a:lnTo>
                <a:lnTo>
                  <a:pt x="98152" y="431553"/>
                </a:lnTo>
                <a:lnTo>
                  <a:pt x="114041" y="429991"/>
                </a:lnTo>
                <a:lnTo>
                  <a:pt x="160218" y="418323"/>
                </a:lnTo>
                <a:lnTo>
                  <a:pt x="174934" y="412130"/>
                </a:lnTo>
                <a:lnTo>
                  <a:pt x="178409" y="411128"/>
                </a:lnTo>
                <a:lnTo>
                  <a:pt x="203650" y="381525"/>
                </a:lnTo>
                <a:lnTo>
                  <a:pt x="204318" y="377202"/>
                </a:lnTo>
                <a:lnTo>
                  <a:pt x="204277" y="372769"/>
                </a:lnTo>
                <a:lnTo>
                  <a:pt x="199527" y="320450"/>
                </a:lnTo>
                <a:lnTo>
                  <a:pt x="227267" y="464854"/>
                </a:lnTo>
                <a:lnTo>
                  <a:pt x="169239" y="496892"/>
                </a:lnTo>
                <a:lnTo>
                  <a:pt x="82127" y="511647"/>
                </a:lnTo>
                <a:lnTo>
                  <a:pt x="26489" y="512763"/>
                </a:lnTo>
                <a:lnTo>
                  <a:pt x="0" y="51055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417101"/>
            <a:ext cx="897890" cy="989965"/>
          </a:xfrm>
          <a:custGeom>
            <a:avLst/>
            <a:gdLst/>
            <a:ahLst/>
            <a:cxnLst/>
            <a:rect l="l" t="t" r="r" b="b"/>
            <a:pathLst>
              <a:path w="897890" h="989964">
                <a:moveTo>
                  <a:pt x="201182" y="204982"/>
                </a:moveTo>
                <a:lnTo>
                  <a:pt x="179497" y="92099"/>
                </a:lnTo>
                <a:lnTo>
                  <a:pt x="227227" y="120911"/>
                </a:lnTo>
                <a:lnTo>
                  <a:pt x="242117" y="130834"/>
                </a:lnTo>
                <a:lnTo>
                  <a:pt x="271683" y="149578"/>
                </a:lnTo>
                <a:lnTo>
                  <a:pt x="363900" y="207216"/>
                </a:lnTo>
                <a:lnTo>
                  <a:pt x="367150" y="207240"/>
                </a:lnTo>
                <a:lnTo>
                  <a:pt x="367511" y="209119"/>
                </a:lnTo>
                <a:lnTo>
                  <a:pt x="379606" y="221394"/>
                </a:lnTo>
                <a:lnTo>
                  <a:pt x="391788" y="234117"/>
                </a:lnTo>
                <a:lnTo>
                  <a:pt x="403702" y="245450"/>
                </a:lnTo>
                <a:lnTo>
                  <a:pt x="414996" y="253552"/>
                </a:lnTo>
                <a:lnTo>
                  <a:pt x="432372" y="259522"/>
                </a:lnTo>
                <a:lnTo>
                  <a:pt x="446870" y="267413"/>
                </a:lnTo>
                <a:lnTo>
                  <a:pt x="458493" y="277225"/>
                </a:lnTo>
                <a:lnTo>
                  <a:pt x="470368" y="288356"/>
                </a:lnTo>
                <a:lnTo>
                  <a:pt x="493845" y="309189"/>
                </a:lnTo>
                <a:lnTo>
                  <a:pt x="554889" y="373518"/>
                </a:lnTo>
                <a:lnTo>
                  <a:pt x="562834" y="381083"/>
                </a:lnTo>
                <a:lnTo>
                  <a:pt x="570716" y="388323"/>
                </a:lnTo>
                <a:lnTo>
                  <a:pt x="581666" y="394636"/>
                </a:lnTo>
                <a:lnTo>
                  <a:pt x="589423" y="401225"/>
                </a:lnTo>
                <a:lnTo>
                  <a:pt x="630597" y="429700"/>
                </a:lnTo>
                <a:lnTo>
                  <a:pt x="672149" y="460144"/>
                </a:lnTo>
                <a:lnTo>
                  <a:pt x="707818" y="493760"/>
                </a:lnTo>
                <a:lnTo>
                  <a:pt x="743866" y="529345"/>
                </a:lnTo>
                <a:lnTo>
                  <a:pt x="780230" y="566576"/>
                </a:lnTo>
                <a:lnTo>
                  <a:pt x="810587" y="606332"/>
                </a:lnTo>
                <a:lnTo>
                  <a:pt x="838069" y="648013"/>
                </a:lnTo>
                <a:lnTo>
                  <a:pt x="862674" y="691618"/>
                </a:lnTo>
                <a:lnTo>
                  <a:pt x="887642" y="754006"/>
                </a:lnTo>
                <a:lnTo>
                  <a:pt x="897157" y="820440"/>
                </a:lnTo>
                <a:lnTo>
                  <a:pt x="895766" y="830094"/>
                </a:lnTo>
                <a:lnTo>
                  <a:pt x="897470" y="838964"/>
                </a:lnTo>
                <a:lnTo>
                  <a:pt x="894512" y="857360"/>
                </a:lnTo>
                <a:lnTo>
                  <a:pt x="889835" y="866805"/>
                </a:lnTo>
                <a:lnTo>
                  <a:pt x="888222" y="875304"/>
                </a:lnTo>
                <a:lnTo>
                  <a:pt x="868532" y="907978"/>
                </a:lnTo>
                <a:lnTo>
                  <a:pt x="841116" y="934224"/>
                </a:lnTo>
                <a:lnTo>
                  <a:pt x="835558" y="939083"/>
                </a:lnTo>
                <a:lnTo>
                  <a:pt x="826758" y="943963"/>
                </a:lnTo>
                <a:lnTo>
                  <a:pt x="812028" y="951764"/>
                </a:lnTo>
                <a:lnTo>
                  <a:pt x="778627" y="777888"/>
                </a:lnTo>
                <a:lnTo>
                  <a:pt x="768568" y="742418"/>
                </a:lnTo>
                <a:lnTo>
                  <a:pt x="733324" y="677224"/>
                </a:lnTo>
                <a:lnTo>
                  <a:pt x="710835" y="644640"/>
                </a:lnTo>
                <a:lnTo>
                  <a:pt x="685588" y="614587"/>
                </a:lnTo>
                <a:lnTo>
                  <a:pt x="657580" y="587066"/>
                </a:lnTo>
                <a:lnTo>
                  <a:pt x="615521" y="553977"/>
                </a:lnTo>
                <a:lnTo>
                  <a:pt x="607292" y="544935"/>
                </a:lnTo>
                <a:lnTo>
                  <a:pt x="598998" y="535550"/>
                </a:lnTo>
                <a:lnTo>
                  <a:pt x="590638" y="525823"/>
                </a:lnTo>
                <a:lnTo>
                  <a:pt x="555057" y="492671"/>
                </a:lnTo>
                <a:lnTo>
                  <a:pt x="519615" y="460235"/>
                </a:lnTo>
                <a:lnTo>
                  <a:pt x="484309" y="428516"/>
                </a:lnTo>
                <a:lnTo>
                  <a:pt x="446012" y="398114"/>
                </a:lnTo>
                <a:lnTo>
                  <a:pt x="410982" y="367828"/>
                </a:lnTo>
                <a:lnTo>
                  <a:pt x="376778" y="341845"/>
                </a:lnTo>
                <a:lnTo>
                  <a:pt x="342306" y="314462"/>
                </a:lnTo>
                <a:lnTo>
                  <a:pt x="279490" y="257803"/>
                </a:lnTo>
                <a:lnTo>
                  <a:pt x="264868" y="249273"/>
                </a:lnTo>
                <a:lnTo>
                  <a:pt x="253431" y="240425"/>
                </a:lnTo>
                <a:lnTo>
                  <a:pt x="242049" y="231861"/>
                </a:lnTo>
                <a:lnTo>
                  <a:pt x="201182" y="204982"/>
                </a:lnTo>
                <a:close/>
              </a:path>
              <a:path w="897890" h="989964">
                <a:moveTo>
                  <a:pt x="424659" y="929030"/>
                </a:moveTo>
                <a:lnTo>
                  <a:pt x="401477" y="808353"/>
                </a:lnTo>
                <a:lnTo>
                  <a:pt x="549587" y="869715"/>
                </a:lnTo>
                <a:lnTo>
                  <a:pt x="602001" y="889115"/>
                </a:lnTo>
                <a:lnTo>
                  <a:pt x="632846" y="897614"/>
                </a:lnTo>
                <a:lnTo>
                  <a:pt x="662911" y="902056"/>
                </a:lnTo>
                <a:lnTo>
                  <a:pt x="695327" y="901841"/>
                </a:lnTo>
                <a:lnTo>
                  <a:pt x="726964" y="897568"/>
                </a:lnTo>
                <a:lnTo>
                  <a:pt x="760877" y="888244"/>
                </a:lnTo>
                <a:lnTo>
                  <a:pt x="780584" y="872560"/>
                </a:lnTo>
                <a:lnTo>
                  <a:pt x="788956" y="848556"/>
                </a:lnTo>
                <a:lnTo>
                  <a:pt x="785731" y="814872"/>
                </a:lnTo>
                <a:lnTo>
                  <a:pt x="812028" y="951764"/>
                </a:lnTo>
                <a:lnTo>
                  <a:pt x="770079" y="969940"/>
                </a:lnTo>
                <a:lnTo>
                  <a:pt x="711317" y="985078"/>
                </a:lnTo>
                <a:lnTo>
                  <a:pt x="650483" y="989432"/>
                </a:lnTo>
                <a:lnTo>
                  <a:pt x="620859" y="987285"/>
                </a:lnTo>
                <a:lnTo>
                  <a:pt x="590719" y="982456"/>
                </a:lnTo>
                <a:lnTo>
                  <a:pt x="536358" y="969809"/>
                </a:lnTo>
                <a:lnTo>
                  <a:pt x="484588" y="953759"/>
                </a:lnTo>
                <a:lnTo>
                  <a:pt x="435410" y="934305"/>
                </a:lnTo>
                <a:lnTo>
                  <a:pt x="424659" y="929030"/>
                </a:lnTo>
                <a:close/>
              </a:path>
              <a:path w="897890" h="989964">
                <a:moveTo>
                  <a:pt x="224995" y="818950"/>
                </a:moveTo>
                <a:lnTo>
                  <a:pt x="209932" y="740536"/>
                </a:lnTo>
                <a:lnTo>
                  <a:pt x="260553" y="750603"/>
                </a:lnTo>
                <a:lnTo>
                  <a:pt x="311646" y="763132"/>
                </a:lnTo>
                <a:lnTo>
                  <a:pt x="357486" y="782104"/>
                </a:lnTo>
                <a:lnTo>
                  <a:pt x="400946" y="809206"/>
                </a:lnTo>
                <a:lnTo>
                  <a:pt x="400195" y="810411"/>
                </a:lnTo>
                <a:lnTo>
                  <a:pt x="398755" y="811077"/>
                </a:lnTo>
                <a:lnTo>
                  <a:pt x="392747" y="813594"/>
                </a:lnTo>
                <a:lnTo>
                  <a:pt x="389973" y="816048"/>
                </a:lnTo>
                <a:lnTo>
                  <a:pt x="387059" y="817776"/>
                </a:lnTo>
                <a:lnTo>
                  <a:pt x="406742" y="920239"/>
                </a:lnTo>
                <a:lnTo>
                  <a:pt x="388824" y="911448"/>
                </a:lnTo>
                <a:lnTo>
                  <a:pt x="341700" y="885789"/>
                </a:lnTo>
                <a:lnTo>
                  <a:pt x="297168" y="856726"/>
                </a:lnTo>
                <a:lnTo>
                  <a:pt x="268457" y="842442"/>
                </a:lnTo>
                <a:lnTo>
                  <a:pt x="224995" y="818950"/>
                </a:lnTo>
                <a:close/>
              </a:path>
              <a:path w="897890" h="989964">
                <a:moveTo>
                  <a:pt x="400195" y="810411"/>
                </a:moveTo>
                <a:lnTo>
                  <a:pt x="400946" y="809206"/>
                </a:lnTo>
                <a:lnTo>
                  <a:pt x="401097" y="809994"/>
                </a:lnTo>
                <a:lnTo>
                  <a:pt x="400195" y="810411"/>
                </a:lnTo>
                <a:close/>
              </a:path>
              <a:path w="897890" h="989964">
                <a:moveTo>
                  <a:pt x="406742" y="920239"/>
                </a:moveTo>
                <a:lnTo>
                  <a:pt x="388376" y="824631"/>
                </a:lnTo>
                <a:lnTo>
                  <a:pt x="391361" y="823276"/>
                </a:lnTo>
                <a:lnTo>
                  <a:pt x="391161" y="822233"/>
                </a:lnTo>
                <a:lnTo>
                  <a:pt x="394035" y="820299"/>
                </a:lnTo>
                <a:lnTo>
                  <a:pt x="396558" y="816536"/>
                </a:lnTo>
                <a:lnTo>
                  <a:pt x="398997" y="812335"/>
                </a:lnTo>
                <a:lnTo>
                  <a:pt x="400195" y="810411"/>
                </a:lnTo>
                <a:lnTo>
                  <a:pt x="401097" y="809994"/>
                </a:lnTo>
                <a:lnTo>
                  <a:pt x="423891" y="928654"/>
                </a:lnTo>
                <a:lnTo>
                  <a:pt x="406742" y="920239"/>
                </a:lnTo>
                <a:close/>
              </a:path>
              <a:path w="897890" h="989964">
                <a:moveTo>
                  <a:pt x="388376" y="824631"/>
                </a:moveTo>
                <a:lnTo>
                  <a:pt x="387059" y="817776"/>
                </a:lnTo>
                <a:lnTo>
                  <a:pt x="390977" y="821276"/>
                </a:lnTo>
                <a:lnTo>
                  <a:pt x="388376" y="824631"/>
                </a:lnTo>
                <a:close/>
              </a:path>
              <a:path w="897890" h="989964">
                <a:moveTo>
                  <a:pt x="0" y="77186"/>
                </a:moveTo>
                <a:lnTo>
                  <a:pt x="0" y="0"/>
                </a:lnTo>
                <a:lnTo>
                  <a:pt x="6645" y="3317"/>
                </a:lnTo>
                <a:lnTo>
                  <a:pt x="13592" y="5685"/>
                </a:lnTo>
                <a:lnTo>
                  <a:pt x="37065" y="9606"/>
                </a:lnTo>
                <a:lnTo>
                  <a:pt x="57249" y="13296"/>
                </a:lnTo>
                <a:lnTo>
                  <a:pt x="74595" y="19111"/>
                </a:lnTo>
                <a:lnTo>
                  <a:pt x="89103" y="27049"/>
                </a:lnTo>
                <a:lnTo>
                  <a:pt x="106998" y="35721"/>
                </a:lnTo>
                <a:lnTo>
                  <a:pt x="121982" y="46141"/>
                </a:lnTo>
                <a:lnTo>
                  <a:pt x="137187" y="57708"/>
                </a:lnTo>
                <a:lnTo>
                  <a:pt x="149482" y="71023"/>
                </a:lnTo>
                <a:lnTo>
                  <a:pt x="157095" y="76859"/>
                </a:lnTo>
                <a:lnTo>
                  <a:pt x="164675" y="82526"/>
                </a:lnTo>
                <a:lnTo>
                  <a:pt x="172223" y="88024"/>
                </a:lnTo>
                <a:lnTo>
                  <a:pt x="178578" y="92529"/>
                </a:lnTo>
                <a:lnTo>
                  <a:pt x="176938" y="93295"/>
                </a:lnTo>
                <a:lnTo>
                  <a:pt x="156929" y="92889"/>
                </a:lnTo>
                <a:lnTo>
                  <a:pt x="147133" y="92585"/>
                </a:lnTo>
                <a:lnTo>
                  <a:pt x="137403" y="92623"/>
                </a:lnTo>
                <a:lnTo>
                  <a:pt x="134212" y="92911"/>
                </a:lnTo>
                <a:lnTo>
                  <a:pt x="132291" y="99804"/>
                </a:lnTo>
                <a:lnTo>
                  <a:pt x="145527" y="168707"/>
                </a:lnTo>
                <a:lnTo>
                  <a:pt x="112418" y="148420"/>
                </a:lnTo>
                <a:lnTo>
                  <a:pt x="75107" y="123157"/>
                </a:lnTo>
                <a:lnTo>
                  <a:pt x="34703" y="98686"/>
                </a:lnTo>
                <a:lnTo>
                  <a:pt x="12384" y="83879"/>
                </a:lnTo>
                <a:lnTo>
                  <a:pt x="0" y="77186"/>
                </a:lnTo>
                <a:close/>
              </a:path>
              <a:path w="897890" h="989964">
                <a:moveTo>
                  <a:pt x="176938" y="93295"/>
                </a:moveTo>
                <a:lnTo>
                  <a:pt x="178578" y="92529"/>
                </a:lnTo>
                <a:lnTo>
                  <a:pt x="178732" y="93331"/>
                </a:lnTo>
                <a:lnTo>
                  <a:pt x="176938" y="93295"/>
                </a:lnTo>
                <a:close/>
              </a:path>
              <a:path w="897890" h="989964">
                <a:moveTo>
                  <a:pt x="145527" y="168707"/>
                </a:moveTo>
                <a:lnTo>
                  <a:pt x="133469" y="105940"/>
                </a:lnTo>
                <a:lnTo>
                  <a:pt x="140872" y="110684"/>
                </a:lnTo>
                <a:lnTo>
                  <a:pt x="149753" y="106225"/>
                </a:lnTo>
                <a:lnTo>
                  <a:pt x="158648" y="101837"/>
                </a:lnTo>
                <a:lnTo>
                  <a:pt x="176938" y="93295"/>
                </a:lnTo>
                <a:lnTo>
                  <a:pt x="178732" y="93331"/>
                </a:lnTo>
                <a:lnTo>
                  <a:pt x="200035" y="204227"/>
                </a:lnTo>
                <a:lnTo>
                  <a:pt x="152885" y="173216"/>
                </a:lnTo>
                <a:lnTo>
                  <a:pt x="145527" y="168707"/>
                </a:lnTo>
                <a:close/>
              </a:path>
              <a:path w="897890" h="989964">
                <a:moveTo>
                  <a:pt x="0" y="699588"/>
                </a:moveTo>
                <a:lnTo>
                  <a:pt x="0" y="596639"/>
                </a:lnTo>
                <a:lnTo>
                  <a:pt x="105412" y="652639"/>
                </a:lnTo>
                <a:lnTo>
                  <a:pt x="141178" y="669865"/>
                </a:lnTo>
                <a:lnTo>
                  <a:pt x="206719" y="706911"/>
                </a:lnTo>
                <a:lnTo>
                  <a:pt x="209932" y="740536"/>
                </a:lnTo>
                <a:lnTo>
                  <a:pt x="224995" y="818950"/>
                </a:lnTo>
                <a:lnTo>
                  <a:pt x="217749" y="815019"/>
                </a:lnTo>
                <a:lnTo>
                  <a:pt x="148222" y="774120"/>
                </a:lnTo>
                <a:lnTo>
                  <a:pt x="101413" y="750097"/>
                </a:lnTo>
                <a:lnTo>
                  <a:pt x="57946" y="726580"/>
                </a:lnTo>
                <a:lnTo>
                  <a:pt x="11561" y="704771"/>
                </a:lnTo>
                <a:lnTo>
                  <a:pt x="0" y="6995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724129"/>
            <a:ext cx="346710" cy="673735"/>
          </a:xfrm>
          <a:custGeom>
            <a:avLst/>
            <a:gdLst/>
            <a:ahLst/>
            <a:cxnLst/>
            <a:rect l="l" t="t" r="r" b="b"/>
            <a:pathLst>
              <a:path w="346710" h="673734">
                <a:moveTo>
                  <a:pt x="312398" y="566989"/>
                </a:moveTo>
                <a:lnTo>
                  <a:pt x="246807" y="225542"/>
                </a:lnTo>
                <a:lnTo>
                  <a:pt x="250085" y="236109"/>
                </a:lnTo>
                <a:lnTo>
                  <a:pt x="252668" y="240882"/>
                </a:lnTo>
                <a:lnTo>
                  <a:pt x="284395" y="260145"/>
                </a:lnTo>
                <a:lnTo>
                  <a:pt x="291409" y="263534"/>
                </a:lnTo>
                <a:lnTo>
                  <a:pt x="296498" y="268788"/>
                </a:lnTo>
                <a:lnTo>
                  <a:pt x="299660" y="275908"/>
                </a:lnTo>
                <a:lnTo>
                  <a:pt x="321175" y="319732"/>
                </a:lnTo>
                <a:lnTo>
                  <a:pt x="336628" y="364125"/>
                </a:lnTo>
                <a:lnTo>
                  <a:pt x="345263" y="409074"/>
                </a:lnTo>
                <a:lnTo>
                  <a:pt x="346364" y="454682"/>
                </a:lnTo>
                <a:lnTo>
                  <a:pt x="339191" y="500974"/>
                </a:lnTo>
                <a:lnTo>
                  <a:pt x="323007" y="547996"/>
                </a:lnTo>
                <a:lnTo>
                  <a:pt x="317317" y="558825"/>
                </a:lnTo>
                <a:lnTo>
                  <a:pt x="312398" y="566989"/>
                </a:lnTo>
                <a:close/>
              </a:path>
              <a:path w="346710" h="673734">
                <a:moveTo>
                  <a:pt x="160185" y="303603"/>
                </a:moveTo>
                <a:lnTo>
                  <a:pt x="131407" y="153793"/>
                </a:lnTo>
                <a:lnTo>
                  <a:pt x="135446" y="155387"/>
                </a:lnTo>
                <a:lnTo>
                  <a:pt x="141892" y="159374"/>
                </a:lnTo>
                <a:lnTo>
                  <a:pt x="147138" y="153059"/>
                </a:lnTo>
                <a:lnTo>
                  <a:pt x="150584" y="147789"/>
                </a:lnTo>
                <a:lnTo>
                  <a:pt x="152979" y="143025"/>
                </a:lnTo>
                <a:lnTo>
                  <a:pt x="154578" y="143339"/>
                </a:lnTo>
                <a:lnTo>
                  <a:pt x="154823" y="143388"/>
                </a:lnTo>
                <a:lnTo>
                  <a:pt x="154688" y="142683"/>
                </a:lnTo>
                <a:lnTo>
                  <a:pt x="180274" y="155716"/>
                </a:lnTo>
                <a:lnTo>
                  <a:pt x="204755" y="172363"/>
                </a:lnTo>
                <a:lnTo>
                  <a:pt x="226908" y="192003"/>
                </a:lnTo>
                <a:lnTo>
                  <a:pt x="246733" y="214635"/>
                </a:lnTo>
                <a:lnTo>
                  <a:pt x="246236" y="220145"/>
                </a:lnTo>
                <a:lnTo>
                  <a:pt x="246807" y="225542"/>
                </a:lnTo>
                <a:lnTo>
                  <a:pt x="312398" y="566989"/>
                </a:lnTo>
                <a:lnTo>
                  <a:pt x="311026" y="569267"/>
                </a:lnTo>
                <a:lnTo>
                  <a:pt x="304131" y="579321"/>
                </a:lnTo>
                <a:lnTo>
                  <a:pt x="271004" y="615078"/>
                </a:lnTo>
                <a:lnTo>
                  <a:pt x="261468" y="622742"/>
                </a:lnTo>
                <a:lnTo>
                  <a:pt x="226712" y="441812"/>
                </a:lnTo>
                <a:lnTo>
                  <a:pt x="221609" y="418776"/>
                </a:lnTo>
                <a:lnTo>
                  <a:pt x="216627" y="398828"/>
                </a:lnTo>
                <a:lnTo>
                  <a:pt x="211115" y="379019"/>
                </a:lnTo>
                <a:lnTo>
                  <a:pt x="202876" y="352130"/>
                </a:lnTo>
                <a:lnTo>
                  <a:pt x="199234" y="345731"/>
                </a:lnTo>
                <a:lnTo>
                  <a:pt x="160185" y="303603"/>
                </a:lnTo>
                <a:close/>
              </a:path>
              <a:path w="346710" h="673734">
                <a:moveTo>
                  <a:pt x="0" y="664102"/>
                </a:moveTo>
                <a:lnTo>
                  <a:pt x="0" y="533934"/>
                </a:lnTo>
                <a:lnTo>
                  <a:pt x="18164" y="540568"/>
                </a:lnTo>
                <a:lnTo>
                  <a:pt x="44888" y="549569"/>
                </a:lnTo>
                <a:lnTo>
                  <a:pt x="72100" y="555799"/>
                </a:lnTo>
                <a:lnTo>
                  <a:pt x="99801" y="559258"/>
                </a:lnTo>
                <a:lnTo>
                  <a:pt x="127991" y="559945"/>
                </a:lnTo>
                <a:lnTo>
                  <a:pt x="176475" y="551446"/>
                </a:lnTo>
                <a:lnTo>
                  <a:pt x="180168" y="550799"/>
                </a:lnTo>
                <a:lnTo>
                  <a:pt x="213364" y="528331"/>
                </a:lnTo>
                <a:lnTo>
                  <a:pt x="228390" y="491400"/>
                </a:lnTo>
                <a:lnTo>
                  <a:pt x="226033" y="438278"/>
                </a:lnTo>
                <a:lnTo>
                  <a:pt x="261468" y="622742"/>
                </a:lnTo>
                <a:lnTo>
                  <a:pt x="219430" y="647414"/>
                </a:lnTo>
                <a:lnTo>
                  <a:pt x="171339" y="661995"/>
                </a:lnTo>
                <a:lnTo>
                  <a:pt x="151846" y="666424"/>
                </a:lnTo>
                <a:lnTo>
                  <a:pt x="130708" y="669939"/>
                </a:lnTo>
                <a:lnTo>
                  <a:pt x="109399" y="672206"/>
                </a:lnTo>
                <a:lnTo>
                  <a:pt x="87920" y="673224"/>
                </a:lnTo>
                <a:lnTo>
                  <a:pt x="66419" y="672991"/>
                </a:lnTo>
                <a:lnTo>
                  <a:pt x="45041" y="671504"/>
                </a:lnTo>
                <a:lnTo>
                  <a:pt x="23789" y="668763"/>
                </a:lnTo>
                <a:lnTo>
                  <a:pt x="2660" y="664767"/>
                </a:lnTo>
                <a:lnTo>
                  <a:pt x="0" y="664102"/>
                </a:lnTo>
                <a:close/>
              </a:path>
              <a:path w="346710" h="673734">
                <a:moveTo>
                  <a:pt x="152979" y="143025"/>
                </a:moveTo>
                <a:lnTo>
                  <a:pt x="153464" y="142060"/>
                </a:lnTo>
                <a:lnTo>
                  <a:pt x="154426" y="142550"/>
                </a:lnTo>
                <a:lnTo>
                  <a:pt x="154823" y="143388"/>
                </a:lnTo>
                <a:lnTo>
                  <a:pt x="152979" y="143025"/>
                </a:lnTo>
                <a:close/>
              </a:path>
              <a:path w="346710" h="673734">
                <a:moveTo>
                  <a:pt x="0" y="136926"/>
                </a:moveTo>
                <a:lnTo>
                  <a:pt x="0" y="0"/>
                </a:lnTo>
                <a:lnTo>
                  <a:pt x="18485" y="14424"/>
                </a:lnTo>
                <a:lnTo>
                  <a:pt x="45266" y="34805"/>
                </a:lnTo>
                <a:lnTo>
                  <a:pt x="72269" y="54888"/>
                </a:lnTo>
                <a:lnTo>
                  <a:pt x="99439" y="74733"/>
                </a:lnTo>
                <a:lnTo>
                  <a:pt x="111150" y="83741"/>
                </a:lnTo>
                <a:lnTo>
                  <a:pt x="117745" y="88906"/>
                </a:lnTo>
                <a:lnTo>
                  <a:pt x="132642" y="104614"/>
                </a:lnTo>
                <a:lnTo>
                  <a:pt x="145110" y="122890"/>
                </a:lnTo>
                <a:lnTo>
                  <a:pt x="154426" y="142550"/>
                </a:lnTo>
                <a:lnTo>
                  <a:pt x="153464" y="142060"/>
                </a:lnTo>
                <a:lnTo>
                  <a:pt x="152979" y="143025"/>
                </a:lnTo>
                <a:lnTo>
                  <a:pt x="150235" y="142484"/>
                </a:lnTo>
                <a:lnTo>
                  <a:pt x="144538" y="139521"/>
                </a:lnTo>
                <a:lnTo>
                  <a:pt x="137099" y="143547"/>
                </a:lnTo>
                <a:lnTo>
                  <a:pt x="134660" y="149436"/>
                </a:lnTo>
                <a:lnTo>
                  <a:pt x="131407" y="153793"/>
                </a:lnTo>
                <a:lnTo>
                  <a:pt x="160185" y="303603"/>
                </a:lnTo>
                <a:lnTo>
                  <a:pt x="87545" y="225789"/>
                </a:lnTo>
                <a:lnTo>
                  <a:pt x="52416" y="187306"/>
                </a:lnTo>
                <a:lnTo>
                  <a:pt x="12614" y="148000"/>
                </a:lnTo>
                <a:lnTo>
                  <a:pt x="0" y="13692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89119" y="1219499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209"/>
                </a:moveTo>
                <a:lnTo>
                  <a:pt x="4069" y="581"/>
                </a:lnTo>
                <a:lnTo>
                  <a:pt x="5814" y="0"/>
                </a:lnTo>
                <a:lnTo>
                  <a:pt x="4651" y="6976"/>
                </a:lnTo>
                <a:lnTo>
                  <a:pt x="3488" y="9883"/>
                </a:lnTo>
                <a:lnTo>
                  <a:pt x="0" y="122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50191" y="959608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5">
                <a:moveTo>
                  <a:pt x="5814" y="8139"/>
                </a:moveTo>
                <a:lnTo>
                  <a:pt x="0" y="4651"/>
                </a:lnTo>
                <a:lnTo>
                  <a:pt x="1162" y="0"/>
                </a:lnTo>
                <a:lnTo>
                  <a:pt x="5814" y="813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3326" y="1109030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69">
                <a:moveTo>
                  <a:pt x="1162" y="1162"/>
                </a:moveTo>
                <a:lnTo>
                  <a:pt x="0" y="1162"/>
                </a:lnTo>
                <a:lnTo>
                  <a:pt x="5232" y="0"/>
                </a:lnTo>
                <a:lnTo>
                  <a:pt x="3488" y="581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58333" y="870652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4">
                <a:moveTo>
                  <a:pt x="4651" y="581"/>
                </a:moveTo>
                <a:lnTo>
                  <a:pt x="0" y="0"/>
                </a:lnTo>
                <a:lnTo>
                  <a:pt x="2325" y="0"/>
                </a:lnTo>
                <a:lnTo>
                  <a:pt x="465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33308" y="1270081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09">
                <a:moveTo>
                  <a:pt x="0" y="3488"/>
                </a:moveTo>
                <a:lnTo>
                  <a:pt x="5232" y="1162"/>
                </a:lnTo>
                <a:lnTo>
                  <a:pt x="5232" y="0"/>
                </a:lnTo>
                <a:lnTo>
                  <a:pt x="5814" y="2907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39140" y="859027"/>
            <a:ext cx="35560" cy="27305"/>
          </a:xfrm>
          <a:custGeom>
            <a:avLst/>
            <a:gdLst/>
            <a:ahLst/>
            <a:cxnLst/>
            <a:rect l="l" t="t" r="r" b="b"/>
            <a:pathLst>
              <a:path w="35559" h="27305">
                <a:moveTo>
                  <a:pt x="2324" y="26746"/>
                </a:moveTo>
                <a:lnTo>
                  <a:pt x="1739" y="25590"/>
                </a:lnTo>
                <a:lnTo>
                  <a:pt x="1168" y="25590"/>
                </a:lnTo>
                <a:lnTo>
                  <a:pt x="0" y="25006"/>
                </a:lnTo>
                <a:lnTo>
                  <a:pt x="584" y="25590"/>
                </a:lnTo>
                <a:lnTo>
                  <a:pt x="1739" y="26162"/>
                </a:lnTo>
                <a:lnTo>
                  <a:pt x="2324" y="26746"/>
                </a:lnTo>
                <a:close/>
              </a:path>
              <a:path w="35559" h="27305">
                <a:moveTo>
                  <a:pt x="35471" y="3492"/>
                </a:moveTo>
                <a:lnTo>
                  <a:pt x="34302" y="1752"/>
                </a:lnTo>
                <a:lnTo>
                  <a:pt x="32562" y="0"/>
                </a:lnTo>
                <a:lnTo>
                  <a:pt x="35471" y="349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17626" y="812519"/>
            <a:ext cx="17145" cy="10795"/>
          </a:xfrm>
          <a:custGeom>
            <a:avLst/>
            <a:gdLst/>
            <a:ahLst/>
            <a:cxnLst/>
            <a:rect l="l" t="t" r="r" b="b"/>
            <a:pathLst>
              <a:path w="17145" h="10794">
                <a:moveTo>
                  <a:pt x="2908" y="9880"/>
                </a:moveTo>
                <a:lnTo>
                  <a:pt x="0" y="6972"/>
                </a:lnTo>
                <a:lnTo>
                  <a:pt x="1752" y="9296"/>
                </a:lnTo>
                <a:lnTo>
                  <a:pt x="2336" y="10464"/>
                </a:lnTo>
                <a:lnTo>
                  <a:pt x="2908" y="10464"/>
                </a:lnTo>
                <a:lnTo>
                  <a:pt x="2908" y="9880"/>
                </a:lnTo>
                <a:close/>
              </a:path>
              <a:path w="17145" h="10794">
                <a:moveTo>
                  <a:pt x="16865" y="1155"/>
                </a:moveTo>
                <a:lnTo>
                  <a:pt x="16281" y="584"/>
                </a:lnTo>
                <a:lnTo>
                  <a:pt x="16281" y="0"/>
                </a:lnTo>
                <a:lnTo>
                  <a:pt x="15697" y="0"/>
                </a:lnTo>
                <a:lnTo>
                  <a:pt x="15697" y="1155"/>
                </a:lnTo>
                <a:lnTo>
                  <a:pt x="16865" y="115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4139" y="1114845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395" y="4651"/>
                </a:moveTo>
                <a:lnTo>
                  <a:pt x="581" y="2907"/>
                </a:lnTo>
                <a:lnTo>
                  <a:pt x="581" y="1744"/>
                </a:lnTo>
                <a:lnTo>
                  <a:pt x="0" y="581"/>
                </a:lnTo>
                <a:lnTo>
                  <a:pt x="0" y="0"/>
                </a:lnTo>
                <a:lnTo>
                  <a:pt x="1744" y="581"/>
                </a:lnTo>
                <a:lnTo>
                  <a:pt x="3488" y="1744"/>
                </a:lnTo>
                <a:lnTo>
                  <a:pt x="639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3562" y="820076"/>
            <a:ext cx="8255" cy="8890"/>
          </a:xfrm>
          <a:custGeom>
            <a:avLst/>
            <a:gdLst/>
            <a:ahLst/>
            <a:cxnLst/>
            <a:rect l="l" t="t" r="r" b="b"/>
            <a:pathLst>
              <a:path w="8254" h="8890">
                <a:moveTo>
                  <a:pt x="1524" y="8318"/>
                </a:moveTo>
                <a:lnTo>
                  <a:pt x="1155" y="7556"/>
                </a:lnTo>
                <a:lnTo>
                  <a:pt x="0" y="6400"/>
                </a:lnTo>
                <a:lnTo>
                  <a:pt x="1524" y="8318"/>
                </a:lnTo>
                <a:close/>
              </a:path>
              <a:path w="8254" h="8890">
                <a:moveTo>
                  <a:pt x="8140" y="2324"/>
                </a:moveTo>
                <a:lnTo>
                  <a:pt x="6972" y="0"/>
                </a:lnTo>
                <a:lnTo>
                  <a:pt x="6972" y="2908"/>
                </a:lnTo>
                <a:lnTo>
                  <a:pt x="7556" y="2908"/>
                </a:lnTo>
                <a:lnTo>
                  <a:pt x="8140" y="3492"/>
                </a:lnTo>
                <a:lnTo>
                  <a:pt x="8140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76328" y="1213687"/>
            <a:ext cx="14604" cy="17145"/>
          </a:xfrm>
          <a:custGeom>
            <a:avLst/>
            <a:gdLst/>
            <a:ahLst/>
            <a:cxnLst/>
            <a:rect l="l" t="t" r="r" b="b"/>
            <a:pathLst>
              <a:path w="14604" h="17144">
                <a:moveTo>
                  <a:pt x="7556" y="2908"/>
                </a:moveTo>
                <a:lnTo>
                  <a:pt x="5803" y="1168"/>
                </a:lnTo>
                <a:lnTo>
                  <a:pt x="5232" y="0"/>
                </a:lnTo>
                <a:lnTo>
                  <a:pt x="2895" y="4648"/>
                </a:lnTo>
                <a:lnTo>
                  <a:pt x="1155" y="10464"/>
                </a:lnTo>
                <a:lnTo>
                  <a:pt x="0" y="16865"/>
                </a:lnTo>
                <a:lnTo>
                  <a:pt x="4064" y="7556"/>
                </a:lnTo>
                <a:lnTo>
                  <a:pt x="4648" y="9309"/>
                </a:lnTo>
                <a:lnTo>
                  <a:pt x="7556" y="2908"/>
                </a:lnTo>
                <a:close/>
              </a:path>
              <a:path w="14604" h="17144">
                <a:moveTo>
                  <a:pt x="11036" y="6400"/>
                </a:moveTo>
                <a:lnTo>
                  <a:pt x="10922" y="5816"/>
                </a:lnTo>
                <a:lnTo>
                  <a:pt x="10464" y="6985"/>
                </a:lnTo>
                <a:lnTo>
                  <a:pt x="11036" y="6400"/>
                </a:lnTo>
                <a:close/>
              </a:path>
              <a:path w="14604" h="17144">
                <a:moveTo>
                  <a:pt x="11811" y="5626"/>
                </a:moveTo>
                <a:lnTo>
                  <a:pt x="11696" y="4648"/>
                </a:lnTo>
                <a:lnTo>
                  <a:pt x="11620" y="4076"/>
                </a:lnTo>
                <a:lnTo>
                  <a:pt x="11150" y="5232"/>
                </a:lnTo>
                <a:lnTo>
                  <a:pt x="11811" y="5626"/>
                </a:lnTo>
                <a:close/>
              </a:path>
              <a:path w="14604" h="17144">
                <a:moveTo>
                  <a:pt x="14528" y="4648"/>
                </a:moveTo>
                <a:lnTo>
                  <a:pt x="12585" y="5626"/>
                </a:lnTo>
                <a:lnTo>
                  <a:pt x="11811" y="5626"/>
                </a:lnTo>
                <a:lnTo>
                  <a:pt x="11912" y="6400"/>
                </a:lnTo>
                <a:lnTo>
                  <a:pt x="11988" y="6985"/>
                </a:lnTo>
                <a:lnTo>
                  <a:pt x="12204" y="8724"/>
                </a:lnTo>
                <a:lnTo>
                  <a:pt x="13868" y="5816"/>
                </a:lnTo>
                <a:lnTo>
                  <a:pt x="13970" y="5626"/>
                </a:lnTo>
                <a:lnTo>
                  <a:pt x="14528" y="464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17637" y="795650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4">
                <a:moveTo>
                  <a:pt x="0" y="581"/>
                </a:moveTo>
                <a:lnTo>
                  <a:pt x="1162" y="581"/>
                </a:lnTo>
                <a:lnTo>
                  <a:pt x="581" y="581"/>
                </a:lnTo>
                <a:lnTo>
                  <a:pt x="0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05441" y="161331"/>
            <a:ext cx="8255" cy="1905"/>
          </a:xfrm>
          <a:custGeom>
            <a:avLst/>
            <a:gdLst/>
            <a:ahLst/>
            <a:cxnLst/>
            <a:rect l="l" t="t" r="r" b="b"/>
            <a:pathLst>
              <a:path w="8254" h="1905">
                <a:moveTo>
                  <a:pt x="2325" y="1744"/>
                </a:moveTo>
                <a:lnTo>
                  <a:pt x="1162" y="1162"/>
                </a:lnTo>
                <a:lnTo>
                  <a:pt x="0" y="0"/>
                </a:lnTo>
                <a:lnTo>
                  <a:pt x="4069" y="0"/>
                </a:lnTo>
                <a:lnTo>
                  <a:pt x="8139" y="581"/>
                </a:lnTo>
                <a:lnTo>
                  <a:pt x="2325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50780" y="691577"/>
            <a:ext cx="8255" cy="10160"/>
          </a:xfrm>
          <a:custGeom>
            <a:avLst/>
            <a:gdLst/>
            <a:ahLst/>
            <a:cxnLst/>
            <a:rect l="l" t="t" r="r" b="b"/>
            <a:pathLst>
              <a:path w="8254" h="10159">
                <a:moveTo>
                  <a:pt x="4651" y="9884"/>
                </a:moveTo>
                <a:lnTo>
                  <a:pt x="5814" y="4651"/>
                </a:lnTo>
                <a:lnTo>
                  <a:pt x="0" y="0"/>
                </a:lnTo>
                <a:lnTo>
                  <a:pt x="2907" y="1744"/>
                </a:lnTo>
                <a:lnTo>
                  <a:pt x="5232" y="4069"/>
                </a:lnTo>
                <a:lnTo>
                  <a:pt x="8139" y="5232"/>
                </a:lnTo>
                <a:lnTo>
                  <a:pt x="4651" y="988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35661" y="784603"/>
            <a:ext cx="8255" cy="12700"/>
          </a:xfrm>
          <a:custGeom>
            <a:avLst/>
            <a:gdLst/>
            <a:ahLst/>
            <a:cxnLst/>
            <a:rect l="l" t="t" r="r" b="b"/>
            <a:pathLst>
              <a:path w="8254" h="12700">
                <a:moveTo>
                  <a:pt x="8139" y="12209"/>
                </a:moveTo>
                <a:lnTo>
                  <a:pt x="0" y="2325"/>
                </a:lnTo>
                <a:lnTo>
                  <a:pt x="0" y="0"/>
                </a:lnTo>
                <a:lnTo>
                  <a:pt x="5814" y="5232"/>
                </a:lnTo>
                <a:lnTo>
                  <a:pt x="7558" y="7558"/>
                </a:lnTo>
                <a:lnTo>
                  <a:pt x="8139" y="122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7296" y="521806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1162" y="1744"/>
                </a:moveTo>
                <a:lnTo>
                  <a:pt x="0" y="0"/>
                </a:lnTo>
                <a:lnTo>
                  <a:pt x="2325" y="1162"/>
                </a:lnTo>
                <a:lnTo>
                  <a:pt x="1162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78083" y="1257871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5">
                <a:moveTo>
                  <a:pt x="0" y="1744"/>
                </a:moveTo>
                <a:lnTo>
                  <a:pt x="1162" y="0"/>
                </a:lnTo>
                <a:lnTo>
                  <a:pt x="581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18813" y="143307"/>
            <a:ext cx="3810" cy="4445"/>
          </a:xfrm>
          <a:custGeom>
            <a:avLst/>
            <a:gdLst/>
            <a:ahLst/>
            <a:cxnLst/>
            <a:rect l="l" t="t" r="r" b="b"/>
            <a:pathLst>
              <a:path w="3809" h="4444">
                <a:moveTo>
                  <a:pt x="0" y="4069"/>
                </a:moveTo>
                <a:lnTo>
                  <a:pt x="3488" y="0"/>
                </a:lnTo>
                <a:lnTo>
                  <a:pt x="2325" y="1744"/>
                </a:lnTo>
                <a:lnTo>
                  <a:pt x="0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61235" y="1047401"/>
            <a:ext cx="635" cy="3810"/>
          </a:xfrm>
          <a:custGeom>
            <a:avLst/>
            <a:gdLst/>
            <a:ahLst/>
            <a:cxnLst/>
            <a:rect l="l" t="t" r="r" b="b"/>
            <a:pathLst>
              <a:path w="634" h="3809">
                <a:moveTo>
                  <a:pt x="0" y="3488"/>
                </a:moveTo>
                <a:lnTo>
                  <a:pt x="0" y="581"/>
                </a:lnTo>
                <a:lnTo>
                  <a:pt x="581" y="581"/>
                </a:lnTo>
                <a:lnTo>
                  <a:pt x="581" y="0"/>
                </a:lnTo>
                <a:lnTo>
                  <a:pt x="581" y="1744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3562" y="984027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2325" y="2907"/>
                </a:moveTo>
                <a:lnTo>
                  <a:pt x="0" y="2325"/>
                </a:lnTo>
                <a:lnTo>
                  <a:pt x="0" y="0"/>
                </a:lnTo>
                <a:lnTo>
                  <a:pt x="3488" y="0"/>
                </a:lnTo>
                <a:lnTo>
                  <a:pt x="2907" y="2325"/>
                </a:lnTo>
                <a:lnTo>
                  <a:pt x="2325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8559" y="1108449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581" y="581"/>
                </a:moveTo>
                <a:lnTo>
                  <a:pt x="581" y="0"/>
                </a:lnTo>
                <a:lnTo>
                  <a:pt x="581" y="581"/>
                </a:lnTo>
                <a:lnTo>
                  <a:pt x="0" y="581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15887" y="978213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2325" y="5814"/>
                </a:moveTo>
                <a:lnTo>
                  <a:pt x="581" y="5814"/>
                </a:lnTo>
                <a:lnTo>
                  <a:pt x="1162" y="4069"/>
                </a:lnTo>
                <a:lnTo>
                  <a:pt x="581" y="2325"/>
                </a:lnTo>
                <a:lnTo>
                  <a:pt x="0" y="0"/>
                </a:lnTo>
                <a:lnTo>
                  <a:pt x="3488" y="5232"/>
                </a:lnTo>
                <a:lnTo>
                  <a:pt x="2325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17626" y="781125"/>
            <a:ext cx="19050" cy="31115"/>
          </a:xfrm>
          <a:custGeom>
            <a:avLst/>
            <a:gdLst/>
            <a:ahLst/>
            <a:cxnLst/>
            <a:rect l="l" t="t" r="r" b="b"/>
            <a:pathLst>
              <a:path w="19050" h="31115">
                <a:moveTo>
                  <a:pt x="16865" y="28486"/>
                </a:moveTo>
                <a:lnTo>
                  <a:pt x="15125" y="26162"/>
                </a:lnTo>
                <a:lnTo>
                  <a:pt x="15608" y="29159"/>
                </a:lnTo>
                <a:lnTo>
                  <a:pt x="15125" y="29641"/>
                </a:lnTo>
                <a:lnTo>
                  <a:pt x="15697" y="30810"/>
                </a:lnTo>
                <a:lnTo>
                  <a:pt x="15697" y="29641"/>
                </a:lnTo>
                <a:lnTo>
                  <a:pt x="15697" y="29070"/>
                </a:lnTo>
                <a:lnTo>
                  <a:pt x="15697" y="28486"/>
                </a:lnTo>
                <a:lnTo>
                  <a:pt x="16865" y="28486"/>
                </a:lnTo>
                <a:close/>
              </a:path>
              <a:path w="19050" h="31115">
                <a:moveTo>
                  <a:pt x="18605" y="11620"/>
                </a:moveTo>
                <a:lnTo>
                  <a:pt x="13373" y="5232"/>
                </a:lnTo>
                <a:lnTo>
                  <a:pt x="4660" y="0"/>
                </a:lnTo>
                <a:lnTo>
                  <a:pt x="2336" y="1739"/>
                </a:lnTo>
                <a:lnTo>
                  <a:pt x="5816" y="9880"/>
                </a:lnTo>
                <a:lnTo>
                  <a:pt x="3492" y="8140"/>
                </a:lnTo>
                <a:lnTo>
                  <a:pt x="1752" y="5803"/>
                </a:lnTo>
                <a:lnTo>
                  <a:pt x="0" y="4064"/>
                </a:lnTo>
                <a:lnTo>
                  <a:pt x="2730" y="8991"/>
                </a:lnTo>
                <a:lnTo>
                  <a:pt x="6540" y="14681"/>
                </a:lnTo>
                <a:lnTo>
                  <a:pt x="11455" y="20586"/>
                </a:lnTo>
                <a:lnTo>
                  <a:pt x="17449" y="26162"/>
                </a:lnTo>
                <a:lnTo>
                  <a:pt x="13919" y="20713"/>
                </a:lnTo>
                <a:lnTo>
                  <a:pt x="12280" y="17513"/>
                </a:lnTo>
                <a:lnTo>
                  <a:pt x="10337" y="13970"/>
                </a:lnTo>
                <a:lnTo>
                  <a:pt x="5816" y="7556"/>
                </a:lnTo>
                <a:lnTo>
                  <a:pt x="6985" y="5232"/>
                </a:lnTo>
                <a:lnTo>
                  <a:pt x="11633" y="8140"/>
                </a:lnTo>
                <a:lnTo>
                  <a:pt x="14541" y="11620"/>
                </a:lnTo>
                <a:lnTo>
                  <a:pt x="12801" y="8712"/>
                </a:lnTo>
                <a:lnTo>
                  <a:pt x="18605" y="1162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84467" y="1203800"/>
            <a:ext cx="2540" cy="4445"/>
          </a:xfrm>
          <a:custGeom>
            <a:avLst/>
            <a:gdLst/>
            <a:ahLst/>
            <a:cxnLst/>
            <a:rect l="l" t="t" r="r" b="b"/>
            <a:pathLst>
              <a:path w="2539" h="4444">
                <a:moveTo>
                  <a:pt x="775" y="4069"/>
                </a:moveTo>
                <a:lnTo>
                  <a:pt x="0" y="4069"/>
                </a:lnTo>
                <a:lnTo>
                  <a:pt x="581" y="2325"/>
                </a:lnTo>
                <a:lnTo>
                  <a:pt x="1744" y="1162"/>
                </a:lnTo>
                <a:lnTo>
                  <a:pt x="2325" y="0"/>
                </a:lnTo>
                <a:lnTo>
                  <a:pt x="1744" y="1744"/>
                </a:lnTo>
                <a:lnTo>
                  <a:pt x="1162" y="2907"/>
                </a:lnTo>
                <a:lnTo>
                  <a:pt x="775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65841" y="-301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5">
                <a:moveTo>
                  <a:pt x="2325" y="581"/>
                </a:moveTo>
                <a:lnTo>
                  <a:pt x="0" y="581"/>
                </a:lnTo>
                <a:lnTo>
                  <a:pt x="2907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05964" y="478200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907" y="581"/>
                </a:moveTo>
                <a:lnTo>
                  <a:pt x="0" y="581"/>
                </a:lnTo>
                <a:lnTo>
                  <a:pt x="581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40267" y="171796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0"/>
                </a:moveTo>
                <a:lnTo>
                  <a:pt x="1162" y="0"/>
                </a:lnTo>
                <a:lnTo>
                  <a:pt x="1744" y="581"/>
                </a:lnTo>
                <a:lnTo>
                  <a:pt x="581" y="0"/>
                </a:lnTo>
                <a:lnTo>
                  <a:pt x="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94336" y="620064"/>
            <a:ext cx="3810" cy="6985"/>
          </a:xfrm>
          <a:custGeom>
            <a:avLst/>
            <a:gdLst/>
            <a:ahLst/>
            <a:cxnLst/>
            <a:rect l="l" t="t" r="r" b="b"/>
            <a:pathLst>
              <a:path w="3810" h="6984">
                <a:moveTo>
                  <a:pt x="0" y="6976"/>
                </a:moveTo>
                <a:lnTo>
                  <a:pt x="581" y="5232"/>
                </a:lnTo>
                <a:lnTo>
                  <a:pt x="1744" y="3488"/>
                </a:lnTo>
                <a:lnTo>
                  <a:pt x="3488" y="0"/>
                </a:lnTo>
                <a:lnTo>
                  <a:pt x="2907" y="1744"/>
                </a:lnTo>
                <a:lnTo>
                  <a:pt x="2325" y="2907"/>
                </a:lnTo>
                <a:lnTo>
                  <a:pt x="1162" y="4651"/>
                </a:lnTo>
                <a:lnTo>
                  <a:pt x="1162" y="5232"/>
                </a:lnTo>
                <a:lnTo>
                  <a:pt x="581" y="6395"/>
                </a:lnTo>
                <a:lnTo>
                  <a:pt x="0" y="697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43174" y="92143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69">
                <a:moveTo>
                  <a:pt x="581" y="1162"/>
                </a:moveTo>
                <a:lnTo>
                  <a:pt x="581" y="581"/>
                </a:lnTo>
                <a:lnTo>
                  <a:pt x="0" y="581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lnTo>
                  <a:pt x="581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10034" y="488084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162" y="1162"/>
                </a:moveTo>
                <a:lnTo>
                  <a:pt x="0" y="1162"/>
                </a:lnTo>
                <a:lnTo>
                  <a:pt x="0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76304" y="280529"/>
            <a:ext cx="26034" cy="10795"/>
          </a:xfrm>
          <a:custGeom>
            <a:avLst/>
            <a:gdLst/>
            <a:ahLst/>
            <a:cxnLst/>
            <a:rect l="l" t="t" r="r" b="b"/>
            <a:pathLst>
              <a:path w="26035" h="10795">
                <a:moveTo>
                  <a:pt x="1155" y="0"/>
                </a:moveTo>
                <a:lnTo>
                  <a:pt x="0" y="0"/>
                </a:lnTo>
                <a:lnTo>
                  <a:pt x="571" y="584"/>
                </a:lnTo>
                <a:lnTo>
                  <a:pt x="1155" y="0"/>
                </a:lnTo>
                <a:close/>
              </a:path>
              <a:path w="26035" h="10795">
                <a:moveTo>
                  <a:pt x="24993" y="9296"/>
                </a:moveTo>
                <a:lnTo>
                  <a:pt x="24409" y="9296"/>
                </a:lnTo>
                <a:lnTo>
                  <a:pt x="22669" y="9880"/>
                </a:lnTo>
                <a:lnTo>
                  <a:pt x="21513" y="9880"/>
                </a:lnTo>
                <a:lnTo>
                  <a:pt x="20345" y="10464"/>
                </a:lnTo>
                <a:lnTo>
                  <a:pt x="23253" y="9880"/>
                </a:lnTo>
                <a:lnTo>
                  <a:pt x="24993" y="9880"/>
                </a:lnTo>
                <a:lnTo>
                  <a:pt x="24993" y="9296"/>
                </a:lnTo>
                <a:close/>
              </a:path>
              <a:path w="26035" h="10795">
                <a:moveTo>
                  <a:pt x="25577" y="10464"/>
                </a:moveTo>
                <a:lnTo>
                  <a:pt x="24993" y="9880"/>
                </a:lnTo>
                <a:lnTo>
                  <a:pt x="24993" y="10464"/>
                </a:lnTo>
                <a:lnTo>
                  <a:pt x="25577" y="1046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12931" y="343318"/>
            <a:ext cx="5080" cy="17145"/>
          </a:xfrm>
          <a:custGeom>
            <a:avLst/>
            <a:gdLst/>
            <a:ahLst/>
            <a:cxnLst/>
            <a:rect l="l" t="t" r="r" b="b"/>
            <a:pathLst>
              <a:path w="5079" h="17145">
                <a:moveTo>
                  <a:pt x="2324" y="0"/>
                </a:moveTo>
                <a:lnTo>
                  <a:pt x="0" y="584"/>
                </a:lnTo>
                <a:lnTo>
                  <a:pt x="584" y="584"/>
                </a:lnTo>
                <a:lnTo>
                  <a:pt x="2324" y="0"/>
                </a:lnTo>
                <a:close/>
              </a:path>
              <a:path w="5079" h="17145">
                <a:moveTo>
                  <a:pt x="4648" y="12788"/>
                </a:moveTo>
                <a:lnTo>
                  <a:pt x="2324" y="16865"/>
                </a:lnTo>
                <a:lnTo>
                  <a:pt x="2908" y="16281"/>
                </a:lnTo>
                <a:lnTo>
                  <a:pt x="4648" y="127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98981" y="288660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2907" y="1162"/>
                </a:moveTo>
                <a:lnTo>
                  <a:pt x="1744" y="1162"/>
                </a:lnTo>
                <a:lnTo>
                  <a:pt x="1162" y="581"/>
                </a:lnTo>
                <a:lnTo>
                  <a:pt x="581" y="581"/>
                </a:lnTo>
                <a:lnTo>
                  <a:pt x="0" y="0"/>
                </a:lnTo>
                <a:lnTo>
                  <a:pt x="2907" y="0"/>
                </a:lnTo>
                <a:lnTo>
                  <a:pt x="3488" y="581"/>
                </a:lnTo>
                <a:lnTo>
                  <a:pt x="2907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00726" y="218890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1744" y="581"/>
                </a:moveTo>
                <a:lnTo>
                  <a:pt x="0" y="581"/>
                </a:lnTo>
                <a:lnTo>
                  <a:pt x="581" y="0"/>
                </a:lnTo>
                <a:lnTo>
                  <a:pt x="1744" y="0"/>
                </a:lnTo>
                <a:lnTo>
                  <a:pt x="1744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3169" y="615415"/>
            <a:ext cx="2540" cy="5080"/>
          </a:xfrm>
          <a:custGeom>
            <a:avLst/>
            <a:gdLst/>
            <a:ahLst/>
            <a:cxnLst/>
            <a:rect l="l" t="t" r="r" b="b"/>
            <a:pathLst>
              <a:path w="2539" h="5079">
                <a:moveTo>
                  <a:pt x="584" y="584"/>
                </a:moveTo>
                <a:lnTo>
                  <a:pt x="0" y="0"/>
                </a:lnTo>
                <a:lnTo>
                  <a:pt x="0" y="584"/>
                </a:lnTo>
                <a:lnTo>
                  <a:pt x="584" y="584"/>
                </a:lnTo>
                <a:close/>
              </a:path>
              <a:path w="2539" h="5079">
                <a:moveTo>
                  <a:pt x="2324" y="2908"/>
                </a:moveTo>
                <a:lnTo>
                  <a:pt x="1739" y="1752"/>
                </a:lnTo>
                <a:lnTo>
                  <a:pt x="584" y="584"/>
                </a:lnTo>
                <a:lnTo>
                  <a:pt x="2324" y="4648"/>
                </a:lnTo>
                <a:lnTo>
                  <a:pt x="2324" y="290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73396" y="511352"/>
            <a:ext cx="8890" cy="5715"/>
          </a:xfrm>
          <a:custGeom>
            <a:avLst/>
            <a:gdLst/>
            <a:ahLst/>
            <a:cxnLst/>
            <a:rect l="l" t="t" r="r" b="b"/>
            <a:pathLst>
              <a:path w="8889" h="5715">
                <a:moveTo>
                  <a:pt x="5816" y="0"/>
                </a:moveTo>
                <a:lnTo>
                  <a:pt x="0" y="2324"/>
                </a:lnTo>
                <a:lnTo>
                  <a:pt x="2324" y="2324"/>
                </a:lnTo>
                <a:lnTo>
                  <a:pt x="4648" y="1739"/>
                </a:lnTo>
                <a:lnTo>
                  <a:pt x="5816" y="2324"/>
                </a:lnTo>
                <a:lnTo>
                  <a:pt x="5816" y="0"/>
                </a:lnTo>
                <a:close/>
              </a:path>
              <a:path w="8889" h="5715">
                <a:moveTo>
                  <a:pt x="8724" y="2895"/>
                </a:moveTo>
                <a:lnTo>
                  <a:pt x="8140" y="2324"/>
                </a:lnTo>
                <a:lnTo>
                  <a:pt x="5816" y="2324"/>
                </a:lnTo>
                <a:lnTo>
                  <a:pt x="5816" y="3479"/>
                </a:lnTo>
                <a:lnTo>
                  <a:pt x="5232" y="5232"/>
                </a:lnTo>
                <a:lnTo>
                  <a:pt x="7556" y="5232"/>
                </a:lnTo>
                <a:lnTo>
                  <a:pt x="8724" y="28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3181" y="1205546"/>
            <a:ext cx="48895" cy="27305"/>
          </a:xfrm>
          <a:custGeom>
            <a:avLst/>
            <a:gdLst/>
            <a:ahLst/>
            <a:cxnLst/>
            <a:rect l="l" t="t" r="r" b="b"/>
            <a:pathLst>
              <a:path w="48895" h="27305">
                <a:moveTo>
                  <a:pt x="5816" y="18605"/>
                </a:moveTo>
                <a:lnTo>
                  <a:pt x="3848" y="19354"/>
                </a:lnTo>
                <a:lnTo>
                  <a:pt x="2692" y="16281"/>
                </a:lnTo>
                <a:lnTo>
                  <a:pt x="1638" y="13208"/>
                </a:lnTo>
                <a:lnTo>
                  <a:pt x="0" y="13957"/>
                </a:lnTo>
                <a:lnTo>
                  <a:pt x="1168" y="15125"/>
                </a:lnTo>
                <a:lnTo>
                  <a:pt x="1739" y="23266"/>
                </a:lnTo>
                <a:lnTo>
                  <a:pt x="4648" y="21513"/>
                </a:lnTo>
                <a:lnTo>
                  <a:pt x="5816" y="18605"/>
                </a:lnTo>
                <a:close/>
              </a:path>
              <a:path w="48895" h="27305">
                <a:moveTo>
                  <a:pt x="27901" y="25006"/>
                </a:moveTo>
                <a:lnTo>
                  <a:pt x="26746" y="26162"/>
                </a:lnTo>
                <a:lnTo>
                  <a:pt x="27330" y="26746"/>
                </a:lnTo>
                <a:lnTo>
                  <a:pt x="27330" y="26162"/>
                </a:lnTo>
                <a:lnTo>
                  <a:pt x="27901" y="25590"/>
                </a:lnTo>
                <a:lnTo>
                  <a:pt x="27901" y="25006"/>
                </a:lnTo>
                <a:close/>
              </a:path>
              <a:path w="48895" h="27305">
                <a:moveTo>
                  <a:pt x="29070" y="23837"/>
                </a:moveTo>
                <a:lnTo>
                  <a:pt x="28486" y="24422"/>
                </a:lnTo>
                <a:lnTo>
                  <a:pt x="29070" y="24422"/>
                </a:lnTo>
                <a:lnTo>
                  <a:pt x="29070" y="23837"/>
                </a:lnTo>
                <a:close/>
              </a:path>
              <a:path w="48895" h="27305">
                <a:moveTo>
                  <a:pt x="31978" y="22098"/>
                </a:moveTo>
                <a:lnTo>
                  <a:pt x="29654" y="24422"/>
                </a:lnTo>
                <a:lnTo>
                  <a:pt x="30238" y="24422"/>
                </a:lnTo>
                <a:lnTo>
                  <a:pt x="30810" y="25006"/>
                </a:lnTo>
                <a:lnTo>
                  <a:pt x="31978" y="22098"/>
                </a:lnTo>
                <a:close/>
              </a:path>
              <a:path w="48895" h="27305">
                <a:moveTo>
                  <a:pt x="48844" y="2324"/>
                </a:moveTo>
                <a:lnTo>
                  <a:pt x="47091" y="0"/>
                </a:lnTo>
                <a:lnTo>
                  <a:pt x="43027" y="4076"/>
                </a:lnTo>
                <a:lnTo>
                  <a:pt x="43027" y="4660"/>
                </a:lnTo>
                <a:lnTo>
                  <a:pt x="43611" y="4660"/>
                </a:lnTo>
                <a:lnTo>
                  <a:pt x="43611" y="5232"/>
                </a:lnTo>
                <a:lnTo>
                  <a:pt x="44183" y="5232"/>
                </a:lnTo>
                <a:lnTo>
                  <a:pt x="44183" y="6400"/>
                </a:lnTo>
                <a:lnTo>
                  <a:pt x="44767" y="7556"/>
                </a:lnTo>
                <a:lnTo>
                  <a:pt x="45351" y="9309"/>
                </a:lnTo>
                <a:lnTo>
                  <a:pt x="46507" y="11049"/>
                </a:lnTo>
                <a:lnTo>
                  <a:pt x="47675" y="12217"/>
                </a:lnTo>
                <a:lnTo>
                  <a:pt x="47675" y="11633"/>
                </a:lnTo>
                <a:lnTo>
                  <a:pt x="48260" y="11633"/>
                </a:lnTo>
                <a:lnTo>
                  <a:pt x="48260" y="11049"/>
                </a:lnTo>
                <a:lnTo>
                  <a:pt x="48844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08916" y="828790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8721" y="5814"/>
                </a:moveTo>
                <a:lnTo>
                  <a:pt x="1744" y="2325"/>
                </a:lnTo>
                <a:lnTo>
                  <a:pt x="0" y="2907"/>
                </a:lnTo>
                <a:lnTo>
                  <a:pt x="27" y="735"/>
                </a:lnTo>
                <a:lnTo>
                  <a:pt x="3270" y="1235"/>
                </a:lnTo>
                <a:lnTo>
                  <a:pt x="6622" y="1844"/>
                </a:lnTo>
                <a:lnTo>
                  <a:pt x="6976" y="0"/>
                </a:lnTo>
                <a:lnTo>
                  <a:pt x="8721" y="2325"/>
                </a:lnTo>
                <a:lnTo>
                  <a:pt x="8721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58280" y="509014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325" y="581"/>
                </a:moveTo>
                <a:lnTo>
                  <a:pt x="0" y="581"/>
                </a:lnTo>
                <a:lnTo>
                  <a:pt x="1162" y="0"/>
                </a:lnTo>
                <a:lnTo>
                  <a:pt x="2907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7302" y="51444"/>
            <a:ext cx="1270" cy="3175"/>
          </a:xfrm>
          <a:custGeom>
            <a:avLst/>
            <a:gdLst/>
            <a:ahLst/>
            <a:cxnLst/>
            <a:rect l="l" t="t" r="r" b="b"/>
            <a:pathLst>
              <a:path w="1270" h="3175">
                <a:moveTo>
                  <a:pt x="1162" y="2906"/>
                </a:moveTo>
                <a:lnTo>
                  <a:pt x="0" y="0"/>
                </a:lnTo>
                <a:lnTo>
                  <a:pt x="387" y="0"/>
                </a:lnTo>
                <a:lnTo>
                  <a:pt x="1162" y="1162"/>
                </a:lnTo>
                <a:lnTo>
                  <a:pt x="1162" y="290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18771" y="45630"/>
            <a:ext cx="3175" cy="1905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907" y="1744"/>
                </a:moveTo>
                <a:lnTo>
                  <a:pt x="0" y="1744"/>
                </a:lnTo>
                <a:lnTo>
                  <a:pt x="581" y="0"/>
                </a:lnTo>
                <a:lnTo>
                  <a:pt x="2907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63" y="5896292"/>
            <a:ext cx="3936925" cy="4385427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5903646" y="12496"/>
            <a:ext cx="19685" cy="56515"/>
          </a:xfrm>
          <a:custGeom>
            <a:avLst/>
            <a:gdLst/>
            <a:ahLst/>
            <a:cxnLst/>
            <a:rect l="l" t="t" r="r" b="b"/>
            <a:pathLst>
              <a:path w="19685" h="56515">
                <a:moveTo>
                  <a:pt x="4648" y="8140"/>
                </a:moveTo>
                <a:lnTo>
                  <a:pt x="4076" y="5816"/>
                </a:lnTo>
                <a:lnTo>
                  <a:pt x="2908" y="7556"/>
                </a:lnTo>
                <a:lnTo>
                  <a:pt x="1168" y="9880"/>
                </a:lnTo>
                <a:lnTo>
                  <a:pt x="2324" y="12204"/>
                </a:lnTo>
                <a:lnTo>
                  <a:pt x="4648" y="9880"/>
                </a:lnTo>
                <a:lnTo>
                  <a:pt x="4648" y="8140"/>
                </a:lnTo>
                <a:close/>
              </a:path>
              <a:path w="19685" h="56515">
                <a:moveTo>
                  <a:pt x="5816" y="1739"/>
                </a:moveTo>
                <a:lnTo>
                  <a:pt x="0" y="0"/>
                </a:lnTo>
                <a:lnTo>
                  <a:pt x="1752" y="1739"/>
                </a:lnTo>
                <a:lnTo>
                  <a:pt x="2908" y="4064"/>
                </a:lnTo>
                <a:lnTo>
                  <a:pt x="4076" y="5816"/>
                </a:lnTo>
                <a:lnTo>
                  <a:pt x="5232" y="3492"/>
                </a:lnTo>
                <a:lnTo>
                  <a:pt x="5816" y="1739"/>
                </a:lnTo>
                <a:close/>
              </a:path>
              <a:path w="19685" h="56515">
                <a:moveTo>
                  <a:pt x="19189" y="56400"/>
                </a:moveTo>
                <a:lnTo>
                  <a:pt x="18021" y="54076"/>
                </a:lnTo>
                <a:lnTo>
                  <a:pt x="17449" y="54648"/>
                </a:lnTo>
                <a:lnTo>
                  <a:pt x="18021" y="55816"/>
                </a:lnTo>
                <a:lnTo>
                  <a:pt x="19189" y="564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31554" y="1106705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09">
                <a:moveTo>
                  <a:pt x="1162" y="3488"/>
                </a:moveTo>
                <a:lnTo>
                  <a:pt x="0" y="2907"/>
                </a:lnTo>
                <a:lnTo>
                  <a:pt x="0" y="581"/>
                </a:lnTo>
                <a:lnTo>
                  <a:pt x="1744" y="0"/>
                </a:lnTo>
                <a:lnTo>
                  <a:pt x="2325" y="1744"/>
                </a:lnTo>
                <a:lnTo>
                  <a:pt x="2907" y="2907"/>
                </a:lnTo>
                <a:lnTo>
                  <a:pt x="1162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37925" y="386346"/>
            <a:ext cx="23495" cy="55244"/>
          </a:xfrm>
          <a:custGeom>
            <a:avLst/>
            <a:gdLst/>
            <a:ahLst/>
            <a:cxnLst/>
            <a:rect l="l" t="t" r="r" b="b"/>
            <a:pathLst>
              <a:path w="23495" h="55245">
                <a:moveTo>
                  <a:pt x="2324" y="11620"/>
                </a:moveTo>
                <a:lnTo>
                  <a:pt x="1739" y="11620"/>
                </a:lnTo>
                <a:lnTo>
                  <a:pt x="0" y="12204"/>
                </a:lnTo>
                <a:lnTo>
                  <a:pt x="2324" y="11620"/>
                </a:lnTo>
                <a:close/>
              </a:path>
              <a:path w="23495" h="55245">
                <a:moveTo>
                  <a:pt x="12433" y="53619"/>
                </a:moveTo>
                <a:lnTo>
                  <a:pt x="9880" y="53492"/>
                </a:lnTo>
                <a:lnTo>
                  <a:pt x="4064" y="54648"/>
                </a:lnTo>
                <a:lnTo>
                  <a:pt x="12433" y="53619"/>
                </a:lnTo>
                <a:close/>
              </a:path>
              <a:path w="23495" h="55245">
                <a:moveTo>
                  <a:pt x="14528" y="0"/>
                </a:moveTo>
                <a:lnTo>
                  <a:pt x="13373" y="584"/>
                </a:lnTo>
                <a:lnTo>
                  <a:pt x="14528" y="584"/>
                </a:lnTo>
                <a:lnTo>
                  <a:pt x="14528" y="0"/>
                </a:lnTo>
                <a:close/>
              </a:path>
              <a:path w="23495" h="55245">
                <a:moveTo>
                  <a:pt x="23126" y="54089"/>
                </a:moveTo>
                <a:lnTo>
                  <a:pt x="13652" y="53670"/>
                </a:lnTo>
                <a:lnTo>
                  <a:pt x="16281" y="55232"/>
                </a:lnTo>
                <a:lnTo>
                  <a:pt x="23126" y="540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85612" y="811348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4">
                <a:moveTo>
                  <a:pt x="581" y="581"/>
                </a:moveTo>
                <a:lnTo>
                  <a:pt x="0" y="581"/>
                </a:lnTo>
                <a:lnTo>
                  <a:pt x="0" y="0"/>
                </a:lnTo>
                <a:lnTo>
                  <a:pt x="1744" y="0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471666" y="996818"/>
            <a:ext cx="4445" cy="6985"/>
          </a:xfrm>
          <a:custGeom>
            <a:avLst/>
            <a:gdLst/>
            <a:ahLst/>
            <a:cxnLst/>
            <a:rect l="l" t="t" r="r" b="b"/>
            <a:pathLst>
              <a:path w="4445" h="6984">
                <a:moveTo>
                  <a:pt x="0" y="6977"/>
                </a:moveTo>
                <a:lnTo>
                  <a:pt x="1744" y="1162"/>
                </a:lnTo>
                <a:lnTo>
                  <a:pt x="2325" y="581"/>
                </a:lnTo>
                <a:lnTo>
                  <a:pt x="3488" y="581"/>
                </a:lnTo>
                <a:lnTo>
                  <a:pt x="4069" y="0"/>
                </a:lnTo>
                <a:lnTo>
                  <a:pt x="3488" y="1744"/>
                </a:lnTo>
                <a:lnTo>
                  <a:pt x="2325" y="4069"/>
                </a:lnTo>
                <a:lnTo>
                  <a:pt x="0" y="697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83281" y="553783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4">
                <a:moveTo>
                  <a:pt x="1744" y="0"/>
                </a:moveTo>
                <a:lnTo>
                  <a:pt x="581" y="0"/>
                </a:lnTo>
                <a:lnTo>
                  <a:pt x="0" y="581"/>
                </a:lnTo>
                <a:lnTo>
                  <a:pt x="581" y="0"/>
                </a:lnTo>
                <a:lnTo>
                  <a:pt x="174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74565" y="806697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581" y="2325"/>
                </a:moveTo>
                <a:lnTo>
                  <a:pt x="0" y="1162"/>
                </a:lnTo>
                <a:lnTo>
                  <a:pt x="2325" y="0"/>
                </a:lnTo>
                <a:lnTo>
                  <a:pt x="58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61766" y="80515"/>
            <a:ext cx="3175" cy="2540"/>
          </a:xfrm>
          <a:custGeom>
            <a:avLst/>
            <a:gdLst/>
            <a:ahLst/>
            <a:cxnLst/>
            <a:rect l="l" t="t" r="r" b="b"/>
            <a:pathLst>
              <a:path w="3175" h="2540">
                <a:moveTo>
                  <a:pt x="2907" y="2325"/>
                </a:moveTo>
                <a:lnTo>
                  <a:pt x="581" y="1162"/>
                </a:lnTo>
                <a:lnTo>
                  <a:pt x="0" y="0"/>
                </a:lnTo>
                <a:lnTo>
                  <a:pt x="2325" y="1744"/>
                </a:lnTo>
                <a:lnTo>
                  <a:pt x="2907" y="1744"/>
                </a:lnTo>
                <a:lnTo>
                  <a:pt x="2907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96069" y="171796"/>
            <a:ext cx="6985" cy="3810"/>
          </a:xfrm>
          <a:custGeom>
            <a:avLst/>
            <a:gdLst/>
            <a:ahLst/>
            <a:cxnLst/>
            <a:rect l="l" t="t" r="r" b="b"/>
            <a:pathLst>
              <a:path w="6985" h="3810">
                <a:moveTo>
                  <a:pt x="0" y="3488"/>
                </a:moveTo>
                <a:lnTo>
                  <a:pt x="0" y="1744"/>
                </a:lnTo>
                <a:lnTo>
                  <a:pt x="1162" y="0"/>
                </a:lnTo>
                <a:lnTo>
                  <a:pt x="2325" y="1162"/>
                </a:lnTo>
                <a:lnTo>
                  <a:pt x="4069" y="1744"/>
                </a:lnTo>
                <a:lnTo>
                  <a:pt x="6395" y="2325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46652" y="349126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5">
                <a:moveTo>
                  <a:pt x="1162" y="581"/>
                </a:moveTo>
                <a:lnTo>
                  <a:pt x="0" y="581"/>
                </a:lnTo>
                <a:lnTo>
                  <a:pt x="1162" y="0"/>
                </a:lnTo>
                <a:lnTo>
                  <a:pt x="2325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94325" y="167726"/>
            <a:ext cx="3810" cy="5080"/>
          </a:xfrm>
          <a:custGeom>
            <a:avLst/>
            <a:gdLst/>
            <a:ahLst/>
            <a:cxnLst/>
            <a:rect l="l" t="t" r="r" b="b"/>
            <a:pathLst>
              <a:path w="3810" h="5080">
                <a:moveTo>
                  <a:pt x="2325" y="4651"/>
                </a:moveTo>
                <a:lnTo>
                  <a:pt x="581" y="3488"/>
                </a:lnTo>
                <a:lnTo>
                  <a:pt x="0" y="1744"/>
                </a:lnTo>
                <a:lnTo>
                  <a:pt x="1744" y="0"/>
                </a:lnTo>
                <a:lnTo>
                  <a:pt x="3488" y="1162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82713" y="1014842"/>
            <a:ext cx="2540" cy="5080"/>
          </a:xfrm>
          <a:custGeom>
            <a:avLst/>
            <a:gdLst/>
            <a:ahLst/>
            <a:cxnLst/>
            <a:rect l="l" t="t" r="r" b="b"/>
            <a:pathLst>
              <a:path w="2539" h="5080">
                <a:moveTo>
                  <a:pt x="2325" y="4651"/>
                </a:moveTo>
                <a:lnTo>
                  <a:pt x="1162" y="3488"/>
                </a:lnTo>
                <a:lnTo>
                  <a:pt x="0" y="0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36794" y="1263104"/>
            <a:ext cx="635" cy="1905"/>
          </a:xfrm>
          <a:custGeom>
            <a:avLst/>
            <a:gdLst/>
            <a:ahLst/>
            <a:cxnLst/>
            <a:rect l="l" t="t" r="r" b="b"/>
            <a:pathLst>
              <a:path w="635" h="1905">
                <a:moveTo>
                  <a:pt x="0" y="1744"/>
                </a:moveTo>
                <a:lnTo>
                  <a:pt x="0" y="581"/>
                </a:lnTo>
                <a:lnTo>
                  <a:pt x="581" y="0"/>
                </a:lnTo>
                <a:lnTo>
                  <a:pt x="0" y="581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55970" y="1209039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358" y="16281"/>
                </a:moveTo>
                <a:lnTo>
                  <a:pt x="0" y="16865"/>
                </a:lnTo>
                <a:lnTo>
                  <a:pt x="1168" y="16865"/>
                </a:lnTo>
                <a:lnTo>
                  <a:pt x="1358" y="16281"/>
                </a:lnTo>
                <a:close/>
              </a:path>
              <a:path w="21589" h="17144">
                <a:moveTo>
                  <a:pt x="21513" y="0"/>
                </a:moveTo>
                <a:lnTo>
                  <a:pt x="20929" y="0"/>
                </a:lnTo>
                <a:lnTo>
                  <a:pt x="21513" y="1168"/>
                </a:lnTo>
                <a:lnTo>
                  <a:pt x="21513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68199" y="1262523"/>
            <a:ext cx="635" cy="2540"/>
          </a:xfrm>
          <a:custGeom>
            <a:avLst/>
            <a:gdLst/>
            <a:ahLst/>
            <a:cxnLst/>
            <a:rect l="l" t="t" r="r" b="b"/>
            <a:pathLst>
              <a:path w="635" h="2540">
                <a:moveTo>
                  <a:pt x="581" y="2325"/>
                </a:moveTo>
                <a:lnTo>
                  <a:pt x="0" y="2325"/>
                </a:lnTo>
                <a:lnTo>
                  <a:pt x="581" y="0"/>
                </a:lnTo>
                <a:lnTo>
                  <a:pt x="58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57133" y="1077053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1162" y="581"/>
                </a:moveTo>
                <a:lnTo>
                  <a:pt x="0" y="0"/>
                </a:lnTo>
                <a:lnTo>
                  <a:pt x="3488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55397" y="1221243"/>
            <a:ext cx="2540" cy="4445"/>
          </a:xfrm>
          <a:custGeom>
            <a:avLst/>
            <a:gdLst/>
            <a:ahLst/>
            <a:cxnLst/>
            <a:rect l="l" t="t" r="r" b="b"/>
            <a:pathLst>
              <a:path w="2539" h="4444">
                <a:moveTo>
                  <a:pt x="1162" y="4069"/>
                </a:moveTo>
                <a:lnTo>
                  <a:pt x="0" y="4069"/>
                </a:lnTo>
                <a:lnTo>
                  <a:pt x="581" y="3488"/>
                </a:lnTo>
                <a:lnTo>
                  <a:pt x="2325" y="0"/>
                </a:lnTo>
                <a:lnTo>
                  <a:pt x="2325" y="1162"/>
                </a:lnTo>
                <a:lnTo>
                  <a:pt x="1744" y="2325"/>
                </a:lnTo>
                <a:lnTo>
                  <a:pt x="1162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34461" y="1106705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5">
                <a:moveTo>
                  <a:pt x="1744" y="5232"/>
                </a:moveTo>
                <a:lnTo>
                  <a:pt x="581" y="4069"/>
                </a:lnTo>
                <a:lnTo>
                  <a:pt x="0" y="2907"/>
                </a:lnTo>
                <a:lnTo>
                  <a:pt x="1744" y="2325"/>
                </a:lnTo>
                <a:lnTo>
                  <a:pt x="5232" y="0"/>
                </a:lnTo>
                <a:lnTo>
                  <a:pt x="1744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87364" y="1193342"/>
            <a:ext cx="15875" cy="11430"/>
          </a:xfrm>
          <a:custGeom>
            <a:avLst/>
            <a:gdLst/>
            <a:ahLst/>
            <a:cxnLst/>
            <a:rect l="l" t="t" r="r" b="b"/>
            <a:pathLst>
              <a:path w="15875" h="11430">
                <a:moveTo>
                  <a:pt x="1739" y="4648"/>
                </a:moveTo>
                <a:lnTo>
                  <a:pt x="1168" y="2324"/>
                </a:lnTo>
                <a:lnTo>
                  <a:pt x="0" y="0"/>
                </a:lnTo>
                <a:lnTo>
                  <a:pt x="1739" y="4648"/>
                </a:lnTo>
                <a:close/>
              </a:path>
              <a:path w="15875" h="11430">
                <a:moveTo>
                  <a:pt x="15697" y="6972"/>
                </a:moveTo>
                <a:lnTo>
                  <a:pt x="14541" y="9296"/>
                </a:lnTo>
                <a:lnTo>
                  <a:pt x="13957" y="11049"/>
                </a:lnTo>
                <a:lnTo>
                  <a:pt x="15697" y="697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64721" y="846814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09">
                <a:moveTo>
                  <a:pt x="581" y="3488"/>
                </a:moveTo>
                <a:lnTo>
                  <a:pt x="0" y="1162"/>
                </a:lnTo>
                <a:lnTo>
                  <a:pt x="581" y="0"/>
                </a:lnTo>
                <a:lnTo>
                  <a:pt x="3488" y="0"/>
                </a:lnTo>
                <a:lnTo>
                  <a:pt x="3488" y="2325"/>
                </a:lnTo>
                <a:lnTo>
                  <a:pt x="1744" y="2907"/>
                </a:lnTo>
                <a:lnTo>
                  <a:pt x="581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31548" y="309015"/>
            <a:ext cx="10160" cy="15240"/>
          </a:xfrm>
          <a:custGeom>
            <a:avLst/>
            <a:gdLst/>
            <a:ahLst/>
            <a:cxnLst/>
            <a:rect l="l" t="t" r="r" b="b"/>
            <a:pathLst>
              <a:path w="10160" h="15239">
                <a:moveTo>
                  <a:pt x="7556" y="13373"/>
                </a:moveTo>
                <a:lnTo>
                  <a:pt x="3479" y="13373"/>
                </a:lnTo>
                <a:lnTo>
                  <a:pt x="0" y="14528"/>
                </a:lnTo>
                <a:lnTo>
                  <a:pt x="584" y="14528"/>
                </a:lnTo>
                <a:lnTo>
                  <a:pt x="1739" y="15113"/>
                </a:lnTo>
                <a:lnTo>
                  <a:pt x="2908" y="15113"/>
                </a:lnTo>
                <a:lnTo>
                  <a:pt x="7556" y="13373"/>
                </a:lnTo>
                <a:close/>
              </a:path>
              <a:path w="10160" h="15239">
                <a:moveTo>
                  <a:pt x="9880" y="0"/>
                </a:moveTo>
                <a:lnTo>
                  <a:pt x="7556" y="2908"/>
                </a:lnTo>
                <a:lnTo>
                  <a:pt x="8712" y="2324"/>
                </a:lnTo>
                <a:lnTo>
                  <a:pt x="988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17018" y="857861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69">
                <a:moveTo>
                  <a:pt x="2325" y="1162"/>
                </a:moveTo>
                <a:lnTo>
                  <a:pt x="1744" y="581"/>
                </a:lnTo>
                <a:lnTo>
                  <a:pt x="0" y="581"/>
                </a:lnTo>
                <a:lnTo>
                  <a:pt x="1744" y="0"/>
                </a:lnTo>
                <a:lnTo>
                  <a:pt x="3488" y="0"/>
                </a:lnTo>
                <a:lnTo>
                  <a:pt x="2325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29807" y="581109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4">
                <a:moveTo>
                  <a:pt x="2325" y="581"/>
                </a:moveTo>
                <a:lnTo>
                  <a:pt x="581" y="581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52484" y="12490"/>
            <a:ext cx="13970" cy="6350"/>
          </a:xfrm>
          <a:custGeom>
            <a:avLst/>
            <a:gdLst/>
            <a:ahLst/>
            <a:cxnLst/>
            <a:rect l="l" t="t" r="r" b="b"/>
            <a:pathLst>
              <a:path w="13970" h="6350">
                <a:moveTo>
                  <a:pt x="13372" y="5814"/>
                </a:moveTo>
                <a:lnTo>
                  <a:pt x="5814" y="4651"/>
                </a:lnTo>
                <a:lnTo>
                  <a:pt x="2907" y="3488"/>
                </a:lnTo>
                <a:lnTo>
                  <a:pt x="0" y="0"/>
                </a:lnTo>
                <a:lnTo>
                  <a:pt x="12209" y="4069"/>
                </a:lnTo>
                <a:lnTo>
                  <a:pt x="13372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599576" y="793906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90" y="581"/>
                </a:moveTo>
                <a:lnTo>
                  <a:pt x="0" y="1162"/>
                </a:lnTo>
                <a:lnTo>
                  <a:pt x="581" y="0"/>
                </a:lnTo>
                <a:lnTo>
                  <a:pt x="29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93181" y="857861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69">
                <a:moveTo>
                  <a:pt x="0" y="1162"/>
                </a:moveTo>
                <a:lnTo>
                  <a:pt x="581" y="0"/>
                </a:lnTo>
                <a:lnTo>
                  <a:pt x="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30388" y="599133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325" y="581"/>
                </a:moveTo>
                <a:lnTo>
                  <a:pt x="0" y="0"/>
                </a:lnTo>
                <a:lnTo>
                  <a:pt x="2907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40466" y="24505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550" y="1162"/>
                </a:moveTo>
                <a:lnTo>
                  <a:pt x="0" y="0"/>
                </a:lnTo>
                <a:lnTo>
                  <a:pt x="968" y="0"/>
                </a:lnTo>
                <a:lnTo>
                  <a:pt x="155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88529" y="13652"/>
            <a:ext cx="5080" cy="2540"/>
          </a:xfrm>
          <a:custGeom>
            <a:avLst/>
            <a:gdLst/>
            <a:ahLst/>
            <a:cxnLst/>
            <a:rect l="l" t="t" r="r" b="b"/>
            <a:pathLst>
              <a:path w="5079" h="2539">
                <a:moveTo>
                  <a:pt x="4651" y="2325"/>
                </a:moveTo>
                <a:lnTo>
                  <a:pt x="4069" y="1744"/>
                </a:lnTo>
                <a:lnTo>
                  <a:pt x="2907" y="1162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lnTo>
                  <a:pt x="4069" y="1162"/>
                </a:lnTo>
                <a:lnTo>
                  <a:pt x="4651" y="1744"/>
                </a:lnTo>
                <a:lnTo>
                  <a:pt x="465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30388" y="185750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1162" y="2325"/>
                </a:moveTo>
                <a:lnTo>
                  <a:pt x="0" y="1162"/>
                </a:lnTo>
                <a:lnTo>
                  <a:pt x="1162" y="581"/>
                </a:lnTo>
                <a:lnTo>
                  <a:pt x="1744" y="0"/>
                </a:lnTo>
                <a:lnTo>
                  <a:pt x="3488" y="1162"/>
                </a:lnTo>
                <a:lnTo>
                  <a:pt x="3488" y="1744"/>
                </a:lnTo>
                <a:lnTo>
                  <a:pt x="1162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73407" y="13664"/>
            <a:ext cx="20955" cy="41275"/>
          </a:xfrm>
          <a:custGeom>
            <a:avLst/>
            <a:gdLst/>
            <a:ahLst/>
            <a:cxnLst/>
            <a:rect l="l" t="t" r="r" b="b"/>
            <a:pathLst>
              <a:path w="20954" h="41275">
                <a:moveTo>
                  <a:pt x="4064" y="40690"/>
                </a:moveTo>
                <a:lnTo>
                  <a:pt x="0" y="38950"/>
                </a:lnTo>
                <a:lnTo>
                  <a:pt x="2324" y="40106"/>
                </a:lnTo>
                <a:lnTo>
                  <a:pt x="4064" y="40690"/>
                </a:lnTo>
                <a:close/>
              </a:path>
              <a:path w="20954" h="41275">
                <a:moveTo>
                  <a:pt x="20929" y="2324"/>
                </a:moveTo>
                <a:lnTo>
                  <a:pt x="19761" y="1155"/>
                </a:lnTo>
                <a:lnTo>
                  <a:pt x="18021" y="0"/>
                </a:lnTo>
                <a:lnTo>
                  <a:pt x="18605" y="571"/>
                </a:lnTo>
                <a:lnTo>
                  <a:pt x="18605" y="1155"/>
                </a:lnTo>
                <a:lnTo>
                  <a:pt x="19189" y="1155"/>
                </a:lnTo>
                <a:lnTo>
                  <a:pt x="20345" y="2324"/>
                </a:lnTo>
                <a:lnTo>
                  <a:pt x="20929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28062" y="182843"/>
            <a:ext cx="6350" cy="3175"/>
          </a:xfrm>
          <a:custGeom>
            <a:avLst/>
            <a:gdLst/>
            <a:ahLst/>
            <a:cxnLst/>
            <a:rect l="l" t="t" r="r" b="b"/>
            <a:pathLst>
              <a:path w="6350" h="3175">
                <a:moveTo>
                  <a:pt x="4651" y="2907"/>
                </a:moveTo>
                <a:lnTo>
                  <a:pt x="3488" y="2325"/>
                </a:lnTo>
                <a:lnTo>
                  <a:pt x="0" y="0"/>
                </a:lnTo>
                <a:lnTo>
                  <a:pt x="5814" y="1162"/>
                </a:lnTo>
                <a:lnTo>
                  <a:pt x="5814" y="1744"/>
                </a:lnTo>
                <a:lnTo>
                  <a:pt x="4651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62943" y="63664"/>
            <a:ext cx="10160" cy="16510"/>
          </a:xfrm>
          <a:custGeom>
            <a:avLst/>
            <a:gdLst/>
            <a:ahLst/>
            <a:cxnLst/>
            <a:rect l="l" t="t" r="r" b="b"/>
            <a:pathLst>
              <a:path w="10160" h="16509">
                <a:moveTo>
                  <a:pt x="1739" y="16281"/>
                </a:moveTo>
                <a:lnTo>
                  <a:pt x="1155" y="15697"/>
                </a:lnTo>
                <a:lnTo>
                  <a:pt x="0" y="15697"/>
                </a:lnTo>
                <a:lnTo>
                  <a:pt x="584" y="16281"/>
                </a:lnTo>
                <a:lnTo>
                  <a:pt x="1739" y="16281"/>
                </a:lnTo>
                <a:close/>
              </a:path>
              <a:path w="10160" h="16509">
                <a:moveTo>
                  <a:pt x="9880" y="0"/>
                </a:moveTo>
                <a:lnTo>
                  <a:pt x="7556" y="0"/>
                </a:lnTo>
                <a:lnTo>
                  <a:pt x="6388" y="571"/>
                </a:lnTo>
                <a:lnTo>
                  <a:pt x="5816" y="1155"/>
                </a:lnTo>
                <a:lnTo>
                  <a:pt x="988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526900" y="592737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4">
                <a:moveTo>
                  <a:pt x="1162" y="581"/>
                </a:moveTo>
                <a:lnTo>
                  <a:pt x="0" y="0"/>
                </a:lnTo>
                <a:lnTo>
                  <a:pt x="1744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62943" y="688682"/>
            <a:ext cx="31750" cy="9525"/>
          </a:xfrm>
          <a:custGeom>
            <a:avLst/>
            <a:gdLst/>
            <a:ahLst/>
            <a:cxnLst/>
            <a:rect l="l" t="t" r="r" b="b"/>
            <a:pathLst>
              <a:path w="31750" h="9525">
                <a:moveTo>
                  <a:pt x="1168" y="4064"/>
                </a:moveTo>
                <a:lnTo>
                  <a:pt x="0" y="4064"/>
                </a:lnTo>
                <a:lnTo>
                  <a:pt x="584" y="4648"/>
                </a:lnTo>
                <a:lnTo>
                  <a:pt x="1168" y="4064"/>
                </a:lnTo>
                <a:close/>
              </a:path>
              <a:path w="31750" h="9525">
                <a:moveTo>
                  <a:pt x="2908" y="4648"/>
                </a:moveTo>
                <a:lnTo>
                  <a:pt x="2324" y="4064"/>
                </a:lnTo>
                <a:lnTo>
                  <a:pt x="1168" y="4648"/>
                </a:lnTo>
                <a:lnTo>
                  <a:pt x="2908" y="4648"/>
                </a:lnTo>
                <a:close/>
              </a:path>
              <a:path w="31750" h="9525">
                <a:moveTo>
                  <a:pt x="5816" y="4648"/>
                </a:moveTo>
                <a:lnTo>
                  <a:pt x="2908" y="4064"/>
                </a:lnTo>
                <a:lnTo>
                  <a:pt x="2908" y="4648"/>
                </a:lnTo>
                <a:lnTo>
                  <a:pt x="2908" y="5232"/>
                </a:lnTo>
                <a:lnTo>
                  <a:pt x="5816" y="4648"/>
                </a:lnTo>
                <a:close/>
              </a:path>
              <a:path w="31750" h="9525">
                <a:moveTo>
                  <a:pt x="31394" y="0"/>
                </a:moveTo>
                <a:lnTo>
                  <a:pt x="25895" y="673"/>
                </a:lnTo>
                <a:lnTo>
                  <a:pt x="19265" y="1879"/>
                </a:lnTo>
                <a:lnTo>
                  <a:pt x="11861" y="3759"/>
                </a:lnTo>
                <a:lnTo>
                  <a:pt x="4076" y="6388"/>
                </a:lnTo>
                <a:lnTo>
                  <a:pt x="10287" y="5270"/>
                </a:lnTo>
                <a:lnTo>
                  <a:pt x="17475" y="4343"/>
                </a:lnTo>
                <a:lnTo>
                  <a:pt x="25006" y="2895"/>
                </a:lnTo>
                <a:lnTo>
                  <a:pt x="26746" y="3479"/>
                </a:lnTo>
                <a:lnTo>
                  <a:pt x="21513" y="5803"/>
                </a:lnTo>
                <a:lnTo>
                  <a:pt x="17449" y="6972"/>
                </a:lnTo>
                <a:lnTo>
                  <a:pt x="20345" y="6388"/>
                </a:lnTo>
                <a:lnTo>
                  <a:pt x="15113" y="9296"/>
                </a:lnTo>
                <a:lnTo>
                  <a:pt x="22682" y="7556"/>
                </a:lnTo>
                <a:lnTo>
                  <a:pt x="31394" y="3479"/>
                </a:lnTo>
                <a:lnTo>
                  <a:pt x="31394" y="1739"/>
                </a:lnTo>
                <a:lnTo>
                  <a:pt x="23253" y="2324"/>
                </a:lnTo>
                <a:lnTo>
                  <a:pt x="25577" y="1155"/>
                </a:lnTo>
                <a:lnTo>
                  <a:pt x="29070" y="571"/>
                </a:lnTo>
                <a:lnTo>
                  <a:pt x="3139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21088" y="88654"/>
            <a:ext cx="9525" cy="3810"/>
          </a:xfrm>
          <a:custGeom>
            <a:avLst/>
            <a:gdLst/>
            <a:ahLst/>
            <a:cxnLst/>
            <a:rect l="l" t="t" r="r" b="b"/>
            <a:pathLst>
              <a:path w="9525" h="3809">
                <a:moveTo>
                  <a:pt x="9302" y="3488"/>
                </a:moveTo>
                <a:lnTo>
                  <a:pt x="6395" y="3488"/>
                </a:lnTo>
                <a:lnTo>
                  <a:pt x="2907" y="2907"/>
                </a:lnTo>
                <a:lnTo>
                  <a:pt x="0" y="2907"/>
                </a:lnTo>
                <a:lnTo>
                  <a:pt x="0" y="0"/>
                </a:lnTo>
                <a:lnTo>
                  <a:pt x="2325" y="2907"/>
                </a:lnTo>
                <a:lnTo>
                  <a:pt x="9302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70508" y="698554"/>
            <a:ext cx="13970" cy="3810"/>
          </a:xfrm>
          <a:custGeom>
            <a:avLst/>
            <a:gdLst/>
            <a:ahLst/>
            <a:cxnLst/>
            <a:rect l="l" t="t" r="r" b="b"/>
            <a:pathLst>
              <a:path w="13970" h="3809">
                <a:moveTo>
                  <a:pt x="3488" y="3488"/>
                </a:moveTo>
                <a:lnTo>
                  <a:pt x="0" y="2907"/>
                </a:lnTo>
                <a:lnTo>
                  <a:pt x="12209" y="0"/>
                </a:lnTo>
                <a:lnTo>
                  <a:pt x="13953" y="581"/>
                </a:lnTo>
                <a:lnTo>
                  <a:pt x="6976" y="2907"/>
                </a:lnTo>
                <a:lnTo>
                  <a:pt x="3488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84465" y="1011353"/>
            <a:ext cx="5080" cy="5715"/>
          </a:xfrm>
          <a:custGeom>
            <a:avLst/>
            <a:gdLst/>
            <a:ahLst/>
            <a:cxnLst/>
            <a:rect l="l" t="t" r="r" b="b"/>
            <a:pathLst>
              <a:path w="5079" h="5715">
                <a:moveTo>
                  <a:pt x="0" y="5232"/>
                </a:moveTo>
                <a:lnTo>
                  <a:pt x="2325" y="0"/>
                </a:lnTo>
                <a:lnTo>
                  <a:pt x="3488" y="581"/>
                </a:lnTo>
                <a:lnTo>
                  <a:pt x="4651" y="1744"/>
                </a:lnTo>
                <a:lnTo>
                  <a:pt x="2907" y="2325"/>
                </a:lnTo>
                <a:lnTo>
                  <a:pt x="1744" y="4069"/>
                </a:lnTo>
                <a:lnTo>
                  <a:pt x="0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15851" y="859027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1739" y="1168"/>
                </a:moveTo>
                <a:lnTo>
                  <a:pt x="584" y="1752"/>
                </a:lnTo>
                <a:lnTo>
                  <a:pt x="0" y="2324"/>
                </a:lnTo>
                <a:lnTo>
                  <a:pt x="1739" y="1168"/>
                </a:lnTo>
                <a:close/>
              </a:path>
              <a:path w="33654" h="45719">
                <a:moveTo>
                  <a:pt x="3492" y="0"/>
                </a:moveTo>
                <a:lnTo>
                  <a:pt x="2908" y="0"/>
                </a:lnTo>
                <a:lnTo>
                  <a:pt x="1739" y="1168"/>
                </a:lnTo>
                <a:lnTo>
                  <a:pt x="2908" y="584"/>
                </a:lnTo>
                <a:lnTo>
                  <a:pt x="3492" y="584"/>
                </a:lnTo>
                <a:lnTo>
                  <a:pt x="3492" y="0"/>
                </a:lnTo>
                <a:close/>
              </a:path>
              <a:path w="33654" h="45719">
                <a:moveTo>
                  <a:pt x="33464" y="44107"/>
                </a:moveTo>
                <a:lnTo>
                  <a:pt x="31978" y="45351"/>
                </a:lnTo>
                <a:lnTo>
                  <a:pt x="33134" y="44767"/>
                </a:lnTo>
                <a:lnTo>
                  <a:pt x="33464" y="441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88535" y="1012516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09">
                <a:moveTo>
                  <a:pt x="1744" y="3488"/>
                </a:moveTo>
                <a:lnTo>
                  <a:pt x="581" y="1744"/>
                </a:lnTo>
                <a:lnTo>
                  <a:pt x="0" y="581"/>
                </a:lnTo>
                <a:lnTo>
                  <a:pt x="1744" y="0"/>
                </a:lnTo>
                <a:lnTo>
                  <a:pt x="2907" y="0"/>
                </a:lnTo>
                <a:lnTo>
                  <a:pt x="2907" y="2325"/>
                </a:lnTo>
                <a:lnTo>
                  <a:pt x="1744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03649" y="835186"/>
            <a:ext cx="11430" cy="5715"/>
          </a:xfrm>
          <a:custGeom>
            <a:avLst/>
            <a:gdLst/>
            <a:ahLst/>
            <a:cxnLst/>
            <a:rect l="l" t="t" r="r" b="b"/>
            <a:pathLst>
              <a:path w="11429" h="5715">
                <a:moveTo>
                  <a:pt x="2907" y="5232"/>
                </a:moveTo>
                <a:lnTo>
                  <a:pt x="0" y="581"/>
                </a:lnTo>
                <a:lnTo>
                  <a:pt x="4651" y="3488"/>
                </a:lnTo>
                <a:lnTo>
                  <a:pt x="11046" y="0"/>
                </a:lnTo>
                <a:lnTo>
                  <a:pt x="5232" y="3488"/>
                </a:lnTo>
                <a:lnTo>
                  <a:pt x="2907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02496" y="187494"/>
            <a:ext cx="13970" cy="3175"/>
          </a:xfrm>
          <a:custGeom>
            <a:avLst/>
            <a:gdLst/>
            <a:ahLst/>
            <a:cxnLst/>
            <a:rect l="l" t="t" r="r" b="b"/>
            <a:pathLst>
              <a:path w="13970" h="3175">
                <a:moveTo>
                  <a:pt x="13953" y="2907"/>
                </a:moveTo>
                <a:lnTo>
                  <a:pt x="1162" y="2325"/>
                </a:lnTo>
                <a:lnTo>
                  <a:pt x="0" y="1162"/>
                </a:lnTo>
                <a:lnTo>
                  <a:pt x="6976" y="0"/>
                </a:lnTo>
                <a:lnTo>
                  <a:pt x="10465" y="581"/>
                </a:lnTo>
                <a:lnTo>
                  <a:pt x="13953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98995" y="439245"/>
            <a:ext cx="6985" cy="2540"/>
          </a:xfrm>
          <a:custGeom>
            <a:avLst/>
            <a:gdLst/>
            <a:ahLst/>
            <a:cxnLst/>
            <a:rect l="l" t="t" r="r" b="b"/>
            <a:pathLst>
              <a:path w="6985" h="2540">
                <a:moveTo>
                  <a:pt x="0" y="2325"/>
                </a:moveTo>
                <a:lnTo>
                  <a:pt x="4069" y="0"/>
                </a:lnTo>
                <a:lnTo>
                  <a:pt x="6976" y="0"/>
                </a:lnTo>
                <a:lnTo>
                  <a:pt x="3488" y="1744"/>
                </a:lnTo>
                <a:lnTo>
                  <a:pt x="0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21683" y="119469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10465" y="2907"/>
                </a:moveTo>
                <a:lnTo>
                  <a:pt x="7558" y="581"/>
                </a:lnTo>
                <a:lnTo>
                  <a:pt x="0" y="581"/>
                </a:lnTo>
                <a:lnTo>
                  <a:pt x="2907" y="0"/>
                </a:lnTo>
                <a:lnTo>
                  <a:pt x="9302" y="0"/>
                </a:lnTo>
                <a:lnTo>
                  <a:pt x="10465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267617" y="572388"/>
            <a:ext cx="1905" cy="5080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162" y="4651"/>
                </a:moveTo>
                <a:lnTo>
                  <a:pt x="0" y="0"/>
                </a:lnTo>
                <a:lnTo>
                  <a:pt x="1162" y="1162"/>
                </a:lnTo>
                <a:lnTo>
                  <a:pt x="1744" y="2907"/>
                </a:lnTo>
                <a:lnTo>
                  <a:pt x="1162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99576" y="449710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581" y="2907"/>
                </a:moveTo>
                <a:lnTo>
                  <a:pt x="0" y="1744"/>
                </a:lnTo>
                <a:lnTo>
                  <a:pt x="1744" y="0"/>
                </a:lnTo>
                <a:lnTo>
                  <a:pt x="581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239709" y="36909"/>
            <a:ext cx="8255" cy="4445"/>
          </a:xfrm>
          <a:custGeom>
            <a:avLst/>
            <a:gdLst/>
            <a:ahLst/>
            <a:cxnLst/>
            <a:rect l="l" t="t" r="r" b="b"/>
            <a:pathLst>
              <a:path w="8254" h="4445">
                <a:moveTo>
                  <a:pt x="0" y="4069"/>
                </a:moveTo>
                <a:lnTo>
                  <a:pt x="5232" y="0"/>
                </a:lnTo>
                <a:lnTo>
                  <a:pt x="8139" y="581"/>
                </a:lnTo>
                <a:lnTo>
                  <a:pt x="0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73431" y="586342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4">
                <a:moveTo>
                  <a:pt x="0" y="6395"/>
                </a:moveTo>
                <a:lnTo>
                  <a:pt x="2325" y="2907"/>
                </a:lnTo>
                <a:lnTo>
                  <a:pt x="4651" y="0"/>
                </a:lnTo>
                <a:lnTo>
                  <a:pt x="2325" y="5232"/>
                </a:lnTo>
                <a:lnTo>
                  <a:pt x="1162" y="5814"/>
                </a:lnTo>
                <a:lnTo>
                  <a:pt x="581" y="5814"/>
                </a:lnTo>
                <a:lnTo>
                  <a:pt x="0" y="63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11223" y="275869"/>
            <a:ext cx="11430" cy="5080"/>
          </a:xfrm>
          <a:custGeom>
            <a:avLst/>
            <a:gdLst/>
            <a:ahLst/>
            <a:cxnLst/>
            <a:rect l="l" t="t" r="r" b="b"/>
            <a:pathLst>
              <a:path w="11429" h="5079">
                <a:moveTo>
                  <a:pt x="2325" y="4651"/>
                </a:moveTo>
                <a:lnTo>
                  <a:pt x="0" y="0"/>
                </a:lnTo>
                <a:lnTo>
                  <a:pt x="3914" y="3395"/>
                </a:lnTo>
                <a:lnTo>
                  <a:pt x="2325" y="4651"/>
                </a:lnTo>
                <a:close/>
              </a:path>
              <a:path w="11429" h="5079">
                <a:moveTo>
                  <a:pt x="4349" y="3395"/>
                </a:moveTo>
                <a:lnTo>
                  <a:pt x="4000" y="3395"/>
                </a:lnTo>
                <a:lnTo>
                  <a:pt x="4651" y="2907"/>
                </a:lnTo>
                <a:lnTo>
                  <a:pt x="8139" y="1744"/>
                </a:lnTo>
                <a:lnTo>
                  <a:pt x="11046" y="1162"/>
                </a:lnTo>
                <a:lnTo>
                  <a:pt x="4349" y="33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641438" y="541573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40">
                <a:moveTo>
                  <a:pt x="1744" y="2325"/>
                </a:moveTo>
                <a:lnTo>
                  <a:pt x="581" y="1744"/>
                </a:lnTo>
                <a:lnTo>
                  <a:pt x="0" y="1162"/>
                </a:lnTo>
                <a:lnTo>
                  <a:pt x="1744" y="0"/>
                </a:lnTo>
                <a:lnTo>
                  <a:pt x="3488" y="0"/>
                </a:lnTo>
                <a:lnTo>
                  <a:pt x="2325" y="1162"/>
                </a:lnTo>
                <a:lnTo>
                  <a:pt x="1744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55970" y="640422"/>
            <a:ext cx="12065" cy="44450"/>
          </a:xfrm>
          <a:custGeom>
            <a:avLst/>
            <a:gdLst/>
            <a:ahLst/>
            <a:cxnLst/>
            <a:rect l="l" t="t" r="r" b="b"/>
            <a:pathLst>
              <a:path w="12064" h="44450">
                <a:moveTo>
                  <a:pt x="3479" y="0"/>
                </a:moveTo>
                <a:lnTo>
                  <a:pt x="0" y="2324"/>
                </a:lnTo>
                <a:lnTo>
                  <a:pt x="2324" y="1739"/>
                </a:lnTo>
                <a:lnTo>
                  <a:pt x="3479" y="584"/>
                </a:lnTo>
                <a:lnTo>
                  <a:pt x="3479" y="0"/>
                </a:lnTo>
                <a:close/>
              </a:path>
              <a:path w="12064" h="44450">
                <a:moveTo>
                  <a:pt x="5232" y="9880"/>
                </a:moveTo>
                <a:lnTo>
                  <a:pt x="2908" y="10464"/>
                </a:lnTo>
                <a:lnTo>
                  <a:pt x="4064" y="10464"/>
                </a:lnTo>
                <a:lnTo>
                  <a:pt x="5232" y="9880"/>
                </a:lnTo>
                <a:close/>
              </a:path>
              <a:path w="12064" h="44450">
                <a:moveTo>
                  <a:pt x="8140" y="44183"/>
                </a:moveTo>
                <a:lnTo>
                  <a:pt x="7556" y="43599"/>
                </a:lnTo>
                <a:lnTo>
                  <a:pt x="6388" y="43599"/>
                </a:lnTo>
                <a:lnTo>
                  <a:pt x="5816" y="44183"/>
                </a:lnTo>
                <a:lnTo>
                  <a:pt x="8140" y="44183"/>
                </a:lnTo>
                <a:close/>
              </a:path>
              <a:path w="12064" h="44450">
                <a:moveTo>
                  <a:pt x="11620" y="42443"/>
                </a:moveTo>
                <a:lnTo>
                  <a:pt x="8712" y="43027"/>
                </a:lnTo>
                <a:lnTo>
                  <a:pt x="6972" y="43027"/>
                </a:lnTo>
                <a:lnTo>
                  <a:pt x="7556" y="43599"/>
                </a:lnTo>
                <a:lnTo>
                  <a:pt x="9296" y="43027"/>
                </a:lnTo>
                <a:lnTo>
                  <a:pt x="10464" y="43027"/>
                </a:lnTo>
                <a:lnTo>
                  <a:pt x="11620" y="4244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03646" y="211913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5">
                <a:moveTo>
                  <a:pt x="2325" y="581"/>
                </a:moveTo>
                <a:lnTo>
                  <a:pt x="0" y="581"/>
                </a:lnTo>
                <a:lnTo>
                  <a:pt x="0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14693" y="501456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70">
                <a:moveTo>
                  <a:pt x="2907" y="1162"/>
                </a:moveTo>
                <a:lnTo>
                  <a:pt x="1162" y="581"/>
                </a:lnTo>
                <a:lnTo>
                  <a:pt x="0" y="0"/>
                </a:lnTo>
                <a:lnTo>
                  <a:pt x="2907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657136" y="628204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0" y="1162"/>
                </a:moveTo>
                <a:lnTo>
                  <a:pt x="0" y="581"/>
                </a:lnTo>
                <a:lnTo>
                  <a:pt x="1162" y="0"/>
                </a:lnTo>
                <a:lnTo>
                  <a:pt x="2325" y="0"/>
                </a:lnTo>
                <a:lnTo>
                  <a:pt x="1162" y="0"/>
                </a:lnTo>
                <a:lnTo>
                  <a:pt x="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599576" y="452618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581"/>
                </a:moveTo>
                <a:lnTo>
                  <a:pt x="581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42019" y="543318"/>
            <a:ext cx="6985" cy="1905"/>
          </a:xfrm>
          <a:custGeom>
            <a:avLst/>
            <a:gdLst/>
            <a:ahLst/>
            <a:cxnLst/>
            <a:rect l="l" t="t" r="r" b="b"/>
            <a:pathLst>
              <a:path w="6985" h="1904">
                <a:moveTo>
                  <a:pt x="0" y="1744"/>
                </a:moveTo>
                <a:lnTo>
                  <a:pt x="581" y="1162"/>
                </a:lnTo>
                <a:lnTo>
                  <a:pt x="1162" y="0"/>
                </a:lnTo>
                <a:lnTo>
                  <a:pt x="2325" y="0"/>
                </a:lnTo>
                <a:lnTo>
                  <a:pt x="4651" y="581"/>
                </a:lnTo>
                <a:lnTo>
                  <a:pt x="6395" y="581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117031" y="220064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39">
                <a:moveTo>
                  <a:pt x="4064" y="1155"/>
                </a:moveTo>
                <a:lnTo>
                  <a:pt x="1155" y="1155"/>
                </a:lnTo>
                <a:lnTo>
                  <a:pt x="0" y="1739"/>
                </a:lnTo>
                <a:lnTo>
                  <a:pt x="4064" y="1739"/>
                </a:lnTo>
                <a:lnTo>
                  <a:pt x="4064" y="1155"/>
                </a:lnTo>
                <a:close/>
              </a:path>
              <a:path w="6350" h="2539">
                <a:moveTo>
                  <a:pt x="4648" y="1739"/>
                </a:moveTo>
                <a:lnTo>
                  <a:pt x="4064" y="1739"/>
                </a:lnTo>
                <a:lnTo>
                  <a:pt x="4648" y="2324"/>
                </a:lnTo>
                <a:lnTo>
                  <a:pt x="4648" y="1739"/>
                </a:lnTo>
                <a:close/>
              </a:path>
              <a:path w="6350" h="2539">
                <a:moveTo>
                  <a:pt x="5803" y="1155"/>
                </a:moveTo>
                <a:lnTo>
                  <a:pt x="5232" y="571"/>
                </a:lnTo>
                <a:lnTo>
                  <a:pt x="4064" y="571"/>
                </a:lnTo>
                <a:lnTo>
                  <a:pt x="2324" y="0"/>
                </a:lnTo>
                <a:lnTo>
                  <a:pt x="2895" y="571"/>
                </a:lnTo>
                <a:lnTo>
                  <a:pt x="3479" y="571"/>
                </a:lnTo>
                <a:lnTo>
                  <a:pt x="4064" y="1155"/>
                </a:lnTo>
                <a:lnTo>
                  <a:pt x="5803" y="115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85044" y="686926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581"/>
                </a:moveTo>
                <a:lnTo>
                  <a:pt x="581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215290" y="509596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3488" y="581"/>
                </a:moveTo>
                <a:lnTo>
                  <a:pt x="581" y="581"/>
                </a:lnTo>
                <a:lnTo>
                  <a:pt x="581" y="0"/>
                </a:lnTo>
                <a:lnTo>
                  <a:pt x="0" y="0"/>
                </a:lnTo>
                <a:lnTo>
                  <a:pt x="2325" y="0"/>
                </a:lnTo>
                <a:lnTo>
                  <a:pt x="3488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26334" y="311916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1162" y="1162"/>
                </a:moveTo>
                <a:lnTo>
                  <a:pt x="0" y="1162"/>
                </a:lnTo>
                <a:lnTo>
                  <a:pt x="581" y="581"/>
                </a:lnTo>
                <a:lnTo>
                  <a:pt x="1744" y="0"/>
                </a:lnTo>
                <a:lnTo>
                  <a:pt x="2325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167033" y="451455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09">
                <a:moveTo>
                  <a:pt x="2325" y="3488"/>
                </a:moveTo>
                <a:lnTo>
                  <a:pt x="0" y="3488"/>
                </a:lnTo>
                <a:lnTo>
                  <a:pt x="1162" y="0"/>
                </a:lnTo>
                <a:lnTo>
                  <a:pt x="2907" y="581"/>
                </a:lnTo>
                <a:lnTo>
                  <a:pt x="4069" y="1744"/>
                </a:lnTo>
                <a:lnTo>
                  <a:pt x="2325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21683" y="275287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1162" y="581"/>
                </a:moveTo>
                <a:lnTo>
                  <a:pt x="2907" y="0"/>
                </a:lnTo>
                <a:lnTo>
                  <a:pt x="4651" y="0"/>
                </a:lnTo>
                <a:lnTo>
                  <a:pt x="0" y="581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162382" y="449129"/>
            <a:ext cx="6350" cy="3175"/>
          </a:xfrm>
          <a:custGeom>
            <a:avLst/>
            <a:gdLst/>
            <a:ahLst/>
            <a:cxnLst/>
            <a:rect l="l" t="t" r="r" b="b"/>
            <a:pathLst>
              <a:path w="6350" h="3175">
                <a:moveTo>
                  <a:pt x="5814" y="2907"/>
                </a:moveTo>
                <a:lnTo>
                  <a:pt x="4069" y="2325"/>
                </a:lnTo>
                <a:lnTo>
                  <a:pt x="0" y="2325"/>
                </a:lnTo>
                <a:lnTo>
                  <a:pt x="5814" y="0"/>
                </a:lnTo>
                <a:lnTo>
                  <a:pt x="5814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40888" y="50281"/>
            <a:ext cx="12700" cy="8890"/>
          </a:xfrm>
          <a:custGeom>
            <a:avLst/>
            <a:gdLst/>
            <a:ahLst/>
            <a:cxnLst/>
            <a:rect l="l" t="t" r="r" b="b"/>
            <a:pathLst>
              <a:path w="12700" h="8890">
                <a:moveTo>
                  <a:pt x="5814" y="8721"/>
                </a:moveTo>
                <a:lnTo>
                  <a:pt x="0" y="3488"/>
                </a:lnTo>
                <a:lnTo>
                  <a:pt x="12209" y="4069"/>
                </a:lnTo>
                <a:lnTo>
                  <a:pt x="11628" y="5232"/>
                </a:lnTo>
                <a:lnTo>
                  <a:pt x="11628" y="6976"/>
                </a:lnTo>
                <a:lnTo>
                  <a:pt x="6395" y="0"/>
                </a:lnTo>
                <a:lnTo>
                  <a:pt x="5814" y="87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72850" y="106097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5">
                <a:moveTo>
                  <a:pt x="0" y="1744"/>
                </a:moveTo>
                <a:lnTo>
                  <a:pt x="4069" y="0"/>
                </a:lnTo>
                <a:lnTo>
                  <a:pt x="1744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50172" y="939840"/>
            <a:ext cx="4445" cy="7620"/>
          </a:xfrm>
          <a:custGeom>
            <a:avLst/>
            <a:gdLst/>
            <a:ahLst/>
            <a:cxnLst/>
            <a:rect l="l" t="t" r="r" b="b"/>
            <a:pathLst>
              <a:path w="4445" h="7619">
                <a:moveTo>
                  <a:pt x="3488" y="7558"/>
                </a:moveTo>
                <a:lnTo>
                  <a:pt x="2325" y="5814"/>
                </a:lnTo>
                <a:lnTo>
                  <a:pt x="1162" y="3488"/>
                </a:lnTo>
                <a:lnTo>
                  <a:pt x="0" y="0"/>
                </a:lnTo>
                <a:lnTo>
                  <a:pt x="4069" y="4651"/>
                </a:lnTo>
                <a:lnTo>
                  <a:pt x="4069" y="5814"/>
                </a:lnTo>
                <a:lnTo>
                  <a:pt x="3488" y="6976"/>
                </a:lnTo>
                <a:lnTo>
                  <a:pt x="3488" y="75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84478" y="196215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1744" y="0"/>
                </a:moveTo>
                <a:lnTo>
                  <a:pt x="581" y="0"/>
                </a:lnTo>
                <a:lnTo>
                  <a:pt x="0" y="581"/>
                </a:lnTo>
                <a:lnTo>
                  <a:pt x="581" y="581"/>
                </a:lnTo>
                <a:lnTo>
                  <a:pt x="174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342619" y="485177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744" y="1162"/>
                </a:moveTo>
                <a:lnTo>
                  <a:pt x="581" y="1162"/>
                </a:lnTo>
                <a:lnTo>
                  <a:pt x="0" y="581"/>
                </a:lnTo>
                <a:lnTo>
                  <a:pt x="581" y="0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957144" y="759603"/>
            <a:ext cx="8890" cy="6350"/>
          </a:xfrm>
          <a:custGeom>
            <a:avLst/>
            <a:gdLst/>
            <a:ahLst/>
            <a:cxnLst/>
            <a:rect l="l" t="t" r="r" b="b"/>
            <a:pathLst>
              <a:path w="8889" h="6350">
                <a:moveTo>
                  <a:pt x="4651" y="5814"/>
                </a:moveTo>
                <a:lnTo>
                  <a:pt x="0" y="2907"/>
                </a:lnTo>
                <a:lnTo>
                  <a:pt x="8721" y="0"/>
                </a:lnTo>
                <a:lnTo>
                  <a:pt x="4651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339131" y="500293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744" y="1162"/>
                </a:moveTo>
                <a:lnTo>
                  <a:pt x="1162" y="1162"/>
                </a:lnTo>
                <a:lnTo>
                  <a:pt x="0" y="0"/>
                </a:lnTo>
                <a:lnTo>
                  <a:pt x="581" y="581"/>
                </a:lnTo>
                <a:lnTo>
                  <a:pt x="1162" y="581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51345" y="464827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162" y="1162"/>
                </a:moveTo>
                <a:lnTo>
                  <a:pt x="0" y="0"/>
                </a:lnTo>
                <a:lnTo>
                  <a:pt x="1162" y="581"/>
                </a:lnTo>
                <a:lnTo>
                  <a:pt x="1744" y="581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057146" y="884024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1162" y="581"/>
                </a:moveTo>
                <a:lnTo>
                  <a:pt x="581" y="581"/>
                </a:lnTo>
                <a:lnTo>
                  <a:pt x="0" y="0"/>
                </a:lnTo>
                <a:lnTo>
                  <a:pt x="3488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71687" y="97957"/>
            <a:ext cx="3175" cy="3175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907"/>
                </a:moveTo>
                <a:lnTo>
                  <a:pt x="2907" y="0"/>
                </a:lnTo>
                <a:lnTo>
                  <a:pt x="2907" y="581"/>
                </a:lnTo>
                <a:lnTo>
                  <a:pt x="1744" y="1744"/>
                </a:lnTo>
                <a:lnTo>
                  <a:pt x="0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240291" y="17722"/>
            <a:ext cx="6350" cy="3175"/>
          </a:xfrm>
          <a:custGeom>
            <a:avLst/>
            <a:gdLst/>
            <a:ahLst/>
            <a:cxnLst/>
            <a:rect l="l" t="t" r="r" b="b"/>
            <a:pathLst>
              <a:path w="6350" h="3175">
                <a:moveTo>
                  <a:pt x="581" y="2907"/>
                </a:moveTo>
                <a:lnTo>
                  <a:pt x="0" y="2325"/>
                </a:lnTo>
                <a:lnTo>
                  <a:pt x="581" y="1162"/>
                </a:lnTo>
                <a:lnTo>
                  <a:pt x="1744" y="1162"/>
                </a:lnTo>
                <a:lnTo>
                  <a:pt x="4069" y="581"/>
                </a:lnTo>
                <a:lnTo>
                  <a:pt x="5814" y="0"/>
                </a:lnTo>
                <a:lnTo>
                  <a:pt x="581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981563" y="811929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80">
                <a:moveTo>
                  <a:pt x="2325" y="4651"/>
                </a:moveTo>
                <a:lnTo>
                  <a:pt x="0" y="4069"/>
                </a:lnTo>
                <a:lnTo>
                  <a:pt x="0" y="0"/>
                </a:lnTo>
                <a:lnTo>
                  <a:pt x="1744" y="581"/>
                </a:lnTo>
                <a:lnTo>
                  <a:pt x="2907" y="1744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238547" y="17141"/>
            <a:ext cx="3810" cy="1905"/>
          </a:xfrm>
          <a:custGeom>
            <a:avLst/>
            <a:gdLst/>
            <a:ahLst/>
            <a:cxnLst/>
            <a:rect l="l" t="t" r="r" b="b"/>
            <a:pathLst>
              <a:path w="3810" h="1904">
                <a:moveTo>
                  <a:pt x="2325" y="1744"/>
                </a:moveTo>
                <a:lnTo>
                  <a:pt x="0" y="1744"/>
                </a:lnTo>
                <a:lnTo>
                  <a:pt x="1744" y="0"/>
                </a:lnTo>
                <a:lnTo>
                  <a:pt x="3488" y="0"/>
                </a:lnTo>
                <a:lnTo>
                  <a:pt x="2907" y="1162"/>
                </a:lnTo>
                <a:lnTo>
                  <a:pt x="2325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90845" y="11"/>
            <a:ext cx="7620" cy="21590"/>
          </a:xfrm>
          <a:custGeom>
            <a:avLst/>
            <a:gdLst/>
            <a:ahLst/>
            <a:cxnLst/>
            <a:rect l="l" t="t" r="r" b="b"/>
            <a:pathLst>
              <a:path w="7620" h="21590">
                <a:moveTo>
                  <a:pt x="1752" y="21209"/>
                </a:moveTo>
                <a:lnTo>
                  <a:pt x="1168" y="20624"/>
                </a:lnTo>
                <a:lnTo>
                  <a:pt x="0" y="20624"/>
                </a:lnTo>
                <a:lnTo>
                  <a:pt x="1752" y="21209"/>
                </a:lnTo>
                <a:close/>
              </a:path>
              <a:path w="7620" h="21590">
                <a:moveTo>
                  <a:pt x="6400" y="2019"/>
                </a:moveTo>
                <a:lnTo>
                  <a:pt x="3225" y="0"/>
                </a:lnTo>
                <a:lnTo>
                  <a:pt x="114" y="0"/>
                </a:lnTo>
                <a:lnTo>
                  <a:pt x="6400" y="2019"/>
                </a:lnTo>
                <a:close/>
              </a:path>
              <a:path w="7620" h="21590">
                <a:moveTo>
                  <a:pt x="7556" y="4927"/>
                </a:moveTo>
                <a:lnTo>
                  <a:pt x="6400" y="3759"/>
                </a:lnTo>
                <a:lnTo>
                  <a:pt x="6985" y="3175"/>
                </a:lnTo>
                <a:lnTo>
                  <a:pt x="4076" y="2019"/>
                </a:lnTo>
                <a:lnTo>
                  <a:pt x="6400" y="4343"/>
                </a:lnTo>
                <a:lnTo>
                  <a:pt x="7556" y="492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62631" y="739253"/>
            <a:ext cx="7620" cy="3810"/>
          </a:xfrm>
          <a:custGeom>
            <a:avLst/>
            <a:gdLst/>
            <a:ahLst/>
            <a:cxnLst/>
            <a:rect l="l" t="t" r="r" b="b"/>
            <a:pathLst>
              <a:path w="7620" h="3809">
                <a:moveTo>
                  <a:pt x="0" y="3329"/>
                </a:moveTo>
                <a:lnTo>
                  <a:pt x="5549" y="0"/>
                </a:lnTo>
                <a:lnTo>
                  <a:pt x="6421" y="1744"/>
                </a:lnTo>
                <a:lnTo>
                  <a:pt x="3804" y="1744"/>
                </a:lnTo>
                <a:lnTo>
                  <a:pt x="0" y="3329"/>
                </a:lnTo>
                <a:close/>
              </a:path>
              <a:path w="7620" h="3809">
                <a:moveTo>
                  <a:pt x="7293" y="3488"/>
                </a:moveTo>
                <a:lnTo>
                  <a:pt x="3804" y="1744"/>
                </a:lnTo>
                <a:lnTo>
                  <a:pt x="6421" y="1744"/>
                </a:lnTo>
                <a:lnTo>
                  <a:pt x="7214" y="3329"/>
                </a:lnTo>
                <a:lnTo>
                  <a:pt x="7293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517043" y="58421"/>
            <a:ext cx="3810" cy="2540"/>
          </a:xfrm>
          <a:custGeom>
            <a:avLst/>
            <a:gdLst/>
            <a:ahLst/>
            <a:cxnLst/>
            <a:rect l="l" t="t" r="r" b="b"/>
            <a:pathLst>
              <a:path w="3809" h="2540">
                <a:moveTo>
                  <a:pt x="1744" y="2325"/>
                </a:moveTo>
                <a:lnTo>
                  <a:pt x="0" y="1744"/>
                </a:lnTo>
                <a:lnTo>
                  <a:pt x="581" y="581"/>
                </a:lnTo>
                <a:lnTo>
                  <a:pt x="1162" y="0"/>
                </a:lnTo>
                <a:lnTo>
                  <a:pt x="2907" y="0"/>
                </a:lnTo>
                <a:lnTo>
                  <a:pt x="3488" y="581"/>
                </a:lnTo>
                <a:lnTo>
                  <a:pt x="1744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587441" y="4939"/>
            <a:ext cx="12700" cy="20320"/>
          </a:xfrm>
          <a:custGeom>
            <a:avLst/>
            <a:gdLst/>
            <a:ahLst/>
            <a:cxnLst/>
            <a:rect l="l" t="t" r="r" b="b"/>
            <a:pathLst>
              <a:path w="12700" h="20320">
                <a:moveTo>
                  <a:pt x="9804" y="19761"/>
                </a:moveTo>
                <a:lnTo>
                  <a:pt x="8064" y="17437"/>
                </a:lnTo>
                <a:lnTo>
                  <a:pt x="5156" y="16281"/>
                </a:lnTo>
                <a:lnTo>
                  <a:pt x="5905" y="17399"/>
                </a:lnTo>
                <a:lnTo>
                  <a:pt x="2895" y="17805"/>
                </a:lnTo>
                <a:lnTo>
                  <a:pt x="0" y="18326"/>
                </a:lnTo>
                <a:lnTo>
                  <a:pt x="1079" y="19761"/>
                </a:lnTo>
                <a:lnTo>
                  <a:pt x="2247" y="19189"/>
                </a:lnTo>
                <a:lnTo>
                  <a:pt x="9804" y="19761"/>
                </a:lnTo>
                <a:close/>
              </a:path>
              <a:path w="12700" h="20320">
                <a:moveTo>
                  <a:pt x="12128" y="584"/>
                </a:moveTo>
                <a:lnTo>
                  <a:pt x="11544" y="584"/>
                </a:lnTo>
                <a:lnTo>
                  <a:pt x="10960" y="0"/>
                </a:lnTo>
                <a:lnTo>
                  <a:pt x="10388" y="0"/>
                </a:lnTo>
                <a:lnTo>
                  <a:pt x="11544" y="1155"/>
                </a:lnTo>
                <a:lnTo>
                  <a:pt x="12128" y="58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41435" y="157842"/>
            <a:ext cx="8890" cy="3175"/>
          </a:xfrm>
          <a:custGeom>
            <a:avLst/>
            <a:gdLst/>
            <a:ahLst/>
            <a:cxnLst/>
            <a:rect l="l" t="t" r="r" b="b"/>
            <a:pathLst>
              <a:path w="8889" h="3175">
                <a:moveTo>
                  <a:pt x="8721" y="2907"/>
                </a:moveTo>
                <a:lnTo>
                  <a:pt x="2325" y="2907"/>
                </a:lnTo>
                <a:lnTo>
                  <a:pt x="0" y="0"/>
                </a:lnTo>
                <a:lnTo>
                  <a:pt x="8721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653647" y="-301"/>
            <a:ext cx="27305" cy="15240"/>
          </a:xfrm>
          <a:custGeom>
            <a:avLst/>
            <a:gdLst/>
            <a:ahLst/>
            <a:cxnLst/>
            <a:rect l="l" t="t" r="r" b="b"/>
            <a:pathLst>
              <a:path w="27304" h="15240">
                <a:moveTo>
                  <a:pt x="26163" y="12209"/>
                </a:moveTo>
                <a:lnTo>
                  <a:pt x="15116" y="12209"/>
                </a:lnTo>
                <a:lnTo>
                  <a:pt x="20930" y="11628"/>
                </a:lnTo>
                <a:lnTo>
                  <a:pt x="19768" y="9884"/>
                </a:lnTo>
                <a:lnTo>
                  <a:pt x="12345" y="6868"/>
                </a:lnTo>
                <a:lnTo>
                  <a:pt x="8793" y="4942"/>
                </a:lnTo>
                <a:lnTo>
                  <a:pt x="5786" y="3016"/>
                </a:lnTo>
                <a:lnTo>
                  <a:pt x="0" y="0"/>
                </a:lnTo>
                <a:lnTo>
                  <a:pt x="8348" y="1453"/>
                </a:lnTo>
                <a:lnTo>
                  <a:pt x="15770" y="3779"/>
                </a:lnTo>
                <a:lnTo>
                  <a:pt x="21993" y="6540"/>
                </a:lnTo>
                <a:lnTo>
                  <a:pt x="23744" y="7558"/>
                </a:lnTo>
                <a:lnTo>
                  <a:pt x="18605" y="7558"/>
                </a:lnTo>
                <a:lnTo>
                  <a:pt x="26163" y="12209"/>
                </a:lnTo>
                <a:close/>
              </a:path>
              <a:path w="27304" h="15240">
                <a:moveTo>
                  <a:pt x="26744" y="9302"/>
                </a:moveTo>
                <a:lnTo>
                  <a:pt x="24419" y="8721"/>
                </a:lnTo>
                <a:lnTo>
                  <a:pt x="21512" y="7558"/>
                </a:lnTo>
                <a:lnTo>
                  <a:pt x="23744" y="7558"/>
                </a:lnTo>
                <a:lnTo>
                  <a:pt x="26744" y="9302"/>
                </a:lnTo>
                <a:close/>
              </a:path>
              <a:path w="27304" h="15240">
                <a:moveTo>
                  <a:pt x="13953" y="11628"/>
                </a:moveTo>
                <a:lnTo>
                  <a:pt x="13759" y="11628"/>
                </a:lnTo>
                <a:lnTo>
                  <a:pt x="11046" y="10465"/>
                </a:lnTo>
                <a:lnTo>
                  <a:pt x="13953" y="11628"/>
                </a:lnTo>
                <a:close/>
              </a:path>
              <a:path w="27304" h="15240">
                <a:moveTo>
                  <a:pt x="25000" y="15116"/>
                </a:moveTo>
                <a:lnTo>
                  <a:pt x="15116" y="15116"/>
                </a:lnTo>
                <a:lnTo>
                  <a:pt x="7558" y="12791"/>
                </a:lnTo>
                <a:lnTo>
                  <a:pt x="13954" y="11628"/>
                </a:lnTo>
                <a:lnTo>
                  <a:pt x="13759" y="11628"/>
                </a:lnTo>
                <a:lnTo>
                  <a:pt x="15116" y="12209"/>
                </a:lnTo>
                <a:lnTo>
                  <a:pt x="26163" y="12209"/>
                </a:lnTo>
                <a:lnTo>
                  <a:pt x="25000" y="1511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99008" y="20784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581"/>
                </a:moveTo>
                <a:lnTo>
                  <a:pt x="0" y="0"/>
                </a:lnTo>
                <a:lnTo>
                  <a:pt x="581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660624" y="678786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581" y="1162"/>
                </a:moveTo>
                <a:lnTo>
                  <a:pt x="0" y="1162"/>
                </a:lnTo>
                <a:lnTo>
                  <a:pt x="3488" y="0"/>
                </a:lnTo>
                <a:lnTo>
                  <a:pt x="1744" y="581"/>
                </a:lnTo>
                <a:lnTo>
                  <a:pt x="581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136800" y="13652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0"/>
                </a:moveTo>
                <a:lnTo>
                  <a:pt x="1162" y="581"/>
                </a:lnTo>
                <a:lnTo>
                  <a:pt x="1744" y="581"/>
                </a:lnTo>
                <a:lnTo>
                  <a:pt x="1162" y="581"/>
                </a:lnTo>
                <a:lnTo>
                  <a:pt x="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621668" y="861935"/>
            <a:ext cx="8890" cy="8255"/>
          </a:xfrm>
          <a:custGeom>
            <a:avLst/>
            <a:gdLst/>
            <a:ahLst/>
            <a:cxnLst/>
            <a:rect l="l" t="t" r="r" b="b"/>
            <a:pathLst>
              <a:path w="8889" h="8255">
                <a:moveTo>
                  <a:pt x="1943" y="2514"/>
                </a:moveTo>
                <a:lnTo>
                  <a:pt x="1155" y="2908"/>
                </a:lnTo>
                <a:lnTo>
                  <a:pt x="0" y="4076"/>
                </a:lnTo>
                <a:lnTo>
                  <a:pt x="1943" y="2514"/>
                </a:lnTo>
                <a:close/>
              </a:path>
              <a:path w="8889" h="8255">
                <a:moveTo>
                  <a:pt x="8712" y="0"/>
                </a:moveTo>
                <a:lnTo>
                  <a:pt x="5232" y="0"/>
                </a:lnTo>
                <a:lnTo>
                  <a:pt x="2908" y="1739"/>
                </a:lnTo>
                <a:lnTo>
                  <a:pt x="4483" y="1930"/>
                </a:lnTo>
                <a:lnTo>
                  <a:pt x="3340" y="4940"/>
                </a:lnTo>
                <a:lnTo>
                  <a:pt x="2413" y="7962"/>
                </a:lnTo>
                <a:lnTo>
                  <a:pt x="4648" y="8140"/>
                </a:lnTo>
                <a:lnTo>
                  <a:pt x="4064" y="6400"/>
                </a:lnTo>
                <a:lnTo>
                  <a:pt x="8712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38544" y="18885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5">
                <a:moveTo>
                  <a:pt x="2907" y="581"/>
                </a:moveTo>
                <a:lnTo>
                  <a:pt x="2325" y="581"/>
                </a:lnTo>
                <a:lnTo>
                  <a:pt x="0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756557" y="985771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4">
                <a:moveTo>
                  <a:pt x="0" y="6976"/>
                </a:moveTo>
                <a:lnTo>
                  <a:pt x="5232" y="0"/>
                </a:lnTo>
                <a:lnTo>
                  <a:pt x="4069" y="6395"/>
                </a:lnTo>
                <a:lnTo>
                  <a:pt x="0" y="697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975167" y="808441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09">
                <a:moveTo>
                  <a:pt x="5814" y="3488"/>
                </a:moveTo>
                <a:lnTo>
                  <a:pt x="4651" y="2907"/>
                </a:lnTo>
                <a:lnTo>
                  <a:pt x="0" y="2907"/>
                </a:lnTo>
                <a:lnTo>
                  <a:pt x="5232" y="0"/>
                </a:lnTo>
                <a:lnTo>
                  <a:pt x="5814" y="1744"/>
                </a:lnTo>
                <a:lnTo>
                  <a:pt x="5814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54810" y="675879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5">
                <a:moveTo>
                  <a:pt x="2907" y="5232"/>
                </a:moveTo>
                <a:lnTo>
                  <a:pt x="0" y="4651"/>
                </a:lnTo>
                <a:lnTo>
                  <a:pt x="6976" y="1162"/>
                </a:lnTo>
                <a:lnTo>
                  <a:pt x="7558" y="0"/>
                </a:lnTo>
                <a:lnTo>
                  <a:pt x="9166" y="308"/>
                </a:lnTo>
                <a:lnTo>
                  <a:pt x="6904" y="2035"/>
                </a:lnTo>
                <a:lnTo>
                  <a:pt x="4533" y="3761"/>
                </a:lnTo>
                <a:lnTo>
                  <a:pt x="5814" y="4069"/>
                </a:lnTo>
                <a:lnTo>
                  <a:pt x="2907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126334" y="859024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1162" y="2325"/>
                </a:moveTo>
                <a:lnTo>
                  <a:pt x="0" y="1744"/>
                </a:lnTo>
                <a:lnTo>
                  <a:pt x="2325" y="0"/>
                </a:lnTo>
                <a:lnTo>
                  <a:pt x="1162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4253" y="473548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907" y="581"/>
                </a:moveTo>
                <a:lnTo>
                  <a:pt x="0" y="0"/>
                </a:lnTo>
                <a:lnTo>
                  <a:pt x="2907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579808" y="834605"/>
            <a:ext cx="34290" cy="22860"/>
          </a:xfrm>
          <a:custGeom>
            <a:avLst/>
            <a:gdLst/>
            <a:ahLst/>
            <a:cxnLst/>
            <a:rect l="l" t="t" r="r" b="b"/>
            <a:pathLst>
              <a:path w="34289" h="22859">
                <a:moveTo>
                  <a:pt x="20345" y="584"/>
                </a:moveTo>
                <a:lnTo>
                  <a:pt x="16268" y="0"/>
                </a:lnTo>
                <a:lnTo>
                  <a:pt x="13360" y="1168"/>
                </a:lnTo>
                <a:lnTo>
                  <a:pt x="6972" y="5816"/>
                </a:lnTo>
                <a:lnTo>
                  <a:pt x="9296" y="6400"/>
                </a:lnTo>
                <a:lnTo>
                  <a:pt x="20345" y="584"/>
                </a:lnTo>
                <a:close/>
              </a:path>
              <a:path w="34289" h="22859">
                <a:moveTo>
                  <a:pt x="27901" y="9309"/>
                </a:moveTo>
                <a:lnTo>
                  <a:pt x="21945" y="11887"/>
                </a:lnTo>
                <a:lnTo>
                  <a:pt x="18592" y="12941"/>
                </a:lnTo>
                <a:lnTo>
                  <a:pt x="14820" y="14211"/>
                </a:lnTo>
                <a:lnTo>
                  <a:pt x="7556" y="17449"/>
                </a:lnTo>
                <a:lnTo>
                  <a:pt x="5232" y="16865"/>
                </a:lnTo>
                <a:lnTo>
                  <a:pt x="9296" y="12801"/>
                </a:lnTo>
                <a:lnTo>
                  <a:pt x="13360" y="10464"/>
                </a:lnTo>
                <a:lnTo>
                  <a:pt x="10464" y="11633"/>
                </a:lnTo>
                <a:lnTo>
                  <a:pt x="13944" y="6985"/>
                </a:lnTo>
                <a:lnTo>
                  <a:pt x="6972" y="10464"/>
                </a:lnTo>
                <a:lnTo>
                  <a:pt x="0" y="17449"/>
                </a:lnTo>
                <a:lnTo>
                  <a:pt x="1155" y="20358"/>
                </a:lnTo>
                <a:lnTo>
                  <a:pt x="9880" y="18034"/>
                </a:lnTo>
                <a:lnTo>
                  <a:pt x="8128" y="20358"/>
                </a:lnTo>
                <a:lnTo>
                  <a:pt x="4648" y="21513"/>
                </a:lnTo>
                <a:lnTo>
                  <a:pt x="2895" y="22682"/>
                </a:lnTo>
                <a:lnTo>
                  <a:pt x="8280" y="20916"/>
                </a:lnTo>
                <a:lnTo>
                  <a:pt x="14528" y="18173"/>
                </a:lnTo>
                <a:lnTo>
                  <a:pt x="21209" y="14338"/>
                </a:lnTo>
                <a:lnTo>
                  <a:pt x="27901" y="9309"/>
                </a:lnTo>
                <a:close/>
              </a:path>
              <a:path w="34289" h="22859">
                <a:moveTo>
                  <a:pt x="30226" y="11633"/>
                </a:moveTo>
                <a:lnTo>
                  <a:pt x="29641" y="11049"/>
                </a:lnTo>
                <a:lnTo>
                  <a:pt x="29641" y="10464"/>
                </a:lnTo>
                <a:lnTo>
                  <a:pt x="26733" y="11633"/>
                </a:lnTo>
                <a:lnTo>
                  <a:pt x="30226" y="11633"/>
                </a:lnTo>
                <a:close/>
              </a:path>
              <a:path w="34289" h="22859">
                <a:moveTo>
                  <a:pt x="31965" y="11633"/>
                </a:moveTo>
                <a:lnTo>
                  <a:pt x="30226" y="11633"/>
                </a:lnTo>
                <a:lnTo>
                  <a:pt x="30226" y="12217"/>
                </a:lnTo>
                <a:lnTo>
                  <a:pt x="30810" y="12217"/>
                </a:lnTo>
                <a:lnTo>
                  <a:pt x="31965" y="11633"/>
                </a:lnTo>
                <a:close/>
              </a:path>
              <a:path w="34289" h="22859">
                <a:moveTo>
                  <a:pt x="33718" y="11049"/>
                </a:moveTo>
                <a:lnTo>
                  <a:pt x="32550" y="11049"/>
                </a:lnTo>
                <a:lnTo>
                  <a:pt x="31965" y="11633"/>
                </a:lnTo>
                <a:lnTo>
                  <a:pt x="33718" y="11633"/>
                </a:lnTo>
                <a:lnTo>
                  <a:pt x="33718" y="1104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12391" y="56095"/>
            <a:ext cx="6350" cy="1905"/>
          </a:xfrm>
          <a:custGeom>
            <a:avLst/>
            <a:gdLst/>
            <a:ahLst/>
            <a:cxnLst/>
            <a:rect l="l" t="t" r="r" b="b"/>
            <a:pathLst>
              <a:path w="6350" h="1905">
                <a:moveTo>
                  <a:pt x="5232" y="1744"/>
                </a:moveTo>
                <a:lnTo>
                  <a:pt x="0" y="1744"/>
                </a:lnTo>
                <a:lnTo>
                  <a:pt x="5814" y="0"/>
                </a:lnTo>
                <a:lnTo>
                  <a:pt x="5814" y="581"/>
                </a:lnTo>
                <a:lnTo>
                  <a:pt x="5232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636786" y="565411"/>
            <a:ext cx="8255" cy="1905"/>
          </a:xfrm>
          <a:custGeom>
            <a:avLst/>
            <a:gdLst/>
            <a:ahLst/>
            <a:cxnLst/>
            <a:rect l="l" t="t" r="r" b="b"/>
            <a:pathLst>
              <a:path w="8254" h="1904">
                <a:moveTo>
                  <a:pt x="0" y="1744"/>
                </a:moveTo>
                <a:lnTo>
                  <a:pt x="5232" y="0"/>
                </a:lnTo>
                <a:lnTo>
                  <a:pt x="8139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142614" y="864256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69">
                <a:moveTo>
                  <a:pt x="1162" y="1162"/>
                </a:moveTo>
                <a:lnTo>
                  <a:pt x="581" y="1162"/>
                </a:lnTo>
                <a:lnTo>
                  <a:pt x="0" y="581"/>
                </a:lnTo>
                <a:lnTo>
                  <a:pt x="2325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338549" y="476455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4">
                <a:moveTo>
                  <a:pt x="2907" y="581"/>
                </a:moveTo>
                <a:lnTo>
                  <a:pt x="0" y="581"/>
                </a:lnTo>
                <a:lnTo>
                  <a:pt x="581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66411" y="258431"/>
            <a:ext cx="44450" cy="45085"/>
          </a:xfrm>
          <a:custGeom>
            <a:avLst/>
            <a:gdLst/>
            <a:ahLst/>
            <a:cxnLst/>
            <a:rect l="l" t="t" r="r" b="b"/>
            <a:pathLst>
              <a:path w="44450" h="45085">
                <a:moveTo>
                  <a:pt x="24422" y="1739"/>
                </a:moveTo>
                <a:lnTo>
                  <a:pt x="20358" y="0"/>
                </a:lnTo>
                <a:lnTo>
                  <a:pt x="16865" y="0"/>
                </a:lnTo>
                <a:lnTo>
                  <a:pt x="9893" y="2324"/>
                </a:lnTo>
                <a:lnTo>
                  <a:pt x="11633" y="3492"/>
                </a:lnTo>
                <a:lnTo>
                  <a:pt x="24422" y="1739"/>
                </a:lnTo>
                <a:close/>
              </a:path>
              <a:path w="44450" h="45085">
                <a:moveTo>
                  <a:pt x="28498" y="12204"/>
                </a:moveTo>
                <a:lnTo>
                  <a:pt x="22275" y="12966"/>
                </a:lnTo>
                <a:lnTo>
                  <a:pt x="18834" y="13004"/>
                </a:lnTo>
                <a:lnTo>
                  <a:pt x="14846" y="12941"/>
                </a:lnTo>
                <a:lnTo>
                  <a:pt x="6985" y="13373"/>
                </a:lnTo>
                <a:lnTo>
                  <a:pt x="5232" y="12204"/>
                </a:lnTo>
                <a:lnTo>
                  <a:pt x="9893" y="9309"/>
                </a:lnTo>
                <a:lnTo>
                  <a:pt x="14541" y="8724"/>
                </a:lnTo>
                <a:lnTo>
                  <a:pt x="11049" y="8724"/>
                </a:lnTo>
                <a:lnTo>
                  <a:pt x="16281" y="5232"/>
                </a:lnTo>
                <a:lnTo>
                  <a:pt x="8724" y="6400"/>
                </a:lnTo>
                <a:lnTo>
                  <a:pt x="0" y="11049"/>
                </a:lnTo>
                <a:lnTo>
                  <a:pt x="0" y="13957"/>
                </a:lnTo>
                <a:lnTo>
                  <a:pt x="8724" y="14541"/>
                </a:lnTo>
                <a:lnTo>
                  <a:pt x="6400" y="15697"/>
                </a:lnTo>
                <a:lnTo>
                  <a:pt x="2908" y="16281"/>
                </a:lnTo>
                <a:lnTo>
                  <a:pt x="584" y="16865"/>
                </a:lnTo>
                <a:lnTo>
                  <a:pt x="6172" y="17030"/>
                </a:lnTo>
                <a:lnTo>
                  <a:pt x="13017" y="16497"/>
                </a:lnTo>
                <a:lnTo>
                  <a:pt x="20612" y="14986"/>
                </a:lnTo>
                <a:lnTo>
                  <a:pt x="28498" y="12204"/>
                </a:lnTo>
                <a:close/>
              </a:path>
              <a:path w="44450" h="45085">
                <a:moveTo>
                  <a:pt x="33147" y="16281"/>
                </a:moveTo>
                <a:lnTo>
                  <a:pt x="32562" y="16281"/>
                </a:lnTo>
                <a:lnTo>
                  <a:pt x="31978" y="16865"/>
                </a:lnTo>
                <a:lnTo>
                  <a:pt x="33147" y="16865"/>
                </a:lnTo>
                <a:lnTo>
                  <a:pt x="33147" y="16281"/>
                </a:lnTo>
                <a:close/>
              </a:path>
              <a:path w="44450" h="45085">
                <a:moveTo>
                  <a:pt x="44196" y="38950"/>
                </a:moveTo>
                <a:lnTo>
                  <a:pt x="41287" y="37211"/>
                </a:lnTo>
                <a:lnTo>
                  <a:pt x="37795" y="37795"/>
                </a:lnTo>
                <a:lnTo>
                  <a:pt x="39179" y="38633"/>
                </a:lnTo>
                <a:lnTo>
                  <a:pt x="37071" y="41059"/>
                </a:lnTo>
                <a:lnTo>
                  <a:pt x="35179" y="43599"/>
                </a:lnTo>
                <a:lnTo>
                  <a:pt x="37211" y="44767"/>
                </a:lnTo>
                <a:lnTo>
                  <a:pt x="37795" y="43027"/>
                </a:lnTo>
                <a:lnTo>
                  <a:pt x="44196" y="389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903073" y="617738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581" y="581"/>
                </a:moveTo>
                <a:lnTo>
                  <a:pt x="0" y="1162"/>
                </a:lnTo>
                <a:lnTo>
                  <a:pt x="1162" y="0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944326" y="412508"/>
            <a:ext cx="9525" cy="3810"/>
          </a:xfrm>
          <a:custGeom>
            <a:avLst/>
            <a:gdLst/>
            <a:ahLst/>
            <a:cxnLst/>
            <a:rect l="l" t="t" r="r" b="b"/>
            <a:pathLst>
              <a:path w="9525" h="3809">
                <a:moveTo>
                  <a:pt x="8128" y="2324"/>
                </a:moveTo>
                <a:lnTo>
                  <a:pt x="4648" y="2324"/>
                </a:lnTo>
                <a:lnTo>
                  <a:pt x="0" y="2908"/>
                </a:lnTo>
                <a:lnTo>
                  <a:pt x="3479" y="2908"/>
                </a:lnTo>
                <a:lnTo>
                  <a:pt x="7556" y="3492"/>
                </a:lnTo>
                <a:lnTo>
                  <a:pt x="7556" y="2908"/>
                </a:lnTo>
                <a:lnTo>
                  <a:pt x="8128" y="2324"/>
                </a:lnTo>
                <a:close/>
              </a:path>
              <a:path w="9525" h="3809">
                <a:moveTo>
                  <a:pt x="9296" y="0"/>
                </a:moveTo>
                <a:lnTo>
                  <a:pt x="4648" y="584"/>
                </a:lnTo>
                <a:lnTo>
                  <a:pt x="6388" y="1155"/>
                </a:lnTo>
                <a:lnTo>
                  <a:pt x="8712" y="1155"/>
                </a:lnTo>
                <a:lnTo>
                  <a:pt x="8712" y="584"/>
                </a:lnTo>
                <a:lnTo>
                  <a:pt x="9296" y="584"/>
                </a:lnTo>
                <a:lnTo>
                  <a:pt x="9296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897232" y="195634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0" y="581"/>
                </a:moveTo>
                <a:lnTo>
                  <a:pt x="1744" y="581"/>
                </a:lnTo>
                <a:lnTo>
                  <a:pt x="1744" y="0"/>
                </a:lnTo>
                <a:lnTo>
                  <a:pt x="1162" y="581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936768" y="368313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5">
                <a:moveTo>
                  <a:pt x="3488" y="581"/>
                </a:moveTo>
                <a:lnTo>
                  <a:pt x="0" y="0"/>
                </a:lnTo>
                <a:lnTo>
                  <a:pt x="1744" y="0"/>
                </a:lnTo>
                <a:lnTo>
                  <a:pt x="3488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662369" y="1133450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4">
                <a:moveTo>
                  <a:pt x="0" y="6977"/>
                </a:moveTo>
                <a:lnTo>
                  <a:pt x="1162" y="581"/>
                </a:lnTo>
                <a:lnTo>
                  <a:pt x="5232" y="0"/>
                </a:lnTo>
                <a:lnTo>
                  <a:pt x="0" y="697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029212" y="632855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3488" y="4651"/>
                </a:moveTo>
                <a:lnTo>
                  <a:pt x="0" y="0"/>
                </a:lnTo>
                <a:lnTo>
                  <a:pt x="5231" y="2906"/>
                </a:lnTo>
                <a:lnTo>
                  <a:pt x="3488" y="4651"/>
                </a:lnTo>
                <a:close/>
              </a:path>
              <a:path w="8254" h="5079">
                <a:moveTo>
                  <a:pt x="5233" y="2906"/>
                </a:moveTo>
                <a:lnTo>
                  <a:pt x="5814" y="2325"/>
                </a:lnTo>
                <a:lnTo>
                  <a:pt x="8139" y="581"/>
                </a:lnTo>
                <a:lnTo>
                  <a:pt x="5233" y="290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948396" y="422965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4">
                <a:moveTo>
                  <a:pt x="2325" y="581"/>
                </a:moveTo>
                <a:lnTo>
                  <a:pt x="2325" y="0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937349" y="477618"/>
            <a:ext cx="4445" cy="635"/>
          </a:xfrm>
          <a:custGeom>
            <a:avLst/>
            <a:gdLst/>
            <a:ahLst/>
            <a:cxnLst/>
            <a:rect l="l" t="t" r="r" b="b"/>
            <a:pathLst>
              <a:path w="4445" h="634">
                <a:moveTo>
                  <a:pt x="2907" y="581"/>
                </a:moveTo>
                <a:lnTo>
                  <a:pt x="0" y="0"/>
                </a:lnTo>
                <a:lnTo>
                  <a:pt x="4069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38522" y="20048"/>
            <a:ext cx="4445" cy="2540"/>
          </a:xfrm>
          <a:custGeom>
            <a:avLst/>
            <a:gdLst/>
            <a:ahLst/>
            <a:cxnLst/>
            <a:rect l="l" t="t" r="r" b="b"/>
            <a:pathLst>
              <a:path w="4445" h="2539">
                <a:moveTo>
                  <a:pt x="2907" y="2325"/>
                </a:moveTo>
                <a:lnTo>
                  <a:pt x="0" y="0"/>
                </a:lnTo>
                <a:lnTo>
                  <a:pt x="4069" y="1744"/>
                </a:lnTo>
                <a:lnTo>
                  <a:pt x="2907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27476" y="260171"/>
            <a:ext cx="10160" cy="6350"/>
          </a:xfrm>
          <a:custGeom>
            <a:avLst/>
            <a:gdLst/>
            <a:ahLst/>
            <a:cxnLst/>
            <a:rect l="l" t="t" r="r" b="b"/>
            <a:pathLst>
              <a:path w="10160" h="6350">
                <a:moveTo>
                  <a:pt x="9883" y="5814"/>
                </a:moveTo>
                <a:lnTo>
                  <a:pt x="6395" y="5814"/>
                </a:lnTo>
                <a:lnTo>
                  <a:pt x="3488" y="5232"/>
                </a:lnTo>
                <a:lnTo>
                  <a:pt x="58" y="5232"/>
                </a:lnTo>
                <a:lnTo>
                  <a:pt x="581" y="0"/>
                </a:lnTo>
                <a:lnTo>
                  <a:pt x="2325" y="5232"/>
                </a:lnTo>
                <a:lnTo>
                  <a:pt x="3488" y="5232"/>
                </a:lnTo>
                <a:lnTo>
                  <a:pt x="0" y="5814"/>
                </a:lnTo>
                <a:lnTo>
                  <a:pt x="9883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163518" y="475293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4069" y="4651"/>
                </a:moveTo>
                <a:lnTo>
                  <a:pt x="0" y="2907"/>
                </a:lnTo>
                <a:lnTo>
                  <a:pt x="8139" y="0"/>
                </a:lnTo>
                <a:lnTo>
                  <a:pt x="4069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894897" y="200290"/>
            <a:ext cx="9525" cy="20955"/>
          </a:xfrm>
          <a:custGeom>
            <a:avLst/>
            <a:gdLst/>
            <a:ahLst/>
            <a:cxnLst/>
            <a:rect l="l" t="t" r="r" b="b"/>
            <a:pathLst>
              <a:path w="9525" h="20954">
                <a:moveTo>
                  <a:pt x="6400" y="2324"/>
                </a:moveTo>
                <a:lnTo>
                  <a:pt x="5232" y="1168"/>
                </a:lnTo>
                <a:lnTo>
                  <a:pt x="4648" y="0"/>
                </a:lnTo>
                <a:lnTo>
                  <a:pt x="2908" y="0"/>
                </a:lnTo>
                <a:lnTo>
                  <a:pt x="2324" y="584"/>
                </a:lnTo>
                <a:lnTo>
                  <a:pt x="2324" y="2324"/>
                </a:lnTo>
                <a:lnTo>
                  <a:pt x="4076" y="2908"/>
                </a:lnTo>
                <a:lnTo>
                  <a:pt x="6400" y="2324"/>
                </a:lnTo>
                <a:close/>
              </a:path>
              <a:path w="9525" h="20954">
                <a:moveTo>
                  <a:pt x="9309" y="19773"/>
                </a:moveTo>
                <a:lnTo>
                  <a:pt x="5232" y="16281"/>
                </a:lnTo>
                <a:lnTo>
                  <a:pt x="0" y="20345"/>
                </a:lnTo>
                <a:lnTo>
                  <a:pt x="9309" y="1977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847806" y="-2045"/>
            <a:ext cx="2706370" cy="1272540"/>
          </a:xfrm>
          <a:custGeom>
            <a:avLst/>
            <a:gdLst/>
            <a:ahLst/>
            <a:cxnLst/>
            <a:rect l="l" t="t" r="r" b="b"/>
            <a:pathLst>
              <a:path w="2706370" h="1272540">
                <a:moveTo>
                  <a:pt x="14732" y="52857"/>
                </a:moveTo>
                <a:lnTo>
                  <a:pt x="11049" y="40157"/>
                </a:lnTo>
                <a:lnTo>
                  <a:pt x="13957" y="52857"/>
                </a:lnTo>
                <a:lnTo>
                  <a:pt x="14732" y="52857"/>
                </a:lnTo>
                <a:close/>
              </a:path>
              <a:path w="2706370" h="1272540">
                <a:moveTo>
                  <a:pt x="25006" y="103657"/>
                </a:moveTo>
                <a:lnTo>
                  <a:pt x="18592" y="90919"/>
                </a:lnTo>
                <a:lnTo>
                  <a:pt x="23837" y="103657"/>
                </a:lnTo>
                <a:lnTo>
                  <a:pt x="25006" y="103657"/>
                </a:lnTo>
                <a:close/>
              </a:path>
              <a:path w="2706370" h="1272540">
                <a:moveTo>
                  <a:pt x="33909" y="116357"/>
                </a:moveTo>
                <a:lnTo>
                  <a:pt x="29654" y="103657"/>
                </a:lnTo>
                <a:lnTo>
                  <a:pt x="29654" y="116357"/>
                </a:lnTo>
                <a:lnTo>
                  <a:pt x="33909" y="116357"/>
                </a:lnTo>
                <a:close/>
              </a:path>
              <a:path w="2706370" h="1272540">
                <a:moveTo>
                  <a:pt x="167233" y="586257"/>
                </a:moveTo>
                <a:lnTo>
                  <a:pt x="164820" y="586257"/>
                </a:lnTo>
                <a:lnTo>
                  <a:pt x="159486" y="598678"/>
                </a:lnTo>
                <a:lnTo>
                  <a:pt x="167233" y="586257"/>
                </a:lnTo>
                <a:close/>
              </a:path>
              <a:path w="2706370" h="1272540">
                <a:moveTo>
                  <a:pt x="212217" y="624357"/>
                </a:moveTo>
                <a:lnTo>
                  <a:pt x="212115" y="622236"/>
                </a:lnTo>
                <a:lnTo>
                  <a:pt x="212001" y="619594"/>
                </a:lnTo>
                <a:lnTo>
                  <a:pt x="211899" y="617537"/>
                </a:lnTo>
                <a:lnTo>
                  <a:pt x="211823" y="615886"/>
                </a:lnTo>
                <a:lnTo>
                  <a:pt x="211645" y="611606"/>
                </a:lnTo>
                <a:lnTo>
                  <a:pt x="208724" y="624357"/>
                </a:lnTo>
                <a:lnTo>
                  <a:pt x="212217" y="624357"/>
                </a:lnTo>
                <a:close/>
              </a:path>
              <a:path w="2706370" h="1272540">
                <a:moveTo>
                  <a:pt x="219100" y="675157"/>
                </a:moveTo>
                <a:lnTo>
                  <a:pt x="218859" y="673328"/>
                </a:lnTo>
                <a:lnTo>
                  <a:pt x="218833" y="673100"/>
                </a:lnTo>
                <a:lnTo>
                  <a:pt x="217449" y="662457"/>
                </a:lnTo>
                <a:lnTo>
                  <a:pt x="216865" y="662457"/>
                </a:lnTo>
                <a:lnTo>
                  <a:pt x="215315" y="675157"/>
                </a:lnTo>
                <a:lnTo>
                  <a:pt x="217449" y="675157"/>
                </a:lnTo>
                <a:lnTo>
                  <a:pt x="219100" y="675157"/>
                </a:lnTo>
                <a:close/>
              </a:path>
              <a:path w="2706370" h="1272540">
                <a:moveTo>
                  <a:pt x="236054" y="281457"/>
                </a:moveTo>
                <a:lnTo>
                  <a:pt x="233197" y="268757"/>
                </a:lnTo>
                <a:lnTo>
                  <a:pt x="225475" y="281457"/>
                </a:lnTo>
                <a:lnTo>
                  <a:pt x="236054" y="281457"/>
                </a:lnTo>
                <a:close/>
              </a:path>
              <a:path w="2706370" h="1272540">
                <a:moveTo>
                  <a:pt x="244805" y="268757"/>
                </a:moveTo>
                <a:lnTo>
                  <a:pt x="239560" y="268757"/>
                </a:lnTo>
                <a:lnTo>
                  <a:pt x="236054" y="281457"/>
                </a:lnTo>
                <a:lnTo>
                  <a:pt x="238963" y="281457"/>
                </a:lnTo>
                <a:lnTo>
                  <a:pt x="244805" y="268757"/>
                </a:lnTo>
                <a:close/>
              </a:path>
              <a:path w="2706370" h="1272540">
                <a:moveTo>
                  <a:pt x="248843" y="275018"/>
                </a:moveTo>
                <a:lnTo>
                  <a:pt x="245935" y="275590"/>
                </a:lnTo>
                <a:lnTo>
                  <a:pt x="248843" y="276758"/>
                </a:lnTo>
                <a:lnTo>
                  <a:pt x="248843" y="275018"/>
                </a:lnTo>
                <a:close/>
              </a:path>
              <a:path w="2706370" h="1272540">
                <a:moveTo>
                  <a:pt x="250583" y="276758"/>
                </a:moveTo>
                <a:lnTo>
                  <a:pt x="249428" y="276174"/>
                </a:lnTo>
                <a:lnTo>
                  <a:pt x="248843" y="276758"/>
                </a:lnTo>
                <a:lnTo>
                  <a:pt x="249428" y="277342"/>
                </a:lnTo>
                <a:lnTo>
                  <a:pt x="250583" y="276758"/>
                </a:lnTo>
                <a:close/>
              </a:path>
              <a:path w="2706370" h="1272540">
                <a:moveTo>
                  <a:pt x="255524" y="298424"/>
                </a:moveTo>
                <a:lnTo>
                  <a:pt x="252907" y="298856"/>
                </a:lnTo>
                <a:lnTo>
                  <a:pt x="254660" y="298856"/>
                </a:lnTo>
                <a:lnTo>
                  <a:pt x="255524" y="298424"/>
                </a:lnTo>
                <a:close/>
              </a:path>
              <a:path w="2706370" h="1272540">
                <a:moveTo>
                  <a:pt x="265125" y="230657"/>
                </a:moveTo>
                <a:lnTo>
                  <a:pt x="256400" y="230657"/>
                </a:lnTo>
                <a:lnTo>
                  <a:pt x="257568" y="243357"/>
                </a:lnTo>
                <a:lnTo>
                  <a:pt x="265125" y="230657"/>
                </a:lnTo>
                <a:close/>
              </a:path>
              <a:path w="2706370" h="1272540">
                <a:moveTo>
                  <a:pt x="286639" y="383057"/>
                </a:moveTo>
                <a:lnTo>
                  <a:pt x="286054" y="370357"/>
                </a:lnTo>
                <a:lnTo>
                  <a:pt x="281406" y="370357"/>
                </a:lnTo>
                <a:lnTo>
                  <a:pt x="281990" y="383057"/>
                </a:lnTo>
                <a:lnTo>
                  <a:pt x="286639" y="383057"/>
                </a:lnTo>
                <a:close/>
              </a:path>
              <a:path w="2706370" h="1272540">
                <a:moveTo>
                  <a:pt x="399948" y="827557"/>
                </a:moveTo>
                <a:lnTo>
                  <a:pt x="395935" y="840257"/>
                </a:lnTo>
                <a:lnTo>
                  <a:pt x="398551" y="840257"/>
                </a:lnTo>
                <a:lnTo>
                  <a:pt x="399948" y="827557"/>
                </a:lnTo>
                <a:close/>
              </a:path>
              <a:path w="2706370" h="1272540">
                <a:moveTo>
                  <a:pt x="455256" y="611606"/>
                </a:moveTo>
                <a:lnTo>
                  <a:pt x="454672" y="611606"/>
                </a:lnTo>
                <a:lnTo>
                  <a:pt x="454583" y="612482"/>
                </a:lnTo>
                <a:lnTo>
                  <a:pt x="454279" y="615886"/>
                </a:lnTo>
                <a:lnTo>
                  <a:pt x="455256" y="611606"/>
                </a:lnTo>
                <a:close/>
              </a:path>
              <a:path w="2706370" h="1272540">
                <a:moveTo>
                  <a:pt x="460756" y="611606"/>
                </a:moveTo>
                <a:lnTo>
                  <a:pt x="458444" y="598957"/>
                </a:lnTo>
                <a:lnTo>
                  <a:pt x="456984" y="598957"/>
                </a:lnTo>
                <a:lnTo>
                  <a:pt x="459092" y="611606"/>
                </a:lnTo>
                <a:lnTo>
                  <a:pt x="460756" y="611606"/>
                </a:lnTo>
                <a:close/>
              </a:path>
              <a:path w="2706370" h="1272540">
                <a:moveTo>
                  <a:pt x="462800" y="471957"/>
                </a:moveTo>
                <a:lnTo>
                  <a:pt x="459320" y="471957"/>
                </a:lnTo>
                <a:lnTo>
                  <a:pt x="462216" y="484657"/>
                </a:lnTo>
                <a:lnTo>
                  <a:pt x="462800" y="471957"/>
                </a:lnTo>
                <a:close/>
              </a:path>
              <a:path w="2706370" h="1272540">
                <a:moveTo>
                  <a:pt x="475018" y="230657"/>
                </a:moveTo>
                <a:lnTo>
                  <a:pt x="469201" y="217957"/>
                </a:lnTo>
                <a:lnTo>
                  <a:pt x="468033" y="230657"/>
                </a:lnTo>
                <a:lnTo>
                  <a:pt x="475018" y="230657"/>
                </a:lnTo>
                <a:close/>
              </a:path>
              <a:path w="2706370" h="1272540">
                <a:moveTo>
                  <a:pt x="492023" y="179844"/>
                </a:moveTo>
                <a:lnTo>
                  <a:pt x="481990" y="167157"/>
                </a:lnTo>
                <a:lnTo>
                  <a:pt x="490054" y="179844"/>
                </a:lnTo>
                <a:lnTo>
                  <a:pt x="492023" y="179844"/>
                </a:lnTo>
                <a:close/>
              </a:path>
              <a:path w="2706370" h="1272540">
                <a:moveTo>
                  <a:pt x="493039" y="52857"/>
                </a:moveTo>
                <a:lnTo>
                  <a:pt x="486054" y="40157"/>
                </a:lnTo>
                <a:lnTo>
                  <a:pt x="483755" y="40157"/>
                </a:lnTo>
                <a:lnTo>
                  <a:pt x="482130" y="52857"/>
                </a:lnTo>
                <a:lnTo>
                  <a:pt x="488962" y="52857"/>
                </a:lnTo>
                <a:lnTo>
                  <a:pt x="493039" y="52857"/>
                </a:lnTo>
                <a:close/>
              </a:path>
              <a:path w="2706370" h="1272540">
                <a:moveTo>
                  <a:pt x="497916" y="65557"/>
                </a:moveTo>
                <a:lnTo>
                  <a:pt x="497141" y="62776"/>
                </a:lnTo>
                <a:lnTo>
                  <a:pt x="488962" y="52857"/>
                </a:lnTo>
                <a:lnTo>
                  <a:pt x="497916" y="65557"/>
                </a:lnTo>
                <a:close/>
              </a:path>
              <a:path w="2706370" h="1272540">
                <a:moveTo>
                  <a:pt x="562229" y="899515"/>
                </a:moveTo>
                <a:lnTo>
                  <a:pt x="561060" y="903757"/>
                </a:lnTo>
                <a:lnTo>
                  <a:pt x="561644" y="903757"/>
                </a:lnTo>
                <a:lnTo>
                  <a:pt x="562229" y="899515"/>
                </a:lnTo>
                <a:close/>
              </a:path>
              <a:path w="2706370" h="1272540">
                <a:moveTo>
                  <a:pt x="695947" y="230657"/>
                </a:moveTo>
                <a:lnTo>
                  <a:pt x="688441" y="217957"/>
                </a:lnTo>
                <a:lnTo>
                  <a:pt x="691299" y="230657"/>
                </a:lnTo>
                <a:lnTo>
                  <a:pt x="695947" y="230657"/>
                </a:lnTo>
                <a:close/>
              </a:path>
              <a:path w="2706370" h="1272540">
                <a:moveTo>
                  <a:pt x="696531" y="230657"/>
                </a:moveTo>
                <a:lnTo>
                  <a:pt x="693039" y="217957"/>
                </a:lnTo>
                <a:lnTo>
                  <a:pt x="690714" y="217957"/>
                </a:lnTo>
                <a:lnTo>
                  <a:pt x="696531" y="230657"/>
                </a:lnTo>
                <a:close/>
              </a:path>
              <a:path w="2706370" h="1272540">
                <a:moveTo>
                  <a:pt x="697115" y="268757"/>
                </a:moveTo>
                <a:lnTo>
                  <a:pt x="691743" y="256057"/>
                </a:lnTo>
                <a:lnTo>
                  <a:pt x="687666" y="256057"/>
                </a:lnTo>
                <a:lnTo>
                  <a:pt x="689063" y="268757"/>
                </a:lnTo>
                <a:lnTo>
                  <a:pt x="697115" y="268757"/>
                </a:lnTo>
                <a:close/>
              </a:path>
              <a:path w="2706370" h="1272540">
                <a:moveTo>
                  <a:pt x="705827" y="154444"/>
                </a:moveTo>
                <a:lnTo>
                  <a:pt x="703338" y="141757"/>
                </a:lnTo>
                <a:lnTo>
                  <a:pt x="700379" y="141757"/>
                </a:lnTo>
                <a:lnTo>
                  <a:pt x="705827" y="154444"/>
                </a:lnTo>
                <a:close/>
              </a:path>
              <a:path w="2706370" h="1272540">
                <a:moveTo>
                  <a:pt x="707237" y="28816"/>
                </a:moveTo>
                <a:lnTo>
                  <a:pt x="706412" y="27457"/>
                </a:lnTo>
                <a:lnTo>
                  <a:pt x="707174" y="29121"/>
                </a:lnTo>
                <a:lnTo>
                  <a:pt x="707237" y="28816"/>
                </a:lnTo>
                <a:close/>
              </a:path>
              <a:path w="2706370" h="1272540">
                <a:moveTo>
                  <a:pt x="716292" y="78257"/>
                </a:moveTo>
                <a:lnTo>
                  <a:pt x="707580" y="65557"/>
                </a:lnTo>
                <a:lnTo>
                  <a:pt x="711060" y="78257"/>
                </a:lnTo>
                <a:lnTo>
                  <a:pt x="716292" y="78257"/>
                </a:lnTo>
                <a:close/>
              </a:path>
              <a:path w="2706370" h="1272540">
                <a:moveTo>
                  <a:pt x="731418" y="2057"/>
                </a:moveTo>
                <a:lnTo>
                  <a:pt x="720369" y="2057"/>
                </a:lnTo>
                <a:lnTo>
                  <a:pt x="725601" y="14757"/>
                </a:lnTo>
                <a:lnTo>
                  <a:pt x="731418" y="2057"/>
                </a:lnTo>
                <a:close/>
              </a:path>
              <a:path w="2706370" h="1272540">
                <a:moveTo>
                  <a:pt x="731608" y="1068857"/>
                </a:moveTo>
                <a:lnTo>
                  <a:pt x="728510" y="1068857"/>
                </a:lnTo>
                <a:lnTo>
                  <a:pt x="726770" y="1081557"/>
                </a:lnTo>
                <a:lnTo>
                  <a:pt x="731608" y="1068857"/>
                </a:lnTo>
                <a:close/>
              </a:path>
              <a:path w="2706370" h="1272540">
                <a:moveTo>
                  <a:pt x="736358" y="751827"/>
                </a:moveTo>
                <a:lnTo>
                  <a:pt x="728814" y="764057"/>
                </a:lnTo>
                <a:lnTo>
                  <a:pt x="730783" y="764057"/>
                </a:lnTo>
                <a:lnTo>
                  <a:pt x="736358" y="751827"/>
                </a:lnTo>
                <a:close/>
              </a:path>
              <a:path w="2706370" h="1272540">
                <a:moveTo>
                  <a:pt x="737704" y="40157"/>
                </a:moveTo>
                <a:lnTo>
                  <a:pt x="733158" y="27457"/>
                </a:lnTo>
                <a:lnTo>
                  <a:pt x="735457" y="40157"/>
                </a:lnTo>
                <a:lnTo>
                  <a:pt x="737704" y="40157"/>
                </a:lnTo>
                <a:close/>
              </a:path>
              <a:path w="2706370" h="1272540">
                <a:moveTo>
                  <a:pt x="741832" y="40157"/>
                </a:moveTo>
                <a:lnTo>
                  <a:pt x="740130" y="27457"/>
                </a:lnTo>
                <a:lnTo>
                  <a:pt x="737704" y="40157"/>
                </a:lnTo>
                <a:lnTo>
                  <a:pt x="741832" y="40157"/>
                </a:lnTo>
                <a:close/>
              </a:path>
              <a:path w="2706370" h="1272540">
                <a:moveTo>
                  <a:pt x="742467" y="751357"/>
                </a:moveTo>
                <a:lnTo>
                  <a:pt x="741299" y="738657"/>
                </a:lnTo>
                <a:lnTo>
                  <a:pt x="732536" y="751357"/>
                </a:lnTo>
                <a:lnTo>
                  <a:pt x="742467" y="751357"/>
                </a:lnTo>
                <a:close/>
              </a:path>
              <a:path w="2706370" h="1272540">
                <a:moveTo>
                  <a:pt x="754989" y="802157"/>
                </a:moveTo>
                <a:lnTo>
                  <a:pt x="754672" y="802157"/>
                </a:lnTo>
                <a:lnTo>
                  <a:pt x="751179" y="814857"/>
                </a:lnTo>
                <a:lnTo>
                  <a:pt x="754989" y="802157"/>
                </a:lnTo>
                <a:close/>
              </a:path>
              <a:path w="2706370" h="1272540">
                <a:moveTo>
                  <a:pt x="757339" y="840257"/>
                </a:moveTo>
                <a:lnTo>
                  <a:pt x="754672" y="840257"/>
                </a:lnTo>
                <a:lnTo>
                  <a:pt x="745947" y="852957"/>
                </a:lnTo>
                <a:lnTo>
                  <a:pt x="740956" y="852957"/>
                </a:lnTo>
                <a:lnTo>
                  <a:pt x="744359" y="864666"/>
                </a:lnTo>
                <a:lnTo>
                  <a:pt x="744728" y="865505"/>
                </a:lnTo>
                <a:lnTo>
                  <a:pt x="751598" y="852957"/>
                </a:lnTo>
                <a:lnTo>
                  <a:pt x="753427" y="864666"/>
                </a:lnTo>
                <a:lnTo>
                  <a:pt x="753592" y="865505"/>
                </a:lnTo>
                <a:lnTo>
                  <a:pt x="753668" y="864666"/>
                </a:lnTo>
                <a:lnTo>
                  <a:pt x="754672" y="852957"/>
                </a:lnTo>
                <a:lnTo>
                  <a:pt x="752932" y="852957"/>
                </a:lnTo>
                <a:lnTo>
                  <a:pt x="757339" y="840257"/>
                </a:lnTo>
                <a:close/>
              </a:path>
              <a:path w="2706370" h="1272540">
                <a:moveTo>
                  <a:pt x="760488" y="852957"/>
                </a:moveTo>
                <a:lnTo>
                  <a:pt x="758329" y="840257"/>
                </a:lnTo>
                <a:lnTo>
                  <a:pt x="756704" y="852957"/>
                </a:lnTo>
                <a:lnTo>
                  <a:pt x="760488" y="852957"/>
                </a:lnTo>
                <a:close/>
              </a:path>
              <a:path w="2706370" h="1272540">
                <a:moveTo>
                  <a:pt x="761644" y="852957"/>
                </a:moveTo>
                <a:lnTo>
                  <a:pt x="761072" y="852957"/>
                </a:lnTo>
                <a:lnTo>
                  <a:pt x="760984" y="864666"/>
                </a:lnTo>
                <a:lnTo>
                  <a:pt x="761644" y="852957"/>
                </a:lnTo>
                <a:close/>
              </a:path>
              <a:path w="2706370" h="1272540">
                <a:moveTo>
                  <a:pt x="762228" y="802157"/>
                </a:moveTo>
                <a:lnTo>
                  <a:pt x="754989" y="802157"/>
                </a:lnTo>
                <a:lnTo>
                  <a:pt x="756412" y="814857"/>
                </a:lnTo>
                <a:lnTo>
                  <a:pt x="762228" y="802157"/>
                </a:lnTo>
                <a:close/>
              </a:path>
              <a:path w="2706370" h="1272540">
                <a:moveTo>
                  <a:pt x="773277" y="65557"/>
                </a:moveTo>
                <a:lnTo>
                  <a:pt x="765136" y="52857"/>
                </a:lnTo>
                <a:lnTo>
                  <a:pt x="770369" y="65557"/>
                </a:lnTo>
                <a:lnTo>
                  <a:pt x="771537" y="65557"/>
                </a:lnTo>
                <a:lnTo>
                  <a:pt x="773277" y="65557"/>
                </a:lnTo>
                <a:close/>
              </a:path>
              <a:path w="2706370" h="1272540">
                <a:moveTo>
                  <a:pt x="775093" y="90919"/>
                </a:moveTo>
                <a:lnTo>
                  <a:pt x="774293" y="78257"/>
                </a:lnTo>
                <a:lnTo>
                  <a:pt x="763968" y="78257"/>
                </a:lnTo>
                <a:lnTo>
                  <a:pt x="759917" y="90919"/>
                </a:lnTo>
                <a:lnTo>
                  <a:pt x="775093" y="90919"/>
                </a:lnTo>
                <a:close/>
              </a:path>
              <a:path w="2706370" h="1272540">
                <a:moveTo>
                  <a:pt x="776071" y="78257"/>
                </a:moveTo>
                <a:lnTo>
                  <a:pt x="771537" y="65557"/>
                </a:lnTo>
                <a:lnTo>
                  <a:pt x="774446" y="78257"/>
                </a:lnTo>
                <a:lnTo>
                  <a:pt x="776071" y="78257"/>
                </a:lnTo>
                <a:close/>
              </a:path>
              <a:path w="2706370" h="1272540">
                <a:moveTo>
                  <a:pt x="779678" y="497357"/>
                </a:moveTo>
                <a:lnTo>
                  <a:pt x="771499" y="497357"/>
                </a:lnTo>
                <a:lnTo>
                  <a:pt x="766876" y="497357"/>
                </a:lnTo>
                <a:lnTo>
                  <a:pt x="771537" y="510057"/>
                </a:lnTo>
                <a:lnTo>
                  <a:pt x="779678" y="497357"/>
                </a:lnTo>
                <a:close/>
              </a:path>
              <a:path w="2706370" h="1272540">
                <a:moveTo>
                  <a:pt x="812812" y="1106957"/>
                </a:moveTo>
                <a:lnTo>
                  <a:pt x="808012" y="1119657"/>
                </a:lnTo>
                <a:lnTo>
                  <a:pt x="812228" y="1119657"/>
                </a:lnTo>
                <a:lnTo>
                  <a:pt x="812812" y="1106957"/>
                </a:lnTo>
                <a:close/>
              </a:path>
              <a:path w="2706370" h="1272540">
                <a:moveTo>
                  <a:pt x="831418" y="675157"/>
                </a:moveTo>
                <a:lnTo>
                  <a:pt x="831113" y="675157"/>
                </a:lnTo>
                <a:lnTo>
                  <a:pt x="824001" y="675157"/>
                </a:lnTo>
                <a:lnTo>
                  <a:pt x="818045" y="675157"/>
                </a:lnTo>
                <a:lnTo>
                  <a:pt x="818095" y="675322"/>
                </a:lnTo>
                <a:lnTo>
                  <a:pt x="821474" y="687654"/>
                </a:lnTo>
                <a:lnTo>
                  <a:pt x="821550" y="687832"/>
                </a:lnTo>
                <a:lnTo>
                  <a:pt x="831418" y="675157"/>
                </a:lnTo>
                <a:close/>
              </a:path>
              <a:path w="2706370" h="1272540">
                <a:moveTo>
                  <a:pt x="862812" y="840257"/>
                </a:moveTo>
                <a:lnTo>
                  <a:pt x="853516" y="840257"/>
                </a:lnTo>
                <a:lnTo>
                  <a:pt x="853516" y="852957"/>
                </a:lnTo>
                <a:lnTo>
                  <a:pt x="862812" y="840257"/>
                </a:lnTo>
                <a:close/>
              </a:path>
              <a:path w="2706370" h="1272540">
                <a:moveTo>
                  <a:pt x="1062824" y="90919"/>
                </a:moveTo>
                <a:lnTo>
                  <a:pt x="1062342" y="90919"/>
                </a:lnTo>
                <a:lnTo>
                  <a:pt x="1057579" y="90919"/>
                </a:lnTo>
                <a:lnTo>
                  <a:pt x="1059916" y="103657"/>
                </a:lnTo>
                <a:lnTo>
                  <a:pt x="1062329" y="90982"/>
                </a:lnTo>
                <a:lnTo>
                  <a:pt x="1062824" y="103657"/>
                </a:lnTo>
                <a:lnTo>
                  <a:pt x="1062824" y="90919"/>
                </a:lnTo>
                <a:close/>
              </a:path>
              <a:path w="2706370" h="1272540">
                <a:moveTo>
                  <a:pt x="1074445" y="1246657"/>
                </a:moveTo>
                <a:lnTo>
                  <a:pt x="1071702" y="1234122"/>
                </a:lnTo>
                <a:lnTo>
                  <a:pt x="1067473" y="1246657"/>
                </a:lnTo>
                <a:lnTo>
                  <a:pt x="1074445" y="1246657"/>
                </a:lnTo>
                <a:close/>
              </a:path>
              <a:path w="2706370" h="1272540">
                <a:moveTo>
                  <a:pt x="1137742" y="1264970"/>
                </a:moveTo>
                <a:lnTo>
                  <a:pt x="1136904" y="1272057"/>
                </a:lnTo>
                <a:lnTo>
                  <a:pt x="1137348" y="1272057"/>
                </a:lnTo>
                <a:lnTo>
                  <a:pt x="1137437" y="1270609"/>
                </a:lnTo>
                <a:lnTo>
                  <a:pt x="1137742" y="1264970"/>
                </a:lnTo>
                <a:close/>
              </a:path>
              <a:path w="2706370" h="1272540">
                <a:moveTo>
                  <a:pt x="1138402" y="1259357"/>
                </a:moveTo>
                <a:lnTo>
                  <a:pt x="1138047" y="1259357"/>
                </a:lnTo>
                <a:lnTo>
                  <a:pt x="1137958" y="1261021"/>
                </a:lnTo>
                <a:lnTo>
                  <a:pt x="1137742" y="1264970"/>
                </a:lnTo>
                <a:lnTo>
                  <a:pt x="1138402" y="1259357"/>
                </a:lnTo>
                <a:close/>
              </a:path>
              <a:path w="2706370" h="1272540">
                <a:moveTo>
                  <a:pt x="1259332" y="217957"/>
                </a:moveTo>
                <a:lnTo>
                  <a:pt x="1250353" y="217957"/>
                </a:lnTo>
                <a:lnTo>
                  <a:pt x="1247711" y="217957"/>
                </a:lnTo>
                <a:lnTo>
                  <a:pt x="1254099" y="230657"/>
                </a:lnTo>
                <a:lnTo>
                  <a:pt x="1259332" y="217957"/>
                </a:lnTo>
                <a:close/>
              </a:path>
              <a:path w="2706370" h="1272540">
                <a:moveTo>
                  <a:pt x="1270965" y="204076"/>
                </a:moveTo>
                <a:lnTo>
                  <a:pt x="1264742" y="203301"/>
                </a:lnTo>
                <a:lnTo>
                  <a:pt x="1262824" y="192557"/>
                </a:lnTo>
                <a:lnTo>
                  <a:pt x="1259916" y="192557"/>
                </a:lnTo>
                <a:lnTo>
                  <a:pt x="1264170" y="203200"/>
                </a:lnTo>
                <a:lnTo>
                  <a:pt x="1261300" y="202628"/>
                </a:lnTo>
                <a:lnTo>
                  <a:pt x="1257312" y="201955"/>
                </a:lnTo>
                <a:lnTo>
                  <a:pt x="1249451" y="201168"/>
                </a:lnTo>
                <a:lnTo>
                  <a:pt x="1247711" y="199428"/>
                </a:lnTo>
                <a:lnTo>
                  <a:pt x="1253528" y="197688"/>
                </a:lnTo>
                <a:lnTo>
                  <a:pt x="1257592" y="197688"/>
                </a:lnTo>
                <a:lnTo>
                  <a:pt x="1254099" y="197104"/>
                </a:lnTo>
                <a:lnTo>
                  <a:pt x="1259916" y="194779"/>
                </a:lnTo>
                <a:lnTo>
                  <a:pt x="1252359" y="194779"/>
                </a:lnTo>
                <a:lnTo>
                  <a:pt x="1243050" y="197688"/>
                </a:lnTo>
                <a:lnTo>
                  <a:pt x="1242479" y="200596"/>
                </a:lnTo>
                <a:lnTo>
                  <a:pt x="1250619" y="202920"/>
                </a:lnTo>
                <a:lnTo>
                  <a:pt x="1247711" y="203504"/>
                </a:lnTo>
                <a:lnTo>
                  <a:pt x="1242479" y="203504"/>
                </a:lnTo>
                <a:lnTo>
                  <a:pt x="1247990" y="204647"/>
                </a:lnTo>
                <a:lnTo>
                  <a:pt x="1254112" y="205257"/>
                </a:lnTo>
                <a:lnTo>
                  <a:pt x="1244511" y="205257"/>
                </a:lnTo>
                <a:lnTo>
                  <a:pt x="1250353" y="217957"/>
                </a:lnTo>
                <a:lnTo>
                  <a:pt x="1254658" y="205320"/>
                </a:lnTo>
                <a:lnTo>
                  <a:pt x="1262507" y="205219"/>
                </a:lnTo>
                <a:lnTo>
                  <a:pt x="1264856" y="204901"/>
                </a:lnTo>
                <a:lnTo>
                  <a:pt x="1265008" y="205257"/>
                </a:lnTo>
                <a:lnTo>
                  <a:pt x="1264945" y="204901"/>
                </a:lnTo>
                <a:lnTo>
                  <a:pt x="1270965" y="204076"/>
                </a:lnTo>
                <a:close/>
              </a:path>
              <a:path w="2706370" h="1272540">
                <a:moveTo>
                  <a:pt x="1272120" y="206413"/>
                </a:moveTo>
                <a:lnTo>
                  <a:pt x="1269225" y="205828"/>
                </a:lnTo>
                <a:lnTo>
                  <a:pt x="1272120" y="207568"/>
                </a:lnTo>
                <a:lnTo>
                  <a:pt x="1272120" y="206413"/>
                </a:lnTo>
                <a:close/>
              </a:path>
              <a:path w="2706370" h="1272540">
                <a:moveTo>
                  <a:pt x="1273289" y="208153"/>
                </a:moveTo>
                <a:lnTo>
                  <a:pt x="1272120" y="207568"/>
                </a:lnTo>
                <a:lnTo>
                  <a:pt x="1272120" y="208153"/>
                </a:lnTo>
                <a:lnTo>
                  <a:pt x="1273289" y="208153"/>
                </a:lnTo>
                <a:close/>
              </a:path>
              <a:path w="2706370" h="1272540">
                <a:moveTo>
                  <a:pt x="1275029" y="208153"/>
                </a:moveTo>
                <a:lnTo>
                  <a:pt x="1273289" y="208153"/>
                </a:lnTo>
                <a:lnTo>
                  <a:pt x="1274457" y="208737"/>
                </a:lnTo>
                <a:lnTo>
                  <a:pt x="1275029" y="208153"/>
                </a:lnTo>
                <a:close/>
              </a:path>
              <a:path w="2706370" h="1272540">
                <a:moveTo>
                  <a:pt x="1281430" y="231990"/>
                </a:moveTo>
                <a:lnTo>
                  <a:pt x="1279105" y="230251"/>
                </a:lnTo>
                <a:lnTo>
                  <a:pt x="1275613" y="230251"/>
                </a:lnTo>
                <a:lnTo>
                  <a:pt x="1276819" y="231406"/>
                </a:lnTo>
                <a:lnTo>
                  <a:pt x="1274305" y="233438"/>
                </a:lnTo>
                <a:lnTo>
                  <a:pt x="1272019" y="235483"/>
                </a:lnTo>
                <a:lnTo>
                  <a:pt x="1273873" y="236639"/>
                </a:lnTo>
                <a:lnTo>
                  <a:pt x="1274457" y="234899"/>
                </a:lnTo>
                <a:lnTo>
                  <a:pt x="1281430" y="231990"/>
                </a:lnTo>
                <a:close/>
              </a:path>
              <a:path w="2706370" h="1272540">
                <a:moveTo>
                  <a:pt x="1283754" y="243357"/>
                </a:moveTo>
                <a:lnTo>
                  <a:pt x="1280261" y="243357"/>
                </a:lnTo>
                <a:lnTo>
                  <a:pt x="1278686" y="256057"/>
                </a:lnTo>
                <a:lnTo>
                  <a:pt x="1283754" y="243357"/>
                </a:lnTo>
                <a:close/>
              </a:path>
              <a:path w="2706370" h="1272540">
                <a:moveTo>
                  <a:pt x="1287246" y="319557"/>
                </a:moveTo>
                <a:lnTo>
                  <a:pt x="1286662" y="306857"/>
                </a:lnTo>
                <a:lnTo>
                  <a:pt x="1282014" y="306857"/>
                </a:lnTo>
                <a:lnTo>
                  <a:pt x="1282585" y="319557"/>
                </a:lnTo>
                <a:lnTo>
                  <a:pt x="1287246" y="319557"/>
                </a:lnTo>
                <a:close/>
              </a:path>
              <a:path w="2706370" h="1272540">
                <a:moveTo>
                  <a:pt x="1292923" y="129057"/>
                </a:moveTo>
                <a:lnTo>
                  <a:pt x="1290726" y="116357"/>
                </a:lnTo>
                <a:lnTo>
                  <a:pt x="1285748" y="129057"/>
                </a:lnTo>
                <a:lnTo>
                  <a:pt x="1292923" y="129057"/>
                </a:lnTo>
                <a:close/>
              </a:path>
              <a:path w="2706370" h="1272540">
                <a:moveTo>
                  <a:pt x="1297711" y="116357"/>
                </a:moveTo>
                <a:lnTo>
                  <a:pt x="1292923" y="129057"/>
                </a:lnTo>
                <a:lnTo>
                  <a:pt x="1297127" y="129057"/>
                </a:lnTo>
                <a:lnTo>
                  <a:pt x="1297711" y="116357"/>
                </a:lnTo>
                <a:close/>
              </a:path>
              <a:path w="2706370" h="1272540">
                <a:moveTo>
                  <a:pt x="1317472" y="1272057"/>
                </a:moveTo>
                <a:lnTo>
                  <a:pt x="1317371" y="1259357"/>
                </a:lnTo>
                <a:lnTo>
                  <a:pt x="1316431" y="1270609"/>
                </a:lnTo>
                <a:lnTo>
                  <a:pt x="1312824" y="1259357"/>
                </a:lnTo>
                <a:lnTo>
                  <a:pt x="1312900" y="1261021"/>
                </a:lnTo>
                <a:lnTo>
                  <a:pt x="1313408" y="1272057"/>
                </a:lnTo>
                <a:lnTo>
                  <a:pt x="1316316" y="1272057"/>
                </a:lnTo>
                <a:lnTo>
                  <a:pt x="1316901" y="1272057"/>
                </a:lnTo>
                <a:lnTo>
                  <a:pt x="1317472" y="1272057"/>
                </a:lnTo>
                <a:close/>
              </a:path>
              <a:path w="2706370" h="1272540">
                <a:moveTo>
                  <a:pt x="1317472" y="415137"/>
                </a:moveTo>
                <a:lnTo>
                  <a:pt x="1308760" y="416877"/>
                </a:lnTo>
                <a:lnTo>
                  <a:pt x="1312240" y="419201"/>
                </a:lnTo>
                <a:lnTo>
                  <a:pt x="1317472" y="415137"/>
                </a:lnTo>
                <a:close/>
              </a:path>
              <a:path w="2706370" h="1272540">
                <a:moveTo>
                  <a:pt x="1343063" y="459257"/>
                </a:moveTo>
                <a:lnTo>
                  <a:pt x="1337830" y="446557"/>
                </a:lnTo>
                <a:lnTo>
                  <a:pt x="1332014" y="459257"/>
                </a:lnTo>
                <a:lnTo>
                  <a:pt x="1343063" y="459257"/>
                </a:lnTo>
                <a:close/>
              </a:path>
              <a:path w="2706370" h="1272540">
                <a:moveTo>
                  <a:pt x="1350619" y="929157"/>
                </a:moveTo>
                <a:lnTo>
                  <a:pt x="1345971" y="929157"/>
                </a:lnTo>
                <a:lnTo>
                  <a:pt x="1350543" y="941857"/>
                </a:lnTo>
                <a:lnTo>
                  <a:pt x="1350619" y="929157"/>
                </a:lnTo>
                <a:close/>
              </a:path>
              <a:path w="2706370" h="1272540">
                <a:moveTo>
                  <a:pt x="1359344" y="484657"/>
                </a:moveTo>
                <a:lnTo>
                  <a:pt x="1353527" y="484657"/>
                </a:lnTo>
                <a:lnTo>
                  <a:pt x="1346542" y="497357"/>
                </a:lnTo>
                <a:lnTo>
                  <a:pt x="1353527" y="497357"/>
                </a:lnTo>
                <a:lnTo>
                  <a:pt x="1359344" y="484657"/>
                </a:lnTo>
                <a:close/>
              </a:path>
              <a:path w="2706370" h="1272540">
                <a:moveTo>
                  <a:pt x="1368056" y="0"/>
                </a:moveTo>
                <a:lnTo>
                  <a:pt x="1359916" y="4076"/>
                </a:lnTo>
                <a:lnTo>
                  <a:pt x="1361668" y="4076"/>
                </a:lnTo>
                <a:lnTo>
                  <a:pt x="1364576" y="2908"/>
                </a:lnTo>
                <a:lnTo>
                  <a:pt x="1368056" y="0"/>
                </a:lnTo>
                <a:close/>
              </a:path>
              <a:path w="2706370" h="1272540">
                <a:moveTo>
                  <a:pt x="1368640" y="0"/>
                </a:moveTo>
                <a:lnTo>
                  <a:pt x="1368056" y="0"/>
                </a:lnTo>
                <a:lnTo>
                  <a:pt x="1368640" y="584"/>
                </a:lnTo>
                <a:lnTo>
                  <a:pt x="1368640" y="0"/>
                </a:lnTo>
                <a:close/>
              </a:path>
              <a:path w="2706370" h="1272540">
                <a:moveTo>
                  <a:pt x="1371549" y="2336"/>
                </a:moveTo>
                <a:lnTo>
                  <a:pt x="1370380" y="1752"/>
                </a:lnTo>
                <a:lnTo>
                  <a:pt x="1369225" y="584"/>
                </a:lnTo>
                <a:lnTo>
                  <a:pt x="1368056" y="1752"/>
                </a:lnTo>
                <a:lnTo>
                  <a:pt x="1365732" y="3492"/>
                </a:lnTo>
                <a:lnTo>
                  <a:pt x="1361084" y="5232"/>
                </a:lnTo>
                <a:lnTo>
                  <a:pt x="1364576" y="5232"/>
                </a:lnTo>
                <a:lnTo>
                  <a:pt x="1369225" y="2908"/>
                </a:lnTo>
                <a:lnTo>
                  <a:pt x="1371549" y="2336"/>
                </a:lnTo>
                <a:close/>
              </a:path>
              <a:path w="2706370" h="1272540">
                <a:moveTo>
                  <a:pt x="1391310" y="878357"/>
                </a:moveTo>
                <a:lnTo>
                  <a:pt x="1387830" y="878357"/>
                </a:lnTo>
                <a:lnTo>
                  <a:pt x="1387830" y="891057"/>
                </a:lnTo>
                <a:lnTo>
                  <a:pt x="1391310" y="878357"/>
                </a:lnTo>
                <a:close/>
              </a:path>
              <a:path w="2706370" h="1272540">
                <a:moveTo>
                  <a:pt x="1396555" y="14757"/>
                </a:moveTo>
                <a:lnTo>
                  <a:pt x="1395387" y="14757"/>
                </a:lnTo>
                <a:lnTo>
                  <a:pt x="1389570" y="27457"/>
                </a:lnTo>
                <a:lnTo>
                  <a:pt x="1391704" y="27457"/>
                </a:lnTo>
                <a:lnTo>
                  <a:pt x="1396555" y="14757"/>
                </a:lnTo>
                <a:close/>
              </a:path>
              <a:path w="2706370" h="1272540">
                <a:moveTo>
                  <a:pt x="1426197" y="65557"/>
                </a:moveTo>
                <a:lnTo>
                  <a:pt x="1421549" y="65557"/>
                </a:lnTo>
                <a:lnTo>
                  <a:pt x="1417485" y="78257"/>
                </a:lnTo>
                <a:lnTo>
                  <a:pt x="1418640" y="78257"/>
                </a:lnTo>
                <a:lnTo>
                  <a:pt x="1426197" y="65557"/>
                </a:lnTo>
                <a:close/>
              </a:path>
              <a:path w="2706370" h="1272540">
                <a:moveTo>
                  <a:pt x="1427949" y="134315"/>
                </a:moveTo>
                <a:lnTo>
                  <a:pt x="1427365" y="134899"/>
                </a:lnTo>
                <a:lnTo>
                  <a:pt x="1427949" y="134899"/>
                </a:lnTo>
                <a:lnTo>
                  <a:pt x="1427949" y="134315"/>
                </a:lnTo>
                <a:close/>
              </a:path>
              <a:path w="2706370" h="1272540">
                <a:moveTo>
                  <a:pt x="1429105" y="65557"/>
                </a:moveTo>
                <a:lnTo>
                  <a:pt x="1426197" y="65557"/>
                </a:lnTo>
                <a:lnTo>
                  <a:pt x="1423289" y="78257"/>
                </a:lnTo>
                <a:lnTo>
                  <a:pt x="1429105" y="65557"/>
                </a:lnTo>
                <a:close/>
              </a:path>
              <a:path w="2706370" h="1272540">
                <a:moveTo>
                  <a:pt x="1474457" y="624357"/>
                </a:moveTo>
                <a:lnTo>
                  <a:pt x="1473873" y="624357"/>
                </a:lnTo>
                <a:lnTo>
                  <a:pt x="1474457" y="625144"/>
                </a:lnTo>
                <a:lnTo>
                  <a:pt x="1474457" y="624357"/>
                </a:lnTo>
                <a:close/>
              </a:path>
              <a:path w="2706370" h="1272540">
                <a:moveTo>
                  <a:pt x="1494802" y="1221257"/>
                </a:moveTo>
                <a:lnTo>
                  <a:pt x="1492097" y="1233957"/>
                </a:lnTo>
                <a:lnTo>
                  <a:pt x="1494802" y="1233957"/>
                </a:lnTo>
                <a:lnTo>
                  <a:pt x="1494802" y="1221257"/>
                </a:lnTo>
                <a:close/>
              </a:path>
              <a:path w="2706370" h="1272540">
                <a:moveTo>
                  <a:pt x="1681441" y="1183157"/>
                </a:moveTo>
                <a:lnTo>
                  <a:pt x="1679117" y="1170457"/>
                </a:lnTo>
                <a:lnTo>
                  <a:pt x="1679117" y="1183157"/>
                </a:lnTo>
                <a:lnTo>
                  <a:pt x="1681441" y="1183157"/>
                </a:lnTo>
                <a:close/>
              </a:path>
              <a:path w="2706370" h="1272540">
                <a:moveTo>
                  <a:pt x="1703552" y="535457"/>
                </a:moveTo>
                <a:lnTo>
                  <a:pt x="1703019" y="522719"/>
                </a:lnTo>
                <a:lnTo>
                  <a:pt x="1701279" y="522719"/>
                </a:lnTo>
                <a:lnTo>
                  <a:pt x="1701355" y="523100"/>
                </a:lnTo>
                <a:lnTo>
                  <a:pt x="1703552" y="535457"/>
                </a:lnTo>
                <a:close/>
              </a:path>
              <a:path w="2706370" h="1272540">
                <a:moveTo>
                  <a:pt x="1706435" y="471957"/>
                </a:moveTo>
                <a:lnTo>
                  <a:pt x="1704695" y="459257"/>
                </a:lnTo>
                <a:lnTo>
                  <a:pt x="1702955" y="459257"/>
                </a:lnTo>
                <a:lnTo>
                  <a:pt x="1706435" y="471957"/>
                </a:lnTo>
                <a:close/>
              </a:path>
              <a:path w="2706370" h="1272540">
                <a:moveTo>
                  <a:pt x="1779701" y="1119657"/>
                </a:moveTo>
                <a:lnTo>
                  <a:pt x="1559928" y="1119657"/>
                </a:lnTo>
                <a:lnTo>
                  <a:pt x="1559928" y="1170457"/>
                </a:lnTo>
                <a:lnTo>
                  <a:pt x="1559928" y="1183157"/>
                </a:lnTo>
                <a:lnTo>
                  <a:pt x="1552943" y="1183157"/>
                </a:lnTo>
                <a:lnTo>
                  <a:pt x="1550047" y="1170457"/>
                </a:lnTo>
                <a:lnTo>
                  <a:pt x="1559928" y="1170457"/>
                </a:lnTo>
                <a:lnTo>
                  <a:pt x="1559928" y="1119657"/>
                </a:lnTo>
                <a:lnTo>
                  <a:pt x="1537246" y="1119657"/>
                </a:lnTo>
                <a:lnTo>
                  <a:pt x="1537246" y="1132357"/>
                </a:lnTo>
                <a:lnTo>
                  <a:pt x="1526209" y="1132357"/>
                </a:lnTo>
                <a:lnTo>
                  <a:pt x="1529689" y="1119657"/>
                </a:lnTo>
                <a:lnTo>
                  <a:pt x="1198867" y="1119657"/>
                </a:lnTo>
                <a:lnTo>
                  <a:pt x="1198867" y="1221257"/>
                </a:lnTo>
                <a:lnTo>
                  <a:pt x="1198829" y="1233957"/>
                </a:lnTo>
                <a:lnTo>
                  <a:pt x="1197711" y="1233957"/>
                </a:lnTo>
                <a:lnTo>
                  <a:pt x="1198867" y="1221257"/>
                </a:lnTo>
                <a:lnTo>
                  <a:pt x="1198867" y="1119657"/>
                </a:lnTo>
                <a:lnTo>
                  <a:pt x="1133754" y="1119657"/>
                </a:lnTo>
                <a:lnTo>
                  <a:pt x="1133754" y="1208557"/>
                </a:lnTo>
                <a:lnTo>
                  <a:pt x="1125029" y="1208557"/>
                </a:lnTo>
                <a:lnTo>
                  <a:pt x="1125613" y="1195857"/>
                </a:lnTo>
                <a:lnTo>
                  <a:pt x="1133754" y="1208557"/>
                </a:lnTo>
                <a:lnTo>
                  <a:pt x="1133754" y="1119657"/>
                </a:lnTo>
                <a:lnTo>
                  <a:pt x="991311" y="1119657"/>
                </a:lnTo>
                <a:lnTo>
                  <a:pt x="991311" y="1183157"/>
                </a:lnTo>
                <a:lnTo>
                  <a:pt x="988974" y="1195857"/>
                </a:lnTo>
                <a:lnTo>
                  <a:pt x="990727" y="1183157"/>
                </a:lnTo>
                <a:lnTo>
                  <a:pt x="991311" y="1183157"/>
                </a:lnTo>
                <a:lnTo>
                  <a:pt x="991311" y="1119657"/>
                </a:lnTo>
                <a:lnTo>
                  <a:pt x="831418" y="1119657"/>
                </a:lnTo>
                <a:lnTo>
                  <a:pt x="827887" y="1132357"/>
                </a:lnTo>
                <a:lnTo>
                  <a:pt x="856424" y="1132357"/>
                </a:lnTo>
                <a:lnTo>
                  <a:pt x="853643" y="1145057"/>
                </a:lnTo>
                <a:lnTo>
                  <a:pt x="872693" y="1145057"/>
                </a:lnTo>
                <a:lnTo>
                  <a:pt x="873861" y="1157757"/>
                </a:lnTo>
                <a:lnTo>
                  <a:pt x="886066" y="1157757"/>
                </a:lnTo>
                <a:lnTo>
                  <a:pt x="888390" y="1145057"/>
                </a:lnTo>
                <a:lnTo>
                  <a:pt x="886650" y="1170457"/>
                </a:lnTo>
                <a:lnTo>
                  <a:pt x="893622" y="1170457"/>
                </a:lnTo>
                <a:lnTo>
                  <a:pt x="900023" y="1157757"/>
                </a:lnTo>
                <a:lnTo>
                  <a:pt x="905256" y="1157757"/>
                </a:lnTo>
                <a:lnTo>
                  <a:pt x="907580" y="1145057"/>
                </a:lnTo>
                <a:lnTo>
                  <a:pt x="908164" y="1145057"/>
                </a:lnTo>
                <a:lnTo>
                  <a:pt x="906424" y="1157757"/>
                </a:lnTo>
                <a:lnTo>
                  <a:pt x="913396" y="1157757"/>
                </a:lnTo>
                <a:lnTo>
                  <a:pt x="912812" y="1170457"/>
                </a:lnTo>
                <a:lnTo>
                  <a:pt x="920369" y="1170457"/>
                </a:lnTo>
                <a:lnTo>
                  <a:pt x="921537" y="1157757"/>
                </a:lnTo>
                <a:lnTo>
                  <a:pt x="924445" y="1157757"/>
                </a:lnTo>
                <a:lnTo>
                  <a:pt x="924445" y="1170457"/>
                </a:lnTo>
                <a:lnTo>
                  <a:pt x="930986" y="1170457"/>
                </a:lnTo>
                <a:lnTo>
                  <a:pt x="934478" y="1157757"/>
                </a:lnTo>
                <a:lnTo>
                  <a:pt x="936650" y="1157757"/>
                </a:lnTo>
                <a:lnTo>
                  <a:pt x="934326" y="1170457"/>
                </a:lnTo>
                <a:lnTo>
                  <a:pt x="937234" y="1170457"/>
                </a:lnTo>
                <a:lnTo>
                  <a:pt x="941298" y="1157757"/>
                </a:lnTo>
                <a:lnTo>
                  <a:pt x="943051" y="1157757"/>
                </a:lnTo>
                <a:lnTo>
                  <a:pt x="940701" y="1170457"/>
                </a:lnTo>
                <a:lnTo>
                  <a:pt x="941298" y="1170457"/>
                </a:lnTo>
                <a:lnTo>
                  <a:pt x="940142" y="1183157"/>
                </a:lnTo>
                <a:lnTo>
                  <a:pt x="943051" y="1183157"/>
                </a:lnTo>
                <a:lnTo>
                  <a:pt x="946531" y="1195857"/>
                </a:lnTo>
                <a:lnTo>
                  <a:pt x="946531" y="1183157"/>
                </a:lnTo>
                <a:lnTo>
                  <a:pt x="953909" y="1183157"/>
                </a:lnTo>
                <a:lnTo>
                  <a:pt x="957948" y="1170457"/>
                </a:lnTo>
                <a:lnTo>
                  <a:pt x="968044" y="1170457"/>
                </a:lnTo>
                <a:lnTo>
                  <a:pt x="962685" y="1183157"/>
                </a:lnTo>
                <a:lnTo>
                  <a:pt x="961097" y="1183157"/>
                </a:lnTo>
                <a:lnTo>
                  <a:pt x="959332" y="1195857"/>
                </a:lnTo>
                <a:lnTo>
                  <a:pt x="960488" y="1195857"/>
                </a:lnTo>
                <a:lnTo>
                  <a:pt x="958748" y="1208557"/>
                </a:lnTo>
                <a:lnTo>
                  <a:pt x="961593" y="1195857"/>
                </a:lnTo>
                <a:lnTo>
                  <a:pt x="962812" y="1208557"/>
                </a:lnTo>
                <a:lnTo>
                  <a:pt x="964476" y="1208557"/>
                </a:lnTo>
                <a:lnTo>
                  <a:pt x="968629" y="1195857"/>
                </a:lnTo>
                <a:lnTo>
                  <a:pt x="967473" y="1208557"/>
                </a:lnTo>
                <a:lnTo>
                  <a:pt x="969505" y="1195857"/>
                </a:lnTo>
                <a:lnTo>
                  <a:pt x="968629" y="1208557"/>
                </a:lnTo>
                <a:lnTo>
                  <a:pt x="969149" y="1208557"/>
                </a:lnTo>
                <a:lnTo>
                  <a:pt x="971537" y="1195857"/>
                </a:lnTo>
                <a:lnTo>
                  <a:pt x="976769" y="1195857"/>
                </a:lnTo>
                <a:lnTo>
                  <a:pt x="981417" y="1208557"/>
                </a:lnTo>
                <a:lnTo>
                  <a:pt x="990727" y="1208557"/>
                </a:lnTo>
                <a:lnTo>
                  <a:pt x="996251" y="1195857"/>
                </a:lnTo>
                <a:lnTo>
                  <a:pt x="1000975" y="1195857"/>
                </a:lnTo>
                <a:lnTo>
                  <a:pt x="1005357" y="1183157"/>
                </a:lnTo>
                <a:lnTo>
                  <a:pt x="1011656" y="1183157"/>
                </a:lnTo>
                <a:lnTo>
                  <a:pt x="1011072" y="1195857"/>
                </a:lnTo>
                <a:lnTo>
                  <a:pt x="1006424" y="1195857"/>
                </a:lnTo>
                <a:lnTo>
                  <a:pt x="1008164" y="1208557"/>
                </a:lnTo>
                <a:lnTo>
                  <a:pt x="1011072" y="1208557"/>
                </a:lnTo>
                <a:lnTo>
                  <a:pt x="1015149" y="1195857"/>
                </a:lnTo>
                <a:lnTo>
                  <a:pt x="1013396" y="1208557"/>
                </a:lnTo>
                <a:lnTo>
                  <a:pt x="1016304" y="1208557"/>
                </a:lnTo>
                <a:lnTo>
                  <a:pt x="1018628" y="1195857"/>
                </a:lnTo>
                <a:lnTo>
                  <a:pt x="1020381" y="1208557"/>
                </a:lnTo>
                <a:lnTo>
                  <a:pt x="1029677" y="1208557"/>
                </a:lnTo>
                <a:lnTo>
                  <a:pt x="1029639" y="1195857"/>
                </a:lnTo>
                <a:lnTo>
                  <a:pt x="1018921" y="1195857"/>
                </a:lnTo>
                <a:lnTo>
                  <a:pt x="1021537" y="1183157"/>
                </a:lnTo>
                <a:lnTo>
                  <a:pt x="1031138" y="1195857"/>
                </a:lnTo>
                <a:lnTo>
                  <a:pt x="1059916" y="1195857"/>
                </a:lnTo>
                <a:lnTo>
                  <a:pt x="1056386" y="1208557"/>
                </a:lnTo>
                <a:lnTo>
                  <a:pt x="1053515" y="1221257"/>
                </a:lnTo>
                <a:lnTo>
                  <a:pt x="1052385" y="1233957"/>
                </a:lnTo>
                <a:lnTo>
                  <a:pt x="1052410" y="1234122"/>
                </a:lnTo>
                <a:lnTo>
                  <a:pt x="1054100" y="1246657"/>
                </a:lnTo>
                <a:lnTo>
                  <a:pt x="1061656" y="1233957"/>
                </a:lnTo>
                <a:lnTo>
                  <a:pt x="1061656" y="1246657"/>
                </a:lnTo>
                <a:lnTo>
                  <a:pt x="1063980" y="1233957"/>
                </a:lnTo>
                <a:lnTo>
                  <a:pt x="1063967" y="1234122"/>
                </a:lnTo>
                <a:lnTo>
                  <a:pt x="1063396" y="1246657"/>
                </a:lnTo>
                <a:lnTo>
                  <a:pt x="1063980" y="1246657"/>
                </a:lnTo>
                <a:lnTo>
                  <a:pt x="1069797" y="1233957"/>
                </a:lnTo>
                <a:lnTo>
                  <a:pt x="1076769" y="1233957"/>
                </a:lnTo>
                <a:lnTo>
                  <a:pt x="1076744" y="1234122"/>
                </a:lnTo>
                <a:lnTo>
                  <a:pt x="1075029" y="1246657"/>
                </a:lnTo>
                <a:lnTo>
                  <a:pt x="1079093" y="1233957"/>
                </a:lnTo>
                <a:lnTo>
                  <a:pt x="1079093" y="1234122"/>
                </a:lnTo>
                <a:lnTo>
                  <a:pt x="1078522" y="1246657"/>
                </a:lnTo>
                <a:lnTo>
                  <a:pt x="1084618" y="1246657"/>
                </a:lnTo>
                <a:lnTo>
                  <a:pt x="1086078" y="1233957"/>
                </a:lnTo>
                <a:lnTo>
                  <a:pt x="1086104" y="1234122"/>
                </a:lnTo>
                <a:lnTo>
                  <a:pt x="1087716" y="1246657"/>
                </a:lnTo>
                <a:lnTo>
                  <a:pt x="1092530" y="1246657"/>
                </a:lnTo>
                <a:lnTo>
                  <a:pt x="1091895" y="1259357"/>
                </a:lnTo>
                <a:lnTo>
                  <a:pt x="1093635" y="1246657"/>
                </a:lnTo>
                <a:lnTo>
                  <a:pt x="1099629" y="1246657"/>
                </a:lnTo>
                <a:lnTo>
                  <a:pt x="1102499" y="1259357"/>
                </a:lnTo>
                <a:lnTo>
                  <a:pt x="1106030" y="1259357"/>
                </a:lnTo>
                <a:lnTo>
                  <a:pt x="1105941" y="1264970"/>
                </a:lnTo>
                <a:lnTo>
                  <a:pt x="1105839" y="1272057"/>
                </a:lnTo>
                <a:lnTo>
                  <a:pt x="1110754" y="1259357"/>
                </a:lnTo>
                <a:lnTo>
                  <a:pt x="1121219" y="1259357"/>
                </a:lnTo>
                <a:lnTo>
                  <a:pt x="1126769" y="1246657"/>
                </a:lnTo>
                <a:lnTo>
                  <a:pt x="1126197" y="1259357"/>
                </a:lnTo>
                <a:lnTo>
                  <a:pt x="1127937" y="1259357"/>
                </a:lnTo>
                <a:lnTo>
                  <a:pt x="1129677" y="1272057"/>
                </a:lnTo>
                <a:lnTo>
                  <a:pt x="1132001" y="1259357"/>
                </a:lnTo>
                <a:lnTo>
                  <a:pt x="1135126" y="1246657"/>
                </a:lnTo>
                <a:lnTo>
                  <a:pt x="1138593" y="1246657"/>
                </a:lnTo>
                <a:lnTo>
                  <a:pt x="1141895" y="1233957"/>
                </a:lnTo>
                <a:lnTo>
                  <a:pt x="1141895" y="1234122"/>
                </a:lnTo>
                <a:lnTo>
                  <a:pt x="1142136" y="1246657"/>
                </a:lnTo>
                <a:lnTo>
                  <a:pt x="1140371" y="1259357"/>
                </a:lnTo>
                <a:lnTo>
                  <a:pt x="1145374" y="1259357"/>
                </a:lnTo>
                <a:lnTo>
                  <a:pt x="1145374" y="1246657"/>
                </a:lnTo>
                <a:lnTo>
                  <a:pt x="1146479" y="1259357"/>
                </a:lnTo>
                <a:lnTo>
                  <a:pt x="1147584" y="1259357"/>
                </a:lnTo>
                <a:lnTo>
                  <a:pt x="1147699" y="1272057"/>
                </a:lnTo>
                <a:lnTo>
                  <a:pt x="1149540" y="1259357"/>
                </a:lnTo>
                <a:lnTo>
                  <a:pt x="1156639" y="1259357"/>
                </a:lnTo>
                <a:lnTo>
                  <a:pt x="1156716" y="1272057"/>
                </a:lnTo>
                <a:lnTo>
                  <a:pt x="1161161" y="1272057"/>
                </a:lnTo>
                <a:lnTo>
                  <a:pt x="1161084" y="1270609"/>
                </a:lnTo>
                <a:lnTo>
                  <a:pt x="1160500" y="1259357"/>
                </a:lnTo>
                <a:lnTo>
                  <a:pt x="1165656" y="1259357"/>
                </a:lnTo>
                <a:lnTo>
                  <a:pt x="1165580" y="1261021"/>
                </a:lnTo>
                <a:lnTo>
                  <a:pt x="1165098" y="1272057"/>
                </a:lnTo>
                <a:lnTo>
                  <a:pt x="1169212" y="1272057"/>
                </a:lnTo>
                <a:lnTo>
                  <a:pt x="1173289" y="1259357"/>
                </a:lnTo>
                <a:lnTo>
                  <a:pt x="1176782" y="1259357"/>
                </a:lnTo>
                <a:lnTo>
                  <a:pt x="1175613" y="1272057"/>
                </a:lnTo>
                <a:lnTo>
                  <a:pt x="1179804" y="1259357"/>
                </a:lnTo>
                <a:lnTo>
                  <a:pt x="1188859" y="1259357"/>
                </a:lnTo>
                <a:lnTo>
                  <a:pt x="1193050" y="1246657"/>
                </a:lnTo>
                <a:lnTo>
                  <a:pt x="1193050" y="1259357"/>
                </a:lnTo>
                <a:lnTo>
                  <a:pt x="1193634" y="1259357"/>
                </a:lnTo>
                <a:lnTo>
                  <a:pt x="1193634" y="1246657"/>
                </a:lnTo>
                <a:lnTo>
                  <a:pt x="1194219" y="1233957"/>
                </a:lnTo>
                <a:lnTo>
                  <a:pt x="1197127" y="1233957"/>
                </a:lnTo>
                <a:lnTo>
                  <a:pt x="1197114" y="1234122"/>
                </a:lnTo>
                <a:lnTo>
                  <a:pt x="1196543" y="1246657"/>
                </a:lnTo>
                <a:lnTo>
                  <a:pt x="1198829" y="1234160"/>
                </a:lnTo>
                <a:lnTo>
                  <a:pt x="1198803" y="1246657"/>
                </a:lnTo>
                <a:lnTo>
                  <a:pt x="1196543" y="1246657"/>
                </a:lnTo>
                <a:lnTo>
                  <a:pt x="1195844" y="1246657"/>
                </a:lnTo>
                <a:lnTo>
                  <a:pt x="1194803" y="1259357"/>
                </a:lnTo>
                <a:lnTo>
                  <a:pt x="1200035" y="1246657"/>
                </a:lnTo>
                <a:lnTo>
                  <a:pt x="1205852" y="1233957"/>
                </a:lnTo>
                <a:lnTo>
                  <a:pt x="1205890" y="1234122"/>
                </a:lnTo>
                <a:lnTo>
                  <a:pt x="1208747" y="1246657"/>
                </a:lnTo>
                <a:lnTo>
                  <a:pt x="1203109" y="1246657"/>
                </a:lnTo>
                <a:lnTo>
                  <a:pt x="1204099" y="1259357"/>
                </a:lnTo>
                <a:lnTo>
                  <a:pt x="1197317" y="1259357"/>
                </a:lnTo>
                <a:lnTo>
                  <a:pt x="1197368" y="1261021"/>
                </a:lnTo>
                <a:lnTo>
                  <a:pt x="1197483" y="1264970"/>
                </a:lnTo>
                <a:lnTo>
                  <a:pt x="1197711" y="1272057"/>
                </a:lnTo>
                <a:lnTo>
                  <a:pt x="1215148" y="1272057"/>
                </a:lnTo>
                <a:lnTo>
                  <a:pt x="1213408" y="1259357"/>
                </a:lnTo>
                <a:lnTo>
                  <a:pt x="1223581" y="1259357"/>
                </a:lnTo>
                <a:lnTo>
                  <a:pt x="1225943" y="1272057"/>
                </a:lnTo>
                <a:lnTo>
                  <a:pt x="1230261" y="1272057"/>
                </a:lnTo>
                <a:lnTo>
                  <a:pt x="1231874" y="1259357"/>
                </a:lnTo>
                <a:lnTo>
                  <a:pt x="1233538" y="1259357"/>
                </a:lnTo>
                <a:lnTo>
                  <a:pt x="1235748" y="1246657"/>
                </a:lnTo>
                <a:lnTo>
                  <a:pt x="1238986" y="1259357"/>
                </a:lnTo>
                <a:lnTo>
                  <a:pt x="1236662" y="1272057"/>
                </a:lnTo>
                <a:lnTo>
                  <a:pt x="1240434" y="1272057"/>
                </a:lnTo>
                <a:lnTo>
                  <a:pt x="1243977" y="1261021"/>
                </a:lnTo>
                <a:lnTo>
                  <a:pt x="1246200" y="1272057"/>
                </a:lnTo>
                <a:lnTo>
                  <a:pt x="1247559" y="1259357"/>
                </a:lnTo>
                <a:lnTo>
                  <a:pt x="1250619" y="1259357"/>
                </a:lnTo>
                <a:lnTo>
                  <a:pt x="1250696" y="1261021"/>
                </a:lnTo>
                <a:lnTo>
                  <a:pt x="1251191" y="1272057"/>
                </a:lnTo>
                <a:lnTo>
                  <a:pt x="1256969" y="1272057"/>
                </a:lnTo>
                <a:lnTo>
                  <a:pt x="1262900" y="1259357"/>
                </a:lnTo>
                <a:lnTo>
                  <a:pt x="1273289" y="1259357"/>
                </a:lnTo>
                <a:lnTo>
                  <a:pt x="1275029" y="1272057"/>
                </a:lnTo>
                <a:lnTo>
                  <a:pt x="1283068" y="1259357"/>
                </a:lnTo>
                <a:lnTo>
                  <a:pt x="1291386" y="1272057"/>
                </a:lnTo>
                <a:lnTo>
                  <a:pt x="1308176" y="1272057"/>
                </a:lnTo>
                <a:lnTo>
                  <a:pt x="1311668" y="1259357"/>
                </a:lnTo>
                <a:lnTo>
                  <a:pt x="1312824" y="1259357"/>
                </a:lnTo>
                <a:lnTo>
                  <a:pt x="1317371" y="1259357"/>
                </a:lnTo>
                <a:lnTo>
                  <a:pt x="1328737" y="1259357"/>
                </a:lnTo>
                <a:lnTo>
                  <a:pt x="1335849" y="1246657"/>
                </a:lnTo>
                <a:lnTo>
                  <a:pt x="1342478" y="1259357"/>
                </a:lnTo>
                <a:lnTo>
                  <a:pt x="1344752" y="1259357"/>
                </a:lnTo>
                <a:lnTo>
                  <a:pt x="1346542" y="1246657"/>
                </a:lnTo>
                <a:lnTo>
                  <a:pt x="1381429" y="1246657"/>
                </a:lnTo>
                <a:lnTo>
                  <a:pt x="1387246" y="1259357"/>
                </a:lnTo>
                <a:lnTo>
                  <a:pt x="1388960" y="1246657"/>
                </a:lnTo>
                <a:lnTo>
                  <a:pt x="1397342" y="1246657"/>
                </a:lnTo>
                <a:lnTo>
                  <a:pt x="1397711" y="1233957"/>
                </a:lnTo>
                <a:lnTo>
                  <a:pt x="1397774" y="1234122"/>
                </a:lnTo>
                <a:lnTo>
                  <a:pt x="1402651" y="1246657"/>
                </a:lnTo>
                <a:lnTo>
                  <a:pt x="1405851" y="1246657"/>
                </a:lnTo>
                <a:lnTo>
                  <a:pt x="1409484" y="1259357"/>
                </a:lnTo>
                <a:lnTo>
                  <a:pt x="1418640" y="1259357"/>
                </a:lnTo>
                <a:lnTo>
                  <a:pt x="1417485" y="1246657"/>
                </a:lnTo>
                <a:lnTo>
                  <a:pt x="1420393" y="1246657"/>
                </a:lnTo>
                <a:lnTo>
                  <a:pt x="1422717" y="1259357"/>
                </a:lnTo>
                <a:lnTo>
                  <a:pt x="1425041" y="1246657"/>
                </a:lnTo>
                <a:lnTo>
                  <a:pt x="1429689" y="1259357"/>
                </a:lnTo>
                <a:lnTo>
                  <a:pt x="1432013" y="1246657"/>
                </a:lnTo>
                <a:lnTo>
                  <a:pt x="1439722" y="1246657"/>
                </a:lnTo>
                <a:lnTo>
                  <a:pt x="1441894" y="1259357"/>
                </a:lnTo>
                <a:lnTo>
                  <a:pt x="1451203" y="1246657"/>
                </a:lnTo>
                <a:lnTo>
                  <a:pt x="1452943" y="1246657"/>
                </a:lnTo>
                <a:lnTo>
                  <a:pt x="1454124" y="1259357"/>
                </a:lnTo>
                <a:lnTo>
                  <a:pt x="1455851" y="1246657"/>
                </a:lnTo>
                <a:lnTo>
                  <a:pt x="1495386" y="1246657"/>
                </a:lnTo>
                <a:lnTo>
                  <a:pt x="1491322" y="1233957"/>
                </a:lnTo>
                <a:lnTo>
                  <a:pt x="1492097" y="1233957"/>
                </a:lnTo>
                <a:lnTo>
                  <a:pt x="1491195" y="1221257"/>
                </a:lnTo>
                <a:lnTo>
                  <a:pt x="1490738" y="1233957"/>
                </a:lnTo>
                <a:lnTo>
                  <a:pt x="1489862" y="1233957"/>
                </a:lnTo>
                <a:lnTo>
                  <a:pt x="1488414" y="1221257"/>
                </a:lnTo>
                <a:lnTo>
                  <a:pt x="1491195" y="1221257"/>
                </a:lnTo>
                <a:lnTo>
                  <a:pt x="1494802" y="1221257"/>
                </a:lnTo>
                <a:lnTo>
                  <a:pt x="1495386" y="1221257"/>
                </a:lnTo>
                <a:lnTo>
                  <a:pt x="1497711" y="1233957"/>
                </a:lnTo>
                <a:lnTo>
                  <a:pt x="1500035" y="1233957"/>
                </a:lnTo>
                <a:lnTo>
                  <a:pt x="1500060" y="1234122"/>
                </a:lnTo>
                <a:lnTo>
                  <a:pt x="1501203" y="1246657"/>
                </a:lnTo>
                <a:lnTo>
                  <a:pt x="1509547" y="1246657"/>
                </a:lnTo>
                <a:lnTo>
                  <a:pt x="1510499" y="1234351"/>
                </a:lnTo>
                <a:lnTo>
                  <a:pt x="1511668" y="1246657"/>
                </a:lnTo>
                <a:lnTo>
                  <a:pt x="1520977" y="1246657"/>
                </a:lnTo>
                <a:lnTo>
                  <a:pt x="1523873" y="1233957"/>
                </a:lnTo>
                <a:lnTo>
                  <a:pt x="1531442" y="1233957"/>
                </a:lnTo>
                <a:lnTo>
                  <a:pt x="1528533" y="1221257"/>
                </a:lnTo>
                <a:lnTo>
                  <a:pt x="1532013" y="1221257"/>
                </a:lnTo>
                <a:lnTo>
                  <a:pt x="1532013" y="1208557"/>
                </a:lnTo>
                <a:lnTo>
                  <a:pt x="1538414" y="1221257"/>
                </a:lnTo>
                <a:lnTo>
                  <a:pt x="1552943" y="1221257"/>
                </a:lnTo>
                <a:lnTo>
                  <a:pt x="1555851" y="1208557"/>
                </a:lnTo>
                <a:lnTo>
                  <a:pt x="1561084" y="1208557"/>
                </a:lnTo>
                <a:lnTo>
                  <a:pt x="1559928" y="1221257"/>
                </a:lnTo>
                <a:lnTo>
                  <a:pt x="1566900" y="1208557"/>
                </a:lnTo>
                <a:lnTo>
                  <a:pt x="1574457" y="1208557"/>
                </a:lnTo>
                <a:lnTo>
                  <a:pt x="1572717" y="1195857"/>
                </a:lnTo>
                <a:lnTo>
                  <a:pt x="1577365" y="1195857"/>
                </a:lnTo>
                <a:lnTo>
                  <a:pt x="1578533" y="1208557"/>
                </a:lnTo>
                <a:lnTo>
                  <a:pt x="1581696" y="1195857"/>
                </a:lnTo>
                <a:lnTo>
                  <a:pt x="1586458" y="1195857"/>
                </a:lnTo>
                <a:lnTo>
                  <a:pt x="1592186" y="1208557"/>
                </a:lnTo>
                <a:lnTo>
                  <a:pt x="1614576" y="1208557"/>
                </a:lnTo>
                <a:lnTo>
                  <a:pt x="1616316" y="1195857"/>
                </a:lnTo>
                <a:lnTo>
                  <a:pt x="1619808" y="1183157"/>
                </a:lnTo>
                <a:lnTo>
                  <a:pt x="1624457" y="1183157"/>
                </a:lnTo>
                <a:lnTo>
                  <a:pt x="1619808" y="1195857"/>
                </a:lnTo>
                <a:lnTo>
                  <a:pt x="1640827" y="1195857"/>
                </a:lnTo>
                <a:lnTo>
                  <a:pt x="1644815" y="1183157"/>
                </a:lnTo>
                <a:lnTo>
                  <a:pt x="1655343" y="1195857"/>
                </a:lnTo>
                <a:lnTo>
                  <a:pt x="1663204" y="1195857"/>
                </a:lnTo>
                <a:lnTo>
                  <a:pt x="1670735" y="1183157"/>
                </a:lnTo>
                <a:lnTo>
                  <a:pt x="1677365" y="1183157"/>
                </a:lnTo>
                <a:lnTo>
                  <a:pt x="1676793" y="1170457"/>
                </a:lnTo>
                <a:lnTo>
                  <a:pt x="1679117" y="1170457"/>
                </a:lnTo>
                <a:lnTo>
                  <a:pt x="1699221" y="1170457"/>
                </a:lnTo>
                <a:lnTo>
                  <a:pt x="1707019" y="1157757"/>
                </a:lnTo>
                <a:lnTo>
                  <a:pt x="1741195" y="1157757"/>
                </a:lnTo>
                <a:lnTo>
                  <a:pt x="1739836" y="1145057"/>
                </a:lnTo>
                <a:lnTo>
                  <a:pt x="1738490" y="1145057"/>
                </a:lnTo>
                <a:lnTo>
                  <a:pt x="1737207" y="1132357"/>
                </a:lnTo>
                <a:lnTo>
                  <a:pt x="1743075" y="1132357"/>
                </a:lnTo>
                <a:lnTo>
                  <a:pt x="1746554" y="1145057"/>
                </a:lnTo>
                <a:lnTo>
                  <a:pt x="1750631" y="1145057"/>
                </a:lnTo>
                <a:lnTo>
                  <a:pt x="1756448" y="1132357"/>
                </a:lnTo>
                <a:lnTo>
                  <a:pt x="1776209" y="1132357"/>
                </a:lnTo>
                <a:lnTo>
                  <a:pt x="1779701" y="1119657"/>
                </a:lnTo>
                <a:close/>
              </a:path>
              <a:path w="2706370" h="1272540">
                <a:moveTo>
                  <a:pt x="1788706" y="1119657"/>
                </a:moveTo>
                <a:lnTo>
                  <a:pt x="1779701" y="1119657"/>
                </a:lnTo>
                <a:lnTo>
                  <a:pt x="1780286" y="1132357"/>
                </a:lnTo>
                <a:lnTo>
                  <a:pt x="1787982" y="1132357"/>
                </a:lnTo>
                <a:lnTo>
                  <a:pt x="1788706" y="1119657"/>
                </a:lnTo>
                <a:close/>
              </a:path>
              <a:path w="2706370" h="1272540">
                <a:moveTo>
                  <a:pt x="1796923" y="1119657"/>
                </a:moveTo>
                <a:lnTo>
                  <a:pt x="1790750" y="1119657"/>
                </a:lnTo>
                <a:lnTo>
                  <a:pt x="1793659" y="1132357"/>
                </a:lnTo>
                <a:lnTo>
                  <a:pt x="1796135" y="1132357"/>
                </a:lnTo>
                <a:lnTo>
                  <a:pt x="1796923" y="1119657"/>
                </a:lnTo>
                <a:close/>
              </a:path>
              <a:path w="2706370" h="1272540">
                <a:moveTo>
                  <a:pt x="1809927" y="1119657"/>
                </a:moveTo>
                <a:lnTo>
                  <a:pt x="1802955" y="1106957"/>
                </a:lnTo>
                <a:lnTo>
                  <a:pt x="1809356" y="1119657"/>
                </a:lnTo>
                <a:lnTo>
                  <a:pt x="1809927" y="1119657"/>
                </a:lnTo>
                <a:close/>
              </a:path>
              <a:path w="2706370" h="1272540">
                <a:moveTo>
                  <a:pt x="1820976" y="840257"/>
                </a:moveTo>
                <a:lnTo>
                  <a:pt x="1818652" y="827557"/>
                </a:lnTo>
                <a:lnTo>
                  <a:pt x="1815160" y="840257"/>
                </a:lnTo>
                <a:lnTo>
                  <a:pt x="1820976" y="840257"/>
                </a:lnTo>
                <a:close/>
              </a:path>
              <a:path w="2706370" h="1272540">
                <a:moveTo>
                  <a:pt x="1899119" y="27457"/>
                </a:moveTo>
                <a:lnTo>
                  <a:pt x="1896567" y="27457"/>
                </a:lnTo>
                <a:lnTo>
                  <a:pt x="1896668" y="29121"/>
                </a:lnTo>
                <a:lnTo>
                  <a:pt x="1897341" y="40157"/>
                </a:lnTo>
                <a:lnTo>
                  <a:pt x="1897748" y="40157"/>
                </a:lnTo>
                <a:lnTo>
                  <a:pt x="1899119" y="27457"/>
                </a:lnTo>
                <a:close/>
              </a:path>
              <a:path w="2706370" h="1272540">
                <a:moveTo>
                  <a:pt x="1914931" y="1030757"/>
                </a:moveTo>
                <a:lnTo>
                  <a:pt x="1914004" y="1030757"/>
                </a:lnTo>
                <a:lnTo>
                  <a:pt x="1914004" y="1043457"/>
                </a:lnTo>
                <a:lnTo>
                  <a:pt x="1914931" y="1030757"/>
                </a:lnTo>
                <a:close/>
              </a:path>
              <a:path w="2706370" h="1272540">
                <a:moveTo>
                  <a:pt x="1918652" y="1043457"/>
                </a:moveTo>
                <a:lnTo>
                  <a:pt x="1915172" y="1030757"/>
                </a:lnTo>
                <a:lnTo>
                  <a:pt x="1914931" y="1030757"/>
                </a:lnTo>
                <a:lnTo>
                  <a:pt x="1918652" y="1043457"/>
                </a:lnTo>
                <a:close/>
              </a:path>
              <a:path w="2706370" h="1272540">
                <a:moveTo>
                  <a:pt x="1925053" y="1030757"/>
                </a:moveTo>
                <a:lnTo>
                  <a:pt x="1923910" y="1028725"/>
                </a:lnTo>
                <a:lnTo>
                  <a:pt x="1924469" y="1030757"/>
                </a:lnTo>
                <a:lnTo>
                  <a:pt x="1925053" y="1030757"/>
                </a:lnTo>
                <a:close/>
              </a:path>
              <a:path w="2706370" h="1272540">
                <a:moveTo>
                  <a:pt x="1967496" y="979957"/>
                </a:moveTo>
                <a:lnTo>
                  <a:pt x="1961680" y="979957"/>
                </a:lnTo>
                <a:lnTo>
                  <a:pt x="1962848" y="992657"/>
                </a:lnTo>
                <a:lnTo>
                  <a:pt x="1967496" y="979957"/>
                </a:lnTo>
                <a:close/>
              </a:path>
              <a:path w="2706370" h="1272540">
                <a:moveTo>
                  <a:pt x="1989010" y="27457"/>
                </a:moveTo>
                <a:lnTo>
                  <a:pt x="1988426" y="27457"/>
                </a:lnTo>
                <a:lnTo>
                  <a:pt x="1988350" y="29121"/>
                </a:lnTo>
                <a:lnTo>
                  <a:pt x="1987880" y="40157"/>
                </a:lnTo>
                <a:lnTo>
                  <a:pt x="1989010" y="27457"/>
                </a:lnTo>
                <a:close/>
              </a:path>
              <a:path w="2706370" h="1272540">
                <a:moveTo>
                  <a:pt x="2143087" y="852957"/>
                </a:moveTo>
                <a:lnTo>
                  <a:pt x="2137270" y="840257"/>
                </a:lnTo>
                <a:lnTo>
                  <a:pt x="2137854" y="852957"/>
                </a:lnTo>
                <a:lnTo>
                  <a:pt x="2143087" y="852957"/>
                </a:lnTo>
                <a:close/>
              </a:path>
              <a:path w="2706370" h="1272540">
                <a:moveTo>
                  <a:pt x="2158784" y="802157"/>
                </a:moveTo>
                <a:lnTo>
                  <a:pt x="2154999" y="789457"/>
                </a:lnTo>
                <a:lnTo>
                  <a:pt x="2151799" y="789457"/>
                </a:lnTo>
                <a:lnTo>
                  <a:pt x="2155875" y="802157"/>
                </a:lnTo>
                <a:lnTo>
                  <a:pt x="2158784" y="802157"/>
                </a:lnTo>
                <a:close/>
              </a:path>
              <a:path w="2706370" h="1272540">
                <a:moveTo>
                  <a:pt x="2159304" y="802157"/>
                </a:moveTo>
                <a:lnTo>
                  <a:pt x="2156460" y="789457"/>
                </a:lnTo>
                <a:lnTo>
                  <a:pt x="2159177" y="802157"/>
                </a:lnTo>
                <a:lnTo>
                  <a:pt x="2159304" y="802157"/>
                </a:lnTo>
                <a:close/>
              </a:path>
              <a:path w="2706370" h="1272540">
                <a:moveTo>
                  <a:pt x="2168664" y="789457"/>
                </a:moveTo>
                <a:lnTo>
                  <a:pt x="2159736" y="789457"/>
                </a:lnTo>
                <a:lnTo>
                  <a:pt x="2159304" y="802157"/>
                </a:lnTo>
                <a:lnTo>
                  <a:pt x="2168080" y="802157"/>
                </a:lnTo>
                <a:lnTo>
                  <a:pt x="2168664" y="789457"/>
                </a:lnTo>
                <a:close/>
              </a:path>
              <a:path w="2706370" h="1272540">
                <a:moveTo>
                  <a:pt x="2170988" y="802157"/>
                </a:moveTo>
                <a:lnTo>
                  <a:pt x="2169249" y="802157"/>
                </a:lnTo>
                <a:lnTo>
                  <a:pt x="2170988" y="814857"/>
                </a:lnTo>
                <a:lnTo>
                  <a:pt x="2170988" y="802157"/>
                </a:lnTo>
                <a:close/>
              </a:path>
              <a:path w="2706370" h="1272540">
                <a:moveTo>
                  <a:pt x="2177389" y="802157"/>
                </a:moveTo>
                <a:lnTo>
                  <a:pt x="2170404" y="789457"/>
                </a:lnTo>
                <a:lnTo>
                  <a:pt x="2168664" y="789457"/>
                </a:lnTo>
                <a:lnTo>
                  <a:pt x="2173897" y="802157"/>
                </a:lnTo>
                <a:lnTo>
                  <a:pt x="2177389" y="802157"/>
                </a:lnTo>
                <a:close/>
              </a:path>
              <a:path w="2706370" h="1272540">
                <a:moveTo>
                  <a:pt x="2179129" y="789457"/>
                </a:moveTo>
                <a:lnTo>
                  <a:pt x="2176221" y="789457"/>
                </a:lnTo>
                <a:lnTo>
                  <a:pt x="2177961" y="802157"/>
                </a:lnTo>
                <a:lnTo>
                  <a:pt x="2179129" y="789457"/>
                </a:lnTo>
                <a:close/>
              </a:path>
              <a:path w="2706370" h="1272540">
                <a:moveTo>
                  <a:pt x="2225065" y="789457"/>
                </a:moveTo>
                <a:lnTo>
                  <a:pt x="2222157" y="776757"/>
                </a:lnTo>
                <a:lnTo>
                  <a:pt x="2221573" y="776757"/>
                </a:lnTo>
                <a:lnTo>
                  <a:pt x="2216340" y="764057"/>
                </a:lnTo>
                <a:lnTo>
                  <a:pt x="2219248" y="776757"/>
                </a:lnTo>
                <a:lnTo>
                  <a:pt x="2216924" y="776757"/>
                </a:lnTo>
                <a:lnTo>
                  <a:pt x="2220404" y="789457"/>
                </a:lnTo>
                <a:lnTo>
                  <a:pt x="2225065" y="789457"/>
                </a:lnTo>
                <a:close/>
              </a:path>
              <a:path w="2706370" h="1272540">
                <a:moveTo>
                  <a:pt x="2230869" y="776757"/>
                </a:moveTo>
                <a:lnTo>
                  <a:pt x="2228545" y="764057"/>
                </a:lnTo>
                <a:lnTo>
                  <a:pt x="2230297" y="776757"/>
                </a:lnTo>
                <a:lnTo>
                  <a:pt x="2230869" y="776757"/>
                </a:lnTo>
                <a:close/>
              </a:path>
              <a:path w="2706370" h="1272540">
                <a:moveTo>
                  <a:pt x="2294826" y="725957"/>
                </a:moveTo>
                <a:lnTo>
                  <a:pt x="2289518" y="714336"/>
                </a:lnTo>
                <a:lnTo>
                  <a:pt x="2292870" y="725957"/>
                </a:lnTo>
                <a:lnTo>
                  <a:pt x="2294826" y="725957"/>
                </a:lnTo>
                <a:close/>
              </a:path>
              <a:path w="2706370" h="1272540">
                <a:moveTo>
                  <a:pt x="2299665" y="687832"/>
                </a:moveTo>
                <a:lnTo>
                  <a:pt x="2299614" y="687438"/>
                </a:lnTo>
                <a:lnTo>
                  <a:pt x="2297747" y="675322"/>
                </a:lnTo>
                <a:lnTo>
                  <a:pt x="2298458" y="687438"/>
                </a:lnTo>
                <a:lnTo>
                  <a:pt x="2298395" y="687832"/>
                </a:lnTo>
                <a:lnTo>
                  <a:pt x="2299665" y="687832"/>
                </a:lnTo>
                <a:close/>
              </a:path>
              <a:path w="2706370" h="1272540">
                <a:moveTo>
                  <a:pt x="2386673" y="598678"/>
                </a:moveTo>
                <a:lnTo>
                  <a:pt x="2385707" y="586257"/>
                </a:lnTo>
                <a:lnTo>
                  <a:pt x="2384945" y="586257"/>
                </a:lnTo>
                <a:lnTo>
                  <a:pt x="2386673" y="598678"/>
                </a:lnTo>
                <a:close/>
              </a:path>
              <a:path w="2706370" h="1272540">
                <a:moveTo>
                  <a:pt x="2703563" y="14757"/>
                </a:moveTo>
                <a:lnTo>
                  <a:pt x="2702115" y="2057"/>
                </a:lnTo>
                <a:lnTo>
                  <a:pt x="2627401" y="2057"/>
                </a:lnTo>
                <a:lnTo>
                  <a:pt x="2627401" y="27457"/>
                </a:lnTo>
                <a:lnTo>
                  <a:pt x="2619832" y="27457"/>
                </a:lnTo>
                <a:lnTo>
                  <a:pt x="2623909" y="14757"/>
                </a:lnTo>
                <a:lnTo>
                  <a:pt x="2627401" y="27457"/>
                </a:lnTo>
                <a:lnTo>
                  <a:pt x="2627401" y="2057"/>
                </a:lnTo>
                <a:lnTo>
                  <a:pt x="2590762" y="2057"/>
                </a:lnTo>
                <a:lnTo>
                  <a:pt x="2590762" y="65557"/>
                </a:lnTo>
                <a:lnTo>
                  <a:pt x="2590762" y="78257"/>
                </a:lnTo>
                <a:lnTo>
                  <a:pt x="2586698" y="78257"/>
                </a:lnTo>
                <a:lnTo>
                  <a:pt x="2586698" y="65557"/>
                </a:lnTo>
                <a:lnTo>
                  <a:pt x="2590762" y="65557"/>
                </a:lnTo>
                <a:lnTo>
                  <a:pt x="2590762" y="2057"/>
                </a:lnTo>
                <a:lnTo>
                  <a:pt x="2578557" y="2057"/>
                </a:lnTo>
                <a:lnTo>
                  <a:pt x="2578557" y="179844"/>
                </a:lnTo>
                <a:lnTo>
                  <a:pt x="2568270" y="179844"/>
                </a:lnTo>
                <a:lnTo>
                  <a:pt x="2568257" y="179501"/>
                </a:lnTo>
                <a:lnTo>
                  <a:pt x="2567800" y="167157"/>
                </a:lnTo>
                <a:lnTo>
                  <a:pt x="2573909" y="167157"/>
                </a:lnTo>
                <a:lnTo>
                  <a:pt x="2578557" y="179844"/>
                </a:lnTo>
                <a:lnTo>
                  <a:pt x="2578557" y="2057"/>
                </a:lnTo>
                <a:lnTo>
                  <a:pt x="2526233" y="2057"/>
                </a:lnTo>
                <a:lnTo>
                  <a:pt x="2526233" y="141757"/>
                </a:lnTo>
                <a:lnTo>
                  <a:pt x="2524480" y="154444"/>
                </a:lnTo>
                <a:lnTo>
                  <a:pt x="2523909" y="154444"/>
                </a:lnTo>
                <a:lnTo>
                  <a:pt x="2520429" y="167157"/>
                </a:lnTo>
                <a:lnTo>
                  <a:pt x="2517876" y="154444"/>
                </a:lnTo>
                <a:lnTo>
                  <a:pt x="2516301" y="154444"/>
                </a:lnTo>
                <a:lnTo>
                  <a:pt x="2516225" y="152539"/>
                </a:lnTo>
                <a:lnTo>
                  <a:pt x="2515768" y="141757"/>
                </a:lnTo>
                <a:lnTo>
                  <a:pt x="2526233" y="141757"/>
                </a:lnTo>
                <a:lnTo>
                  <a:pt x="2526233" y="2057"/>
                </a:lnTo>
                <a:lnTo>
                  <a:pt x="2523909" y="2057"/>
                </a:lnTo>
                <a:lnTo>
                  <a:pt x="2523909" y="116357"/>
                </a:lnTo>
                <a:lnTo>
                  <a:pt x="2519832" y="116357"/>
                </a:lnTo>
                <a:lnTo>
                  <a:pt x="2518676" y="103657"/>
                </a:lnTo>
                <a:lnTo>
                  <a:pt x="2521585" y="103657"/>
                </a:lnTo>
                <a:lnTo>
                  <a:pt x="2523909" y="116357"/>
                </a:lnTo>
                <a:lnTo>
                  <a:pt x="2523909" y="2057"/>
                </a:lnTo>
                <a:lnTo>
                  <a:pt x="2468676" y="2057"/>
                </a:lnTo>
                <a:lnTo>
                  <a:pt x="2468676" y="116357"/>
                </a:lnTo>
                <a:lnTo>
                  <a:pt x="2468676" y="129057"/>
                </a:lnTo>
                <a:lnTo>
                  <a:pt x="2453551" y="129057"/>
                </a:lnTo>
                <a:lnTo>
                  <a:pt x="2458783" y="116357"/>
                </a:lnTo>
                <a:lnTo>
                  <a:pt x="2468676" y="116357"/>
                </a:lnTo>
                <a:lnTo>
                  <a:pt x="2468676" y="2057"/>
                </a:lnTo>
                <a:lnTo>
                  <a:pt x="2464600" y="2057"/>
                </a:lnTo>
                <a:lnTo>
                  <a:pt x="2462276" y="14757"/>
                </a:lnTo>
                <a:lnTo>
                  <a:pt x="2458199" y="14757"/>
                </a:lnTo>
                <a:lnTo>
                  <a:pt x="2458199" y="2057"/>
                </a:lnTo>
                <a:lnTo>
                  <a:pt x="2436114" y="2057"/>
                </a:lnTo>
                <a:lnTo>
                  <a:pt x="2436114" y="192557"/>
                </a:lnTo>
                <a:lnTo>
                  <a:pt x="2427973" y="192557"/>
                </a:lnTo>
                <a:lnTo>
                  <a:pt x="2427973" y="179844"/>
                </a:lnTo>
                <a:lnTo>
                  <a:pt x="2436114" y="192557"/>
                </a:lnTo>
                <a:lnTo>
                  <a:pt x="2436114" y="2057"/>
                </a:lnTo>
                <a:lnTo>
                  <a:pt x="2425649" y="2057"/>
                </a:lnTo>
                <a:lnTo>
                  <a:pt x="2425649" y="256057"/>
                </a:lnTo>
                <a:lnTo>
                  <a:pt x="2425649" y="268757"/>
                </a:lnTo>
                <a:lnTo>
                  <a:pt x="2420251" y="268757"/>
                </a:lnTo>
                <a:lnTo>
                  <a:pt x="2418232" y="256057"/>
                </a:lnTo>
                <a:lnTo>
                  <a:pt x="2425649" y="256057"/>
                </a:lnTo>
                <a:lnTo>
                  <a:pt x="2425649" y="2057"/>
                </a:lnTo>
                <a:lnTo>
                  <a:pt x="2408199" y="2057"/>
                </a:lnTo>
                <a:lnTo>
                  <a:pt x="2408199" y="344957"/>
                </a:lnTo>
                <a:lnTo>
                  <a:pt x="2402395" y="344957"/>
                </a:lnTo>
                <a:lnTo>
                  <a:pt x="2398903" y="332257"/>
                </a:lnTo>
                <a:lnTo>
                  <a:pt x="2407043" y="332257"/>
                </a:lnTo>
                <a:lnTo>
                  <a:pt x="2408199" y="344957"/>
                </a:lnTo>
                <a:lnTo>
                  <a:pt x="2408199" y="2057"/>
                </a:lnTo>
                <a:lnTo>
                  <a:pt x="2394826" y="2057"/>
                </a:lnTo>
                <a:lnTo>
                  <a:pt x="2394826" y="256057"/>
                </a:lnTo>
                <a:lnTo>
                  <a:pt x="2394826" y="268757"/>
                </a:lnTo>
                <a:lnTo>
                  <a:pt x="2390762" y="268757"/>
                </a:lnTo>
                <a:lnTo>
                  <a:pt x="2390762" y="256057"/>
                </a:lnTo>
                <a:lnTo>
                  <a:pt x="2394826" y="256057"/>
                </a:lnTo>
                <a:lnTo>
                  <a:pt x="2394826" y="2057"/>
                </a:lnTo>
                <a:lnTo>
                  <a:pt x="2362847" y="2057"/>
                </a:lnTo>
                <a:lnTo>
                  <a:pt x="2362847" y="192557"/>
                </a:lnTo>
                <a:lnTo>
                  <a:pt x="2353551" y="179844"/>
                </a:lnTo>
                <a:lnTo>
                  <a:pt x="2356459" y="192557"/>
                </a:lnTo>
                <a:lnTo>
                  <a:pt x="2344826" y="192557"/>
                </a:lnTo>
                <a:lnTo>
                  <a:pt x="2345994" y="179844"/>
                </a:lnTo>
                <a:lnTo>
                  <a:pt x="2353551" y="179844"/>
                </a:lnTo>
                <a:lnTo>
                  <a:pt x="2360523" y="179844"/>
                </a:lnTo>
                <a:lnTo>
                  <a:pt x="2362847" y="192557"/>
                </a:lnTo>
                <a:lnTo>
                  <a:pt x="2362847" y="2057"/>
                </a:lnTo>
                <a:lnTo>
                  <a:pt x="2354707" y="2057"/>
                </a:lnTo>
                <a:lnTo>
                  <a:pt x="2354707" y="40157"/>
                </a:lnTo>
                <a:lnTo>
                  <a:pt x="2353551" y="40157"/>
                </a:lnTo>
                <a:lnTo>
                  <a:pt x="2353551" y="28816"/>
                </a:lnTo>
                <a:lnTo>
                  <a:pt x="2353703" y="29121"/>
                </a:lnTo>
                <a:lnTo>
                  <a:pt x="2354707" y="40157"/>
                </a:lnTo>
                <a:lnTo>
                  <a:pt x="2354707" y="2057"/>
                </a:lnTo>
                <a:lnTo>
                  <a:pt x="2343086" y="2057"/>
                </a:lnTo>
                <a:lnTo>
                  <a:pt x="2343086" y="65557"/>
                </a:lnTo>
                <a:lnTo>
                  <a:pt x="2340762" y="65557"/>
                </a:lnTo>
                <a:lnTo>
                  <a:pt x="2341346" y="52857"/>
                </a:lnTo>
                <a:lnTo>
                  <a:pt x="2342502" y="52857"/>
                </a:lnTo>
                <a:lnTo>
                  <a:pt x="2343086" y="65557"/>
                </a:lnTo>
                <a:lnTo>
                  <a:pt x="2343086" y="2057"/>
                </a:lnTo>
                <a:lnTo>
                  <a:pt x="2339009" y="2057"/>
                </a:lnTo>
                <a:lnTo>
                  <a:pt x="2339009" y="383057"/>
                </a:lnTo>
                <a:lnTo>
                  <a:pt x="2337854" y="395757"/>
                </a:lnTo>
                <a:lnTo>
                  <a:pt x="2331453" y="395757"/>
                </a:lnTo>
                <a:lnTo>
                  <a:pt x="2331453" y="383057"/>
                </a:lnTo>
                <a:lnTo>
                  <a:pt x="2339009" y="383057"/>
                </a:lnTo>
                <a:lnTo>
                  <a:pt x="2339009" y="2057"/>
                </a:lnTo>
                <a:lnTo>
                  <a:pt x="2333777" y="2057"/>
                </a:lnTo>
                <a:lnTo>
                  <a:pt x="2333777" y="52857"/>
                </a:lnTo>
                <a:lnTo>
                  <a:pt x="2333777" y="65557"/>
                </a:lnTo>
                <a:lnTo>
                  <a:pt x="2333206" y="65557"/>
                </a:lnTo>
                <a:lnTo>
                  <a:pt x="2333206" y="52857"/>
                </a:lnTo>
                <a:lnTo>
                  <a:pt x="2333777" y="52857"/>
                </a:lnTo>
                <a:lnTo>
                  <a:pt x="2333777" y="2057"/>
                </a:lnTo>
                <a:lnTo>
                  <a:pt x="2327389" y="2057"/>
                </a:lnTo>
                <a:lnTo>
                  <a:pt x="2327389" y="446557"/>
                </a:lnTo>
                <a:lnTo>
                  <a:pt x="2327389" y="459257"/>
                </a:lnTo>
                <a:lnTo>
                  <a:pt x="2321572" y="459257"/>
                </a:lnTo>
                <a:lnTo>
                  <a:pt x="2321572" y="446557"/>
                </a:lnTo>
                <a:lnTo>
                  <a:pt x="2327389" y="446557"/>
                </a:lnTo>
                <a:lnTo>
                  <a:pt x="2327389" y="2057"/>
                </a:lnTo>
                <a:lnTo>
                  <a:pt x="2290762" y="2057"/>
                </a:lnTo>
                <a:lnTo>
                  <a:pt x="2290762" y="446557"/>
                </a:lnTo>
                <a:lnTo>
                  <a:pt x="2285530" y="446557"/>
                </a:lnTo>
                <a:lnTo>
                  <a:pt x="2288438" y="433857"/>
                </a:lnTo>
                <a:lnTo>
                  <a:pt x="2290762" y="446557"/>
                </a:lnTo>
                <a:lnTo>
                  <a:pt x="2290762" y="2057"/>
                </a:lnTo>
                <a:lnTo>
                  <a:pt x="2276805" y="2057"/>
                </a:lnTo>
                <a:lnTo>
                  <a:pt x="2276805" y="141757"/>
                </a:lnTo>
                <a:lnTo>
                  <a:pt x="2276221" y="141757"/>
                </a:lnTo>
                <a:lnTo>
                  <a:pt x="2276221" y="167157"/>
                </a:lnTo>
                <a:lnTo>
                  <a:pt x="2270417" y="179844"/>
                </a:lnTo>
                <a:lnTo>
                  <a:pt x="2270341" y="179501"/>
                </a:lnTo>
                <a:lnTo>
                  <a:pt x="2268080" y="167157"/>
                </a:lnTo>
                <a:lnTo>
                  <a:pt x="2268080" y="459257"/>
                </a:lnTo>
                <a:lnTo>
                  <a:pt x="2266327" y="454469"/>
                </a:lnTo>
                <a:lnTo>
                  <a:pt x="2266327" y="725957"/>
                </a:lnTo>
                <a:lnTo>
                  <a:pt x="2261539" y="725957"/>
                </a:lnTo>
                <a:lnTo>
                  <a:pt x="2258784" y="713257"/>
                </a:lnTo>
                <a:lnTo>
                  <a:pt x="2266327" y="725957"/>
                </a:lnTo>
                <a:lnTo>
                  <a:pt x="2266327" y="454469"/>
                </a:lnTo>
                <a:lnTo>
                  <a:pt x="2265172" y="451319"/>
                </a:lnTo>
                <a:lnTo>
                  <a:pt x="2265172" y="459257"/>
                </a:lnTo>
                <a:lnTo>
                  <a:pt x="2261692" y="459257"/>
                </a:lnTo>
                <a:lnTo>
                  <a:pt x="2261108" y="446557"/>
                </a:lnTo>
                <a:lnTo>
                  <a:pt x="2265172" y="459257"/>
                </a:lnTo>
                <a:lnTo>
                  <a:pt x="2265172" y="451319"/>
                </a:lnTo>
                <a:lnTo>
                  <a:pt x="2263432" y="446557"/>
                </a:lnTo>
                <a:lnTo>
                  <a:pt x="2264600" y="446557"/>
                </a:lnTo>
                <a:lnTo>
                  <a:pt x="2268080" y="459257"/>
                </a:lnTo>
                <a:lnTo>
                  <a:pt x="2268080" y="167157"/>
                </a:lnTo>
                <a:lnTo>
                  <a:pt x="2276221" y="167157"/>
                </a:lnTo>
                <a:lnTo>
                  <a:pt x="2276221" y="141757"/>
                </a:lnTo>
                <a:lnTo>
                  <a:pt x="2258199" y="141757"/>
                </a:lnTo>
                <a:lnTo>
                  <a:pt x="2256739" y="154444"/>
                </a:lnTo>
                <a:lnTo>
                  <a:pt x="2258276" y="154444"/>
                </a:lnTo>
                <a:lnTo>
                  <a:pt x="2263838" y="167157"/>
                </a:lnTo>
                <a:lnTo>
                  <a:pt x="2262263" y="167157"/>
                </a:lnTo>
                <a:lnTo>
                  <a:pt x="2255875" y="162864"/>
                </a:lnTo>
                <a:lnTo>
                  <a:pt x="2255875" y="319557"/>
                </a:lnTo>
                <a:lnTo>
                  <a:pt x="2255291" y="319557"/>
                </a:lnTo>
                <a:lnTo>
                  <a:pt x="2255291" y="459257"/>
                </a:lnTo>
                <a:lnTo>
                  <a:pt x="2252967" y="471957"/>
                </a:lnTo>
                <a:lnTo>
                  <a:pt x="2244826" y="471957"/>
                </a:lnTo>
                <a:lnTo>
                  <a:pt x="2249474" y="459257"/>
                </a:lnTo>
                <a:lnTo>
                  <a:pt x="2255291" y="459257"/>
                </a:lnTo>
                <a:lnTo>
                  <a:pt x="2255291" y="319557"/>
                </a:lnTo>
                <a:lnTo>
                  <a:pt x="2252383" y="319557"/>
                </a:lnTo>
                <a:lnTo>
                  <a:pt x="2244826" y="332257"/>
                </a:lnTo>
                <a:lnTo>
                  <a:pt x="2245118" y="319557"/>
                </a:lnTo>
                <a:lnTo>
                  <a:pt x="2245410" y="319557"/>
                </a:lnTo>
                <a:lnTo>
                  <a:pt x="2248319" y="306857"/>
                </a:lnTo>
                <a:lnTo>
                  <a:pt x="2254707" y="306857"/>
                </a:lnTo>
                <a:lnTo>
                  <a:pt x="2255875" y="319557"/>
                </a:lnTo>
                <a:lnTo>
                  <a:pt x="2255875" y="162864"/>
                </a:lnTo>
                <a:lnTo>
                  <a:pt x="2243366" y="154444"/>
                </a:lnTo>
                <a:lnTo>
                  <a:pt x="2243480" y="152539"/>
                </a:lnTo>
                <a:lnTo>
                  <a:pt x="2244102" y="141757"/>
                </a:lnTo>
                <a:lnTo>
                  <a:pt x="2244458" y="141757"/>
                </a:lnTo>
                <a:lnTo>
                  <a:pt x="2251278" y="129057"/>
                </a:lnTo>
                <a:lnTo>
                  <a:pt x="2258098" y="129057"/>
                </a:lnTo>
                <a:lnTo>
                  <a:pt x="2276805" y="141757"/>
                </a:lnTo>
                <a:lnTo>
                  <a:pt x="2276805" y="2057"/>
                </a:lnTo>
                <a:lnTo>
                  <a:pt x="2234946" y="2057"/>
                </a:lnTo>
                <a:lnTo>
                  <a:pt x="2234946" y="484657"/>
                </a:lnTo>
                <a:lnTo>
                  <a:pt x="2234946" y="497357"/>
                </a:lnTo>
                <a:lnTo>
                  <a:pt x="2234361" y="484657"/>
                </a:lnTo>
                <a:lnTo>
                  <a:pt x="2234946" y="484657"/>
                </a:lnTo>
                <a:lnTo>
                  <a:pt x="2234946" y="2057"/>
                </a:lnTo>
                <a:lnTo>
                  <a:pt x="2227491" y="2057"/>
                </a:lnTo>
                <a:lnTo>
                  <a:pt x="2227491" y="497357"/>
                </a:lnTo>
                <a:lnTo>
                  <a:pt x="2226221" y="510057"/>
                </a:lnTo>
                <a:lnTo>
                  <a:pt x="2225637" y="510057"/>
                </a:lnTo>
                <a:lnTo>
                  <a:pt x="2223897" y="506895"/>
                </a:lnTo>
                <a:lnTo>
                  <a:pt x="2223897" y="649757"/>
                </a:lnTo>
                <a:lnTo>
                  <a:pt x="2211819" y="649757"/>
                </a:lnTo>
                <a:lnTo>
                  <a:pt x="2209647" y="637057"/>
                </a:lnTo>
                <a:lnTo>
                  <a:pt x="2216213" y="624357"/>
                </a:lnTo>
                <a:lnTo>
                  <a:pt x="2217356" y="624357"/>
                </a:lnTo>
                <a:lnTo>
                  <a:pt x="2217267" y="625144"/>
                </a:lnTo>
                <a:lnTo>
                  <a:pt x="2217191" y="625767"/>
                </a:lnTo>
                <a:lnTo>
                  <a:pt x="2215896" y="637057"/>
                </a:lnTo>
                <a:lnTo>
                  <a:pt x="2216848" y="637057"/>
                </a:lnTo>
                <a:lnTo>
                  <a:pt x="2223897" y="649757"/>
                </a:lnTo>
                <a:lnTo>
                  <a:pt x="2223897" y="506895"/>
                </a:lnTo>
                <a:lnTo>
                  <a:pt x="2218664" y="497357"/>
                </a:lnTo>
                <a:lnTo>
                  <a:pt x="2227491" y="497357"/>
                </a:lnTo>
                <a:lnTo>
                  <a:pt x="2227491" y="2057"/>
                </a:lnTo>
                <a:lnTo>
                  <a:pt x="2216924" y="2057"/>
                </a:lnTo>
                <a:lnTo>
                  <a:pt x="2216924" y="497357"/>
                </a:lnTo>
                <a:lnTo>
                  <a:pt x="2215172" y="497357"/>
                </a:lnTo>
                <a:lnTo>
                  <a:pt x="2215172" y="510057"/>
                </a:lnTo>
                <a:lnTo>
                  <a:pt x="2215172" y="522719"/>
                </a:lnTo>
                <a:lnTo>
                  <a:pt x="2212848" y="510057"/>
                </a:lnTo>
                <a:lnTo>
                  <a:pt x="2215172" y="510057"/>
                </a:lnTo>
                <a:lnTo>
                  <a:pt x="2215172" y="497357"/>
                </a:lnTo>
                <a:lnTo>
                  <a:pt x="2214016" y="497357"/>
                </a:lnTo>
                <a:lnTo>
                  <a:pt x="2213432" y="484657"/>
                </a:lnTo>
                <a:lnTo>
                  <a:pt x="2216924" y="497357"/>
                </a:lnTo>
                <a:lnTo>
                  <a:pt x="2216924" y="2057"/>
                </a:lnTo>
                <a:lnTo>
                  <a:pt x="2202383" y="2057"/>
                </a:lnTo>
                <a:lnTo>
                  <a:pt x="2202383" y="560857"/>
                </a:lnTo>
                <a:lnTo>
                  <a:pt x="2186686" y="560857"/>
                </a:lnTo>
                <a:lnTo>
                  <a:pt x="2186101" y="560857"/>
                </a:lnTo>
                <a:lnTo>
                  <a:pt x="2189010" y="573557"/>
                </a:lnTo>
                <a:lnTo>
                  <a:pt x="2187270" y="573557"/>
                </a:lnTo>
                <a:lnTo>
                  <a:pt x="2187270" y="586257"/>
                </a:lnTo>
                <a:lnTo>
                  <a:pt x="2184946" y="598957"/>
                </a:lnTo>
                <a:lnTo>
                  <a:pt x="2184362" y="611606"/>
                </a:lnTo>
                <a:lnTo>
                  <a:pt x="2174456" y="611606"/>
                </a:lnTo>
                <a:lnTo>
                  <a:pt x="2169820" y="598957"/>
                </a:lnTo>
                <a:lnTo>
                  <a:pt x="2175052" y="598957"/>
                </a:lnTo>
                <a:lnTo>
                  <a:pt x="2175091" y="598678"/>
                </a:lnTo>
                <a:lnTo>
                  <a:pt x="2176805" y="586257"/>
                </a:lnTo>
                <a:lnTo>
                  <a:pt x="2182622" y="586257"/>
                </a:lnTo>
                <a:lnTo>
                  <a:pt x="2182152" y="598678"/>
                </a:lnTo>
                <a:lnTo>
                  <a:pt x="2187270" y="586257"/>
                </a:lnTo>
                <a:lnTo>
                  <a:pt x="2187270" y="573557"/>
                </a:lnTo>
                <a:lnTo>
                  <a:pt x="2186101" y="573557"/>
                </a:lnTo>
                <a:lnTo>
                  <a:pt x="2182622" y="560857"/>
                </a:lnTo>
                <a:lnTo>
                  <a:pt x="2179713" y="548157"/>
                </a:lnTo>
                <a:lnTo>
                  <a:pt x="2184362" y="548157"/>
                </a:lnTo>
                <a:lnTo>
                  <a:pt x="2186686" y="560857"/>
                </a:lnTo>
                <a:lnTo>
                  <a:pt x="2187270" y="548157"/>
                </a:lnTo>
                <a:lnTo>
                  <a:pt x="2200643" y="548157"/>
                </a:lnTo>
                <a:lnTo>
                  <a:pt x="2202383" y="560857"/>
                </a:lnTo>
                <a:lnTo>
                  <a:pt x="2202383" y="2057"/>
                </a:lnTo>
                <a:lnTo>
                  <a:pt x="2189010" y="2057"/>
                </a:lnTo>
                <a:lnTo>
                  <a:pt x="2189010" y="52857"/>
                </a:lnTo>
                <a:lnTo>
                  <a:pt x="2181453" y="52857"/>
                </a:lnTo>
                <a:lnTo>
                  <a:pt x="2182622" y="40157"/>
                </a:lnTo>
                <a:lnTo>
                  <a:pt x="2187270" y="40157"/>
                </a:lnTo>
                <a:lnTo>
                  <a:pt x="2189010" y="52857"/>
                </a:lnTo>
                <a:lnTo>
                  <a:pt x="2189010" y="2057"/>
                </a:lnTo>
                <a:lnTo>
                  <a:pt x="2180869" y="2057"/>
                </a:lnTo>
                <a:lnTo>
                  <a:pt x="2180869" y="522719"/>
                </a:lnTo>
                <a:lnTo>
                  <a:pt x="2180869" y="535457"/>
                </a:lnTo>
                <a:lnTo>
                  <a:pt x="2176805" y="535457"/>
                </a:lnTo>
                <a:lnTo>
                  <a:pt x="2176805" y="522719"/>
                </a:lnTo>
                <a:lnTo>
                  <a:pt x="2180869" y="522719"/>
                </a:lnTo>
                <a:lnTo>
                  <a:pt x="2180869" y="2057"/>
                </a:lnTo>
                <a:lnTo>
                  <a:pt x="2174481" y="2057"/>
                </a:lnTo>
                <a:lnTo>
                  <a:pt x="2174481" y="52857"/>
                </a:lnTo>
                <a:lnTo>
                  <a:pt x="2172728" y="52857"/>
                </a:lnTo>
                <a:lnTo>
                  <a:pt x="2172728" y="65557"/>
                </a:lnTo>
                <a:lnTo>
                  <a:pt x="2170404" y="65557"/>
                </a:lnTo>
                <a:lnTo>
                  <a:pt x="2170404" y="548157"/>
                </a:lnTo>
                <a:lnTo>
                  <a:pt x="2169820" y="560857"/>
                </a:lnTo>
                <a:lnTo>
                  <a:pt x="2168664" y="560857"/>
                </a:lnTo>
                <a:lnTo>
                  <a:pt x="2161679" y="548157"/>
                </a:lnTo>
                <a:lnTo>
                  <a:pt x="2170404" y="548157"/>
                </a:lnTo>
                <a:lnTo>
                  <a:pt x="2170404" y="65557"/>
                </a:lnTo>
                <a:lnTo>
                  <a:pt x="2162264" y="65557"/>
                </a:lnTo>
                <a:lnTo>
                  <a:pt x="2162213" y="52857"/>
                </a:lnTo>
                <a:lnTo>
                  <a:pt x="2164880" y="52857"/>
                </a:lnTo>
                <a:lnTo>
                  <a:pt x="2169299" y="40157"/>
                </a:lnTo>
                <a:lnTo>
                  <a:pt x="2174481" y="52857"/>
                </a:lnTo>
                <a:lnTo>
                  <a:pt x="2174481" y="2057"/>
                </a:lnTo>
                <a:lnTo>
                  <a:pt x="2156447" y="2057"/>
                </a:lnTo>
                <a:lnTo>
                  <a:pt x="2156447" y="370357"/>
                </a:lnTo>
                <a:lnTo>
                  <a:pt x="2147735" y="370357"/>
                </a:lnTo>
                <a:lnTo>
                  <a:pt x="2147735" y="598957"/>
                </a:lnTo>
                <a:lnTo>
                  <a:pt x="2135873" y="611606"/>
                </a:lnTo>
                <a:lnTo>
                  <a:pt x="2131022" y="598957"/>
                </a:lnTo>
                <a:lnTo>
                  <a:pt x="2131110" y="598678"/>
                </a:lnTo>
                <a:lnTo>
                  <a:pt x="2135136" y="586257"/>
                </a:lnTo>
                <a:lnTo>
                  <a:pt x="2139518" y="586257"/>
                </a:lnTo>
                <a:lnTo>
                  <a:pt x="2139188" y="598957"/>
                </a:lnTo>
                <a:lnTo>
                  <a:pt x="2147735" y="598957"/>
                </a:lnTo>
                <a:lnTo>
                  <a:pt x="2147735" y="370357"/>
                </a:lnTo>
                <a:lnTo>
                  <a:pt x="2148319" y="357657"/>
                </a:lnTo>
                <a:lnTo>
                  <a:pt x="2156447" y="370357"/>
                </a:lnTo>
                <a:lnTo>
                  <a:pt x="2156447" y="2057"/>
                </a:lnTo>
                <a:lnTo>
                  <a:pt x="2135517" y="2057"/>
                </a:lnTo>
                <a:lnTo>
                  <a:pt x="2135517" y="306857"/>
                </a:lnTo>
                <a:lnTo>
                  <a:pt x="2129129" y="306857"/>
                </a:lnTo>
                <a:lnTo>
                  <a:pt x="2128545" y="294157"/>
                </a:lnTo>
                <a:lnTo>
                  <a:pt x="2134362" y="294157"/>
                </a:lnTo>
                <a:lnTo>
                  <a:pt x="2135517" y="306857"/>
                </a:lnTo>
                <a:lnTo>
                  <a:pt x="2135517" y="2057"/>
                </a:lnTo>
                <a:lnTo>
                  <a:pt x="2101799" y="2057"/>
                </a:lnTo>
                <a:lnTo>
                  <a:pt x="2101799" y="738657"/>
                </a:lnTo>
                <a:lnTo>
                  <a:pt x="2094826" y="738657"/>
                </a:lnTo>
                <a:lnTo>
                  <a:pt x="2096566" y="725957"/>
                </a:lnTo>
                <a:lnTo>
                  <a:pt x="2101799" y="738657"/>
                </a:lnTo>
                <a:lnTo>
                  <a:pt x="2101799" y="2057"/>
                </a:lnTo>
                <a:lnTo>
                  <a:pt x="2078545" y="2057"/>
                </a:lnTo>
                <a:lnTo>
                  <a:pt x="2078545" y="116357"/>
                </a:lnTo>
                <a:lnTo>
                  <a:pt x="2076818" y="116357"/>
                </a:lnTo>
                <a:lnTo>
                  <a:pt x="2076818" y="865505"/>
                </a:lnTo>
                <a:lnTo>
                  <a:pt x="2075078" y="865505"/>
                </a:lnTo>
                <a:lnTo>
                  <a:pt x="2075192" y="864666"/>
                </a:lnTo>
                <a:lnTo>
                  <a:pt x="2076805" y="852957"/>
                </a:lnTo>
                <a:lnTo>
                  <a:pt x="2076818" y="865505"/>
                </a:lnTo>
                <a:lnTo>
                  <a:pt x="2076818" y="116357"/>
                </a:lnTo>
                <a:lnTo>
                  <a:pt x="2072005" y="116357"/>
                </a:lnTo>
                <a:lnTo>
                  <a:pt x="2072005" y="522719"/>
                </a:lnTo>
                <a:lnTo>
                  <a:pt x="2071954" y="523100"/>
                </a:lnTo>
                <a:lnTo>
                  <a:pt x="2070315" y="535457"/>
                </a:lnTo>
                <a:lnTo>
                  <a:pt x="2064588" y="535457"/>
                </a:lnTo>
                <a:lnTo>
                  <a:pt x="2064588" y="522719"/>
                </a:lnTo>
                <a:lnTo>
                  <a:pt x="2072005" y="522719"/>
                </a:lnTo>
                <a:lnTo>
                  <a:pt x="2072005" y="116357"/>
                </a:lnTo>
                <a:lnTo>
                  <a:pt x="2066912" y="116357"/>
                </a:lnTo>
                <a:lnTo>
                  <a:pt x="2066912" y="408457"/>
                </a:lnTo>
                <a:lnTo>
                  <a:pt x="2066328" y="421157"/>
                </a:lnTo>
                <a:lnTo>
                  <a:pt x="2061679" y="421157"/>
                </a:lnTo>
                <a:lnTo>
                  <a:pt x="2061679" y="548157"/>
                </a:lnTo>
                <a:lnTo>
                  <a:pt x="2059940" y="560857"/>
                </a:lnTo>
                <a:lnTo>
                  <a:pt x="2050059" y="548157"/>
                </a:lnTo>
                <a:lnTo>
                  <a:pt x="2052383" y="560857"/>
                </a:lnTo>
                <a:lnTo>
                  <a:pt x="2050630" y="560857"/>
                </a:lnTo>
                <a:lnTo>
                  <a:pt x="2050059" y="573557"/>
                </a:lnTo>
                <a:lnTo>
                  <a:pt x="2040750" y="560857"/>
                </a:lnTo>
                <a:lnTo>
                  <a:pt x="2038426" y="573557"/>
                </a:lnTo>
                <a:lnTo>
                  <a:pt x="2033778" y="573557"/>
                </a:lnTo>
                <a:lnTo>
                  <a:pt x="2035517" y="560857"/>
                </a:lnTo>
                <a:lnTo>
                  <a:pt x="2034070" y="560857"/>
                </a:lnTo>
                <a:lnTo>
                  <a:pt x="2033778" y="548157"/>
                </a:lnTo>
                <a:lnTo>
                  <a:pt x="2050059" y="548157"/>
                </a:lnTo>
                <a:lnTo>
                  <a:pt x="2061679" y="548157"/>
                </a:lnTo>
                <a:lnTo>
                  <a:pt x="2061679" y="421157"/>
                </a:lnTo>
                <a:lnTo>
                  <a:pt x="2059940" y="408457"/>
                </a:lnTo>
                <a:lnTo>
                  <a:pt x="2066912" y="408457"/>
                </a:lnTo>
                <a:lnTo>
                  <a:pt x="2066912" y="116357"/>
                </a:lnTo>
                <a:lnTo>
                  <a:pt x="2062264" y="116357"/>
                </a:lnTo>
                <a:lnTo>
                  <a:pt x="2062264" y="103657"/>
                </a:lnTo>
                <a:lnTo>
                  <a:pt x="2074468" y="103657"/>
                </a:lnTo>
                <a:lnTo>
                  <a:pt x="2078545" y="116357"/>
                </a:lnTo>
                <a:lnTo>
                  <a:pt x="2078545" y="2057"/>
                </a:lnTo>
                <a:lnTo>
                  <a:pt x="1976221" y="2057"/>
                </a:lnTo>
                <a:lnTo>
                  <a:pt x="1979117" y="14757"/>
                </a:lnTo>
                <a:lnTo>
                  <a:pt x="1984349" y="14757"/>
                </a:lnTo>
                <a:lnTo>
                  <a:pt x="1990166" y="27457"/>
                </a:lnTo>
                <a:lnTo>
                  <a:pt x="1994230" y="27457"/>
                </a:lnTo>
                <a:lnTo>
                  <a:pt x="1998891" y="40157"/>
                </a:lnTo>
                <a:lnTo>
                  <a:pt x="1996567" y="27457"/>
                </a:lnTo>
                <a:lnTo>
                  <a:pt x="1998891" y="27457"/>
                </a:lnTo>
                <a:lnTo>
                  <a:pt x="1998891" y="40157"/>
                </a:lnTo>
                <a:lnTo>
                  <a:pt x="2005888" y="40157"/>
                </a:lnTo>
                <a:lnTo>
                  <a:pt x="2009495" y="27457"/>
                </a:lnTo>
                <a:lnTo>
                  <a:pt x="2013419" y="27457"/>
                </a:lnTo>
                <a:lnTo>
                  <a:pt x="2015172" y="14757"/>
                </a:lnTo>
                <a:lnTo>
                  <a:pt x="2019236" y="14757"/>
                </a:lnTo>
                <a:lnTo>
                  <a:pt x="2019820" y="27457"/>
                </a:lnTo>
                <a:lnTo>
                  <a:pt x="2033778" y="27457"/>
                </a:lnTo>
                <a:lnTo>
                  <a:pt x="2031619" y="40157"/>
                </a:lnTo>
                <a:lnTo>
                  <a:pt x="2027885" y="52857"/>
                </a:lnTo>
                <a:lnTo>
                  <a:pt x="2023313" y="52857"/>
                </a:lnTo>
                <a:lnTo>
                  <a:pt x="2023313" y="243357"/>
                </a:lnTo>
                <a:lnTo>
                  <a:pt x="2022144" y="243357"/>
                </a:lnTo>
                <a:lnTo>
                  <a:pt x="2018880" y="243357"/>
                </a:lnTo>
                <a:lnTo>
                  <a:pt x="2018880" y="484657"/>
                </a:lnTo>
                <a:lnTo>
                  <a:pt x="2015172" y="484657"/>
                </a:lnTo>
                <a:lnTo>
                  <a:pt x="2017547" y="471957"/>
                </a:lnTo>
                <a:lnTo>
                  <a:pt x="2018880" y="484657"/>
                </a:lnTo>
                <a:lnTo>
                  <a:pt x="2018880" y="243357"/>
                </a:lnTo>
                <a:lnTo>
                  <a:pt x="2014004" y="243357"/>
                </a:lnTo>
                <a:lnTo>
                  <a:pt x="2015172" y="230657"/>
                </a:lnTo>
                <a:lnTo>
                  <a:pt x="2022144" y="230657"/>
                </a:lnTo>
                <a:lnTo>
                  <a:pt x="2022144" y="243357"/>
                </a:lnTo>
                <a:lnTo>
                  <a:pt x="2022436" y="230657"/>
                </a:lnTo>
                <a:lnTo>
                  <a:pt x="2023313" y="243357"/>
                </a:lnTo>
                <a:lnTo>
                  <a:pt x="2023313" y="52857"/>
                </a:lnTo>
                <a:lnTo>
                  <a:pt x="2021560" y="52857"/>
                </a:lnTo>
                <a:lnTo>
                  <a:pt x="2019820" y="65557"/>
                </a:lnTo>
                <a:lnTo>
                  <a:pt x="2013585" y="65557"/>
                </a:lnTo>
                <a:lnTo>
                  <a:pt x="2013585" y="789457"/>
                </a:lnTo>
                <a:lnTo>
                  <a:pt x="2010371" y="802157"/>
                </a:lnTo>
                <a:lnTo>
                  <a:pt x="2006498" y="802157"/>
                </a:lnTo>
                <a:lnTo>
                  <a:pt x="2002955" y="814857"/>
                </a:lnTo>
                <a:lnTo>
                  <a:pt x="2004123" y="814857"/>
                </a:lnTo>
                <a:lnTo>
                  <a:pt x="2009940" y="827557"/>
                </a:lnTo>
                <a:lnTo>
                  <a:pt x="2004707" y="827557"/>
                </a:lnTo>
                <a:lnTo>
                  <a:pt x="2004707" y="929157"/>
                </a:lnTo>
                <a:lnTo>
                  <a:pt x="2000059" y="929157"/>
                </a:lnTo>
                <a:lnTo>
                  <a:pt x="2000631" y="916457"/>
                </a:lnTo>
                <a:lnTo>
                  <a:pt x="2004123" y="916457"/>
                </a:lnTo>
                <a:lnTo>
                  <a:pt x="2004707" y="929157"/>
                </a:lnTo>
                <a:lnTo>
                  <a:pt x="2004707" y="827557"/>
                </a:lnTo>
                <a:lnTo>
                  <a:pt x="1999716" y="827557"/>
                </a:lnTo>
                <a:lnTo>
                  <a:pt x="1994890" y="802157"/>
                </a:lnTo>
                <a:lnTo>
                  <a:pt x="1998433" y="789457"/>
                </a:lnTo>
                <a:lnTo>
                  <a:pt x="2013585" y="789457"/>
                </a:lnTo>
                <a:lnTo>
                  <a:pt x="2013585" y="65557"/>
                </a:lnTo>
                <a:lnTo>
                  <a:pt x="2013419" y="65557"/>
                </a:lnTo>
                <a:lnTo>
                  <a:pt x="2013419" y="129057"/>
                </a:lnTo>
                <a:lnTo>
                  <a:pt x="2012848" y="141757"/>
                </a:lnTo>
                <a:lnTo>
                  <a:pt x="2002955" y="141757"/>
                </a:lnTo>
                <a:lnTo>
                  <a:pt x="2002955" y="129057"/>
                </a:lnTo>
                <a:lnTo>
                  <a:pt x="2013419" y="129057"/>
                </a:lnTo>
                <a:lnTo>
                  <a:pt x="2013419" y="65557"/>
                </a:lnTo>
                <a:lnTo>
                  <a:pt x="2006866" y="65557"/>
                </a:lnTo>
                <a:lnTo>
                  <a:pt x="2005291" y="52857"/>
                </a:lnTo>
                <a:lnTo>
                  <a:pt x="2000846" y="52857"/>
                </a:lnTo>
                <a:lnTo>
                  <a:pt x="2000846" y="370357"/>
                </a:lnTo>
                <a:lnTo>
                  <a:pt x="2000338" y="383057"/>
                </a:lnTo>
                <a:lnTo>
                  <a:pt x="1997151" y="370357"/>
                </a:lnTo>
                <a:lnTo>
                  <a:pt x="2000846" y="370357"/>
                </a:lnTo>
                <a:lnTo>
                  <a:pt x="2000846" y="52857"/>
                </a:lnTo>
                <a:lnTo>
                  <a:pt x="1989010" y="52857"/>
                </a:lnTo>
                <a:lnTo>
                  <a:pt x="1989010" y="217957"/>
                </a:lnTo>
                <a:lnTo>
                  <a:pt x="1972144" y="217957"/>
                </a:lnTo>
                <a:lnTo>
                  <a:pt x="1971395" y="226174"/>
                </a:lnTo>
                <a:lnTo>
                  <a:pt x="1958263" y="217957"/>
                </a:lnTo>
                <a:lnTo>
                  <a:pt x="1960664" y="205257"/>
                </a:lnTo>
                <a:lnTo>
                  <a:pt x="1974621" y="192557"/>
                </a:lnTo>
                <a:lnTo>
                  <a:pt x="1989010" y="217957"/>
                </a:lnTo>
                <a:lnTo>
                  <a:pt x="1989010" y="52857"/>
                </a:lnTo>
                <a:lnTo>
                  <a:pt x="1981784" y="52857"/>
                </a:lnTo>
                <a:lnTo>
                  <a:pt x="1977161" y="65557"/>
                </a:lnTo>
                <a:lnTo>
                  <a:pt x="1973516" y="65557"/>
                </a:lnTo>
                <a:lnTo>
                  <a:pt x="1976793" y="78257"/>
                </a:lnTo>
                <a:lnTo>
                  <a:pt x="1976221" y="78257"/>
                </a:lnTo>
                <a:lnTo>
                  <a:pt x="1976221" y="103657"/>
                </a:lnTo>
                <a:lnTo>
                  <a:pt x="1969236" y="103657"/>
                </a:lnTo>
                <a:lnTo>
                  <a:pt x="1972729" y="90970"/>
                </a:lnTo>
                <a:lnTo>
                  <a:pt x="1976221" y="103657"/>
                </a:lnTo>
                <a:lnTo>
                  <a:pt x="1976221" y="78257"/>
                </a:lnTo>
                <a:lnTo>
                  <a:pt x="1973313" y="78257"/>
                </a:lnTo>
                <a:lnTo>
                  <a:pt x="1970151" y="90919"/>
                </a:lnTo>
                <a:lnTo>
                  <a:pt x="1968512" y="103657"/>
                </a:lnTo>
                <a:lnTo>
                  <a:pt x="1967090" y="103657"/>
                </a:lnTo>
                <a:lnTo>
                  <a:pt x="1964588" y="116357"/>
                </a:lnTo>
                <a:lnTo>
                  <a:pt x="1969770" y="129057"/>
                </a:lnTo>
                <a:lnTo>
                  <a:pt x="1973821" y="129057"/>
                </a:lnTo>
                <a:lnTo>
                  <a:pt x="1977377" y="141757"/>
                </a:lnTo>
                <a:lnTo>
                  <a:pt x="1973605" y="141757"/>
                </a:lnTo>
                <a:lnTo>
                  <a:pt x="1969452" y="154444"/>
                </a:lnTo>
                <a:lnTo>
                  <a:pt x="1965198" y="154444"/>
                </a:lnTo>
                <a:lnTo>
                  <a:pt x="1961095" y="167157"/>
                </a:lnTo>
                <a:lnTo>
                  <a:pt x="1962848" y="179844"/>
                </a:lnTo>
                <a:lnTo>
                  <a:pt x="1960841" y="179844"/>
                </a:lnTo>
                <a:lnTo>
                  <a:pt x="1956231" y="192557"/>
                </a:lnTo>
                <a:lnTo>
                  <a:pt x="1954123" y="192557"/>
                </a:lnTo>
                <a:lnTo>
                  <a:pt x="1954123" y="243357"/>
                </a:lnTo>
                <a:lnTo>
                  <a:pt x="1948891" y="243357"/>
                </a:lnTo>
                <a:lnTo>
                  <a:pt x="1951215" y="230657"/>
                </a:lnTo>
                <a:lnTo>
                  <a:pt x="1954123" y="243357"/>
                </a:lnTo>
                <a:lnTo>
                  <a:pt x="1954123" y="192557"/>
                </a:lnTo>
                <a:lnTo>
                  <a:pt x="1949475" y="192557"/>
                </a:lnTo>
                <a:lnTo>
                  <a:pt x="1946935" y="205257"/>
                </a:lnTo>
                <a:lnTo>
                  <a:pt x="1945322" y="205257"/>
                </a:lnTo>
                <a:lnTo>
                  <a:pt x="1944484" y="217957"/>
                </a:lnTo>
                <a:lnTo>
                  <a:pt x="1944382" y="230657"/>
                </a:lnTo>
                <a:lnTo>
                  <a:pt x="1944243" y="243357"/>
                </a:lnTo>
                <a:lnTo>
                  <a:pt x="1942490" y="243357"/>
                </a:lnTo>
                <a:lnTo>
                  <a:pt x="1939302" y="256057"/>
                </a:lnTo>
                <a:lnTo>
                  <a:pt x="1933994" y="268757"/>
                </a:lnTo>
                <a:lnTo>
                  <a:pt x="1927377" y="268757"/>
                </a:lnTo>
                <a:lnTo>
                  <a:pt x="1927669" y="256057"/>
                </a:lnTo>
                <a:lnTo>
                  <a:pt x="1928393" y="256057"/>
                </a:lnTo>
                <a:lnTo>
                  <a:pt x="1930285" y="230657"/>
                </a:lnTo>
                <a:lnTo>
                  <a:pt x="1932546" y="217957"/>
                </a:lnTo>
                <a:lnTo>
                  <a:pt x="1934502" y="192557"/>
                </a:lnTo>
                <a:lnTo>
                  <a:pt x="1935848" y="179844"/>
                </a:lnTo>
                <a:lnTo>
                  <a:pt x="1935848" y="179501"/>
                </a:lnTo>
                <a:lnTo>
                  <a:pt x="1936102" y="167157"/>
                </a:lnTo>
                <a:lnTo>
                  <a:pt x="1930171" y="154444"/>
                </a:lnTo>
                <a:lnTo>
                  <a:pt x="1919236" y="154444"/>
                </a:lnTo>
                <a:lnTo>
                  <a:pt x="1918068" y="152666"/>
                </a:lnTo>
                <a:lnTo>
                  <a:pt x="1918068" y="319557"/>
                </a:lnTo>
                <a:lnTo>
                  <a:pt x="1915172" y="332257"/>
                </a:lnTo>
                <a:lnTo>
                  <a:pt x="1914144" y="332257"/>
                </a:lnTo>
                <a:lnTo>
                  <a:pt x="1914144" y="459257"/>
                </a:lnTo>
                <a:lnTo>
                  <a:pt x="1911096" y="459257"/>
                </a:lnTo>
                <a:lnTo>
                  <a:pt x="1913064" y="446557"/>
                </a:lnTo>
                <a:lnTo>
                  <a:pt x="1914144" y="459257"/>
                </a:lnTo>
                <a:lnTo>
                  <a:pt x="1914144" y="332257"/>
                </a:lnTo>
                <a:lnTo>
                  <a:pt x="1908771" y="332257"/>
                </a:lnTo>
                <a:lnTo>
                  <a:pt x="1904707" y="319557"/>
                </a:lnTo>
                <a:lnTo>
                  <a:pt x="1918068" y="319557"/>
                </a:lnTo>
                <a:lnTo>
                  <a:pt x="1918068" y="152666"/>
                </a:lnTo>
                <a:lnTo>
                  <a:pt x="1910918" y="141757"/>
                </a:lnTo>
                <a:lnTo>
                  <a:pt x="1911883" y="141757"/>
                </a:lnTo>
                <a:lnTo>
                  <a:pt x="1912848" y="129057"/>
                </a:lnTo>
                <a:lnTo>
                  <a:pt x="1926209" y="141757"/>
                </a:lnTo>
                <a:lnTo>
                  <a:pt x="1922856" y="129057"/>
                </a:lnTo>
                <a:lnTo>
                  <a:pt x="1919820" y="129057"/>
                </a:lnTo>
                <a:lnTo>
                  <a:pt x="1918525" y="116357"/>
                </a:lnTo>
                <a:lnTo>
                  <a:pt x="1917217" y="116357"/>
                </a:lnTo>
                <a:lnTo>
                  <a:pt x="1915172" y="103657"/>
                </a:lnTo>
                <a:lnTo>
                  <a:pt x="1911756" y="103657"/>
                </a:lnTo>
                <a:lnTo>
                  <a:pt x="1910346" y="90919"/>
                </a:lnTo>
                <a:lnTo>
                  <a:pt x="1908771" y="90919"/>
                </a:lnTo>
                <a:lnTo>
                  <a:pt x="1907349" y="78257"/>
                </a:lnTo>
                <a:lnTo>
                  <a:pt x="1905723" y="78257"/>
                </a:lnTo>
                <a:lnTo>
                  <a:pt x="1903869" y="65557"/>
                </a:lnTo>
                <a:lnTo>
                  <a:pt x="1901799" y="52857"/>
                </a:lnTo>
                <a:lnTo>
                  <a:pt x="1899399" y="52857"/>
                </a:lnTo>
                <a:lnTo>
                  <a:pt x="1896567" y="40157"/>
                </a:lnTo>
                <a:lnTo>
                  <a:pt x="1893265" y="40157"/>
                </a:lnTo>
                <a:lnTo>
                  <a:pt x="1889582" y="27457"/>
                </a:lnTo>
                <a:lnTo>
                  <a:pt x="1895398" y="27457"/>
                </a:lnTo>
                <a:lnTo>
                  <a:pt x="1889061" y="14757"/>
                </a:lnTo>
                <a:lnTo>
                  <a:pt x="1888426" y="14757"/>
                </a:lnTo>
                <a:lnTo>
                  <a:pt x="1890750" y="2057"/>
                </a:lnTo>
                <a:lnTo>
                  <a:pt x="1880870" y="2057"/>
                </a:lnTo>
                <a:lnTo>
                  <a:pt x="1880870" y="471957"/>
                </a:lnTo>
                <a:lnTo>
                  <a:pt x="1872729" y="471957"/>
                </a:lnTo>
                <a:lnTo>
                  <a:pt x="1864588" y="471957"/>
                </a:lnTo>
                <a:lnTo>
                  <a:pt x="1864004" y="459257"/>
                </a:lnTo>
                <a:lnTo>
                  <a:pt x="1869236" y="459257"/>
                </a:lnTo>
                <a:lnTo>
                  <a:pt x="1872729" y="471957"/>
                </a:lnTo>
                <a:lnTo>
                  <a:pt x="1880285" y="459257"/>
                </a:lnTo>
                <a:lnTo>
                  <a:pt x="1880870" y="471957"/>
                </a:lnTo>
                <a:lnTo>
                  <a:pt x="1880870" y="2057"/>
                </a:lnTo>
                <a:lnTo>
                  <a:pt x="1864245" y="2057"/>
                </a:lnTo>
                <a:lnTo>
                  <a:pt x="1863788" y="14757"/>
                </a:lnTo>
                <a:lnTo>
                  <a:pt x="1863432" y="14757"/>
                </a:lnTo>
                <a:lnTo>
                  <a:pt x="1864004" y="2057"/>
                </a:lnTo>
                <a:lnTo>
                  <a:pt x="1852371" y="2057"/>
                </a:lnTo>
                <a:lnTo>
                  <a:pt x="1852371" y="65557"/>
                </a:lnTo>
                <a:lnTo>
                  <a:pt x="1846567" y="65557"/>
                </a:lnTo>
                <a:lnTo>
                  <a:pt x="1846567" y="78257"/>
                </a:lnTo>
                <a:lnTo>
                  <a:pt x="1843074" y="82740"/>
                </a:lnTo>
                <a:lnTo>
                  <a:pt x="1843074" y="802157"/>
                </a:lnTo>
                <a:lnTo>
                  <a:pt x="1843074" y="814857"/>
                </a:lnTo>
                <a:lnTo>
                  <a:pt x="1838998" y="814857"/>
                </a:lnTo>
                <a:lnTo>
                  <a:pt x="1843074" y="802157"/>
                </a:lnTo>
                <a:lnTo>
                  <a:pt x="1843074" y="82740"/>
                </a:lnTo>
                <a:lnTo>
                  <a:pt x="1837258" y="90208"/>
                </a:lnTo>
                <a:lnTo>
                  <a:pt x="1837258" y="852957"/>
                </a:lnTo>
                <a:lnTo>
                  <a:pt x="1817484" y="852957"/>
                </a:lnTo>
                <a:lnTo>
                  <a:pt x="1817484" y="852360"/>
                </a:lnTo>
                <a:lnTo>
                  <a:pt x="1815744" y="852932"/>
                </a:lnTo>
                <a:lnTo>
                  <a:pt x="1806448" y="852957"/>
                </a:lnTo>
                <a:lnTo>
                  <a:pt x="1803869" y="852957"/>
                </a:lnTo>
                <a:lnTo>
                  <a:pt x="1806409" y="865505"/>
                </a:lnTo>
                <a:lnTo>
                  <a:pt x="1804644" y="865505"/>
                </a:lnTo>
                <a:lnTo>
                  <a:pt x="1799463" y="852957"/>
                </a:lnTo>
                <a:lnTo>
                  <a:pt x="1798307" y="852957"/>
                </a:lnTo>
                <a:lnTo>
                  <a:pt x="1804047" y="865505"/>
                </a:lnTo>
                <a:lnTo>
                  <a:pt x="1798840" y="865505"/>
                </a:lnTo>
                <a:lnTo>
                  <a:pt x="1794814" y="852957"/>
                </a:lnTo>
                <a:lnTo>
                  <a:pt x="1794789" y="865505"/>
                </a:lnTo>
                <a:lnTo>
                  <a:pt x="1788401" y="865505"/>
                </a:lnTo>
                <a:lnTo>
                  <a:pt x="1790166" y="878357"/>
                </a:lnTo>
                <a:lnTo>
                  <a:pt x="1782025" y="891057"/>
                </a:lnTo>
                <a:lnTo>
                  <a:pt x="1778330" y="881075"/>
                </a:lnTo>
                <a:lnTo>
                  <a:pt x="1782610" y="887234"/>
                </a:lnTo>
                <a:lnTo>
                  <a:pt x="1783181" y="882002"/>
                </a:lnTo>
                <a:lnTo>
                  <a:pt x="1777898" y="879894"/>
                </a:lnTo>
                <a:lnTo>
                  <a:pt x="1777339" y="878357"/>
                </a:lnTo>
                <a:lnTo>
                  <a:pt x="1777771" y="878357"/>
                </a:lnTo>
                <a:lnTo>
                  <a:pt x="1775053" y="865505"/>
                </a:lnTo>
                <a:lnTo>
                  <a:pt x="1775053" y="852957"/>
                </a:lnTo>
                <a:lnTo>
                  <a:pt x="1777377" y="852957"/>
                </a:lnTo>
                <a:lnTo>
                  <a:pt x="1781124" y="864666"/>
                </a:lnTo>
                <a:lnTo>
                  <a:pt x="1781479" y="865505"/>
                </a:lnTo>
                <a:lnTo>
                  <a:pt x="1784527" y="852957"/>
                </a:lnTo>
                <a:lnTo>
                  <a:pt x="1789506" y="852957"/>
                </a:lnTo>
                <a:lnTo>
                  <a:pt x="1796567" y="840257"/>
                </a:lnTo>
                <a:lnTo>
                  <a:pt x="1805863" y="840257"/>
                </a:lnTo>
                <a:lnTo>
                  <a:pt x="1806448" y="852957"/>
                </a:lnTo>
                <a:lnTo>
                  <a:pt x="1809292" y="840257"/>
                </a:lnTo>
                <a:lnTo>
                  <a:pt x="1807895" y="840257"/>
                </a:lnTo>
                <a:lnTo>
                  <a:pt x="1806930" y="827557"/>
                </a:lnTo>
                <a:lnTo>
                  <a:pt x="1816328" y="827557"/>
                </a:lnTo>
                <a:lnTo>
                  <a:pt x="1824469" y="814857"/>
                </a:lnTo>
                <a:lnTo>
                  <a:pt x="1825053" y="814857"/>
                </a:lnTo>
                <a:lnTo>
                  <a:pt x="1822145" y="827557"/>
                </a:lnTo>
                <a:lnTo>
                  <a:pt x="1826793" y="840257"/>
                </a:lnTo>
                <a:lnTo>
                  <a:pt x="1825625" y="840257"/>
                </a:lnTo>
                <a:lnTo>
                  <a:pt x="1837258" y="852957"/>
                </a:lnTo>
                <a:lnTo>
                  <a:pt x="1837258" y="90208"/>
                </a:lnTo>
                <a:lnTo>
                  <a:pt x="1836699" y="90919"/>
                </a:lnTo>
                <a:lnTo>
                  <a:pt x="1837842" y="78257"/>
                </a:lnTo>
                <a:lnTo>
                  <a:pt x="1846567" y="78257"/>
                </a:lnTo>
                <a:lnTo>
                  <a:pt x="1846567" y="65557"/>
                </a:lnTo>
                <a:lnTo>
                  <a:pt x="1843659" y="65557"/>
                </a:lnTo>
                <a:lnTo>
                  <a:pt x="1844230" y="52857"/>
                </a:lnTo>
                <a:lnTo>
                  <a:pt x="1851799" y="52857"/>
                </a:lnTo>
                <a:lnTo>
                  <a:pt x="1852371" y="65557"/>
                </a:lnTo>
                <a:lnTo>
                  <a:pt x="1852371" y="2057"/>
                </a:lnTo>
                <a:lnTo>
                  <a:pt x="1829701" y="2057"/>
                </a:lnTo>
                <a:lnTo>
                  <a:pt x="1829701" y="497357"/>
                </a:lnTo>
                <a:lnTo>
                  <a:pt x="1823300" y="497357"/>
                </a:lnTo>
                <a:lnTo>
                  <a:pt x="1824469" y="484657"/>
                </a:lnTo>
                <a:lnTo>
                  <a:pt x="1827961" y="484657"/>
                </a:lnTo>
                <a:lnTo>
                  <a:pt x="1829701" y="497357"/>
                </a:lnTo>
                <a:lnTo>
                  <a:pt x="1829701" y="2057"/>
                </a:lnTo>
                <a:lnTo>
                  <a:pt x="1812721" y="2057"/>
                </a:lnTo>
                <a:lnTo>
                  <a:pt x="1812721" y="243357"/>
                </a:lnTo>
                <a:lnTo>
                  <a:pt x="1805279" y="243357"/>
                </a:lnTo>
                <a:lnTo>
                  <a:pt x="1807324" y="230657"/>
                </a:lnTo>
                <a:lnTo>
                  <a:pt x="1811604" y="230657"/>
                </a:lnTo>
                <a:lnTo>
                  <a:pt x="1812721" y="243357"/>
                </a:lnTo>
                <a:lnTo>
                  <a:pt x="1812721" y="2057"/>
                </a:lnTo>
                <a:lnTo>
                  <a:pt x="1811680" y="2057"/>
                </a:lnTo>
                <a:lnTo>
                  <a:pt x="1811680" y="116357"/>
                </a:lnTo>
                <a:lnTo>
                  <a:pt x="1805901" y="116357"/>
                </a:lnTo>
                <a:lnTo>
                  <a:pt x="1802155" y="129057"/>
                </a:lnTo>
                <a:lnTo>
                  <a:pt x="1797367" y="129057"/>
                </a:lnTo>
                <a:lnTo>
                  <a:pt x="1799971" y="116357"/>
                </a:lnTo>
                <a:lnTo>
                  <a:pt x="1801164" y="103657"/>
                </a:lnTo>
                <a:lnTo>
                  <a:pt x="1802841" y="103657"/>
                </a:lnTo>
                <a:lnTo>
                  <a:pt x="1809356" y="103657"/>
                </a:lnTo>
                <a:lnTo>
                  <a:pt x="1811680" y="116357"/>
                </a:lnTo>
                <a:lnTo>
                  <a:pt x="1811680" y="2057"/>
                </a:lnTo>
                <a:lnTo>
                  <a:pt x="1802955" y="2057"/>
                </a:lnTo>
                <a:lnTo>
                  <a:pt x="1802955" y="14757"/>
                </a:lnTo>
                <a:lnTo>
                  <a:pt x="1798891" y="14757"/>
                </a:lnTo>
                <a:lnTo>
                  <a:pt x="1798891" y="2057"/>
                </a:lnTo>
                <a:lnTo>
                  <a:pt x="1795983" y="2057"/>
                </a:lnTo>
                <a:lnTo>
                  <a:pt x="1795983" y="256057"/>
                </a:lnTo>
                <a:lnTo>
                  <a:pt x="1794814" y="268757"/>
                </a:lnTo>
                <a:lnTo>
                  <a:pt x="1785518" y="268757"/>
                </a:lnTo>
                <a:lnTo>
                  <a:pt x="1786674" y="256057"/>
                </a:lnTo>
                <a:lnTo>
                  <a:pt x="1795983" y="256057"/>
                </a:lnTo>
                <a:lnTo>
                  <a:pt x="1795983" y="2057"/>
                </a:lnTo>
                <a:lnTo>
                  <a:pt x="1794230" y="2057"/>
                </a:lnTo>
                <a:lnTo>
                  <a:pt x="1794230" y="52857"/>
                </a:lnTo>
                <a:lnTo>
                  <a:pt x="1791906" y="40157"/>
                </a:lnTo>
                <a:lnTo>
                  <a:pt x="1793074" y="40157"/>
                </a:lnTo>
                <a:lnTo>
                  <a:pt x="1794230" y="52857"/>
                </a:lnTo>
                <a:lnTo>
                  <a:pt x="1794230" y="2057"/>
                </a:lnTo>
                <a:lnTo>
                  <a:pt x="1784362" y="2057"/>
                </a:lnTo>
                <a:lnTo>
                  <a:pt x="1784362" y="687832"/>
                </a:lnTo>
                <a:lnTo>
                  <a:pt x="1777377" y="700557"/>
                </a:lnTo>
                <a:lnTo>
                  <a:pt x="1777377" y="687832"/>
                </a:lnTo>
                <a:lnTo>
                  <a:pt x="1784362" y="687832"/>
                </a:lnTo>
                <a:lnTo>
                  <a:pt x="1784362" y="2057"/>
                </a:lnTo>
                <a:lnTo>
                  <a:pt x="1774469" y="2057"/>
                </a:lnTo>
                <a:lnTo>
                  <a:pt x="1774469" y="141757"/>
                </a:lnTo>
                <a:lnTo>
                  <a:pt x="1774469" y="154444"/>
                </a:lnTo>
                <a:lnTo>
                  <a:pt x="1770976" y="154444"/>
                </a:lnTo>
                <a:lnTo>
                  <a:pt x="1770976" y="878357"/>
                </a:lnTo>
                <a:lnTo>
                  <a:pt x="1769808" y="878357"/>
                </a:lnTo>
                <a:lnTo>
                  <a:pt x="1765160" y="903757"/>
                </a:lnTo>
                <a:lnTo>
                  <a:pt x="1762836" y="903757"/>
                </a:lnTo>
                <a:lnTo>
                  <a:pt x="1766112" y="916457"/>
                </a:lnTo>
                <a:lnTo>
                  <a:pt x="1761604" y="916457"/>
                </a:lnTo>
                <a:lnTo>
                  <a:pt x="1755228" y="903757"/>
                </a:lnTo>
                <a:lnTo>
                  <a:pt x="1752955" y="916457"/>
                </a:lnTo>
                <a:lnTo>
                  <a:pt x="1747342" y="903757"/>
                </a:lnTo>
                <a:lnTo>
                  <a:pt x="1747774" y="903757"/>
                </a:lnTo>
                <a:lnTo>
                  <a:pt x="1749412" y="878357"/>
                </a:lnTo>
                <a:lnTo>
                  <a:pt x="1751203" y="865644"/>
                </a:lnTo>
                <a:lnTo>
                  <a:pt x="1754111" y="878357"/>
                </a:lnTo>
                <a:lnTo>
                  <a:pt x="1762252" y="878357"/>
                </a:lnTo>
                <a:lnTo>
                  <a:pt x="1762848" y="865505"/>
                </a:lnTo>
                <a:lnTo>
                  <a:pt x="1769211" y="865505"/>
                </a:lnTo>
                <a:lnTo>
                  <a:pt x="1770976" y="878357"/>
                </a:lnTo>
                <a:lnTo>
                  <a:pt x="1770976" y="154444"/>
                </a:lnTo>
                <a:lnTo>
                  <a:pt x="1770392" y="154444"/>
                </a:lnTo>
                <a:lnTo>
                  <a:pt x="1770392" y="141757"/>
                </a:lnTo>
                <a:lnTo>
                  <a:pt x="1774469" y="141757"/>
                </a:lnTo>
                <a:lnTo>
                  <a:pt x="1774469" y="2057"/>
                </a:lnTo>
                <a:lnTo>
                  <a:pt x="1747139" y="2057"/>
                </a:lnTo>
                <a:lnTo>
                  <a:pt x="1747139" y="865505"/>
                </a:lnTo>
                <a:lnTo>
                  <a:pt x="1747139" y="878357"/>
                </a:lnTo>
                <a:lnTo>
                  <a:pt x="1746554" y="878357"/>
                </a:lnTo>
                <a:lnTo>
                  <a:pt x="1746554" y="865505"/>
                </a:lnTo>
                <a:lnTo>
                  <a:pt x="1747139" y="865505"/>
                </a:lnTo>
                <a:lnTo>
                  <a:pt x="1747139" y="2057"/>
                </a:lnTo>
                <a:lnTo>
                  <a:pt x="1745957" y="2057"/>
                </a:lnTo>
                <a:lnTo>
                  <a:pt x="1745957" y="865505"/>
                </a:lnTo>
                <a:lnTo>
                  <a:pt x="1744192" y="865505"/>
                </a:lnTo>
                <a:lnTo>
                  <a:pt x="1744192" y="903757"/>
                </a:lnTo>
                <a:lnTo>
                  <a:pt x="1741614" y="916457"/>
                </a:lnTo>
                <a:lnTo>
                  <a:pt x="1741474" y="916457"/>
                </a:lnTo>
                <a:lnTo>
                  <a:pt x="1739722" y="903757"/>
                </a:lnTo>
                <a:lnTo>
                  <a:pt x="1744192" y="903757"/>
                </a:lnTo>
                <a:lnTo>
                  <a:pt x="1744192" y="865505"/>
                </a:lnTo>
                <a:lnTo>
                  <a:pt x="1743659" y="865505"/>
                </a:lnTo>
                <a:lnTo>
                  <a:pt x="1743697" y="864666"/>
                </a:lnTo>
                <a:lnTo>
                  <a:pt x="1744230" y="852957"/>
                </a:lnTo>
                <a:lnTo>
                  <a:pt x="1745957" y="865505"/>
                </a:lnTo>
                <a:lnTo>
                  <a:pt x="1745957" y="2057"/>
                </a:lnTo>
                <a:lnTo>
                  <a:pt x="1739468" y="2057"/>
                </a:lnTo>
                <a:lnTo>
                  <a:pt x="1739468" y="916457"/>
                </a:lnTo>
                <a:lnTo>
                  <a:pt x="1736674" y="929157"/>
                </a:lnTo>
                <a:lnTo>
                  <a:pt x="1729117" y="929157"/>
                </a:lnTo>
                <a:lnTo>
                  <a:pt x="1725625" y="919467"/>
                </a:lnTo>
                <a:lnTo>
                  <a:pt x="1725625" y="941857"/>
                </a:lnTo>
                <a:lnTo>
                  <a:pt x="1718652" y="929157"/>
                </a:lnTo>
                <a:lnTo>
                  <a:pt x="1719808" y="929157"/>
                </a:lnTo>
                <a:lnTo>
                  <a:pt x="1725625" y="941857"/>
                </a:lnTo>
                <a:lnTo>
                  <a:pt x="1725625" y="919467"/>
                </a:lnTo>
                <a:lnTo>
                  <a:pt x="1724545" y="916457"/>
                </a:lnTo>
                <a:lnTo>
                  <a:pt x="1732026" y="916457"/>
                </a:lnTo>
                <a:lnTo>
                  <a:pt x="1729701" y="903757"/>
                </a:lnTo>
                <a:lnTo>
                  <a:pt x="1737842" y="903757"/>
                </a:lnTo>
                <a:lnTo>
                  <a:pt x="1734350" y="916457"/>
                </a:lnTo>
                <a:lnTo>
                  <a:pt x="1739468" y="916457"/>
                </a:lnTo>
                <a:lnTo>
                  <a:pt x="1739468" y="2057"/>
                </a:lnTo>
                <a:lnTo>
                  <a:pt x="1735505" y="2057"/>
                </a:lnTo>
                <a:lnTo>
                  <a:pt x="1735505" y="167157"/>
                </a:lnTo>
                <a:lnTo>
                  <a:pt x="1731441" y="179844"/>
                </a:lnTo>
                <a:lnTo>
                  <a:pt x="1729701" y="179844"/>
                </a:lnTo>
                <a:lnTo>
                  <a:pt x="1729117" y="192557"/>
                </a:lnTo>
                <a:lnTo>
                  <a:pt x="1723250" y="192557"/>
                </a:lnTo>
                <a:lnTo>
                  <a:pt x="1722285" y="179844"/>
                </a:lnTo>
                <a:lnTo>
                  <a:pt x="1723720" y="179844"/>
                </a:lnTo>
                <a:lnTo>
                  <a:pt x="1723758" y="179501"/>
                </a:lnTo>
                <a:lnTo>
                  <a:pt x="1725041" y="167157"/>
                </a:lnTo>
                <a:lnTo>
                  <a:pt x="1735505" y="167157"/>
                </a:lnTo>
                <a:lnTo>
                  <a:pt x="1735505" y="2057"/>
                </a:lnTo>
                <a:lnTo>
                  <a:pt x="1719808" y="2057"/>
                </a:lnTo>
                <a:lnTo>
                  <a:pt x="1719808" y="243357"/>
                </a:lnTo>
                <a:lnTo>
                  <a:pt x="1719237" y="244614"/>
                </a:lnTo>
                <a:lnTo>
                  <a:pt x="1719237" y="675157"/>
                </a:lnTo>
                <a:lnTo>
                  <a:pt x="1717484" y="675157"/>
                </a:lnTo>
                <a:lnTo>
                  <a:pt x="1717484" y="827557"/>
                </a:lnTo>
                <a:lnTo>
                  <a:pt x="1712836" y="827557"/>
                </a:lnTo>
                <a:lnTo>
                  <a:pt x="1712836" y="967257"/>
                </a:lnTo>
                <a:lnTo>
                  <a:pt x="1709928" y="967257"/>
                </a:lnTo>
                <a:lnTo>
                  <a:pt x="1709343" y="954557"/>
                </a:lnTo>
                <a:lnTo>
                  <a:pt x="1709928" y="954557"/>
                </a:lnTo>
                <a:lnTo>
                  <a:pt x="1709928" y="967257"/>
                </a:lnTo>
                <a:lnTo>
                  <a:pt x="1710512" y="954557"/>
                </a:lnTo>
                <a:lnTo>
                  <a:pt x="1711667" y="954557"/>
                </a:lnTo>
                <a:lnTo>
                  <a:pt x="1712836" y="967257"/>
                </a:lnTo>
                <a:lnTo>
                  <a:pt x="1712836" y="827557"/>
                </a:lnTo>
                <a:lnTo>
                  <a:pt x="1709343" y="827557"/>
                </a:lnTo>
                <a:lnTo>
                  <a:pt x="1709343" y="814857"/>
                </a:lnTo>
                <a:lnTo>
                  <a:pt x="1717484" y="827557"/>
                </a:lnTo>
                <a:lnTo>
                  <a:pt x="1717484" y="675157"/>
                </a:lnTo>
                <a:lnTo>
                  <a:pt x="1714220" y="675157"/>
                </a:lnTo>
                <a:lnTo>
                  <a:pt x="1716366" y="662457"/>
                </a:lnTo>
                <a:lnTo>
                  <a:pt x="1719237" y="675157"/>
                </a:lnTo>
                <a:lnTo>
                  <a:pt x="1719237" y="244614"/>
                </a:lnTo>
                <a:lnTo>
                  <a:pt x="1716468" y="250672"/>
                </a:lnTo>
                <a:lnTo>
                  <a:pt x="1716468" y="510057"/>
                </a:lnTo>
                <a:lnTo>
                  <a:pt x="1711096" y="510057"/>
                </a:lnTo>
                <a:lnTo>
                  <a:pt x="1711096" y="713257"/>
                </a:lnTo>
                <a:lnTo>
                  <a:pt x="1711045" y="714336"/>
                </a:lnTo>
                <a:lnTo>
                  <a:pt x="1710512" y="725957"/>
                </a:lnTo>
                <a:lnTo>
                  <a:pt x="1701203" y="725957"/>
                </a:lnTo>
                <a:lnTo>
                  <a:pt x="1701203" y="954557"/>
                </a:lnTo>
                <a:lnTo>
                  <a:pt x="1694230" y="954557"/>
                </a:lnTo>
                <a:lnTo>
                  <a:pt x="1694230" y="967257"/>
                </a:lnTo>
                <a:lnTo>
                  <a:pt x="1693646" y="979957"/>
                </a:lnTo>
                <a:lnTo>
                  <a:pt x="1691906" y="979957"/>
                </a:lnTo>
                <a:lnTo>
                  <a:pt x="1689582" y="967257"/>
                </a:lnTo>
                <a:lnTo>
                  <a:pt x="1694230" y="967257"/>
                </a:lnTo>
                <a:lnTo>
                  <a:pt x="1694230" y="954557"/>
                </a:lnTo>
                <a:lnTo>
                  <a:pt x="1691322" y="954557"/>
                </a:lnTo>
                <a:lnTo>
                  <a:pt x="1691906" y="941857"/>
                </a:lnTo>
                <a:lnTo>
                  <a:pt x="1687830" y="929157"/>
                </a:lnTo>
                <a:lnTo>
                  <a:pt x="1687830" y="954557"/>
                </a:lnTo>
                <a:lnTo>
                  <a:pt x="1683181" y="954557"/>
                </a:lnTo>
                <a:lnTo>
                  <a:pt x="1679702" y="941857"/>
                </a:lnTo>
                <a:lnTo>
                  <a:pt x="1678533" y="941857"/>
                </a:lnTo>
                <a:lnTo>
                  <a:pt x="1673301" y="929157"/>
                </a:lnTo>
                <a:lnTo>
                  <a:pt x="1680857" y="941857"/>
                </a:lnTo>
                <a:lnTo>
                  <a:pt x="1687258" y="941857"/>
                </a:lnTo>
                <a:lnTo>
                  <a:pt x="1687830" y="954557"/>
                </a:lnTo>
                <a:lnTo>
                  <a:pt x="1687830" y="929157"/>
                </a:lnTo>
                <a:lnTo>
                  <a:pt x="1697215" y="929157"/>
                </a:lnTo>
                <a:lnTo>
                  <a:pt x="1697240" y="941857"/>
                </a:lnTo>
                <a:lnTo>
                  <a:pt x="1694230" y="941857"/>
                </a:lnTo>
                <a:lnTo>
                  <a:pt x="1701203" y="954557"/>
                </a:lnTo>
                <a:lnTo>
                  <a:pt x="1701203" y="725957"/>
                </a:lnTo>
                <a:lnTo>
                  <a:pt x="1702955" y="713257"/>
                </a:lnTo>
                <a:lnTo>
                  <a:pt x="1711096" y="713257"/>
                </a:lnTo>
                <a:lnTo>
                  <a:pt x="1711096" y="510057"/>
                </a:lnTo>
                <a:lnTo>
                  <a:pt x="1701203" y="510057"/>
                </a:lnTo>
                <a:lnTo>
                  <a:pt x="1707591" y="522719"/>
                </a:lnTo>
                <a:lnTo>
                  <a:pt x="1703019" y="522719"/>
                </a:lnTo>
                <a:lnTo>
                  <a:pt x="1703044" y="523100"/>
                </a:lnTo>
                <a:lnTo>
                  <a:pt x="1703552" y="535457"/>
                </a:lnTo>
                <a:lnTo>
                  <a:pt x="1701279" y="522719"/>
                </a:lnTo>
                <a:lnTo>
                  <a:pt x="1696554" y="522719"/>
                </a:lnTo>
                <a:lnTo>
                  <a:pt x="1696554" y="586257"/>
                </a:lnTo>
                <a:lnTo>
                  <a:pt x="1695399" y="598957"/>
                </a:lnTo>
                <a:lnTo>
                  <a:pt x="1695348" y="598678"/>
                </a:lnTo>
                <a:lnTo>
                  <a:pt x="1693062" y="586257"/>
                </a:lnTo>
                <a:lnTo>
                  <a:pt x="1696554" y="586257"/>
                </a:lnTo>
                <a:lnTo>
                  <a:pt x="1696554" y="522719"/>
                </a:lnTo>
                <a:lnTo>
                  <a:pt x="1695399" y="522719"/>
                </a:lnTo>
                <a:lnTo>
                  <a:pt x="1695399" y="510057"/>
                </a:lnTo>
                <a:lnTo>
                  <a:pt x="1695970" y="510057"/>
                </a:lnTo>
                <a:lnTo>
                  <a:pt x="1697139" y="497357"/>
                </a:lnTo>
                <a:lnTo>
                  <a:pt x="1708988" y="497357"/>
                </a:lnTo>
                <a:lnTo>
                  <a:pt x="1716468" y="510057"/>
                </a:lnTo>
                <a:lnTo>
                  <a:pt x="1716468" y="250672"/>
                </a:lnTo>
                <a:lnTo>
                  <a:pt x="1714004" y="256057"/>
                </a:lnTo>
                <a:lnTo>
                  <a:pt x="1712252" y="246532"/>
                </a:lnTo>
                <a:lnTo>
                  <a:pt x="1712252" y="471957"/>
                </a:lnTo>
                <a:lnTo>
                  <a:pt x="1709928" y="471957"/>
                </a:lnTo>
                <a:lnTo>
                  <a:pt x="1708188" y="484657"/>
                </a:lnTo>
                <a:lnTo>
                  <a:pt x="1703539" y="484657"/>
                </a:lnTo>
                <a:lnTo>
                  <a:pt x="1705279" y="471957"/>
                </a:lnTo>
                <a:lnTo>
                  <a:pt x="1694815" y="471957"/>
                </a:lnTo>
                <a:lnTo>
                  <a:pt x="1702955" y="459257"/>
                </a:lnTo>
                <a:lnTo>
                  <a:pt x="1697139" y="459257"/>
                </a:lnTo>
                <a:lnTo>
                  <a:pt x="1700631" y="446557"/>
                </a:lnTo>
                <a:lnTo>
                  <a:pt x="1705279" y="446557"/>
                </a:lnTo>
                <a:lnTo>
                  <a:pt x="1706435" y="459257"/>
                </a:lnTo>
                <a:lnTo>
                  <a:pt x="1711096" y="459257"/>
                </a:lnTo>
                <a:lnTo>
                  <a:pt x="1712252" y="471957"/>
                </a:lnTo>
                <a:lnTo>
                  <a:pt x="1712252" y="246532"/>
                </a:lnTo>
                <a:lnTo>
                  <a:pt x="1711667" y="243357"/>
                </a:lnTo>
                <a:lnTo>
                  <a:pt x="1719808" y="243357"/>
                </a:lnTo>
                <a:lnTo>
                  <a:pt x="1719808" y="2057"/>
                </a:lnTo>
                <a:lnTo>
                  <a:pt x="1715135" y="2057"/>
                </a:lnTo>
                <a:lnTo>
                  <a:pt x="1715135" y="90919"/>
                </a:lnTo>
                <a:lnTo>
                  <a:pt x="1704327" y="78257"/>
                </a:lnTo>
                <a:lnTo>
                  <a:pt x="1703501" y="78257"/>
                </a:lnTo>
                <a:lnTo>
                  <a:pt x="1702663" y="65557"/>
                </a:lnTo>
                <a:lnTo>
                  <a:pt x="1713420" y="65557"/>
                </a:lnTo>
                <a:lnTo>
                  <a:pt x="1708772" y="78257"/>
                </a:lnTo>
                <a:lnTo>
                  <a:pt x="1711096" y="78257"/>
                </a:lnTo>
                <a:lnTo>
                  <a:pt x="1715135" y="90919"/>
                </a:lnTo>
                <a:lnTo>
                  <a:pt x="1715135" y="2057"/>
                </a:lnTo>
                <a:lnTo>
                  <a:pt x="1701203" y="2057"/>
                </a:lnTo>
                <a:lnTo>
                  <a:pt x="1701203" y="27457"/>
                </a:lnTo>
                <a:lnTo>
                  <a:pt x="1699488" y="27457"/>
                </a:lnTo>
                <a:lnTo>
                  <a:pt x="1699488" y="90919"/>
                </a:lnTo>
                <a:lnTo>
                  <a:pt x="1697723" y="93192"/>
                </a:lnTo>
                <a:lnTo>
                  <a:pt x="1697723" y="357657"/>
                </a:lnTo>
                <a:lnTo>
                  <a:pt x="1694815" y="370357"/>
                </a:lnTo>
                <a:lnTo>
                  <a:pt x="1692490" y="370357"/>
                </a:lnTo>
                <a:lnTo>
                  <a:pt x="1692490" y="624357"/>
                </a:lnTo>
                <a:lnTo>
                  <a:pt x="1682597" y="624357"/>
                </a:lnTo>
                <a:lnTo>
                  <a:pt x="1682597" y="611606"/>
                </a:lnTo>
                <a:lnTo>
                  <a:pt x="1685480" y="611606"/>
                </a:lnTo>
                <a:lnTo>
                  <a:pt x="1692490" y="624357"/>
                </a:lnTo>
                <a:lnTo>
                  <a:pt x="1692490" y="370357"/>
                </a:lnTo>
                <a:lnTo>
                  <a:pt x="1688414" y="370357"/>
                </a:lnTo>
                <a:lnTo>
                  <a:pt x="1687830" y="357657"/>
                </a:lnTo>
                <a:lnTo>
                  <a:pt x="1697723" y="357657"/>
                </a:lnTo>
                <a:lnTo>
                  <a:pt x="1697723" y="93192"/>
                </a:lnTo>
                <a:lnTo>
                  <a:pt x="1690738" y="102171"/>
                </a:lnTo>
                <a:lnTo>
                  <a:pt x="1690738" y="167157"/>
                </a:lnTo>
                <a:lnTo>
                  <a:pt x="1680273" y="167157"/>
                </a:lnTo>
                <a:lnTo>
                  <a:pt x="1680857" y="154444"/>
                </a:lnTo>
                <a:lnTo>
                  <a:pt x="1689582" y="154444"/>
                </a:lnTo>
                <a:lnTo>
                  <a:pt x="1690738" y="167157"/>
                </a:lnTo>
                <a:lnTo>
                  <a:pt x="1690738" y="102171"/>
                </a:lnTo>
                <a:lnTo>
                  <a:pt x="1689582" y="103657"/>
                </a:lnTo>
                <a:lnTo>
                  <a:pt x="1685531" y="103657"/>
                </a:lnTo>
                <a:lnTo>
                  <a:pt x="1688858" y="90919"/>
                </a:lnTo>
                <a:lnTo>
                  <a:pt x="1693062" y="90919"/>
                </a:lnTo>
                <a:lnTo>
                  <a:pt x="1691906" y="78257"/>
                </a:lnTo>
                <a:lnTo>
                  <a:pt x="1695970" y="78257"/>
                </a:lnTo>
                <a:lnTo>
                  <a:pt x="1693075" y="90919"/>
                </a:lnTo>
                <a:lnTo>
                  <a:pt x="1699488" y="90919"/>
                </a:lnTo>
                <a:lnTo>
                  <a:pt x="1699488" y="27457"/>
                </a:lnTo>
                <a:lnTo>
                  <a:pt x="1695399" y="27457"/>
                </a:lnTo>
                <a:lnTo>
                  <a:pt x="1695399" y="14757"/>
                </a:lnTo>
                <a:lnTo>
                  <a:pt x="1701203" y="27457"/>
                </a:lnTo>
                <a:lnTo>
                  <a:pt x="1701203" y="2057"/>
                </a:lnTo>
                <a:lnTo>
                  <a:pt x="1693062" y="2057"/>
                </a:lnTo>
                <a:lnTo>
                  <a:pt x="1693062" y="65557"/>
                </a:lnTo>
                <a:lnTo>
                  <a:pt x="1690166" y="78257"/>
                </a:lnTo>
                <a:lnTo>
                  <a:pt x="1672717" y="78257"/>
                </a:lnTo>
                <a:lnTo>
                  <a:pt x="1675625" y="65557"/>
                </a:lnTo>
                <a:lnTo>
                  <a:pt x="1681441" y="65557"/>
                </a:lnTo>
                <a:lnTo>
                  <a:pt x="1680857" y="52857"/>
                </a:lnTo>
                <a:lnTo>
                  <a:pt x="1664576" y="52857"/>
                </a:lnTo>
                <a:lnTo>
                  <a:pt x="1663636" y="54229"/>
                </a:lnTo>
                <a:lnTo>
                  <a:pt x="1663636" y="65557"/>
                </a:lnTo>
                <a:lnTo>
                  <a:pt x="1663115" y="78257"/>
                </a:lnTo>
                <a:lnTo>
                  <a:pt x="1659928" y="65557"/>
                </a:lnTo>
                <a:lnTo>
                  <a:pt x="1663636" y="65557"/>
                </a:lnTo>
                <a:lnTo>
                  <a:pt x="1663636" y="54229"/>
                </a:lnTo>
                <a:lnTo>
                  <a:pt x="1655864" y="65557"/>
                </a:lnTo>
                <a:lnTo>
                  <a:pt x="1658188" y="52857"/>
                </a:lnTo>
                <a:lnTo>
                  <a:pt x="1657604" y="52857"/>
                </a:lnTo>
                <a:lnTo>
                  <a:pt x="1661668" y="40157"/>
                </a:lnTo>
                <a:lnTo>
                  <a:pt x="1667522" y="40157"/>
                </a:lnTo>
                <a:lnTo>
                  <a:pt x="1668653" y="27457"/>
                </a:lnTo>
                <a:lnTo>
                  <a:pt x="1659407" y="40157"/>
                </a:lnTo>
                <a:lnTo>
                  <a:pt x="1661668" y="27457"/>
                </a:lnTo>
                <a:lnTo>
                  <a:pt x="1668653" y="27457"/>
                </a:lnTo>
                <a:lnTo>
                  <a:pt x="1676755" y="27457"/>
                </a:lnTo>
                <a:lnTo>
                  <a:pt x="1673898" y="40157"/>
                </a:lnTo>
                <a:lnTo>
                  <a:pt x="1684350" y="40157"/>
                </a:lnTo>
                <a:lnTo>
                  <a:pt x="1685505" y="52857"/>
                </a:lnTo>
                <a:lnTo>
                  <a:pt x="1684934" y="52857"/>
                </a:lnTo>
                <a:lnTo>
                  <a:pt x="1681441" y="65557"/>
                </a:lnTo>
                <a:lnTo>
                  <a:pt x="1693062" y="65557"/>
                </a:lnTo>
                <a:lnTo>
                  <a:pt x="1693062" y="2057"/>
                </a:lnTo>
                <a:lnTo>
                  <a:pt x="1655864" y="2057"/>
                </a:lnTo>
                <a:lnTo>
                  <a:pt x="1657019" y="14757"/>
                </a:lnTo>
                <a:lnTo>
                  <a:pt x="1652955" y="14757"/>
                </a:lnTo>
                <a:lnTo>
                  <a:pt x="1652371" y="2057"/>
                </a:lnTo>
                <a:lnTo>
                  <a:pt x="1651203" y="2057"/>
                </a:lnTo>
                <a:lnTo>
                  <a:pt x="1644561" y="14757"/>
                </a:lnTo>
                <a:lnTo>
                  <a:pt x="1647355" y="2057"/>
                </a:lnTo>
                <a:lnTo>
                  <a:pt x="1633054" y="2057"/>
                </a:lnTo>
                <a:lnTo>
                  <a:pt x="1632597" y="14757"/>
                </a:lnTo>
                <a:lnTo>
                  <a:pt x="1629410" y="14757"/>
                </a:lnTo>
                <a:lnTo>
                  <a:pt x="1626793" y="2057"/>
                </a:lnTo>
                <a:lnTo>
                  <a:pt x="1623301" y="14757"/>
                </a:lnTo>
                <a:lnTo>
                  <a:pt x="1626412" y="2057"/>
                </a:lnTo>
                <a:lnTo>
                  <a:pt x="1602371" y="2057"/>
                </a:lnTo>
                <a:lnTo>
                  <a:pt x="1602371" y="776757"/>
                </a:lnTo>
                <a:lnTo>
                  <a:pt x="1601203" y="789457"/>
                </a:lnTo>
                <a:lnTo>
                  <a:pt x="1580591" y="789457"/>
                </a:lnTo>
                <a:lnTo>
                  <a:pt x="1577949" y="776757"/>
                </a:lnTo>
                <a:lnTo>
                  <a:pt x="1602371" y="776757"/>
                </a:lnTo>
                <a:lnTo>
                  <a:pt x="1602371" y="2057"/>
                </a:lnTo>
                <a:lnTo>
                  <a:pt x="1576781" y="2057"/>
                </a:lnTo>
                <a:lnTo>
                  <a:pt x="1576781" y="230657"/>
                </a:lnTo>
                <a:lnTo>
                  <a:pt x="1576781" y="700557"/>
                </a:lnTo>
                <a:lnTo>
                  <a:pt x="1558772" y="700557"/>
                </a:lnTo>
                <a:lnTo>
                  <a:pt x="1546910" y="687832"/>
                </a:lnTo>
                <a:lnTo>
                  <a:pt x="1546834" y="687438"/>
                </a:lnTo>
                <a:lnTo>
                  <a:pt x="1541716" y="662457"/>
                </a:lnTo>
                <a:lnTo>
                  <a:pt x="1542199" y="662457"/>
                </a:lnTo>
                <a:lnTo>
                  <a:pt x="1543646" y="649757"/>
                </a:lnTo>
                <a:lnTo>
                  <a:pt x="1550047" y="637057"/>
                </a:lnTo>
                <a:lnTo>
                  <a:pt x="1551787" y="649757"/>
                </a:lnTo>
                <a:lnTo>
                  <a:pt x="1562252" y="637057"/>
                </a:lnTo>
                <a:lnTo>
                  <a:pt x="1559026" y="649757"/>
                </a:lnTo>
                <a:lnTo>
                  <a:pt x="1560004" y="662457"/>
                </a:lnTo>
                <a:lnTo>
                  <a:pt x="1564132" y="675157"/>
                </a:lnTo>
                <a:lnTo>
                  <a:pt x="1562252" y="675157"/>
                </a:lnTo>
                <a:lnTo>
                  <a:pt x="1562265" y="675322"/>
                </a:lnTo>
                <a:lnTo>
                  <a:pt x="1563052" y="687832"/>
                </a:lnTo>
                <a:lnTo>
                  <a:pt x="1573364" y="687832"/>
                </a:lnTo>
                <a:lnTo>
                  <a:pt x="1573466" y="688225"/>
                </a:lnTo>
                <a:lnTo>
                  <a:pt x="1576781" y="700557"/>
                </a:lnTo>
                <a:lnTo>
                  <a:pt x="1576781" y="230657"/>
                </a:lnTo>
                <a:lnTo>
                  <a:pt x="1568069" y="217957"/>
                </a:lnTo>
                <a:lnTo>
                  <a:pt x="1568640" y="217957"/>
                </a:lnTo>
                <a:lnTo>
                  <a:pt x="1576781" y="230657"/>
                </a:lnTo>
                <a:lnTo>
                  <a:pt x="1576781" y="2057"/>
                </a:lnTo>
                <a:lnTo>
                  <a:pt x="1565160" y="2057"/>
                </a:lnTo>
                <a:lnTo>
                  <a:pt x="1565160" y="141757"/>
                </a:lnTo>
                <a:lnTo>
                  <a:pt x="1562252" y="154444"/>
                </a:lnTo>
                <a:lnTo>
                  <a:pt x="1562252" y="586257"/>
                </a:lnTo>
                <a:lnTo>
                  <a:pt x="1551228" y="611606"/>
                </a:lnTo>
                <a:lnTo>
                  <a:pt x="1538046" y="611606"/>
                </a:lnTo>
                <a:lnTo>
                  <a:pt x="1536992" y="598957"/>
                </a:lnTo>
                <a:lnTo>
                  <a:pt x="1562252" y="586257"/>
                </a:lnTo>
                <a:lnTo>
                  <a:pt x="1562252" y="154444"/>
                </a:lnTo>
                <a:lnTo>
                  <a:pt x="1557604" y="154444"/>
                </a:lnTo>
                <a:lnTo>
                  <a:pt x="1557604" y="319557"/>
                </a:lnTo>
                <a:lnTo>
                  <a:pt x="1550047" y="319557"/>
                </a:lnTo>
                <a:lnTo>
                  <a:pt x="1551787" y="332257"/>
                </a:lnTo>
                <a:lnTo>
                  <a:pt x="1549463" y="332257"/>
                </a:lnTo>
                <a:lnTo>
                  <a:pt x="1546555" y="344957"/>
                </a:lnTo>
                <a:lnTo>
                  <a:pt x="1545386" y="344957"/>
                </a:lnTo>
                <a:lnTo>
                  <a:pt x="1541322" y="357657"/>
                </a:lnTo>
                <a:lnTo>
                  <a:pt x="1537233" y="344957"/>
                </a:lnTo>
                <a:lnTo>
                  <a:pt x="1533156" y="344957"/>
                </a:lnTo>
                <a:lnTo>
                  <a:pt x="1536166" y="332257"/>
                </a:lnTo>
                <a:lnTo>
                  <a:pt x="1545818" y="306857"/>
                </a:lnTo>
                <a:lnTo>
                  <a:pt x="1557604" y="319557"/>
                </a:lnTo>
                <a:lnTo>
                  <a:pt x="1557604" y="154444"/>
                </a:lnTo>
                <a:lnTo>
                  <a:pt x="1555280" y="154444"/>
                </a:lnTo>
                <a:lnTo>
                  <a:pt x="1555191" y="152539"/>
                </a:lnTo>
                <a:lnTo>
                  <a:pt x="1554695" y="141757"/>
                </a:lnTo>
                <a:lnTo>
                  <a:pt x="1565160" y="141757"/>
                </a:lnTo>
                <a:lnTo>
                  <a:pt x="1565160" y="2057"/>
                </a:lnTo>
                <a:lnTo>
                  <a:pt x="1564576" y="2057"/>
                </a:lnTo>
                <a:lnTo>
                  <a:pt x="1564576" y="27457"/>
                </a:lnTo>
                <a:lnTo>
                  <a:pt x="1555851" y="27457"/>
                </a:lnTo>
                <a:lnTo>
                  <a:pt x="1556435" y="14757"/>
                </a:lnTo>
                <a:lnTo>
                  <a:pt x="1564576" y="27457"/>
                </a:lnTo>
                <a:lnTo>
                  <a:pt x="1564576" y="2057"/>
                </a:lnTo>
                <a:lnTo>
                  <a:pt x="1548879" y="2057"/>
                </a:lnTo>
                <a:lnTo>
                  <a:pt x="1548879" y="78257"/>
                </a:lnTo>
                <a:lnTo>
                  <a:pt x="1547710" y="78257"/>
                </a:lnTo>
                <a:lnTo>
                  <a:pt x="1547139" y="65557"/>
                </a:lnTo>
                <a:lnTo>
                  <a:pt x="1548879" y="78257"/>
                </a:lnTo>
                <a:lnTo>
                  <a:pt x="1548879" y="2057"/>
                </a:lnTo>
                <a:lnTo>
                  <a:pt x="1543646" y="2057"/>
                </a:lnTo>
                <a:lnTo>
                  <a:pt x="1543646" y="167157"/>
                </a:lnTo>
                <a:lnTo>
                  <a:pt x="1543062" y="179844"/>
                </a:lnTo>
                <a:lnTo>
                  <a:pt x="1536090" y="179844"/>
                </a:lnTo>
                <a:lnTo>
                  <a:pt x="1536166" y="179501"/>
                </a:lnTo>
                <a:lnTo>
                  <a:pt x="1538998" y="167157"/>
                </a:lnTo>
                <a:lnTo>
                  <a:pt x="1543646" y="167157"/>
                </a:lnTo>
                <a:lnTo>
                  <a:pt x="1543646" y="2057"/>
                </a:lnTo>
                <a:lnTo>
                  <a:pt x="1540154" y="2057"/>
                </a:lnTo>
                <a:lnTo>
                  <a:pt x="1540154" y="52857"/>
                </a:lnTo>
                <a:lnTo>
                  <a:pt x="1540154" y="65557"/>
                </a:lnTo>
                <a:lnTo>
                  <a:pt x="1533182" y="65557"/>
                </a:lnTo>
                <a:lnTo>
                  <a:pt x="1533766" y="52857"/>
                </a:lnTo>
                <a:lnTo>
                  <a:pt x="1540154" y="52857"/>
                </a:lnTo>
                <a:lnTo>
                  <a:pt x="1540154" y="2057"/>
                </a:lnTo>
                <a:lnTo>
                  <a:pt x="1530273" y="2057"/>
                </a:lnTo>
                <a:lnTo>
                  <a:pt x="1530273" y="65557"/>
                </a:lnTo>
                <a:lnTo>
                  <a:pt x="1527365" y="78257"/>
                </a:lnTo>
                <a:lnTo>
                  <a:pt x="1521548" y="78257"/>
                </a:lnTo>
                <a:lnTo>
                  <a:pt x="1520977" y="65557"/>
                </a:lnTo>
                <a:lnTo>
                  <a:pt x="1530273" y="65557"/>
                </a:lnTo>
                <a:lnTo>
                  <a:pt x="1530273" y="2057"/>
                </a:lnTo>
                <a:lnTo>
                  <a:pt x="1511084" y="2057"/>
                </a:lnTo>
                <a:lnTo>
                  <a:pt x="1511084" y="65557"/>
                </a:lnTo>
                <a:lnTo>
                  <a:pt x="1511084" y="78257"/>
                </a:lnTo>
                <a:lnTo>
                  <a:pt x="1504696" y="78257"/>
                </a:lnTo>
                <a:lnTo>
                  <a:pt x="1500619" y="65557"/>
                </a:lnTo>
                <a:lnTo>
                  <a:pt x="1511084" y="65557"/>
                </a:lnTo>
                <a:lnTo>
                  <a:pt x="1511084" y="2057"/>
                </a:lnTo>
                <a:lnTo>
                  <a:pt x="1497139" y="2057"/>
                </a:lnTo>
                <a:lnTo>
                  <a:pt x="1497139" y="256057"/>
                </a:lnTo>
                <a:lnTo>
                  <a:pt x="1495386" y="258610"/>
                </a:lnTo>
                <a:lnTo>
                  <a:pt x="1495386" y="332257"/>
                </a:lnTo>
                <a:lnTo>
                  <a:pt x="1495386" y="344957"/>
                </a:lnTo>
                <a:lnTo>
                  <a:pt x="1494802" y="332257"/>
                </a:lnTo>
                <a:lnTo>
                  <a:pt x="1495386" y="332257"/>
                </a:lnTo>
                <a:lnTo>
                  <a:pt x="1495386" y="258610"/>
                </a:lnTo>
                <a:lnTo>
                  <a:pt x="1488414" y="268757"/>
                </a:lnTo>
                <a:lnTo>
                  <a:pt x="1485506" y="281457"/>
                </a:lnTo>
                <a:lnTo>
                  <a:pt x="1479283" y="281457"/>
                </a:lnTo>
                <a:lnTo>
                  <a:pt x="1476692" y="268757"/>
                </a:lnTo>
                <a:lnTo>
                  <a:pt x="1475625" y="268757"/>
                </a:lnTo>
                <a:lnTo>
                  <a:pt x="1482598" y="256057"/>
                </a:lnTo>
                <a:lnTo>
                  <a:pt x="1497139" y="256057"/>
                </a:lnTo>
                <a:lnTo>
                  <a:pt x="1497139" y="2057"/>
                </a:lnTo>
                <a:lnTo>
                  <a:pt x="1484782" y="2057"/>
                </a:lnTo>
                <a:lnTo>
                  <a:pt x="1484782" y="52857"/>
                </a:lnTo>
                <a:lnTo>
                  <a:pt x="1484337" y="52857"/>
                </a:lnTo>
                <a:lnTo>
                  <a:pt x="1483029" y="40157"/>
                </a:lnTo>
                <a:lnTo>
                  <a:pt x="1484782" y="52857"/>
                </a:lnTo>
                <a:lnTo>
                  <a:pt x="1484782" y="2057"/>
                </a:lnTo>
                <a:lnTo>
                  <a:pt x="1459357" y="2057"/>
                </a:lnTo>
                <a:lnTo>
                  <a:pt x="1454835" y="14757"/>
                </a:lnTo>
                <a:lnTo>
                  <a:pt x="1450530" y="2057"/>
                </a:lnTo>
                <a:lnTo>
                  <a:pt x="1401203" y="2057"/>
                </a:lnTo>
                <a:lnTo>
                  <a:pt x="1397127" y="14757"/>
                </a:lnTo>
                <a:lnTo>
                  <a:pt x="1397711" y="14757"/>
                </a:lnTo>
                <a:lnTo>
                  <a:pt x="1396555" y="27457"/>
                </a:lnTo>
                <a:lnTo>
                  <a:pt x="1406436" y="27457"/>
                </a:lnTo>
                <a:lnTo>
                  <a:pt x="1406309" y="28816"/>
                </a:lnTo>
                <a:lnTo>
                  <a:pt x="1406283" y="29121"/>
                </a:lnTo>
                <a:lnTo>
                  <a:pt x="1405280" y="40157"/>
                </a:lnTo>
                <a:lnTo>
                  <a:pt x="1400035" y="40157"/>
                </a:lnTo>
                <a:lnTo>
                  <a:pt x="1398295" y="52857"/>
                </a:lnTo>
                <a:lnTo>
                  <a:pt x="1407020" y="40157"/>
                </a:lnTo>
                <a:lnTo>
                  <a:pt x="1406474" y="40157"/>
                </a:lnTo>
                <a:lnTo>
                  <a:pt x="1413243" y="27457"/>
                </a:lnTo>
                <a:lnTo>
                  <a:pt x="1410804" y="40157"/>
                </a:lnTo>
                <a:lnTo>
                  <a:pt x="1407020" y="40157"/>
                </a:lnTo>
                <a:lnTo>
                  <a:pt x="1414576" y="52857"/>
                </a:lnTo>
                <a:lnTo>
                  <a:pt x="1419225" y="52857"/>
                </a:lnTo>
                <a:lnTo>
                  <a:pt x="1411516" y="65557"/>
                </a:lnTo>
                <a:lnTo>
                  <a:pt x="1421549" y="65557"/>
                </a:lnTo>
                <a:lnTo>
                  <a:pt x="1421549" y="52857"/>
                </a:lnTo>
                <a:lnTo>
                  <a:pt x="1425041" y="52857"/>
                </a:lnTo>
                <a:lnTo>
                  <a:pt x="1426197" y="40157"/>
                </a:lnTo>
                <a:lnTo>
                  <a:pt x="1423314" y="40157"/>
                </a:lnTo>
                <a:lnTo>
                  <a:pt x="1423873" y="27457"/>
                </a:lnTo>
                <a:lnTo>
                  <a:pt x="1431391" y="40157"/>
                </a:lnTo>
                <a:lnTo>
                  <a:pt x="1447711" y="40157"/>
                </a:lnTo>
                <a:lnTo>
                  <a:pt x="1444421" y="52857"/>
                </a:lnTo>
                <a:lnTo>
                  <a:pt x="1429689" y="52857"/>
                </a:lnTo>
                <a:lnTo>
                  <a:pt x="1429689" y="65557"/>
                </a:lnTo>
                <a:lnTo>
                  <a:pt x="1432598" y="65557"/>
                </a:lnTo>
                <a:lnTo>
                  <a:pt x="1425625" y="78257"/>
                </a:lnTo>
                <a:lnTo>
                  <a:pt x="1431137" y="78257"/>
                </a:lnTo>
                <a:lnTo>
                  <a:pt x="1437284" y="65557"/>
                </a:lnTo>
                <a:lnTo>
                  <a:pt x="1436662" y="78257"/>
                </a:lnTo>
                <a:lnTo>
                  <a:pt x="1431429" y="78257"/>
                </a:lnTo>
                <a:lnTo>
                  <a:pt x="1420990" y="90919"/>
                </a:lnTo>
                <a:lnTo>
                  <a:pt x="1430515" y="90919"/>
                </a:lnTo>
                <a:lnTo>
                  <a:pt x="1425041" y="103657"/>
                </a:lnTo>
                <a:lnTo>
                  <a:pt x="1444231" y="103657"/>
                </a:lnTo>
                <a:lnTo>
                  <a:pt x="1439570" y="116357"/>
                </a:lnTo>
                <a:lnTo>
                  <a:pt x="1442478" y="116357"/>
                </a:lnTo>
                <a:lnTo>
                  <a:pt x="1440738" y="129057"/>
                </a:lnTo>
                <a:lnTo>
                  <a:pt x="1443062" y="116357"/>
                </a:lnTo>
                <a:lnTo>
                  <a:pt x="1459026" y="116357"/>
                </a:lnTo>
                <a:lnTo>
                  <a:pt x="1462836" y="129057"/>
                </a:lnTo>
                <a:lnTo>
                  <a:pt x="1454073" y="129057"/>
                </a:lnTo>
                <a:lnTo>
                  <a:pt x="1443964" y="140703"/>
                </a:lnTo>
                <a:lnTo>
                  <a:pt x="1443647" y="140703"/>
                </a:lnTo>
                <a:lnTo>
                  <a:pt x="1443647" y="140131"/>
                </a:lnTo>
                <a:lnTo>
                  <a:pt x="1441894" y="140131"/>
                </a:lnTo>
                <a:lnTo>
                  <a:pt x="1441894" y="138963"/>
                </a:lnTo>
                <a:lnTo>
                  <a:pt x="1440738" y="138963"/>
                </a:lnTo>
                <a:lnTo>
                  <a:pt x="1439570" y="139547"/>
                </a:lnTo>
                <a:lnTo>
                  <a:pt x="1437830" y="139547"/>
                </a:lnTo>
                <a:lnTo>
                  <a:pt x="1437830" y="140131"/>
                </a:lnTo>
                <a:lnTo>
                  <a:pt x="1440738" y="140703"/>
                </a:lnTo>
                <a:lnTo>
                  <a:pt x="1443609" y="141122"/>
                </a:lnTo>
                <a:lnTo>
                  <a:pt x="1443062" y="141757"/>
                </a:lnTo>
                <a:lnTo>
                  <a:pt x="1433360" y="141757"/>
                </a:lnTo>
                <a:lnTo>
                  <a:pt x="1425625" y="154444"/>
                </a:lnTo>
                <a:lnTo>
                  <a:pt x="1429105" y="154444"/>
                </a:lnTo>
                <a:lnTo>
                  <a:pt x="1426197" y="167157"/>
                </a:lnTo>
                <a:lnTo>
                  <a:pt x="1444231" y="167157"/>
                </a:lnTo>
                <a:lnTo>
                  <a:pt x="1441107" y="179844"/>
                </a:lnTo>
                <a:lnTo>
                  <a:pt x="1448295" y="179844"/>
                </a:lnTo>
                <a:lnTo>
                  <a:pt x="1439570" y="192557"/>
                </a:lnTo>
                <a:lnTo>
                  <a:pt x="1437830" y="192557"/>
                </a:lnTo>
                <a:lnTo>
                  <a:pt x="1429105" y="205257"/>
                </a:lnTo>
                <a:lnTo>
                  <a:pt x="1447126" y="205257"/>
                </a:lnTo>
                <a:lnTo>
                  <a:pt x="1446555" y="217957"/>
                </a:lnTo>
                <a:lnTo>
                  <a:pt x="1452359" y="217957"/>
                </a:lnTo>
                <a:lnTo>
                  <a:pt x="1445564" y="230657"/>
                </a:lnTo>
                <a:lnTo>
                  <a:pt x="1459928" y="230657"/>
                </a:lnTo>
                <a:lnTo>
                  <a:pt x="1452359" y="243357"/>
                </a:lnTo>
                <a:lnTo>
                  <a:pt x="1461084" y="243357"/>
                </a:lnTo>
                <a:lnTo>
                  <a:pt x="1461084" y="256057"/>
                </a:lnTo>
                <a:lnTo>
                  <a:pt x="1465491" y="256057"/>
                </a:lnTo>
                <a:lnTo>
                  <a:pt x="1472717" y="268757"/>
                </a:lnTo>
                <a:lnTo>
                  <a:pt x="1462062" y="268757"/>
                </a:lnTo>
                <a:lnTo>
                  <a:pt x="1452943" y="281457"/>
                </a:lnTo>
                <a:lnTo>
                  <a:pt x="1461084" y="281457"/>
                </a:lnTo>
                <a:lnTo>
                  <a:pt x="1458760" y="294157"/>
                </a:lnTo>
                <a:lnTo>
                  <a:pt x="1466316" y="294157"/>
                </a:lnTo>
                <a:lnTo>
                  <a:pt x="1469224" y="281457"/>
                </a:lnTo>
                <a:lnTo>
                  <a:pt x="1472730" y="268757"/>
                </a:lnTo>
                <a:lnTo>
                  <a:pt x="1474495" y="268757"/>
                </a:lnTo>
                <a:lnTo>
                  <a:pt x="1469224" y="281457"/>
                </a:lnTo>
                <a:lnTo>
                  <a:pt x="1476197" y="281457"/>
                </a:lnTo>
                <a:lnTo>
                  <a:pt x="1477899" y="294157"/>
                </a:lnTo>
                <a:lnTo>
                  <a:pt x="1468793" y="294157"/>
                </a:lnTo>
                <a:lnTo>
                  <a:pt x="1460347" y="306857"/>
                </a:lnTo>
                <a:lnTo>
                  <a:pt x="1478851" y="306857"/>
                </a:lnTo>
                <a:lnTo>
                  <a:pt x="1482013" y="319557"/>
                </a:lnTo>
                <a:lnTo>
                  <a:pt x="1473301" y="319557"/>
                </a:lnTo>
                <a:lnTo>
                  <a:pt x="1483766" y="332257"/>
                </a:lnTo>
                <a:lnTo>
                  <a:pt x="1479105" y="332257"/>
                </a:lnTo>
                <a:lnTo>
                  <a:pt x="1475625" y="344957"/>
                </a:lnTo>
                <a:lnTo>
                  <a:pt x="1479232" y="344957"/>
                </a:lnTo>
                <a:lnTo>
                  <a:pt x="1478749" y="357657"/>
                </a:lnTo>
                <a:lnTo>
                  <a:pt x="1475536" y="357657"/>
                </a:lnTo>
                <a:lnTo>
                  <a:pt x="1470964" y="370357"/>
                </a:lnTo>
                <a:lnTo>
                  <a:pt x="1485493" y="370357"/>
                </a:lnTo>
                <a:lnTo>
                  <a:pt x="1491615" y="383057"/>
                </a:lnTo>
                <a:lnTo>
                  <a:pt x="1493812" y="383057"/>
                </a:lnTo>
                <a:lnTo>
                  <a:pt x="1489570" y="395757"/>
                </a:lnTo>
                <a:lnTo>
                  <a:pt x="1500962" y="395757"/>
                </a:lnTo>
                <a:lnTo>
                  <a:pt x="1499463" y="408457"/>
                </a:lnTo>
                <a:lnTo>
                  <a:pt x="1496593" y="408457"/>
                </a:lnTo>
                <a:lnTo>
                  <a:pt x="1497647" y="421157"/>
                </a:lnTo>
                <a:lnTo>
                  <a:pt x="1496402" y="433857"/>
                </a:lnTo>
                <a:lnTo>
                  <a:pt x="1488998" y="433857"/>
                </a:lnTo>
                <a:lnTo>
                  <a:pt x="1495221" y="446557"/>
                </a:lnTo>
                <a:lnTo>
                  <a:pt x="1493215" y="446557"/>
                </a:lnTo>
                <a:lnTo>
                  <a:pt x="1488592" y="459257"/>
                </a:lnTo>
                <a:lnTo>
                  <a:pt x="1488998" y="459257"/>
                </a:lnTo>
                <a:lnTo>
                  <a:pt x="1501203" y="471957"/>
                </a:lnTo>
                <a:lnTo>
                  <a:pt x="1499819" y="471957"/>
                </a:lnTo>
                <a:lnTo>
                  <a:pt x="1496339" y="484657"/>
                </a:lnTo>
                <a:lnTo>
                  <a:pt x="1485506" y="484657"/>
                </a:lnTo>
                <a:lnTo>
                  <a:pt x="1495971" y="497357"/>
                </a:lnTo>
                <a:lnTo>
                  <a:pt x="1487830" y="497357"/>
                </a:lnTo>
                <a:lnTo>
                  <a:pt x="1487830" y="510057"/>
                </a:lnTo>
                <a:lnTo>
                  <a:pt x="1480858" y="510057"/>
                </a:lnTo>
                <a:lnTo>
                  <a:pt x="1486662" y="522719"/>
                </a:lnTo>
                <a:lnTo>
                  <a:pt x="1493050" y="522719"/>
                </a:lnTo>
                <a:lnTo>
                  <a:pt x="1500619" y="535457"/>
                </a:lnTo>
                <a:lnTo>
                  <a:pt x="1497711" y="522744"/>
                </a:lnTo>
                <a:lnTo>
                  <a:pt x="1507020" y="535457"/>
                </a:lnTo>
                <a:lnTo>
                  <a:pt x="1500619" y="535457"/>
                </a:lnTo>
                <a:lnTo>
                  <a:pt x="1485353" y="535457"/>
                </a:lnTo>
                <a:lnTo>
                  <a:pt x="1483156" y="548157"/>
                </a:lnTo>
                <a:lnTo>
                  <a:pt x="1483766" y="548157"/>
                </a:lnTo>
                <a:lnTo>
                  <a:pt x="1487830" y="560857"/>
                </a:lnTo>
                <a:lnTo>
                  <a:pt x="1498295" y="560857"/>
                </a:lnTo>
                <a:lnTo>
                  <a:pt x="1495971" y="573557"/>
                </a:lnTo>
                <a:lnTo>
                  <a:pt x="1500035" y="573557"/>
                </a:lnTo>
                <a:lnTo>
                  <a:pt x="1491894" y="586257"/>
                </a:lnTo>
                <a:lnTo>
                  <a:pt x="1490738" y="586257"/>
                </a:lnTo>
                <a:lnTo>
                  <a:pt x="1491322" y="598957"/>
                </a:lnTo>
                <a:lnTo>
                  <a:pt x="1503527" y="598957"/>
                </a:lnTo>
                <a:lnTo>
                  <a:pt x="1507007" y="611606"/>
                </a:lnTo>
                <a:lnTo>
                  <a:pt x="1494243" y="611606"/>
                </a:lnTo>
                <a:lnTo>
                  <a:pt x="1490154" y="624357"/>
                </a:lnTo>
                <a:lnTo>
                  <a:pt x="1488414" y="624357"/>
                </a:lnTo>
                <a:lnTo>
                  <a:pt x="1490738" y="637057"/>
                </a:lnTo>
                <a:lnTo>
                  <a:pt x="1489570" y="637057"/>
                </a:lnTo>
                <a:lnTo>
                  <a:pt x="1486090" y="624357"/>
                </a:lnTo>
                <a:lnTo>
                  <a:pt x="1483182" y="624357"/>
                </a:lnTo>
                <a:lnTo>
                  <a:pt x="1477048" y="611606"/>
                </a:lnTo>
                <a:lnTo>
                  <a:pt x="1476298" y="611606"/>
                </a:lnTo>
                <a:lnTo>
                  <a:pt x="1480858" y="624357"/>
                </a:lnTo>
                <a:lnTo>
                  <a:pt x="1480273" y="624357"/>
                </a:lnTo>
                <a:lnTo>
                  <a:pt x="1483182" y="637057"/>
                </a:lnTo>
                <a:lnTo>
                  <a:pt x="1474457" y="625144"/>
                </a:lnTo>
                <a:lnTo>
                  <a:pt x="1474457" y="637057"/>
                </a:lnTo>
                <a:lnTo>
                  <a:pt x="1473860" y="629119"/>
                </a:lnTo>
                <a:lnTo>
                  <a:pt x="1473530" y="625767"/>
                </a:lnTo>
                <a:lnTo>
                  <a:pt x="1473593" y="629119"/>
                </a:lnTo>
                <a:lnTo>
                  <a:pt x="1473746" y="637057"/>
                </a:lnTo>
                <a:lnTo>
                  <a:pt x="1473009" y="637057"/>
                </a:lnTo>
                <a:lnTo>
                  <a:pt x="1472196" y="629119"/>
                </a:lnTo>
                <a:lnTo>
                  <a:pt x="1472717" y="637057"/>
                </a:lnTo>
                <a:lnTo>
                  <a:pt x="1469237" y="637057"/>
                </a:lnTo>
                <a:lnTo>
                  <a:pt x="1469237" y="865505"/>
                </a:lnTo>
                <a:lnTo>
                  <a:pt x="1468640" y="878357"/>
                </a:lnTo>
                <a:lnTo>
                  <a:pt x="1468640" y="865505"/>
                </a:lnTo>
                <a:lnTo>
                  <a:pt x="1469237" y="865505"/>
                </a:lnTo>
                <a:lnTo>
                  <a:pt x="1469237" y="637057"/>
                </a:lnTo>
                <a:lnTo>
                  <a:pt x="1468056" y="637057"/>
                </a:lnTo>
                <a:lnTo>
                  <a:pt x="1468056" y="878357"/>
                </a:lnTo>
                <a:lnTo>
                  <a:pt x="1468056" y="891057"/>
                </a:lnTo>
                <a:lnTo>
                  <a:pt x="1462252" y="891057"/>
                </a:lnTo>
                <a:lnTo>
                  <a:pt x="1462824" y="878357"/>
                </a:lnTo>
                <a:lnTo>
                  <a:pt x="1468056" y="878357"/>
                </a:lnTo>
                <a:lnTo>
                  <a:pt x="1468056" y="637057"/>
                </a:lnTo>
                <a:lnTo>
                  <a:pt x="1467027" y="625767"/>
                </a:lnTo>
                <a:lnTo>
                  <a:pt x="1467129" y="617537"/>
                </a:lnTo>
                <a:lnTo>
                  <a:pt x="1467192" y="615886"/>
                </a:lnTo>
                <a:lnTo>
                  <a:pt x="1467307" y="612482"/>
                </a:lnTo>
                <a:lnTo>
                  <a:pt x="1467345" y="611606"/>
                </a:lnTo>
                <a:lnTo>
                  <a:pt x="1463332" y="624357"/>
                </a:lnTo>
                <a:lnTo>
                  <a:pt x="1463116" y="625144"/>
                </a:lnTo>
                <a:lnTo>
                  <a:pt x="1462900" y="625767"/>
                </a:lnTo>
                <a:lnTo>
                  <a:pt x="1461643" y="629767"/>
                </a:lnTo>
                <a:lnTo>
                  <a:pt x="1461643" y="891057"/>
                </a:lnTo>
                <a:lnTo>
                  <a:pt x="1454835" y="903757"/>
                </a:lnTo>
                <a:lnTo>
                  <a:pt x="1433182" y="903757"/>
                </a:lnTo>
                <a:lnTo>
                  <a:pt x="1437830" y="891057"/>
                </a:lnTo>
                <a:lnTo>
                  <a:pt x="1443647" y="891057"/>
                </a:lnTo>
                <a:lnTo>
                  <a:pt x="1443062" y="878357"/>
                </a:lnTo>
                <a:lnTo>
                  <a:pt x="1447711" y="891057"/>
                </a:lnTo>
                <a:lnTo>
                  <a:pt x="1448879" y="878357"/>
                </a:lnTo>
                <a:lnTo>
                  <a:pt x="1458175" y="878357"/>
                </a:lnTo>
                <a:lnTo>
                  <a:pt x="1458760" y="891057"/>
                </a:lnTo>
                <a:lnTo>
                  <a:pt x="1461643" y="891057"/>
                </a:lnTo>
                <a:lnTo>
                  <a:pt x="1461643" y="629767"/>
                </a:lnTo>
                <a:lnTo>
                  <a:pt x="1459344" y="637057"/>
                </a:lnTo>
                <a:lnTo>
                  <a:pt x="1458760" y="637057"/>
                </a:lnTo>
                <a:lnTo>
                  <a:pt x="1462900" y="625767"/>
                </a:lnTo>
                <a:lnTo>
                  <a:pt x="1463332" y="624357"/>
                </a:lnTo>
                <a:lnTo>
                  <a:pt x="1458760" y="624357"/>
                </a:lnTo>
                <a:lnTo>
                  <a:pt x="1454670" y="611606"/>
                </a:lnTo>
                <a:lnTo>
                  <a:pt x="1448892" y="611606"/>
                </a:lnTo>
                <a:lnTo>
                  <a:pt x="1454111" y="598957"/>
                </a:lnTo>
                <a:lnTo>
                  <a:pt x="1443062" y="598957"/>
                </a:lnTo>
                <a:lnTo>
                  <a:pt x="1437843" y="611606"/>
                </a:lnTo>
                <a:lnTo>
                  <a:pt x="1437246" y="598957"/>
                </a:lnTo>
                <a:lnTo>
                  <a:pt x="1437830" y="598957"/>
                </a:lnTo>
                <a:lnTo>
                  <a:pt x="1437843" y="598678"/>
                </a:lnTo>
                <a:lnTo>
                  <a:pt x="1438414" y="586257"/>
                </a:lnTo>
                <a:lnTo>
                  <a:pt x="1436662" y="586257"/>
                </a:lnTo>
                <a:lnTo>
                  <a:pt x="1430274" y="598957"/>
                </a:lnTo>
                <a:lnTo>
                  <a:pt x="1430299" y="598678"/>
                </a:lnTo>
                <a:lnTo>
                  <a:pt x="1431429" y="586257"/>
                </a:lnTo>
                <a:lnTo>
                  <a:pt x="1416685" y="586257"/>
                </a:lnTo>
                <a:lnTo>
                  <a:pt x="1417332" y="573557"/>
                </a:lnTo>
                <a:lnTo>
                  <a:pt x="1411084" y="573557"/>
                </a:lnTo>
                <a:lnTo>
                  <a:pt x="1417485" y="560857"/>
                </a:lnTo>
                <a:lnTo>
                  <a:pt x="1411084" y="560857"/>
                </a:lnTo>
                <a:lnTo>
                  <a:pt x="1404112" y="560857"/>
                </a:lnTo>
                <a:lnTo>
                  <a:pt x="1404112" y="903757"/>
                </a:lnTo>
                <a:lnTo>
                  <a:pt x="1403527" y="903757"/>
                </a:lnTo>
                <a:lnTo>
                  <a:pt x="1401203" y="916457"/>
                </a:lnTo>
                <a:lnTo>
                  <a:pt x="1402867" y="929157"/>
                </a:lnTo>
                <a:lnTo>
                  <a:pt x="1396555" y="929157"/>
                </a:lnTo>
                <a:lnTo>
                  <a:pt x="1394802" y="916457"/>
                </a:lnTo>
                <a:lnTo>
                  <a:pt x="1392478" y="916457"/>
                </a:lnTo>
                <a:lnTo>
                  <a:pt x="1388986" y="929157"/>
                </a:lnTo>
                <a:lnTo>
                  <a:pt x="1356436" y="929157"/>
                </a:lnTo>
                <a:lnTo>
                  <a:pt x="1351826" y="941857"/>
                </a:lnTo>
                <a:lnTo>
                  <a:pt x="1350543" y="941857"/>
                </a:lnTo>
                <a:lnTo>
                  <a:pt x="1350302" y="941857"/>
                </a:lnTo>
                <a:lnTo>
                  <a:pt x="1345971" y="929157"/>
                </a:lnTo>
                <a:lnTo>
                  <a:pt x="1340650" y="929157"/>
                </a:lnTo>
                <a:lnTo>
                  <a:pt x="1340154" y="941857"/>
                </a:lnTo>
                <a:lnTo>
                  <a:pt x="1337830" y="941857"/>
                </a:lnTo>
                <a:lnTo>
                  <a:pt x="1338402" y="929157"/>
                </a:lnTo>
                <a:lnTo>
                  <a:pt x="1331290" y="929157"/>
                </a:lnTo>
                <a:lnTo>
                  <a:pt x="1328978" y="941857"/>
                </a:lnTo>
                <a:lnTo>
                  <a:pt x="1326781" y="929157"/>
                </a:lnTo>
                <a:lnTo>
                  <a:pt x="1318056" y="929157"/>
                </a:lnTo>
                <a:lnTo>
                  <a:pt x="1320965" y="941857"/>
                </a:lnTo>
                <a:lnTo>
                  <a:pt x="1294218" y="941857"/>
                </a:lnTo>
                <a:lnTo>
                  <a:pt x="1293063" y="954557"/>
                </a:lnTo>
                <a:lnTo>
                  <a:pt x="1293342" y="941857"/>
                </a:lnTo>
                <a:lnTo>
                  <a:pt x="1286662" y="941857"/>
                </a:lnTo>
                <a:lnTo>
                  <a:pt x="1289570" y="929157"/>
                </a:lnTo>
                <a:lnTo>
                  <a:pt x="1286662" y="929157"/>
                </a:lnTo>
                <a:lnTo>
                  <a:pt x="1283944" y="937615"/>
                </a:lnTo>
                <a:lnTo>
                  <a:pt x="1284338" y="929157"/>
                </a:lnTo>
                <a:lnTo>
                  <a:pt x="1282014" y="929157"/>
                </a:lnTo>
                <a:lnTo>
                  <a:pt x="1280845" y="941857"/>
                </a:lnTo>
                <a:lnTo>
                  <a:pt x="1269796" y="941857"/>
                </a:lnTo>
                <a:lnTo>
                  <a:pt x="1275613" y="929157"/>
                </a:lnTo>
                <a:lnTo>
                  <a:pt x="1242910" y="929157"/>
                </a:lnTo>
                <a:lnTo>
                  <a:pt x="1233754" y="916457"/>
                </a:lnTo>
                <a:lnTo>
                  <a:pt x="1225613" y="916457"/>
                </a:lnTo>
                <a:lnTo>
                  <a:pt x="1222705" y="903757"/>
                </a:lnTo>
                <a:lnTo>
                  <a:pt x="1232014" y="903757"/>
                </a:lnTo>
                <a:lnTo>
                  <a:pt x="1218057" y="891057"/>
                </a:lnTo>
                <a:lnTo>
                  <a:pt x="1213980" y="878357"/>
                </a:lnTo>
                <a:lnTo>
                  <a:pt x="1207008" y="878357"/>
                </a:lnTo>
                <a:lnTo>
                  <a:pt x="1207655" y="865505"/>
                </a:lnTo>
                <a:lnTo>
                  <a:pt x="1201775" y="878357"/>
                </a:lnTo>
                <a:lnTo>
                  <a:pt x="1198270" y="878357"/>
                </a:lnTo>
                <a:lnTo>
                  <a:pt x="1190002" y="891057"/>
                </a:lnTo>
                <a:lnTo>
                  <a:pt x="1176197" y="891057"/>
                </a:lnTo>
                <a:lnTo>
                  <a:pt x="1184313" y="878357"/>
                </a:lnTo>
                <a:lnTo>
                  <a:pt x="1185354" y="878357"/>
                </a:lnTo>
                <a:lnTo>
                  <a:pt x="1187500" y="865505"/>
                </a:lnTo>
                <a:lnTo>
                  <a:pt x="1196454" y="865505"/>
                </a:lnTo>
                <a:lnTo>
                  <a:pt x="1188402" y="852957"/>
                </a:lnTo>
                <a:lnTo>
                  <a:pt x="1183805" y="865505"/>
                </a:lnTo>
                <a:lnTo>
                  <a:pt x="1179677" y="852957"/>
                </a:lnTo>
                <a:lnTo>
                  <a:pt x="1161072" y="852957"/>
                </a:lnTo>
                <a:lnTo>
                  <a:pt x="1155268" y="840257"/>
                </a:lnTo>
                <a:lnTo>
                  <a:pt x="1150035" y="840257"/>
                </a:lnTo>
                <a:lnTo>
                  <a:pt x="1156957" y="827557"/>
                </a:lnTo>
                <a:lnTo>
                  <a:pt x="1159027" y="827557"/>
                </a:lnTo>
                <a:lnTo>
                  <a:pt x="1163980" y="814857"/>
                </a:lnTo>
                <a:lnTo>
                  <a:pt x="1157008" y="814857"/>
                </a:lnTo>
                <a:lnTo>
                  <a:pt x="1152359" y="827557"/>
                </a:lnTo>
                <a:lnTo>
                  <a:pt x="1149451" y="814857"/>
                </a:lnTo>
                <a:lnTo>
                  <a:pt x="1147127" y="814857"/>
                </a:lnTo>
                <a:lnTo>
                  <a:pt x="1139571" y="802157"/>
                </a:lnTo>
                <a:lnTo>
                  <a:pt x="1137818" y="814857"/>
                </a:lnTo>
                <a:lnTo>
                  <a:pt x="1128522" y="814857"/>
                </a:lnTo>
                <a:lnTo>
                  <a:pt x="1122705" y="827557"/>
                </a:lnTo>
                <a:lnTo>
                  <a:pt x="1122705" y="814857"/>
                </a:lnTo>
                <a:lnTo>
                  <a:pt x="1119797" y="814857"/>
                </a:lnTo>
                <a:lnTo>
                  <a:pt x="1125613" y="802157"/>
                </a:lnTo>
                <a:lnTo>
                  <a:pt x="1116304" y="802157"/>
                </a:lnTo>
                <a:lnTo>
                  <a:pt x="1119797" y="789457"/>
                </a:lnTo>
                <a:lnTo>
                  <a:pt x="1113980" y="789457"/>
                </a:lnTo>
                <a:lnTo>
                  <a:pt x="1122121" y="776757"/>
                </a:lnTo>
                <a:lnTo>
                  <a:pt x="1112824" y="789457"/>
                </a:lnTo>
                <a:lnTo>
                  <a:pt x="1114564" y="776757"/>
                </a:lnTo>
                <a:lnTo>
                  <a:pt x="1112824" y="776757"/>
                </a:lnTo>
                <a:lnTo>
                  <a:pt x="1110500" y="764057"/>
                </a:lnTo>
                <a:lnTo>
                  <a:pt x="1101940" y="764057"/>
                </a:lnTo>
                <a:lnTo>
                  <a:pt x="1100607" y="751357"/>
                </a:lnTo>
                <a:lnTo>
                  <a:pt x="1116304" y="751357"/>
                </a:lnTo>
                <a:lnTo>
                  <a:pt x="1112824" y="738657"/>
                </a:lnTo>
                <a:lnTo>
                  <a:pt x="1106424" y="738657"/>
                </a:lnTo>
                <a:lnTo>
                  <a:pt x="1094790" y="725957"/>
                </a:lnTo>
                <a:lnTo>
                  <a:pt x="1083310" y="725957"/>
                </a:lnTo>
                <a:lnTo>
                  <a:pt x="1086535" y="713257"/>
                </a:lnTo>
                <a:lnTo>
                  <a:pt x="1092466" y="713257"/>
                </a:lnTo>
                <a:lnTo>
                  <a:pt x="1090676" y="700557"/>
                </a:lnTo>
                <a:lnTo>
                  <a:pt x="1079474" y="700557"/>
                </a:lnTo>
                <a:lnTo>
                  <a:pt x="1072108" y="687832"/>
                </a:lnTo>
                <a:lnTo>
                  <a:pt x="1077353" y="687832"/>
                </a:lnTo>
                <a:lnTo>
                  <a:pt x="1077442" y="687438"/>
                </a:lnTo>
                <a:lnTo>
                  <a:pt x="1080262" y="675157"/>
                </a:lnTo>
                <a:lnTo>
                  <a:pt x="1075613" y="675157"/>
                </a:lnTo>
                <a:lnTo>
                  <a:pt x="1075702" y="673100"/>
                </a:lnTo>
                <a:lnTo>
                  <a:pt x="1075829" y="670394"/>
                </a:lnTo>
                <a:lnTo>
                  <a:pt x="1076198" y="662457"/>
                </a:lnTo>
                <a:lnTo>
                  <a:pt x="1070952" y="662457"/>
                </a:lnTo>
                <a:lnTo>
                  <a:pt x="1063980" y="675157"/>
                </a:lnTo>
                <a:lnTo>
                  <a:pt x="1069365" y="662457"/>
                </a:lnTo>
                <a:lnTo>
                  <a:pt x="1069936" y="649757"/>
                </a:lnTo>
                <a:lnTo>
                  <a:pt x="1078522" y="649757"/>
                </a:lnTo>
                <a:lnTo>
                  <a:pt x="1085494" y="637057"/>
                </a:lnTo>
                <a:lnTo>
                  <a:pt x="1090320" y="649757"/>
                </a:lnTo>
                <a:lnTo>
                  <a:pt x="1084834" y="649757"/>
                </a:lnTo>
                <a:lnTo>
                  <a:pt x="1079690" y="662457"/>
                </a:lnTo>
                <a:lnTo>
                  <a:pt x="1104684" y="662457"/>
                </a:lnTo>
                <a:lnTo>
                  <a:pt x="1091311" y="675157"/>
                </a:lnTo>
                <a:lnTo>
                  <a:pt x="1112824" y="675157"/>
                </a:lnTo>
                <a:lnTo>
                  <a:pt x="1102956" y="687832"/>
                </a:lnTo>
                <a:lnTo>
                  <a:pt x="1109700" y="687832"/>
                </a:lnTo>
                <a:lnTo>
                  <a:pt x="1117904" y="700557"/>
                </a:lnTo>
                <a:lnTo>
                  <a:pt x="1133754" y="700557"/>
                </a:lnTo>
                <a:lnTo>
                  <a:pt x="1130261" y="713257"/>
                </a:lnTo>
                <a:lnTo>
                  <a:pt x="1124445" y="713257"/>
                </a:lnTo>
                <a:lnTo>
                  <a:pt x="1133221" y="725957"/>
                </a:lnTo>
                <a:lnTo>
                  <a:pt x="1139202" y="725957"/>
                </a:lnTo>
                <a:lnTo>
                  <a:pt x="1143330" y="738657"/>
                </a:lnTo>
                <a:lnTo>
                  <a:pt x="1146543" y="751357"/>
                </a:lnTo>
                <a:lnTo>
                  <a:pt x="1153515" y="751357"/>
                </a:lnTo>
                <a:lnTo>
                  <a:pt x="1153541" y="751827"/>
                </a:lnTo>
                <a:lnTo>
                  <a:pt x="1154099" y="764057"/>
                </a:lnTo>
                <a:lnTo>
                  <a:pt x="1158582" y="751827"/>
                </a:lnTo>
                <a:lnTo>
                  <a:pt x="1168984" y="764057"/>
                </a:lnTo>
                <a:lnTo>
                  <a:pt x="1187767" y="764057"/>
                </a:lnTo>
                <a:lnTo>
                  <a:pt x="1190726" y="776757"/>
                </a:lnTo>
                <a:lnTo>
                  <a:pt x="1187246" y="776757"/>
                </a:lnTo>
                <a:lnTo>
                  <a:pt x="1191895" y="789457"/>
                </a:lnTo>
                <a:lnTo>
                  <a:pt x="1199159" y="776757"/>
                </a:lnTo>
                <a:lnTo>
                  <a:pt x="1205560" y="776757"/>
                </a:lnTo>
                <a:lnTo>
                  <a:pt x="1207592" y="789457"/>
                </a:lnTo>
                <a:lnTo>
                  <a:pt x="1219161" y="789457"/>
                </a:lnTo>
                <a:lnTo>
                  <a:pt x="1224457" y="802157"/>
                </a:lnTo>
                <a:lnTo>
                  <a:pt x="1232738" y="802157"/>
                </a:lnTo>
                <a:lnTo>
                  <a:pt x="1235405" y="814857"/>
                </a:lnTo>
                <a:lnTo>
                  <a:pt x="1236662" y="827557"/>
                </a:lnTo>
                <a:lnTo>
                  <a:pt x="1242479" y="814857"/>
                </a:lnTo>
                <a:lnTo>
                  <a:pt x="1244803" y="814857"/>
                </a:lnTo>
                <a:lnTo>
                  <a:pt x="1247711" y="827557"/>
                </a:lnTo>
                <a:lnTo>
                  <a:pt x="1254099" y="827557"/>
                </a:lnTo>
                <a:lnTo>
                  <a:pt x="1260500" y="814857"/>
                </a:lnTo>
                <a:lnTo>
                  <a:pt x="1261656" y="827557"/>
                </a:lnTo>
                <a:lnTo>
                  <a:pt x="1261084" y="827557"/>
                </a:lnTo>
                <a:lnTo>
                  <a:pt x="1261084" y="840257"/>
                </a:lnTo>
                <a:lnTo>
                  <a:pt x="1262240" y="840257"/>
                </a:lnTo>
                <a:lnTo>
                  <a:pt x="1266888" y="852957"/>
                </a:lnTo>
                <a:lnTo>
                  <a:pt x="1269796" y="852957"/>
                </a:lnTo>
                <a:lnTo>
                  <a:pt x="1279105" y="840257"/>
                </a:lnTo>
                <a:lnTo>
                  <a:pt x="1284338" y="840257"/>
                </a:lnTo>
                <a:lnTo>
                  <a:pt x="1279105" y="852957"/>
                </a:lnTo>
                <a:lnTo>
                  <a:pt x="1301927" y="852957"/>
                </a:lnTo>
                <a:lnTo>
                  <a:pt x="1303502" y="865505"/>
                </a:lnTo>
                <a:lnTo>
                  <a:pt x="1319860" y="865505"/>
                </a:lnTo>
                <a:lnTo>
                  <a:pt x="1319225" y="878357"/>
                </a:lnTo>
                <a:lnTo>
                  <a:pt x="1323289" y="878357"/>
                </a:lnTo>
                <a:lnTo>
                  <a:pt x="1326235" y="865505"/>
                </a:lnTo>
                <a:lnTo>
                  <a:pt x="1327340" y="865505"/>
                </a:lnTo>
                <a:lnTo>
                  <a:pt x="1329105" y="878357"/>
                </a:lnTo>
                <a:lnTo>
                  <a:pt x="1345971" y="878357"/>
                </a:lnTo>
                <a:lnTo>
                  <a:pt x="1342478" y="891057"/>
                </a:lnTo>
                <a:lnTo>
                  <a:pt x="1380845" y="891057"/>
                </a:lnTo>
                <a:lnTo>
                  <a:pt x="1383753" y="878357"/>
                </a:lnTo>
                <a:lnTo>
                  <a:pt x="1387538" y="878357"/>
                </a:lnTo>
                <a:lnTo>
                  <a:pt x="1390726" y="865670"/>
                </a:lnTo>
                <a:lnTo>
                  <a:pt x="1395971" y="878357"/>
                </a:lnTo>
                <a:lnTo>
                  <a:pt x="1393063" y="891057"/>
                </a:lnTo>
                <a:lnTo>
                  <a:pt x="1394218" y="891057"/>
                </a:lnTo>
                <a:lnTo>
                  <a:pt x="1393647" y="903757"/>
                </a:lnTo>
                <a:lnTo>
                  <a:pt x="1395387" y="891057"/>
                </a:lnTo>
                <a:lnTo>
                  <a:pt x="1404112" y="903757"/>
                </a:lnTo>
                <a:lnTo>
                  <a:pt x="1404112" y="560857"/>
                </a:lnTo>
                <a:lnTo>
                  <a:pt x="1402943" y="560857"/>
                </a:lnTo>
                <a:lnTo>
                  <a:pt x="1402943" y="764057"/>
                </a:lnTo>
                <a:lnTo>
                  <a:pt x="1394802" y="751357"/>
                </a:lnTo>
                <a:lnTo>
                  <a:pt x="1395387" y="751357"/>
                </a:lnTo>
                <a:lnTo>
                  <a:pt x="1402943" y="764057"/>
                </a:lnTo>
                <a:lnTo>
                  <a:pt x="1402943" y="560857"/>
                </a:lnTo>
                <a:lnTo>
                  <a:pt x="1393647" y="560857"/>
                </a:lnTo>
                <a:lnTo>
                  <a:pt x="1403527" y="548157"/>
                </a:lnTo>
                <a:lnTo>
                  <a:pt x="1386154" y="548157"/>
                </a:lnTo>
                <a:lnTo>
                  <a:pt x="1378915" y="535457"/>
                </a:lnTo>
                <a:lnTo>
                  <a:pt x="1386128" y="535457"/>
                </a:lnTo>
                <a:lnTo>
                  <a:pt x="1378102" y="523100"/>
                </a:lnTo>
                <a:lnTo>
                  <a:pt x="1372349" y="510057"/>
                </a:lnTo>
                <a:lnTo>
                  <a:pt x="1364576" y="510057"/>
                </a:lnTo>
                <a:lnTo>
                  <a:pt x="1363408" y="497357"/>
                </a:lnTo>
                <a:lnTo>
                  <a:pt x="1358176" y="497357"/>
                </a:lnTo>
                <a:lnTo>
                  <a:pt x="1360500" y="510057"/>
                </a:lnTo>
                <a:lnTo>
                  <a:pt x="1340954" y="510057"/>
                </a:lnTo>
                <a:lnTo>
                  <a:pt x="1343494" y="497357"/>
                </a:lnTo>
                <a:lnTo>
                  <a:pt x="1346542" y="497357"/>
                </a:lnTo>
                <a:lnTo>
                  <a:pt x="1344803" y="484657"/>
                </a:lnTo>
                <a:lnTo>
                  <a:pt x="1345387" y="484657"/>
                </a:lnTo>
                <a:lnTo>
                  <a:pt x="1344803" y="471957"/>
                </a:lnTo>
                <a:lnTo>
                  <a:pt x="1343380" y="484657"/>
                </a:lnTo>
                <a:lnTo>
                  <a:pt x="1340180" y="471957"/>
                </a:lnTo>
                <a:lnTo>
                  <a:pt x="1327150" y="471957"/>
                </a:lnTo>
                <a:lnTo>
                  <a:pt x="1326197" y="459257"/>
                </a:lnTo>
                <a:lnTo>
                  <a:pt x="1332014" y="459257"/>
                </a:lnTo>
                <a:lnTo>
                  <a:pt x="1330845" y="446557"/>
                </a:lnTo>
                <a:lnTo>
                  <a:pt x="1312824" y="446557"/>
                </a:lnTo>
                <a:lnTo>
                  <a:pt x="1304683" y="459257"/>
                </a:lnTo>
                <a:lnTo>
                  <a:pt x="1306423" y="446557"/>
                </a:lnTo>
                <a:lnTo>
                  <a:pt x="1304683" y="446557"/>
                </a:lnTo>
                <a:lnTo>
                  <a:pt x="1308760" y="433857"/>
                </a:lnTo>
                <a:lnTo>
                  <a:pt x="1306423" y="433857"/>
                </a:lnTo>
                <a:lnTo>
                  <a:pt x="1309916" y="421157"/>
                </a:lnTo>
                <a:lnTo>
                  <a:pt x="1305267" y="433857"/>
                </a:lnTo>
                <a:lnTo>
                  <a:pt x="1307592" y="421157"/>
                </a:lnTo>
                <a:lnTo>
                  <a:pt x="1309331" y="408457"/>
                </a:lnTo>
                <a:lnTo>
                  <a:pt x="1310995" y="408457"/>
                </a:lnTo>
                <a:lnTo>
                  <a:pt x="1316316" y="395757"/>
                </a:lnTo>
                <a:lnTo>
                  <a:pt x="1306906" y="395757"/>
                </a:lnTo>
                <a:lnTo>
                  <a:pt x="1309116" y="408457"/>
                </a:lnTo>
                <a:lnTo>
                  <a:pt x="1300619" y="408457"/>
                </a:lnTo>
                <a:lnTo>
                  <a:pt x="1306906" y="395757"/>
                </a:lnTo>
                <a:lnTo>
                  <a:pt x="1303743" y="395757"/>
                </a:lnTo>
                <a:lnTo>
                  <a:pt x="1299451" y="386410"/>
                </a:lnTo>
                <a:lnTo>
                  <a:pt x="1299451" y="535457"/>
                </a:lnTo>
                <a:lnTo>
                  <a:pt x="1293634" y="535457"/>
                </a:lnTo>
                <a:lnTo>
                  <a:pt x="1294803" y="522719"/>
                </a:lnTo>
                <a:lnTo>
                  <a:pt x="1298867" y="522719"/>
                </a:lnTo>
                <a:lnTo>
                  <a:pt x="1298892" y="523100"/>
                </a:lnTo>
                <a:lnTo>
                  <a:pt x="1299451" y="535457"/>
                </a:lnTo>
                <a:lnTo>
                  <a:pt x="1299451" y="386410"/>
                </a:lnTo>
                <a:lnTo>
                  <a:pt x="1297914" y="383057"/>
                </a:lnTo>
                <a:lnTo>
                  <a:pt x="1289926" y="383057"/>
                </a:lnTo>
                <a:lnTo>
                  <a:pt x="1294218" y="370357"/>
                </a:lnTo>
                <a:lnTo>
                  <a:pt x="1293634" y="370357"/>
                </a:lnTo>
                <a:lnTo>
                  <a:pt x="1284922" y="357657"/>
                </a:lnTo>
                <a:lnTo>
                  <a:pt x="1293634" y="357657"/>
                </a:lnTo>
                <a:lnTo>
                  <a:pt x="1290154" y="344957"/>
                </a:lnTo>
                <a:lnTo>
                  <a:pt x="1286764" y="344957"/>
                </a:lnTo>
                <a:lnTo>
                  <a:pt x="1288186" y="332257"/>
                </a:lnTo>
                <a:lnTo>
                  <a:pt x="1282585" y="332257"/>
                </a:lnTo>
                <a:lnTo>
                  <a:pt x="1278496" y="319557"/>
                </a:lnTo>
                <a:lnTo>
                  <a:pt x="1276629" y="319557"/>
                </a:lnTo>
                <a:lnTo>
                  <a:pt x="1282014" y="306857"/>
                </a:lnTo>
                <a:lnTo>
                  <a:pt x="1256423" y="306857"/>
                </a:lnTo>
                <a:lnTo>
                  <a:pt x="1257592" y="294157"/>
                </a:lnTo>
                <a:lnTo>
                  <a:pt x="1266317" y="294157"/>
                </a:lnTo>
                <a:lnTo>
                  <a:pt x="1277353" y="281457"/>
                </a:lnTo>
                <a:lnTo>
                  <a:pt x="1260716" y="281457"/>
                </a:lnTo>
                <a:lnTo>
                  <a:pt x="1259382" y="268757"/>
                </a:lnTo>
                <a:lnTo>
                  <a:pt x="1275613" y="268757"/>
                </a:lnTo>
                <a:lnTo>
                  <a:pt x="1278521" y="256057"/>
                </a:lnTo>
                <a:lnTo>
                  <a:pt x="1272705" y="256057"/>
                </a:lnTo>
                <a:lnTo>
                  <a:pt x="1268869" y="243357"/>
                </a:lnTo>
                <a:lnTo>
                  <a:pt x="1268056" y="243357"/>
                </a:lnTo>
                <a:lnTo>
                  <a:pt x="1262176" y="230657"/>
                </a:lnTo>
                <a:lnTo>
                  <a:pt x="1254099" y="230657"/>
                </a:lnTo>
                <a:lnTo>
                  <a:pt x="1242479" y="230657"/>
                </a:lnTo>
                <a:lnTo>
                  <a:pt x="1247711" y="217957"/>
                </a:lnTo>
                <a:lnTo>
                  <a:pt x="1241310" y="217957"/>
                </a:lnTo>
                <a:lnTo>
                  <a:pt x="1240447" y="205257"/>
                </a:lnTo>
                <a:lnTo>
                  <a:pt x="1239647" y="192557"/>
                </a:lnTo>
                <a:lnTo>
                  <a:pt x="1238935" y="179844"/>
                </a:lnTo>
                <a:lnTo>
                  <a:pt x="1247711" y="179844"/>
                </a:lnTo>
                <a:lnTo>
                  <a:pt x="1247609" y="179501"/>
                </a:lnTo>
                <a:lnTo>
                  <a:pt x="1243965" y="167157"/>
                </a:lnTo>
                <a:lnTo>
                  <a:pt x="1240218" y="167157"/>
                </a:lnTo>
                <a:lnTo>
                  <a:pt x="1239278" y="154444"/>
                </a:lnTo>
                <a:lnTo>
                  <a:pt x="1245743" y="141757"/>
                </a:lnTo>
                <a:lnTo>
                  <a:pt x="1260500" y="141757"/>
                </a:lnTo>
                <a:lnTo>
                  <a:pt x="1255483" y="154444"/>
                </a:lnTo>
                <a:lnTo>
                  <a:pt x="1252651" y="154444"/>
                </a:lnTo>
                <a:lnTo>
                  <a:pt x="1251991" y="167157"/>
                </a:lnTo>
                <a:lnTo>
                  <a:pt x="1253515" y="179844"/>
                </a:lnTo>
                <a:lnTo>
                  <a:pt x="1261668" y="179844"/>
                </a:lnTo>
                <a:lnTo>
                  <a:pt x="1269365" y="167157"/>
                </a:lnTo>
                <a:lnTo>
                  <a:pt x="1271549" y="167157"/>
                </a:lnTo>
                <a:lnTo>
                  <a:pt x="1275524" y="154444"/>
                </a:lnTo>
                <a:lnTo>
                  <a:pt x="1294218" y="154444"/>
                </a:lnTo>
                <a:lnTo>
                  <a:pt x="1285189" y="141757"/>
                </a:lnTo>
                <a:lnTo>
                  <a:pt x="1273949" y="141757"/>
                </a:lnTo>
                <a:lnTo>
                  <a:pt x="1268399" y="129057"/>
                </a:lnTo>
                <a:lnTo>
                  <a:pt x="1283754" y="129057"/>
                </a:lnTo>
                <a:lnTo>
                  <a:pt x="1275638" y="116357"/>
                </a:lnTo>
                <a:lnTo>
                  <a:pt x="1276997" y="116357"/>
                </a:lnTo>
                <a:lnTo>
                  <a:pt x="1275245" y="103657"/>
                </a:lnTo>
                <a:lnTo>
                  <a:pt x="1268641" y="103657"/>
                </a:lnTo>
                <a:lnTo>
                  <a:pt x="1278547" y="90919"/>
                </a:lnTo>
                <a:lnTo>
                  <a:pt x="1272705" y="90919"/>
                </a:lnTo>
                <a:lnTo>
                  <a:pt x="1269796" y="78257"/>
                </a:lnTo>
                <a:lnTo>
                  <a:pt x="1271549" y="78257"/>
                </a:lnTo>
                <a:lnTo>
                  <a:pt x="1269225" y="65557"/>
                </a:lnTo>
                <a:lnTo>
                  <a:pt x="1272120" y="52857"/>
                </a:lnTo>
                <a:lnTo>
                  <a:pt x="1275613" y="52857"/>
                </a:lnTo>
                <a:lnTo>
                  <a:pt x="1275613" y="65557"/>
                </a:lnTo>
                <a:lnTo>
                  <a:pt x="1273289" y="65557"/>
                </a:lnTo>
                <a:lnTo>
                  <a:pt x="1276781" y="78257"/>
                </a:lnTo>
                <a:lnTo>
                  <a:pt x="1280845" y="65557"/>
                </a:lnTo>
                <a:lnTo>
                  <a:pt x="1285100" y="65557"/>
                </a:lnTo>
                <a:lnTo>
                  <a:pt x="1290739" y="52857"/>
                </a:lnTo>
                <a:lnTo>
                  <a:pt x="1278674" y="52857"/>
                </a:lnTo>
                <a:lnTo>
                  <a:pt x="1273657" y="40157"/>
                </a:lnTo>
                <a:lnTo>
                  <a:pt x="1267472" y="40157"/>
                </a:lnTo>
                <a:lnTo>
                  <a:pt x="1267472" y="65557"/>
                </a:lnTo>
                <a:lnTo>
                  <a:pt x="1267472" y="78257"/>
                </a:lnTo>
                <a:lnTo>
                  <a:pt x="1262824" y="78257"/>
                </a:lnTo>
                <a:lnTo>
                  <a:pt x="1265148" y="65557"/>
                </a:lnTo>
                <a:lnTo>
                  <a:pt x="1267472" y="65557"/>
                </a:lnTo>
                <a:lnTo>
                  <a:pt x="1267472" y="40157"/>
                </a:lnTo>
                <a:lnTo>
                  <a:pt x="1269225" y="27457"/>
                </a:lnTo>
                <a:lnTo>
                  <a:pt x="1277962" y="27457"/>
                </a:lnTo>
                <a:lnTo>
                  <a:pt x="1278890" y="14757"/>
                </a:lnTo>
                <a:lnTo>
                  <a:pt x="1293634" y="14757"/>
                </a:lnTo>
                <a:lnTo>
                  <a:pt x="1279105" y="2057"/>
                </a:lnTo>
                <a:lnTo>
                  <a:pt x="1255852" y="2057"/>
                </a:lnTo>
                <a:lnTo>
                  <a:pt x="1255852" y="52857"/>
                </a:lnTo>
                <a:lnTo>
                  <a:pt x="1250619" y="65557"/>
                </a:lnTo>
                <a:lnTo>
                  <a:pt x="1247127" y="52857"/>
                </a:lnTo>
                <a:lnTo>
                  <a:pt x="1255852" y="52857"/>
                </a:lnTo>
                <a:lnTo>
                  <a:pt x="1255852" y="2057"/>
                </a:lnTo>
                <a:lnTo>
                  <a:pt x="1239570" y="2057"/>
                </a:lnTo>
                <a:lnTo>
                  <a:pt x="1239570" y="14757"/>
                </a:lnTo>
                <a:lnTo>
                  <a:pt x="1239570" y="27457"/>
                </a:lnTo>
                <a:lnTo>
                  <a:pt x="1232014" y="27457"/>
                </a:lnTo>
                <a:lnTo>
                  <a:pt x="1233170" y="14757"/>
                </a:lnTo>
                <a:lnTo>
                  <a:pt x="1239570" y="14757"/>
                </a:lnTo>
                <a:lnTo>
                  <a:pt x="1239570" y="2057"/>
                </a:lnTo>
                <a:lnTo>
                  <a:pt x="1231430" y="2057"/>
                </a:lnTo>
                <a:lnTo>
                  <a:pt x="1231430" y="205257"/>
                </a:lnTo>
                <a:lnTo>
                  <a:pt x="1226197" y="205257"/>
                </a:lnTo>
                <a:lnTo>
                  <a:pt x="1226197" y="383057"/>
                </a:lnTo>
                <a:lnTo>
                  <a:pt x="1218641" y="383057"/>
                </a:lnTo>
                <a:lnTo>
                  <a:pt x="1218641" y="535457"/>
                </a:lnTo>
                <a:lnTo>
                  <a:pt x="1206423" y="535457"/>
                </a:lnTo>
                <a:lnTo>
                  <a:pt x="1205268" y="522719"/>
                </a:lnTo>
                <a:lnTo>
                  <a:pt x="1212811" y="522719"/>
                </a:lnTo>
                <a:lnTo>
                  <a:pt x="1218641" y="535457"/>
                </a:lnTo>
                <a:lnTo>
                  <a:pt x="1218641" y="383057"/>
                </a:lnTo>
                <a:lnTo>
                  <a:pt x="1212824" y="383057"/>
                </a:lnTo>
                <a:lnTo>
                  <a:pt x="1215148" y="370357"/>
                </a:lnTo>
                <a:lnTo>
                  <a:pt x="1225613" y="370357"/>
                </a:lnTo>
                <a:lnTo>
                  <a:pt x="1226197" y="383057"/>
                </a:lnTo>
                <a:lnTo>
                  <a:pt x="1226197" y="205257"/>
                </a:lnTo>
                <a:lnTo>
                  <a:pt x="1223289" y="205257"/>
                </a:lnTo>
                <a:lnTo>
                  <a:pt x="1223873" y="192557"/>
                </a:lnTo>
                <a:lnTo>
                  <a:pt x="1231430" y="205257"/>
                </a:lnTo>
                <a:lnTo>
                  <a:pt x="1231430" y="2057"/>
                </a:lnTo>
                <a:lnTo>
                  <a:pt x="1216888" y="2057"/>
                </a:lnTo>
                <a:lnTo>
                  <a:pt x="1216888" y="103657"/>
                </a:lnTo>
                <a:lnTo>
                  <a:pt x="1212824" y="116357"/>
                </a:lnTo>
                <a:lnTo>
                  <a:pt x="1212824" y="103657"/>
                </a:lnTo>
                <a:lnTo>
                  <a:pt x="1216888" y="103657"/>
                </a:lnTo>
                <a:lnTo>
                  <a:pt x="1216888" y="2057"/>
                </a:lnTo>
                <a:lnTo>
                  <a:pt x="1209916" y="2057"/>
                </a:lnTo>
                <a:lnTo>
                  <a:pt x="1209916" y="103657"/>
                </a:lnTo>
                <a:lnTo>
                  <a:pt x="1207008" y="116357"/>
                </a:lnTo>
                <a:lnTo>
                  <a:pt x="1200619" y="116357"/>
                </a:lnTo>
                <a:lnTo>
                  <a:pt x="1200035" y="103657"/>
                </a:lnTo>
                <a:lnTo>
                  <a:pt x="1209916" y="103657"/>
                </a:lnTo>
                <a:lnTo>
                  <a:pt x="1209916" y="2057"/>
                </a:lnTo>
                <a:lnTo>
                  <a:pt x="1198867" y="2057"/>
                </a:lnTo>
                <a:lnTo>
                  <a:pt x="1198867" y="103657"/>
                </a:lnTo>
                <a:lnTo>
                  <a:pt x="1198867" y="116357"/>
                </a:lnTo>
                <a:lnTo>
                  <a:pt x="1194803" y="116357"/>
                </a:lnTo>
                <a:lnTo>
                  <a:pt x="1194803" y="103657"/>
                </a:lnTo>
                <a:lnTo>
                  <a:pt x="1198867" y="103657"/>
                </a:lnTo>
                <a:lnTo>
                  <a:pt x="1198867" y="2057"/>
                </a:lnTo>
                <a:lnTo>
                  <a:pt x="1190726" y="2057"/>
                </a:lnTo>
                <a:lnTo>
                  <a:pt x="1190726" y="408457"/>
                </a:lnTo>
                <a:lnTo>
                  <a:pt x="1180846" y="421157"/>
                </a:lnTo>
                <a:lnTo>
                  <a:pt x="1175029" y="421157"/>
                </a:lnTo>
                <a:lnTo>
                  <a:pt x="1170381" y="433857"/>
                </a:lnTo>
                <a:lnTo>
                  <a:pt x="1159916" y="433857"/>
                </a:lnTo>
                <a:lnTo>
                  <a:pt x="1161072" y="408457"/>
                </a:lnTo>
                <a:lnTo>
                  <a:pt x="1170381" y="408457"/>
                </a:lnTo>
                <a:lnTo>
                  <a:pt x="1169797" y="395757"/>
                </a:lnTo>
                <a:lnTo>
                  <a:pt x="1180261" y="395757"/>
                </a:lnTo>
                <a:lnTo>
                  <a:pt x="1178521" y="408457"/>
                </a:lnTo>
                <a:lnTo>
                  <a:pt x="1190726" y="408457"/>
                </a:lnTo>
                <a:lnTo>
                  <a:pt x="1190726" y="2057"/>
                </a:lnTo>
                <a:lnTo>
                  <a:pt x="1184910" y="2057"/>
                </a:lnTo>
                <a:lnTo>
                  <a:pt x="1184910" y="256057"/>
                </a:lnTo>
                <a:lnTo>
                  <a:pt x="1172121" y="256057"/>
                </a:lnTo>
                <a:lnTo>
                  <a:pt x="1176197" y="243357"/>
                </a:lnTo>
                <a:lnTo>
                  <a:pt x="1182585" y="243357"/>
                </a:lnTo>
                <a:lnTo>
                  <a:pt x="1184910" y="256057"/>
                </a:lnTo>
                <a:lnTo>
                  <a:pt x="1184910" y="2057"/>
                </a:lnTo>
                <a:lnTo>
                  <a:pt x="1150035" y="2057"/>
                </a:lnTo>
                <a:lnTo>
                  <a:pt x="1150035" y="700557"/>
                </a:lnTo>
                <a:lnTo>
                  <a:pt x="1147711" y="713257"/>
                </a:lnTo>
                <a:lnTo>
                  <a:pt x="1146543" y="713257"/>
                </a:lnTo>
                <a:lnTo>
                  <a:pt x="1149451" y="700557"/>
                </a:lnTo>
                <a:lnTo>
                  <a:pt x="1150035" y="700557"/>
                </a:lnTo>
                <a:lnTo>
                  <a:pt x="1150035" y="2057"/>
                </a:lnTo>
                <a:lnTo>
                  <a:pt x="1145311" y="2057"/>
                </a:lnTo>
                <a:lnTo>
                  <a:pt x="1145311" y="27457"/>
                </a:lnTo>
                <a:lnTo>
                  <a:pt x="1140371" y="40157"/>
                </a:lnTo>
                <a:lnTo>
                  <a:pt x="1140828" y="40157"/>
                </a:lnTo>
                <a:lnTo>
                  <a:pt x="1141310" y="52857"/>
                </a:lnTo>
                <a:lnTo>
                  <a:pt x="1129195" y="40157"/>
                </a:lnTo>
                <a:lnTo>
                  <a:pt x="1131570" y="27457"/>
                </a:lnTo>
                <a:lnTo>
                  <a:pt x="1145311" y="27457"/>
                </a:lnTo>
                <a:lnTo>
                  <a:pt x="1145311" y="2057"/>
                </a:lnTo>
                <a:lnTo>
                  <a:pt x="1118527" y="2057"/>
                </a:lnTo>
                <a:lnTo>
                  <a:pt x="1118527" y="90919"/>
                </a:lnTo>
                <a:lnTo>
                  <a:pt x="1114933" y="103657"/>
                </a:lnTo>
                <a:lnTo>
                  <a:pt x="1111440" y="90919"/>
                </a:lnTo>
                <a:lnTo>
                  <a:pt x="1118527" y="90919"/>
                </a:lnTo>
                <a:lnTo>
                  <a:pt x="1118527" y="2057"/>
                </a:lnTo>
                <a:lnTo>
                  <a:pt x="1109383" y="2057"/>
                </a:lnTo>
                <a:lnTo>
                  <a:pt x="1109840" y="14757"/>
                </a:lnTo>
                <a:lnTo>
                  <a:pt x="1107008" y="14757"/>
                </a:lnTo>
                <a:lnTo>
                  <a:pt x="1109383" y="2057"/>
                </a:lnTo>
                <a:lnTo>
                  <a:pt x="1098867" y="2057"/>
                </a:lnTo>
                <a:lnTo>
                  <a:pt x="1098867" y="154444"/>
                </a:lnTo>
                <a:lnTo>
                  <a:pt x="1098867" y="167157"/>
                </a:lnTo>
                <a:lnTo>
                  <a:pt x="1093050" y="167157"/>
                </a:lnTo>
                <a:lnTo>
                  <a:pt x="1093050" y="598957"/>
                </a:lnTo>
                <a:lnTo>
                  <a:pt x="1086104" y="611606"/>
                </a:lnTo>
                <a:lnTo>
                  <a:pt x="1084364" y="611606"/>
                </a:lnTo>
                <a:lnTo>
                  <a:pt x="1093050" y="598957"/>
                </a:lnTo>
                <a:lnTo>
                  <a:pt x="1093050" y="167157"/>
                </a:lnTo>
                <a:lnTo>
                  <a:pt x="1092466" y="167157"/>
                </a:lnTo>
                <a:lnTo>
                  <a:pt x="1092466" y="230657"/>
                </a:lnTo>
                <a:lnTo>
                  <a:pt x="1089723" y="230657"/>
                </a:lnTo>
                <a:lnTo>
                  <a:pt x="1088402" y="234924"/>
                </a:lnTo>
                <a:lnTo>
                  <a:pt x="1088402" y="510057"/>
                </a:lnTo>
                <a:lnTo>
                  <a:pt x="1086662" y="522719"/>
                </a:lnTo>
                <a:lnTo>
                  <a:pt x="1084351" y="522719"/>
                </a:lnTo>
                <a:lnTo>
                  <a:pt x="1084351" y="611606"/>
                </a:lnTo>
                <a:lnTo>
                  <a:pt x="1079284" y="624357"/>
                </a:lnTo>
                <a:lnTo>
                  <a:pt x="1077963" y="617867"/>
                </a:lnTo>
                <a:lnTo>
                  <a:pt x="1077963" y="624357"/>
                </a:lnTo>
                <a:lnTo>
                  <a:pt x="1074445" y="637057"/>
                </a:lnTo>
                <a:lnTo>
                  <a:pt x="1074445" y="624357"/>
                </a:lnTo>
                <a:lnTo>
                  <a:pt x="1065720" y="637057"/>
                </a:lnTo>
                <a:lnTo>
                  <a:pt x="1067473" y="624357"/>
                </a:lnTo>
                <a:lnTo>
                  <a:pt x="1061656" y="624357"/>
                </a:lnTo>
                <a:lnTo>
                  <a:pt x="1061542" y="625144"/>
                </a:lnTo>
                <a:lnTo>
                  <a:pt x="1061466" y="625767"/>
                </a:lnTo>
                <a:lnTo>
                  <a:pt x="1059916" y="637057"/>
                </a:lnTo>
                <a:lnTo>
                  <a:pt x="1059256" y="637057"/>
                </a:lnTo>
                <a:lnTo>
                  <a:pt x="1067549" y="649757"/>
                </a:lnTo>
                <a:lnTo>
                  <a:pt x="1058189" y="649757"/>
                </a:lnTo>
                <a:lnTo>
                  <a:pt x="1054976" y="637057"/>
                </a:lnTo>
                <a:lnTo>
                  <a:pt x="1054811" y="637057"/>
                </a:lnTo>
                <a:lnTo>
                  <a:pt x="1059332" y="624357"/>
                </a:lnTo>
                <a:lnTo>
                  <a:pt x="1043635" y="624357"/>
                </a:lnTo>
                <a:lnTo>
                  <a:pt x="1050048" y="611606"/>
                </a:lnTo>
                <a:lnTo>
                  <a:pt x="1041298" y="611606"/>
                </a:lnTo>
                <a:lnTo>
                  <a:pt x="1038402" y="598957"/>
                </a:lnTo>
                <a:lnTo>
                  <a:pt x="1045375" y="598957"/>
                </a:lnTo>
                <a:lnTo>
                  <a:pt x="1052195" y="611606"/>
                </a:lnTo>
                <a:lnTo>
                  <a:pt x="1068057" y="611606"/>
                </a:lnTo>
                <a:lnTo>
                  <a:pt x="1068019" y="612482"/>
                </a:lnTo>
                <a:lnTo>
                  <a:pt x="1067473" y="624357"/>
                </a:lnTo>
                <a:lnTo>
                  <a:pt x="1072718" y="611606"/>
                </a:lnTo>
                <a:lnTo>
                  <a:pt x="1074458" y="611606"/>
                </a:lnTo>
                <a:lnTo>
                  <a:pt x="1070381" y="624357"/>
                </a:lnTo>
                <a:lnTo>
                  <a:pt x="1074445" y="624357"/>
                </a:lnTo>
                <a:lnTo>
                  <a:pt x="1077963" y="624357"/>
                </a:lnTo>
                <a:lnTo>
                  <a:pt x="1077963" y="617867"/>
                </a:lnTo>
                <a:lnTo>
                  <a:pt x="1076693" y="611606"/>
                </a:lnTo>
                <a:lnTo>
                  <a:pt x="1084351" y="611606"/>
                </a:lnTo>
                <a:lnTo>
                  <a:pt x="1084351" y="522719"/>
                </a:lnTo>
                <a:lnTo>
                  <a:pt x="1079677" y="522719"/>
                </a:lnTo>
                <a:lnTo>
                  <a:pt x="1080262" y="510057"/>
                </a:lnTo>
                <a:lnTo>
                  <a:pt x="1088402" y="510057"/>
                </a:lnTo>
                <a:lnTo>
                  <a:pt x="1088402" y="234924"/>
                </a:lnTo>
                <a:lnTo>
                  <a:pt x="1085786" y="243357"/>
                </a:lnTo>
                <a:lnTo>
                  <a:pt x="1068057" y="243357"/>
                </a:lnTo>
                <a:lnTo>
                  <a:pt x="1068679" y="230657"/>
                </a:lnTo>
                <a:lnTo>
                  <a:pt x="1074369" y="230657"/>
                </a:lnTo>
                <a:lnTo>
                  <a:pt x="1083017" y="217957"/>
                </a:lnTo>
                <a:lnTo>
                  <a:pt x="1092466" y="230657"/>
                </a:lnTo>
                <a:lnTo>
                  <a:pt x="1092466" y="167157"/>
                </a:lnTo>
                <a:lnTo>
                  <a:pt x="1091311" y="167157"/>
                </a:lnTo>
                <a:lnTo>
                  <a:pt x="1088986" y="157010"/>
                </a:lnTo>
                <a:lnTo>
                  <a:pt x="1088986" y="179844"/>
                </a:lnTo>
                <a:lnTo>
                  <a:pt x="1084326" y="192557"/>
                </a:lnTo>
                <a:lnTo>
                  <a:pt x="1079677" y="179844"/>
                </a:lnTo>
                <a:lnTo>
                  <a:pt x="1076769" y="179844"/>
                </a:lnTo>
                <a:lnTo>
                  <a:pt x="1076756" y="179501"/>
                </a:lnTo>
                <a:lnTo>
                  <a:pt x="1076198" y="167157"/>
                </a:lnTo>
                <a:lnTo>
                  <a:pt x="1080846" y="167157"/>
                </a:lnTo>
                <a:lnTo>
                  <a:pt x="1086650" y="179844"/>
                </a:lnTo>
                <a:lnTo>
                  <a:pt x="1088986" y="179844"/>
                </a:lnTo>
                <a:lnTo>
                  <a:pt x="1088986" y="157010"/>
                </a:lnTo>
                <a:lnTo>
                  <a:pt x="1088402" y="154444"/>
                </a:lnTo>
                <a:lnTo>
                  <a:pt x="1098867" y="154444"/>
                </a:lnTo>
                <a:lnTo>
                  <a:pt x="1098867" y="2057"/>
                </a:lnTo>
                <a:lnTo>
                  <a:pt x="1087869" y="2057"/>
                </a:lnTo>
                <a:lnTo>
                  <a:pt x="1081862" y="14757"/>
                </a:lnTo>
                <a:lnTo>
                  <a:pt x="1076502" y="14757"/>
                </a:lnTo>
                <a:lnTo>
                  <a:pt x="1070381" y="27457"/>
                </a:lnTo>
                <a:lnTo>
                  <a:pt x="1083754" y="27457"/>
                </a:lnTo>
                <a:lnTo>
                  <a:pt x="1085481" y="40157"/>
                </a:lnTo>
                <a:lnTo>
                  <a:pt x="1073835" y="40157"/>
                </a:lnTo>
                <a:lnTo>
                  <a:pt x="1085494" y="52857"/>
                </a:lnTo>
                <a:lnTo>
                  <a:pt x="1082586" y="52857"/>
                </a:lnTo>
                <a:lnTo>
                  <a:pt x="1083005" y="65557"/>
                </a:lnTo>
                <a:lnTo>
                  <a:pt x="1078953" y="65557"/>
                </a:lnTo>
                <a:lnTo>
                  <a:pt x="1072934" y="78257"/>
                </a:lnTo>
                <a:lnTo>
                  <a:pt x="1068628" y="78257"/>
                </a:lnTo>
                <a:lnTo>
                  <a:pt x="1070368" y="90919"/>
                </a:lnTo>
                <a:lnTo>
                  <a:pt x="1074445" y="90919"/>
                </a:lnTo>
                <a:lnTo>
                  <a:pt x="1075613" y="103657"/>
                </a:lnTo>
                <a:lnTo>
                  <a:pt x="1070381" y="103657"/>
                </a:lnTo>
                <a:lnTo>
                  <a:pt x="1068628" y="116357"/>
                </a:lnTo>
                <a:lnTo>
                  <a:pt x="1065149" y="116357"/>
                </a:lnTo>
                <a:lnTo>
                  <a:pt x="1069797" y="129057"/>
                </a:lnTo>
                <a:lnTo>
                  <a:pt x="1063396" y="129057"/>
                </a:lnTo>
                <a:lnTo>
                  <a:pt x="1062240" y="141757"/>
                </a:lnTo>
                <a:lnTo>
                  <a:pt x="1063396" y="141757"/>
                </a:lnTo>
                <a:lnTo>
                  <a:pt x="1063980" y="154444"/>
                </a:lnTo>
                <a:lnTo>
                  <a:pt x="1056563" y="154444"/>
                </a:lnTo>
                <a:lnTo>
                  <a:pt x="1049540" y="141757"/>
                </a:lnTo>
                <a:lnTo>
                  <a:pt x="1053223" y="129057"/>
                </a:lnTo>
                <a:lnTo>
                  <a:pt x="1062824" y="129057"/>
                </a:lnTo>
                <a:lnTo>
                  <a:pt x="1065149" y="116357"/>
                </a:lnTo>
                <a:lnTo>
                  <a:pt x="1059332" y="116357"/>
                </a:lnTo>
                <a:lnTo>
                  <a:pt x="1059332" y="103657"/>
                </a:lnTo>
                <a:lnTo>
                  <a:pt x="1056868" y="103657"/>
                </a:lnTo>
                <a:lnTo>
                  <a:pt x="1057579" y="90919"/>
                </a:lnTo>
                <a:lnTo>
                  <a:pt x="1048283" y="65557"/>
                </a:lnTo>
                <a:lnTo>
                  <a:pt x="1052347" y="52857"/>
                </a:lnTo>
                <a:lnTo>
                  <a:pt x="1072705" y="52857"/>
                </a:lnTo>
                <a:lnTo>
                  <a:pt x="1070381" y="40157"/>
                </a:lnTo>
                <a:lnTo>
                  <a:pt x="1059865" y="40157"/>
                </a:lnTo>
                <a:lnTo>
                  <a:pt x="1058164" y="27457"/>
                </a:lnTo>
                <a:lnTo>
                  <a:pt x="1043432" y="27457"/>
                </a:lnTo>
                <a:lnTo>
                  <a:pt x="1044790" y="14757"/>
                </a:lnTo>
                <a:lnTo>
                  <a:pt x="1046543" y="14757"/>
                </a:lnTo>
                <a:lnTo>
                  <a:pt x="1055255" y="2057"/>
                </a:lnTo>
                <a:lnTo>
                  <a:pt x="1029677" y="2057"/>
                </a:lnTo>
                <a:lnTo>
                  <a:pt x="1029677" y="52857"/>
                </a:lnTo>
                <a:lnTo>
                  <a:pt x="1019213" y="52857"/>
                </a:lnTo>
                <a:lnTo>
                  <a:pt x="1020953" y="40157"/>
                </a:lnTo>
                <a:lnTo>
                  <a:pt x="1029093" y="40157"/>
                </a:lnTo>
                <a:lnTo>
                  <a:pt x="1029677" y="52857"/>
                </a:lnTo>
                <a:lnTo>
                  <a:pt x="1029677" y="2057"/>
                </a:lnTo>
                <a:lnTo>
                  <a:pt x="1001776" y="2057"/>
                </a:lnTo>
                <a:lnTo>
                  <a:pt x="1001776" y="1030757"/>
                </a:lnTo>
                <a:lnTo>
                  <a:pt x="1001191" y="1043457"/>
                </a:lnTo>
                <a:lnTo>
                  <a:pt x="998283" y="1043457"/>
                </a:lnTo>
                <a:lnTo>
                  <a:pt x="999439" y="1030757"/>
                </a:lnTo>
                <a:lnTo>
                  <a:pt x="1001776" y="1030757"/>
                </a:lnTo>
                <a:lnTo>
                  <a:pt x="1001776" y="2057"/>
                </a:lnTo>
                <a:lnTo>
                  <a:pt x="993635" y="2057"/>
                </a:lnTo>
                <a:lnTo>
                  <a:pt x="993635" y="1005332"/>
                </a:lnTo>
                <a:lnTo>
                  <a:pt x="991311" y="1018057"/>
                </a:lnTo>
                <a:lnTo>
                  <a:pt x="986269" y="1018057"/>
                </a:lnTo>
                <a:lnTo>
                  <a:pt x="975601" y="1018057"/>
                </a:lnTo>
                <a:lnTo>
                  <a:pt x="987247" y="1005332"/>
                </a:lnTo>
                <a:lnTo>
                  <a:pt x="991311" y="1005332"/>
                </a:lnTo>
                <a:lnTo>
                  <a:pt x="986269" y="1018057"/>
                </a:lnTo>
                <a:lnTo>
                  <a:pt x="993635" y="1005332"/>
                </a:lnTo>
                <a:lnTo>
                  <a:pt x="993635" y="2057"/>
                </a:lnTo>
                <a:lnTo>
                  <a:pt x="991450" y="2057"/>
                </a:lnTo>
                <a:lnTo>
                  <a:pt x="991450" y="700557"/>
                </a:lnTo>
                <a:lnTo>
                  <a:pt x="991019" y="713257"/>
                </a:lnTo>
                <a:lnTo>
                  <a:pt x="988402" y="700557"/>
                </a:lnTo>
                <a:lnTo>
                  <a:pt x="991450" y="700557"/>
                </a:lnTo>
                <a:lnTo>
                  <a:pt x="991450" y="2057"/>
                </a:lnTo>
                <a:lnTo>
                  <a:pt x="975893" y="2057"/>
                </a:lnTo>
                <a:lnTo>
                  <a:pt x="975893" y="992657"/>
                </a:lnTo>
                <a:lnTo>
                  <a:pt x="974458" y="1005332"/>
                </a:lnTo>
                <a:lnTo>
                  <a:pt x="974445" y="1018057"/>
                </a:lnTo>
                <a:lnTo>
                  <a:pt x="961656" y="1018057"/>
                </a:lnTo>
                <a:lnTo>
                  <a:pt x="965212" y="1006055"/>
                </a:lnTo>
                <a:lnTo>
                  <a:pt x="965339" y="1005332"/>
                </a:lnTo>
                <a:lnTo>
                  <a:pt x="967473" y="992657"/>
                </a:lnTo>
                <a:lnTo>
                  <a:pt x="975893" y="992657"/>
                </a:lnTo>
                <a:lnTo>
                  <a:pt x="975893" y="2057"/>
                </a:lnTo>
                <a:lnTo>
                  <a:pt x="974445" y="2057"/>
                </a:lnTo>
                <a:lnTo>
                  <a:pt x="974445" y="129057"/>
                </a:lnTo>
                <a:lnTo>
                  <a:pt x="973861" y="141757"/>
                </a:lnTo>
                <a:lnTo>
                  <a:pt x="969213" y="141757"/>
                </a:lnTo>
                <a:lnTo>
                  <a:pt x="966304" y="129057"/>
                </a:lnTo>
                <a:lnTo>
                  <a:pt x="974445" y="129057"/>
                </a:lnTo>
                <a:lnTo>
                  <a:pt x="974445" y="2057"/>
                </a:lnTo>
                <a:lnTo>
                  <a:pt x="961656" y="2057"/>
                </a:lnTo>
                <a:lnTo>
                  <a:pt x="961656" y="192557"/>
                </a:lnTo>
                <a:lnTo>
                  <a:pt x="959332" y="205257"/>
                </a:lnTo>
                <a:lnTo>
                  <a:pt x="956424" y="205257"/>
                </a:lnTo>
                <a:lnTo>
                  <a:pt x="957580" y="217957"/>
                </a:lnTo>
                <a:lnTo>
                  <a:pt x="948004" y="205257"/>
                </a:lnTo>
                <a:lnTo>
                  <a:pt x="946759" y="205257"/>
                </a:lnTo>
                <a:lnTo>
                  <a:pt x="951941" y="192557"/>
                </a:lnTo>
                <a:lnTo>
                  <a:pt x="961656" y="192557"/>
                </a:lnTo>
                <a:lnTo>
                  <a:pt x="961656" y="2057"/>
                </a:lnTo>
                <a:lnTo>
                  <a:pt x="945210" y="2057"/>
                </a:lnTo>
                <a:lnTo>
                  <a:pt x="945210" y="446557"/>
                </a:lnTo>
                <a:lnTo>
                  <a:pt x="943483" y="459257"/>
                </a:lnTo>
                <a:lnTo>
                  <a:pt x="932002" y="459257"/>
                </a:lnTo>
                <a:lnTo>
                  <a:pt x="936066" y="446557"/>
                </a:lnTo>
                <a:lnTo>
                  <a:pt x="945210" y="446557"/>
                </a:lnTo>
                <a:lnTo>
                  <a:pt x="945210" y="2057"/>
                </a:lnTo>
                <a:lnTo>
                  <a:pt x="929093" y="2057"/>
                </a:lnTo>
                <a:lnTo>
                  <a:pt x="929093" y="548157"/>
                </a:lnTo>
                <a:lnTo>
                  <a:pt x="921385" y="548157"/>
                </a:lnTo>
                <a:lnTo>
                  <a:pt x="918413" y="535457"/>
                </a:lnTo>
                <a:lnTo>
                  <a:pt x="917727" y="522719"/>
                </a:lnTo>
                <a:lnTo>
                  <a:pt x="917460" y="518693"/>
                </a:lnTo>
                <a:lnTo>
                  <a:pt x="917460" y="891057"/>
                </a:lnTo>
                <a:lnTo>
                  <a:pt x="916889" y="903757"/>
                </a:lnTo>
                <a:lnTo>
                  <a:pt x="913396" y="903757"/>
                </a:lnTo>
                <a:lnTo>
                  <a:pt x="915720" y="891057"/>
                </a:lnTo>
                <a:lnTo>
                  <a:pt x="917460" y="891057"/>
                </a:lnTo>
                <a:lnTo>
                  <a:pt x="917460" y="518693"/>
                </a:lnTo>
                <a:lnTo>
                  <a:pt x="916889" y="510057"/>
                </a:lnTo>
                <a:lnTo>
                  <a:pt x="925029" y="510057"/>
                </a:lnTo>
                <a:lnTo>
                  <a:pt x="922312" y="522719"/>
                </a:lnTo>
                <a:lnTo>
                  <a:pt x="924217" y="522719"/>
                </a:lnTo>
                <a:lnTo>
                  <a:pt x="924318" y="523100"/>
                </a:lnTo>
                <a:lnTo>
                  <a:pt x="927557" y="535457"/>
                </a:lnTo>
                <a:lnTo>
                  <a:pt x="929093" y="548157"/>
                </a:lnTo>
                <a:lnTo>
                  <a:pt x="929093" y="2057"/>
                </a:lnTo>
                <a:lnTo>
                  <a:pt x="909904" y="2057"/>
                </a:lnTo>
                <a:lnTo>
                  <a:pt x="909904" y="103657"/>
                </a:lnTo>
                <a:lnTo>
                  <a:pt x="906995" y="116357"/>
                </a:lnTo>
                <a:lnTo>
                  <a:pt x="898855" y="116357"/>
                </a:lnTo>
                <a:lnTo>
                  <a:pt x="897699" y="103657"/>
                </a:lnTo>
                <a:lnTo>
                  <a:pt x="909904" y="103657"/>
                </a:lnTo>
                <a:lnTo>
                  <a:pt x="909904" y="2057"/>
                </a:lnTo>
                <a:lnTo>
                  <a:pt x="878509" y="2057"/>
                </a:lnTo>
                <a:lnTo>
                  <a:pt x="878509" y="90919"/>
                </a:lnTo>
                <a:lnTo>
                  <a:pt x="868629" y="90919"/>
                </a:lnTo>
                <a:lnTo>
                  <a:pt x="871537" y="78257"/>
                </a:lnTo>
                <a:lnTo>
                  <a:pt x="877925" y="78257"/>
                </a:lnTo>
                <a:lnTo>
                  <a:pt x="878509" y="90919"/>
                </a:lnTo>
                <a:lnTo>
                  <a:pt x="878509" y="2057"/>
                </a:lnTo>
                <a:lnTo>
                  <a:pt x="858164" y="2057"/>
                </a:lnTo>
                <a:lnTo>
                  <a:pt x="858164" y="510057"/>
                </a:lnTo>
                <a:lnTo>
                  <a:pt x="857580" y="522719"/>
                </a:lnTo>
                <a:lnTo>
                  <a:pt x="851179" y="522719"/>
                </a:lnTo>
                <a:lnTo>
                  <a:pt x="851179" y="510057"/>
                </a:lnTo>
                <a:lnTo>
                  <a:pt x="858164" y="510057"/>
                </a:lnTo>
                <a:lnTo>
                  <a:pt x="858164" y="2057"/>
                </a:lnTo>
                <a:lnTo>
                  <a:pt x="831176" y="2057"/>
                </a:lnTo>
                <a:lnTo>
                  <a:pt x="829094" y="14757"/>
                </a:lnTo>
                <a:lnTo>
                  <a:pt x="823277" y="14757"/>
                </a:lnTo>
                <a:lnTo>
                  <a:pt x="823277" y="78257"/>
                </a:lnTo>
                <a:lnTo>
                  <a:pt x="822134" y="90919"/>
                </a:lnTo>
                <a:lnTo>
                  <a:pt x="814603" y="90919"/>
                </a:lnTo>
                <a:lnTo>
                  <a:pt x="812812" y="78257"/>
                </a:lnTo>
                <a:lnTo>
                  <a:pt x="823277" y="78257"/>
                </a:lnTo>
                <a:lnTo>
                  <a:pt x="823277" y="14757"/>
                </a:lnTo>
                <a:lnTo>
                  <a:pt x="805472" y="14757"/>
                </a:lnTo>
                <a:lnTo>
                  <a:pt x="802932" y="11772"/>
                </a:lnTo>
                <a:lnTo>
                  <a:pt x="802932" y="484657"/>
                </a:lnTo>
                <a:lnTo>
                  <a:pt x="791286" y="484657"/>
                </a:lnTo>
                <a:lnTo>
                  <a:pt x="782218" y="471957"/>
                </a:lnTo>
                <a:lnTo>
                  <a:pt x="780440" y="459257"/>
                </a:lnTo>
                <a:lnTo>
                  <a:pt x="790714" y="446557"/>
                </a:lnTo>
                <a:lnTo>
                  <a:pt x="790905" y="459257"/>
                </a:lnTo>
                <a:lnTo>
                  <a:pt x="791806" y="471957"/>
                </a:lnTo>
                <a:lnTo>
                  <a:pt x="795210" y="471957"/>
                </a:lnTo>
                <a:lnTo>
                  <a:pt x="802932" y="484657"/>
                </a:lnTo>
                <a:lnTo>
                  <a:pt x="802932" y="11772"/>
                </a:lnTo>
                <a:lnTo>
                  <a:pt x="800023" y="8356"/>
                </a:lnTo>
                <a:lnTo>
                  <a:pt x="800023" y="319557"/>
                </a:lnTo>
                <a:lnTo>
                  <a:pt x="798855" y="332257"/>
                </a:lnTo>
                <a:lnTo>
                  <a:pt x="790714" y="332257"/>
                </a:lnTo>
                <a:lnTo>
                  <a:pt x="788390" y="319557"/>
                </a:lnTo>
                <a:lnTo>
                  <a:pt x="800023" y="319557"/>
                </a:lnTo>
                <a:lnTo>
                  <a:pt x="800023" y="8356"/>
                </a:lnTo>
                <a:lnTo>
                  <a:pt x="794677" y="2057"/>
                </a:lnTo>
                <a:lnTo>
                  <a:pt x="784910" y="2057"/>
                </a:lnTo>
                <a:lnTo>
                  <a:pt x="794791" y="14757"/>
                </a:lnTo>
                <a:lnTo>
                  <a:pt x="793623" y="14757"/>
                </a:lnTo>
                <a:lnTo>
                  <a:pt x="798271" y="27457"/>
                </a:lnTo>
                <a:lnTo>
                  <a:pt x="786066" y="27457"/>
                </a:lnTo>
                <a:lnTo>
                  <a:pt x="780834" y="14757"/>
                </a:lnTo>
                <a:lnTo>
                  <a:pt x="783158" y="27457"/>
                </a:lnTo>
                <a:lnTo>
                  <a:pt x="766876" y="27457"/>
                </a:lnTo>
                <a:lnTo>
                  <a:pt x="775335" y="40157"/>
                </a:lnTo>
                <a:lnTo>
                  <a:pt x="768629" y="40157"/>
                </a:lnTo>
                <a:lnTo>
                  <a:pt x="777621" y="52857"/>
                </a:lnTo>
                <a:lnTo>
                  <a:pt x="778217" y="52857"/>
                </a:lnTo>
                <a:lnTo>
                  <a:pt x="778268" y="65557"/>
                </a:lnTo>
                <a:lnTo>
                  <a:pt x="777925" y="65557"/>
                </a:lnTo>
                <a:lnTo>
                  <a:pt x="777341" y="78257"/>
                </a:lnTo>
                <a:lnTo>
                  <a:pt x="783158" y="78257"/>
                </a:lnTo>
                <a:lnTo>
                  <a:pt x="787806" y="78257"/>
                </a:lnTo>
                <a:lnTo>
                  <a:pt x="794766" y="90919"/>
                </a:lnTo>
                <a:lnTo>
                  <a:pt x="787615" y="90919"/>
                </a:lnTo>
                <a:lnTo>
                  <a:pt x="783158" y="78257"/>
                </a:lnTo>
                <a:lnTo>
                  <a:pt x="787222" y="90919"/>
                </a:lnTo>
                <a:lnTo>
                  <a:pt x="783158" y="90919"/>
                </a:lnTo>
                <a:lnTo>
                  <a:pt x="783234" y="103657"/>
                </a:lnTo>
                <a:lnTo>
                  <a:pt x="779094" y="103657"/>
                </a:lnTo>
                <a:lnTo>
                  <a:pt x="779094" y="129057"/>
                </a:lnTo>
                <a:lnTo>
                  <a:pt x="779094" y="306857"/>
                </a:lnTo>
                <a:lnTo>
                  <a:pt x="778510" y="319557"/>
                </a:lnTo>
                <a:lnTo>
                  <a:pt x="775017" y="319557"/>
                </a:lnTo>
                <a:lnTo>
                  <a:pt x="775017" y="471957"/>
                </a:lnTo>
                <a:lnTo>
                  <a:pt x="773277" y="471957"/>
                </a:lnTo>
                <a:lnTo>
                  <a:pt x="770953" y="484657"/>
                </a:lnTo>
                <a:lnTo>
                  <a:pt x="765721" y="471957"/>
                </a:lnTo>
                <a:lnTo>
                  <a:pt x="765276" y="471957"/>
                </a:lnTo>
                <a:lnTo>
                  <a:pt x="763079" y="459257"/>
                </a:lnTo>
                <a:lnTo>
                  <a:pt x="771182" y="459257"/>
                </a:lnTo>
                <a:lnTo>
                  <a:pt x="775017" y="471957"/>
                </a:lnTo>
                <a:lnTo>
                  <a:pt x="775017" y="319557"/>
                </a:lnTo>
                <a:lnTo>
                  <a:pt x="767461" y="319557"/>
                </a:lnTo>
                <a:lnTo>
                  <a:pt x="767461" y="306857"/>
                </a:lnTo>
                <a:lnTo>
                  <a:pt x="779094" y="306857"/>
                </a:lnTo>
                <a:lnTo>
                  <a:pt x="779094" y="129057"/>
                </a:lnTo>
                <a:lnTo>
                  <a:pt x="775601" y="129057"/>
                </a:lnTo>
                <a:lnTo>
                  <a:pt x="771537" y="116357"/>
                </a:lnTo>
                <a:lnTo>
                  <a:pt x="777341" y="116357"/>
                </a:lnTo>
                <a:lnTo>
                  <a:pt x="779094" y="129057"/>
                </a:lnTo>
                <a:lnTo>
                  <a:pt x="779094" y="103657"/>
                </a:lnTo>
                <a:lnTo>
                  <a:pt x="767461" y="103657"/>
                </a:lnTo>
                <a:lnTo>
                  <a:pt x="769200" y="116357"/>
                </a:lnTo>
                <a:lnTo>
                  <a:pt x="767461" y="116357"/>
                </a:lnTo>
                <a:lnTo>
                  <a:pt x="769327" y="129057"/>
                </a:lnTo>
                <a:lnTo>
                  <a:pt x="762393" y="129057"/>
                </a:lnTo>
                <a:lnTo>
                  <a:pt x="756412" y="141757"/>
                </a:lnTo>
                <a:lnTo>
                  <a:pt x="761644" y="141757"/>
                </a:lnTo>
                <a:lnTo>
                  <a:pt x="768134" y="154444"/>
                </a:lnTo>
                <a:lnTo>
                  <a:pt x="765136" y="154444"/>
                </a:lnTo>
                <a:lnTo>
                  <a:pt x="766457" y="167157"/>
                </a:lnTo>
                <a:lnTo>
                  <a:pt x="772909" y="167157"/>
                </a:lnTo>
                <a:lnTo>
                  <a:pt x="770356" y="179844"/>
                </a:lnTo>
                <a:lnTo>
                  <a:pt x="766800" y="179844"/>
                </a:lnTo>
                <a:lnTo>
                  <a:pt x="776185" y="192557"/>
                </a:lnTo>
                <a:lnTo>
                  <a:pt x="766876" y="192557"/>
                </a:lnTo>
                <a:lnTo>
                  <a:pt x="768629" y="205257"/>
                </a:lnTo>
                <a:lnTo>
                  <a:pt x="752348" y="205257"/>
                </a:lnTo>
                <a:lnTo>
                  <a:pt x="761644" y="217957"/>
                </a:lnTo>
                <a:lnTo>
                  <a:pt x="753503" y="217957"/>
                </a:lnTo>
                <a:lnTo>
                  <a:pt x="752932" y="230657"/>
                </a:lnTo>
                <a:lnTo>
                  <a:pt x="751179" y="230657"/>
                </a:lnTo>
                <a:lnTo>
                  <a:pt x="750608" y="243357"/>
                </a:lnTo>
                <a:lnTo>
                  <a:pt x="744207" y="243357"/>
                </a:lnTo>
                <a:lnTo>
                  <a:pt x="743623" y="256057"/>
                </a:lnTo>
                <a:lnTo>
                  <a:pt x="765136" y="256057"/>
                </a:lnTo>
                <a:lnTo>
                  <a:pt x="761644" y="268757"/>
                </a:lnTo>
                <a:lnTo>
                  <a:pt x="759320" y="268757"/>
                </a:lnTo>
                <a:lnTo>
                  <a:pt x="760488" y="281457"/>
                </a:lnTo>
                <a:lnTo>
                  <a:pt x="771537" y="281457"/>
                </a:lnTo>
                <a:lnTo>
                  <a:pt x="773277" y="294157"/>
                </a:lnTo>
                <a:lnTo>
                  <a:pt x="755396" y="294157"/>
                </a:lnTo>
                <a:lnTo>
                  <a:pt x="748245" y="306857"/>
                </a:lnTo>
                <a:lnTo>
                  <a:pt x="749439" y="306857"/>
                </a:lnTo>
                <a:lnTo>
                  <a:pt x="756119" y="319557"/>
                </a:lnTo>
                <a:lnTo>
                  <a:pt x="758164" y="319557"/>
                </a:lnTo>
                <a:lnTo>
                  <a:pt x="746213" y="332257"/>
                </a:lnTo>
                <a:lnTo>
                  <a:pt x="748271" y="332257"/>
                </a:lnTo>
                <a:lnTo>
                  <a:pt x="741883" y="344957"/>
                </a:lnTo>
                <a:lnTo>
                  <a:pt x="753503" y="344957"/>
                </a:lnTo>
                <a:lnTo>
                  <a:pt x="755408" y="357657"/>
                </a:lnTo>
                <a:lnTo>
                  <a:pt x="751255" y="357657"/>
                </a:lnTo>
                <a:lnTo>
                  <a:pt x="744601" y="370357"/>
                </a:lnTo>
                <a:lnTo>
                  <a:pt x="753795" y="370357"/>
                </a:lnTo>
                <a:lnTo>
                  <a:pt x="761542" y="383057"/>
                </a:lnTo>
                <a:lnTo>
                  <a:pt x="752043" y="383057"/>
                </a:lnTo>
                <a:lnTo>
                  <a:pt x="752932" y="395757"/>
                </a:lnTo>
                <a:lnTo>
                  <a:pt x="753376" y="395757"/>
                </a:lnTo>
                <a:lnTo>
                  <a:pt x="758736" y="408457"/>
                </a:lnTo>
                <a:lnTo>
                  <a:pt x="748906" y="408457"/>
                </a:lnTo>
                <a:lnTo>
                  <a:pt x="752195" y="421157"/>
                </a:lnTo>
                <a:lnTo>
                  <a:pt x="763397" y="421157"/>
                </a:lnTo>
                <a:lnTo>
                  <a:pt x="756996" y="433857"/>
                </a:lnTo>
                <a:lnTo>
                  <a:pt x="756056" y="433857"/>
                </a:lnTo>
                <a:lnTo>
                  <a:pt x="757821" y="446557"/>
                </a:lnTo>
                <a:lnTo>
                  <a:pt x="754087" y="446557"/>
                </a:lnTo>
                <a:lnTo>
                  <a:pt x="760882" y="459257"/>
                </a:lnTo>
                <a:lnTo>
                  <a:pt x="754672" y="459257"/>
                </a:lnTo>
                <a:lnTo>
                  <a:pt x="761339" y="471957"/>
                </a:lnTo>
                <a:lnTo>
                  <a:pt x="762812" y="471957"/>
                </a:lnTo>
                <a:lnTo>
                  <a:pt x="766064" y="484657"/>
                </a:lnTo>
                <a:lnTo>
                  <a:pt x="767549" y="484657"/>
                </a:lnTo>
                <a:lnTo>
                  <a:pt x="771499" y="497357"/>
                </a:lnTo>
                <a:lnTo>
                  <a:pt x="778840" y="484657"/>
                </a:lnTo>
                <a:lnTo>
                  <a:pt x="787158" y="484657"/>
                </a:lnTo>
                <a:lnTo>
                  <a:pt x="794486" y="497357"/>
                </a:lnTo>
                <a:lnTo>
                  <a:pt x="779678" y="497357"/>
                </a:lnTo>
                <a:lnTo>
                  <a:pt x="779678" y="510057"/>
                </a:lnTo>
                <a:lnTo>
                  <a:pt x="782815" y="510057"/>
                </a:lnTo>
                <a:lnTo>
                  <a:pt x="780262" y="522719"/>
                </a:lnTo>
                <a:lnTo>
                  <a:pt x="805853" y="522719"/>
                </a:lnTo>
                <a:lnTo>
                  <a:pt x="797699" y="535457"/>
                </a:lnTo>
                <a:lnTo>
                  <a:pt x="795947" y="535457"/>
                </a:lnTo>
                <a:lnTo>
                  <a:pt x="802347" y="548157"/>
                </a:lnTo>
                <a:lnTo>
                  <a:pt x="804672" y="548157"/>
                </a:lnTo>
                <a:lnTo>
                  <a:pt x="800608" y="560857"/>
                </a:lnTo>
                <a:lnTo>
                  <a:pt x="789559" y="560857"/>
                </a:lnTo>
                <a:lnTo>
                  <a:pt x="803516" y="573557"/>
                </a:lnTo>
                <a:lnTo>
                  <a:pt x="794207" y="573557"/>
                </a:lnTo>
                <a:lnTo>
                  <a:pt x="793623" y="586257"/>
                </a:lnTo>
                <a:lnTo>
                  <a:pt x="803516" y="586257"/>
                </a:lnTo>
                <a:lnTo>
                  <a:pt x="803084" y="598678"/>
                </a:lnTo>
                <a:lnTo>
                  <a:pt x="803071" y="598957"/>
                </a:lnTo>
                <a:lnTo>
                  <a:pt x="805840" y="598957"/>
                </a:lnTo>
                <a:lnTo>
                  <a:pt x="811682" y="611606"/>
                </a:lnTo>
                <a:lnTo>
                  <a:pt x="812241" y="611606"/>
                </a:lnTo>
                <a:lnTo>
                  <a:pt x="809904" y="624357"/>
                </a:lnTo>
                <a:lnTo>
                  <a:pt x="813993" y="611606"/>
                </a:lnTo>
                <a:lnTo>
                  <a:pt x="818057" y="611606"/>
                </a:lnTo>
                <a:lnTo>
                  <a:pt x="814489" y="624357"/>
                </a:lnTo>
                <a:lnTo>
                  <a:pt x="820102" y="611606"/>
                </a:lnTo>
                <a:lnTo>
                  <a:pt x="822693" y="611606"/>
                </a:lnTo>
                <a:lnTo>
                  <a:pt x="820369" y="598957"/>
                </a:lnTo>
                <a:lnTo>
                  <a:pt x="829678" y="598957"/>
                </a:lnTo>
                <a:lnTo>
                  <a:pt x="822718" y="611606"/>
                </a:lnTo>
                <a:lnTo>
                  <a:pt x="826554" y="611606"/>
                </a:lnTo>
                <a:lnTo>
                  <a:pt x="826490" y="612482"/>
                </a:lnTo>
                <a:lnTo>
                  <a:pt x="825601" y="624357"/>
                </a:lnTo>
                <a:lnTo>
                  <a:pt x="819213" y="624357"/>
                </a:lnTo>
                <a:lnTo>
                  <a:pt x="808164" y="637057"/>
                </a:lnTo>
                <a:lnTo>
                  <a:pt x="815962" y="637057"/>
                </a:lnTo>
                <a:lnTo>
                  <a:pt x="810488" y="649757"/>
                </a:lnTo>
                <a:lnTo>
                  <a:pt x="808266" y="649757"/>
                </a:lnTo>
                <a:lnTo>
                  <a:pt x="814552" y="662457"/>
                </a:lnTo>
                <a:lnTo>
                  <a:pt x="826185" y="662457"/>
                </a:lnTo>
                <a:lnTo>
                  <a:pt x="824001" y="675157"/>
                </a:lnTo>
                <a:lnTo>
                  <a:pt x="830402" y="662457"/>
                </a:lnTo>
                <a:lnTo>
                  <a:pt x="831113" y="675157"/>
                </a:lnTo>
                <a:lnTo>
                  <a:pt x="833158" y="662457"/>
                </a:lnTo>
                <a:lnTo>
                  <a:pt x="842467" y="662457"/>
                </a:lnTo>
                <a:lnTo>
                  <a:pt x="844791" y="675157"/>
                </a:lnTo>
                <a:lnTo>
                  <a:pt x="846531" y="675157"/>
                </a:lnTo>
                <a:lnTo>
                  <a:pt x="846569" y="675322"/>
                </a:lnTo>
                <a:lnTo>
                  <a:pt x="848855" y="687832"/>
                </a:lnTo>
                <a:lnTo>
                  <a:pt x="836790" y="687832"/>
                </a:lnTo>
                <a:lnTo>
                  <a:pt x="825385" y="700557"/>
                </a:lnTo>
                <a:lnTo>
                  <a:pt x="815416" y="700557"/>
                </a:lnTo>
                <a:lnTo>
                  <a:pt x="807593" y="713257"/>
                </a:lnTo>
                <a:lnTo>
                  <a:pt x="813396" y="713257"/>
                </a:lnTo>
                <a:lnTo>
                  <a:pt x="813295" y="713689"/>
                </a:lnTo>
                <a:lnTo>
                  <a:pt x="810488" y="725957"/>
                </a:lnTo>
                <a:lnTo>
                  <a:pt x="820953" y="725957"/>
                </a:lnTo>
                <a:lnTo>
                  <a:pt x="819213" y="738657"/>
                </a:lnTo>
                <a:lnTo>
                  <a:pt x="828509" y="725957"/>
                </a:lnTo>
                <a:lnTo>
                  <a:pt x="825398" y="738657"/>
                </a:lnTo>
                <a:lnTo>
                  <a:pt x="832002" y="738657"/>
                </a:lnTo>
                <a:lnTo>
                  <a:pt x="833158" y="751357"/>
                </a:lnTo>
                <a:lnTo>
                  <a:pt x="824534" y="751357"/>
                </a:lnTo>
                <a:lnTo>
                  <a:pt x="824484" y="751827"/>
                </a:lnTo>
                <a:lnTo>
                  <a:pt x="823188" y="764057"/>
                </a:lnTo>
                <a:lnTo>
                  <a:pt x="828509" y="764057"/>
                </a:lnTo>
                <a:lnTo>
                  <a:pt x="831557" y="776757"/>
                </a:lnTo>
                <a:lnTo>
                  <a:pt x="829094" y="776757"/>
                </a:lnTo>
                <a:lnTo>
                  <a:pt x="826770" y="789457"/>
                </a:lnTo>
                <a:lnTo>
                  <a:pt x="835710" y="776757"/>
                </a:lnTo>
                <a:lnTo>
                  <a:pt x="855256" y="776757"/>
                </a:lnTo>
                <a:lnTo>
                  <a:pt x="847521" y="789457"/>
                </a:lnTo>
                <a:lnTo>
                  <a:pt x="850607" y="789457"/>
                </a:lnTo>
                <a:lnTo>
                  <a:pt x="843622" y="802157"/>
                </a:lnTo>
                <a:lnTo>
                  <a:pt x="842098" y="802157"/>
                </a:lnTo>
                <a:lnTo>
                  <a:pt x="836650" y="814857"/>
                </a:lnTo>
                <a:lnTo>
                  <a:pt x="858240" y="814857"/>
                </a:lnTo>
                <a:lnTo>
                  <a:pt x="861618" y="827557"/>
                </a:lnTo>
                <a:lnTo>
                  <a:pt x="871537" y="827557"/>
                </a:lnTo>
                <a:lnTo>
                  <a:pt x="872121" y="827557"/>
                </a:lnTo>
                <a:lnTo>
                  <a:pt x="878509" y="814857"/>
                </a:lnTo>
                <a:lnTo>
                  <a:pt x="892467" y="814857"/>
                </a:lnTo>
                <a:lnTo>
                  <a:pt x="884910" y="827557"/>
                </a:lnTo>
                <a:lnTo>
                  <a:pt x="886650" y="827557"/>
                </a:lnTo>
                <a:lnTo>
                  <a:pt x="884910" y="840257"/>
                </a:lnTo>
                <a:lnTo>
                  <a:pt x="869213" y="840257"/>
                </a:lnTo>
                <a:lnTo>
                  <a:pt x="871537" y="827557"/>
                </a:lnTo>
                <a:lnTo>
                  <a:pt x="864387" y="840257"/>
                </a:lnTo>
                <a:lnTo>
                  <a:pt x="862812" y="840257"/>
                </a:lnTo>
                <a:lnTo>
                  <a:pt x="862812" y="852957"/>
                </a:lnTo>
                <a:lnTo>
                  <a:pt x="874585" y="852957"/>
                </a:lnTo>
                <a:lnTo>
                  <a:pt x="867892" y="865505"/>
                </a:lnTo>
                <a:lnTo>
                  <a:pt x="880008" y="865505"/>
                </a:lnTo>
                <a:lnTo>
                  <a:pt x="886942" y="852957"/>
                </a:lnTo>
                <a:lnTo>
                  <a:pt x="891336" y="852957"/>
                </a:lnTo>
                <a:lnTo>
                  <a:pt x="891298" y="865505"/>
                </a:lnTo>
                <a:lnTo>
                  <a:pt x="892556" y="865505"/>
                </a:lnTo>
                <a:lnTo>
                  <a:pt x="892467" y="878357"/>
                </a:lnTo>
                <a:lnTo>
                  <a:pt x="886650" y="878357"/>
                </a:lnTo>
                <a:lnTo>
                  <a:pt x="885469" y="865505"/>
                </a:lnTo>
                <a:lnTo>
                  <a:pt x="884923" y="865505"/>
                </a:lnTo>
                <a:lnTo>
                  <a:pt x="883107" y="878357"/>
                </a:lnTo>
                <a:lnTo>
                  <a:pt x="884326" y="878357"/>
                </a:lnTo>
                <a:lnTo>
                  <a:pt x="889355" y="891057"/>
                </a:lnTo>
                <a:lnTo>
                  <a:pt x="904100" y="891057"/>
                </a:lnTo>
                <a:lnTo>
                  <a:pt x="900023" y="903757"/>
                </a:lnTo>
                <a:lnTo>
                  <a:pt x="903643" y="903757"/>
                </a:lnTo>
                <a:lnTo>
                  <a:pt x="906424" y="916457"/>
                </a:lnTo>
                <a:lnTo>
                  <a:pt x="907021" y="929157"/>
                </a:lnTo>
                <a:lnTo>
                  <a:pt x="911656" y="929157"/>
                </a:lnTo>
                <a:lnTo>
                  <a:pt x="910488" y="941857"/>
                </a:lnTo>
                <a:lnTo>
                  <a:pt x="913980" y="929157"/>
                </a:lnTo>
                <a:lnTo>
                  <a:pt x="924229" y="929157"/>
                </a:lnTo>
                <a:lnTo>
                  <a:pt x="932510" y="941857"/>
                </a:lnTo>
                <a:lnTo>
                  <a:pt x="937628" y="941857"/>
                </a:lnTo>
                <a:lnTo>
                  <a:pt x="937234" y="954557"/>
                </a:lnTo>
                <a:lnTo>
                  <a:pt x="948283" y="954557"/>
                </a:lnTo>
                <a:lnTo>
                  <a:pt x="950023" y="967257"/>
                </a:lnTo>
                <a:lnTo>
                  <a:pt x="958748" y="967257"/>
                </a:lnTo>
                <a:lnTo>
                  <a:pt x="962240" y="979957"/>
                </a:lnTo>
                <a:lnTo>
                  <a:pt x="964565" y="979957"/>
                </a:lnTo>
                <a:lnTo>
                  <a:pt x="961072" y="992657"/>
                </a:lnTo>
                <a:lnTo>
                  <a:pt x="962240" y="992657"/>
                </a:lnTo>
                <a:lnTo>
                  <a:pt x="960488" y="1005332"/>
                </a:lnTo>
                <a:lnTo>
                  <a:pt x="947712" y="1005332"/>
                </a:lnTo>
                <a:lnTo>
                  <a:pt x="941298" y="1018057"/>
                </a:lnTo>
                <a:lnTo>
                  <a:pt x="940142" y="1030757"/>
                </a:lnTo>
                <a:lnTo>
                  <a:pt x="937234" y="1018057"/>
                </a:lnTo>
                <a:lnTo>
                  <a:pt x="933742" y="1018057"/>
                </a:lnTo>
                <a:lnTo>
                  <a:pt x="936078" y="1005332"/>
                </a:lnTo>
                <a:lnTo>
                  <a:pt x="932586" y="1005332"/>
                </a:lnTo>
                <a:lnTo>
                  <a:pt x="928509" y="1018057"/>
                </a:lnTo>
                <a:lnTo>
                  <a:pt x="927354" y="1005332"/>
                </a:lnTo>
                <a:lnTo>
                  <a:pt x="929106" y="1005332"/>
                </a:lnTo>
                <a:lnTo>
                  <a:pt x="935494" y="992657"/>
                </a:lnTo>
                <a:lnTo>
                  <a:pt x="923810" y="992657"/>
                </a:lnTo>
                <a:lnTo>
                  <a:pt x="918629" y="1005332"/>
                </a:lnTo>
                <a:lnTo>
                  <a:pt x="920953" y="992657"/>
                </a:lnTo>
                <a:lnTo>
                  <a:pt x="901192" y="992657"/>
                </a:lnTo>
                <a:lnTo>
                  <a:pt x="904621" y="979957"/>
                </a:lnTo>
                <a:lnTo>
                  <a:pt x="878954" y="979957"/>
                </a:lnTo>
                <a:lnTo>
                  <a:pt x="879424" y="967257"/>
                </a:lnTo>
                <a:lnTo>
                  <a:pt x="882002" y="967257"/>
                </a:lnTo>
                <a:lnTo>
                  <a:pt x="879678" y="954557"/>
                </a:lnTo>
                <a:lnTo>
                  <a:pt x="870369" y="967257"/>
                </a:lnTo>
                <a:lnTo>
                  <a:pt x="859904" y="967257"/>
                </a:lnTo>
                <a:lnTo>
                  <a:pt x="863981" y="954557"/>
                </a:lnTo>
                <a:lnTo>
                  <a:pt x="858748" y="954557"/>
                </a:lnTo>
                <a:lnTo>
                  <a:pt x="857580" y="941857"/>
                </a:lnTo>
                <a:lnTo>
                  <a:pt x="853516" y="954557"/>
                </a:lnTo>
                <a:lnTo>
                  <a:pt x="852347" y="941857"/>
                </a:lnTo>
                <a:lnTo>
                  <a:pt x="832586" y="941857"/>
                </a:lnTo>
                <a:lnTo>
                  <a:pt x="831418" y="954557"/>
                </a:lnTo>
                <a:lnTo>
                  <a:pt x="826770" y="954557"/>
                </a:lnTo>
                <a:lnTo>
                  <a:pt x="829678" y="941857"/>
                </a:lnTo>
                <a:lnTo>
                  <a:pt x="826770" y="941857"/>
                </a:lnTo>
                <a:lnTo>
                  <a:pt x="829094" y="929157"/>
                </a:lnTo>
                <a:lnTo>
                  <a:pt x="820369" y="929157"/>
                </a:lnTo>
                <a:lnTo>
                  <a:pt x="817206" y="941857"/>
                </a:lnTo>
                <a:lnTo>
                  <a:pt x="818337" y="929157"/>
                </a:lnTo>
                <a:lnTo>
                  <a:pt x="806411" y="929157"/>
                </a:lnTo>
                <a:lnTo>
                  <a:pt x="812228" y="916457"/>
                </a:lnTo>
                <a:lnTo>
                  <a:pt x="809904" y="916457"/>
                </a:lnTo>
                <a:lnTo>
                  <a:pt x="810488" y="903757"/>
                </a:lnTo>
                <a:lnTo>
                  <a:pt x="809904" y="903757"/>
                </a:lnTo>
                <a:lnTo>
                  <a:pt x="808748" y="903757"/>
                </a:lnTo>
                <a:lnTo>
                  <a:pt x="797953" y="916457"/>
                </a:lnTo>
                <a:lnTo>
                  <a:pt x="783158" y="916457"/>
                </a:lnTo>
                <a:lnTo>
                  <a:pt x="791095" y="903757"/>
                </a:lnTo>
                <a:lnTo>
                  <a:pt x="799439" y="903757"/>
                </a:lnTo>
                <a:lnTo>
                  <a:pt x="801763" y="891057"/>
                </a:lnTo>
                <a:lnTo>
                  <a:pt x="794791" y="891057"/>
                </a:lnTo>
                <a:lnTo>
                  <a:pt x="797699" y="878357"/>
                </a:lnTo>
                <a:lnTo>
                  <a:pt x="796531" y="878357"/>
                </a:lnTo>
                <a:lnTo>
                  <a:pt x="792467" y="891057"/>
                </a:lnTo>
                <a:lnTo>
                  <a:pt x="786066" y="891057"/>
                </a:lnTo>
                <a:lnTo>
                  <a:pt x="787234" y="878357"/>
                </a:lnTo>
                <a:lnTo>
                  <a:pt x="787806" y="878357"/>
                </a:lnTo>
                <a:lnTo>
                  <a:pt x="787222" y="865505"/>
                </a:lnTo>
                <a:lnTo>
                  <a:pt x="778586" y="865505"/>
                </a:lnTo>
                <a:lnTo>
                  <a:pt x="771880" y="878357"/>
                </a:lnTo>
                <a:lnTo>
                  <a:pt x="769785" y="878357"/>
                </a:lnTo>
                <a:lnTo>
                  <a:pt x="751179" y="878357"/>
                </a:lnTo>
                <a:lnTo>
                  <a:pt x="755294" y="865505"/>
                </a:lnTo>
                <a:lnTo>
                  <a:pt x="753592" y="865505"/>
                </a:lnTo>
                <a:lnTo>
                  <a:pt x="744728" y="865505"/>
                </a:lnTo>
                <a:lnTo>
                  <a:pt x="744601" y="865505"/>
                </a:lnTo>
                <a:lnTo>
                  <a:pt x="744359" y="864666"/>
                </a:lnTo>
                <a:lnTo>
                  <a:pt x="739216" y="852957"/>
                </a:lnTo>
                <a:lnTo>
                  <a:pt x="728522" y="852957"/>
                </a:lnTo>
                <a:lnTo>
                  <a:pt x="723277" y="840257"/>
                </a:lnTo>
                <a:lnTo>
                  <a:pt x="733729" y="827557"/>
                </a:lnTo>
                <a:lnTo>
                  <a:pt x="743699" y="827557"/>
                </a:lnTo>
                <a:lnTo>
                  <a:pt x="752462" y="814857"/>
                </a:lnTo>
                <a:lnTo>
                  <a:pt x="751179" y="814857"/>
                </a:lnTo>
                <a:lnTo>
                  <a:pt x="748271" y="814857"/>
                </a:lnTo>
                <a:lnTo>
                  <a:pt x="754672" y="802157"/>
                </a:lnTo>
                <a:lnTo>
                  <a:pt x="746531" y="802157"/>
                </a:lnTo>
                <a:lnTo>
                  <a:pt x="748271" y="789457"/>
                </a:lnTo>
                <a:lnTo>
                  <a:pt x="739559" y="802157"/>
                </a:lnTo>
                <a:lnTo>
                  <a:pt x="742149" y="789457"/>
                </a:lnTo>
                <a:lnTo>
                  <a:pt x="744143" y="789457"/>
                </a:lnTo>
                <a:lnTo>
                  <a:pt x="752348" y="776757"/>
                </a:lnTo>
                <a:lnTo>
                  <a:pt x="735482" y="776757"/>
                </a:lnTo>
                <a:lnTo>
                  <a:pt x="739559" y="764057"/>
                </a:lnTo>
                <a:lnTo>
                  <a:pt x="733869" y="764057"/>
                </a:lnTo>
                <a:lnTo>
                  <a:pt x="727341" y="776757"/>
                </a:lnTo>
                <a:lnTo>
                  <a:pt x="715721" y="776757"/>
                </a:lnTo>
                <a:lnTo>
                  <a:pt x="723353" y="764057"/>
                </a:lnTo>
                <a:lnTo>
                  <a:pt x="722109" y="764057"/>
                </a:lnTo>
                <a:lnTo>
                  <a:pt x="729094" y="751357"/>
                </a:lnTo>
                <a:lnTo>
                  <a:pt x="732536" y="751357"/>
                </a:lnTo>
                <a:lnTo>
                  <a:pt x="736650" y="738657"/>
                </a:lnTo>
                <a:lnTo>
                  <a:pt x="732574" y="738657"/>
                </a:lnTo>
                <a:lnTo>
                  <a:pt x="719785" y="751357"/>
                </a:lnTo>
                <a:lnTo>
                  <a:pt x="719785" y="738657"/>
                </a:lnTo>
                <a:lnTo>
                  <a:pt x="691883" y="738657"/>
                </a:lnTo>
                <a:lnTo>
                  <a:pt x="694207" y="725957"/>
                </a:lnTo>
                <a:lnTo>
                  <a:pt x="700379" y="725957"/>
                </a:lnTo>
                <a:lnTo>
                  <a:pt x="708888" y="713257"/>
                </a:lnTo>
                <a:lnTo>
                  <a:pt x="709904" y="713257"/>
                </a:lnTo>
                <a:lnTo>
                  <a:pt x="706843" y="700557"/>
                </a:lnTo>
                <a:lnTo>
                  <a:pt x="703503" y="700557"/>
                </a:lnTo>
                <a:lnTo>
                  <a:pt x="702932" y="699871"/>
                </a:lnTo>
                <a:lnTo>
                  <a:pt x="702932" y="700557"/>
                </a:lnTo>
                <a:lnTo>
                  <a:pt x="700684" y="713257"/>
                </a:lnTo>
                <a:lnTo>
                  <a:pt x="695833" y="713257"/>
                </a:lnTo>
                <a:lnTo>
                  <a:pt x="697115" y="700557"/>
                </a:lnTo>
                <a:lnTo>
                  <a:pt x="702932" y="700557"/>
                </a:lnTo>
                <a:lnTo>
                  <a:pt x="702932" y="699871"/>
                </a:lnTo>
                <a:lnTo>
                  <a:pt x="693026" y="687832"/>
                </a:lnTo>
                <a:lnTo>
                  <a:pt x="700595" y="687832"/>
                </a:lnTo>
                <a:lnTo>
                  <a:pt x="700481" y="687438"/>
                </a:lnTo>
                <a:lnTo>
                  <a:pt x="696887" y="675157"/>
                </a:lnTo>
                <a:lnTo>
                  <a:pt x="697039" y="675157"/>
                </a:lnTo>
                <a:lnTo>
                  <a:pt x="699706" y="662457"/>
                </a:lnTo>
                <a:lnTo>
                  <a:pt x="699439" y="662457"/>
                </a:lnTo>
                <a:lnTo>
                  <a:pt x="702932" y="649757"/>
                </a:lnTo>
                <a:lnTo>
                  <a:pt x="692454" y="662457"/>
                </a:lnTo>
                <a:lnTo>
                  <a:pt x="686650" y="662457"/>
                </a:lnTo>
                <a:lnTo>
                  <a:pt x="693623" y="649757"/>
                </a:lnTo>
                <a:lnTo>
                  <a:pt x="673188" y="649757"/>
                </a:lnTo>
                <a:lnTo>
                  <a:pt x="674433" y="637057"/>
                </a:lnTo>
                <a:lnTo>
                  <a:pt x="676757" y="637057"/>
                </a:lnTo>
                <a:lnTo>
                  <a:pt x="675449" y="624357"/>
                </a:lnTo>
                <a:lnTo>
                  <a:pt x="676440" y="624357"/>
                </a:lnTo>
                <a:lnTo>
                  <a:pt x="683768" y="611606"/>
                </a:lnTo>
                <a:lnTo>
                  <a:pt x="667499" y="611606"/>
                </a:lnTo>
                <a:lnTo>
                  <a:pt x="677341" y="598957"/>
                </a:lnTo>
                <a:lnTo>
                  <a:pt x="687806" y="598957"/>
                </a:lnTo>
                <a:lnTo>
                  <a:pt x="687819" y="598678"/>
                </a:lnTo>
                <a:lnTo>
                  <a:pt x="688390" y="586257"/>
                </a:lnTo>
                <a:lnTo>
                  <a:pt x="673862" y="598957"/>
                </a:lnTo>
                <a:lnTo>
                  <a:pt x="673785" y="598678"/>
                </a:lnTo>
                <a:lnTo>
                  <a:pt x="670953" y="586257"/>
                </a:lnTo>
                <a:lnTo>
                  <a:pt x="684898" y="586257"/>
                </a:lnTo>
                <a:lnTo>
                  <a:pt x="674433" y="573557"/>
                </a:lnTo>
                <a:lnTo>
                  <a:pt x="682574" y="573557"/>
                </a:lnTo>
                <a:lnTo>
                  <a:pt x="681990" y="560857"/>
                </a:lnTo>
                <a:lnTo>
                  <a:pt x="687806" y="560857"/>
                </a:lnTo>
                <a:lnTo>
                  <a:pt x="681418" y="548157"/>
                </a:lnTo>
                <a:lnTo>
                  <a:pt x="677926" y="548157"/>
                </a:lnTo>
                <a:lnTo>
                  <a:pt x="659904" y="548157"/>
                </a:lnTo>
                <a:lnTo>
                  <a:pt x="661060" y="535457"/>
                </a:lnTo>
                <a:lnTo>
                  <a:pt x="673277" y="535457"/>
                </a:lnTo>
                <a:lnTo>
                  <a:pt x="677926" y="548157"/>
                </a:lnTo>
                <a:lnTo>
                  <a:pt x="673849" y="535457"/>
                </a:lnTo>
                <a:lnTo>
                  <a:pt x="686066" y="535457"/>
                </a:lnTo>
                <a:lnTo>
                  <a:pt x="685482" y="522719"/>
                </a:lnTo>
                <a:lnTo>
                  <a:pt x="669785" y="522719"/>
                </a:lnTo>
                <a:lnTo>
                  <a:pt x="672109" y="510057"/>
                </a:lnTo>
                <a:lnTo>
                  <a:pt x="673277" y="510057"/>
                </a:lnTo>
                <a:lnTo>
                  <a:pt x="668045" y="497357"/>
                </a:lnTo>
                <a:lnTo>
                  <a:pt x="671525" y="497357"/>
                </a:lnTo>
                <a:lnTo>
                  <a:pt x="663384" y="484657"/>
                </a:lnTo>
                <a:lnTo>
                  <a:pt x="656996" y="484657"/>
                </a:lnTo>
                <a:lnTo>
                  <a:pt x="663968" y="471957"/>
                </a:lnTo>
                <a:lnTo>
                  <a:pt x="670369" y="471957"/>
                </a:lnTo>
                <a:lnTo>
                  <a:pt x="681990" y="459257"/>
                </a:lnTo>
                <a:lnTo>
                  <a:pt x="669785" y="459257"/>
                </a:lnTo>
                <a:lnTo>
                  <a:pt x="662813" y="459257"/>
                </a:lnTo>
                <a:lnTo>
                  <a:pt x="664552" y="446557"/>
                </a:lnTo>
                <a:lnTo>
                  <a:pt x="669785" y="459257"/>
                </a:lnTo>
                <a:lnTo>
                  <a:pt x="676186" y="446557"/>
                </a:lnTo>
                <a:lnTo>
                  <a:pt x="668045" y="446557"/>
                </a:lnTo>
                <a:lnTo>
                  <a:pt x="682574" y="433857"/>
                </a:lnTo>
                <a:lnTo>
                  <a:pt x="681990" y="433857"/>
                </a:lnTo>
                <a:lnTo>
                  <a:pt x="678510" y="421157"/>
                </a:lnTo>
                <a:lnTo>
                  <a:pt x="673849" y="421157"/>
                </a:lnTo>
                <a:lnTo>
                  <a:pt x="672515" y="408457"/>
                </a:lnTo>
                <a:lnTo>
                  <a:pt x="677494" y="395757"/>
                </a:lnTo>
                <a:lnTo>
                  <a:pt x="685304" y="383057"/>
                </a:lnTo>
                <a:lnTo>
                  <a:pt x="688886" y="383057"/>
                </a:lnTo>
                <a:lnTo>
                  <a:pt x="692454" y="370357"/>
                </a:lnTo>
                <a:lnTo>
                  <a:pt x="683793" y="370357"/>
                </a:lnTo>
                <a:lnTo>
                  <a:pt x="680935" y="357657"/>
                </a:lnTo>
                <a:lnTo>
                  <a:pt x="681126" y="357657"/>
                </a:lnTo>
                <a:lnTo>
                  <a:pt x="681736" y="344957"/>
                </a:lnTo>
                <a:lnTo>
                  <a:pt x="687730" y="344957"/>
                </a:lnTo>
                <a:lnTo>
                  <a:pt x="686943" y="332257"/>
                </a:lnTo>
                <a:lnTo>
                  <a:pt x="688975" y="332257"/>
                </a:lnTo>
                <a:lnTo>
                  <a:pt x="686650" y="319557"/>
                </a:lnTo>
                <a:lnTo>
                  <a:pt x="677926" y="306857"/>
                </a:lnTo>
                <a:lnTo>
                  <a:pt x="685888" y="306857"/>
                </a:lnTo>
                <a:lnTo>
                  <a:pt x="681418" y="294157"/>
                </a:lnTo>
                <a:lnTo>
                  <a:pt x="686650" y="306857"/>
                </a:lnTo>
                <a:lnTo>
                  <a:pt x="687222" y="294157"/>
                </a:lnTo>
                <a:lnTo>
                  <a:pt x="694207" y="306857"/>
                </a:lnTo>
                <a:lnTo>
                  <a:pt x="694207" y="294157"/>
                </a:lnTo>
                <a:lnTo>
                  <a:pt x="690130" y="294157"/>
                </a:lnTo>
                <a:lnTo>
                  <a:pt x="687006" y="281457"/>
                </a:lnTo>
                <a:lnTo>
                  <a:pt x="689559" y="281457"/>
                </a:lnTo>
                <a:lnTo>
                  <a:pt x="685190" y="268757"/>
                </a:lnTo>
                <a:lnTo>
                  <a:pt x="681710" y="256057"/>
                </a:lnTo>
                <a:lnTo>
                  <a:pt x="682307" y="256057"/>
                </a:lnTo>
                <a:lnTo>
                  <a:pt x="683158" y="243357"/>
                </a:lnTo>
                <a:lnTo>
                  <a:pt x="692226" y="243357"/>
                </a:lnTo>
                <a:lnTo>
                  <a:pt x="688975" y="230657"/>
                </a:lnTo>
                <a:lnTo>
                  <a:pt x="676910" y="230657"/>
                </a:lnTo>
                <a:lnTo>
                  <a:pt x="682180" y="217957"/>
                </a:lnTo>
                <a:lnTo>
                  <a:pt x="681990" y="217957"/>
                </a:lnTo>
                <a:lnTo>
                  <a:pt x="685482" y="205257"/>
                </a:lnTo>
                <a:lnTo>
                  <a:pt x="676186" y="205257"/>
                </a:lnTo>
                <a:lnTo>
                  <a:pt x="678510" y="192557"/>
                </a:lnTo>
                <a:lnTo>
                  <a:pt x="690130" y="192557"/>
                </a:lnTo>
                <a:lnTo>
                  <a:pt x="690714" y="179844"/>
                </a:lnTo>
                <a:lnTo>
                  <a:pt x="672731" y="179844"/>
                </a:lnTo>
                <a:lnTo>
                  <a:pt x="672731" y="230657"/>
                </a:lnTo>
                <a:lnTo>
                  <a:pt x="667410" y="230657"/>
                </a:lnTo>
                <a:lnTo>
                  <a:pt x="662228" y="217957"/>
                </a:lnTo>
                <a:lnTo>
                  <a:pt x="672731" y="230657"/>
                </a:lnTo>
                <a:lnTo>
                  <a:pt x="672731" y="179844"/>
                </a:lnTo>
                <a:lnTo>
                  <a:pt x="665137" y="179844"/>
                </a:lnTo>
                <a:lnTo>
                  <a:pt x="665187" y="179501"/>
                </a:lnTo>
                <a:lnTo>
                  <a:pt x="666877" y="167157"/>
                </a:lnTo>
                <a:lnTo>
                  <a:pt x="673849" y="167157"/>
                </a:lnTo>
                <a:lnTo>
                  <a:pt x="673277" y="154444"/>
                </a:lnTo>
                <a:lnTo>
                  <a:pt x="681990" y="154444"/>
                </a:lnTo>
                <a:lnTo>
                  <a:pt x="680834" y="167157"/>
                </a:lnTo>
                <a:lnTo>
                  <a:pt x="684898" y="167157"/>
                </a:lnTo>
                <a:lnTo>
                  <a:pt x="687438" y="167157"/>
                </a:lnTo>
                <a:lnTo>
                  <a:pt x="693623" y="167157"/>
                </a:lnTo>
                <a:lnTo>
                  <a:pt x="684898" y="154444"/>
                </a:lnTo>
                <a:lnTo>
                  <a:pt x="689546" y="154444"/>
                </a:lnTo>
                <a:lnTo>
                  <a:pt x="695363" y="167157"/>
                </a:lnTo>
                <a:lnTo>
                  <a:pt x="693991" y="154444"/>
                </a:lnTo>
                <a:lnTo>
                  <a:pt x="694778" y="154444"/>
                </a:lnTo>
                <a:lnTo>
                  <a:pt x="686066" y="141757"/>
                </a:lnTo>
                <a:lnTo>
                  <a:pt x="699363" y="141757"/>
                </a:lnTo>
                <a:lnTo>
                  <a:pt x="696595" y="129057"/>
                </a:lnTo>
                <a:lnTo>
                  <a:pt x="689444" y="129057"/>
                </a:lnTo>
                <a:lnTo>
                  <a:pt x="693191" y="116357"/>
                </a:lnTo>
                <a:lnTo>
                  <a:pt x="699439" y="116357"/>
                </a:lnTo>
                <a:lnTo>
                  <a:pt x="708736" y="129057"/>
                </a:lnTo>
                <a:lnTo>
                  <a:pt x="706412" y="116357"/>
                </a:lnTo>
                <a:lnTo>
                  <a:pt x="704088" y="116357"/>
                </a:lnTo>
                <a:lnTo>
                  <a:pt x="699439" y="103657"/>
                </a:lnTo>
                <a:lnTo>
                  <a:pt x="700024" y="103657"/>
                </a:lnTo>
                <a:lnTo>
                  <a:pt x="711568" y="90919"/>
                </a:lnTo>
                <a:lnTo>
                  <a:pt x="709307" y="90919"/>
                </a:lnTo>
                <a:lnTo>
                  <a:pt x="706234" y="78257"/>
                </a:lnTo>
                <a:lnTo>
                  <a:pt x="711060" y="78257"/>
                </a:lnTo>
                <a:lnTo>
                  <a:pt x="704088" y="65557"/>
                </a:lnTo>
                <a:lnTo>
                  <a:pt x="705827" y="65557"/>
                </a:lnTo>
                <a:lnTo>
                  <a:pt x="704088" y="52857"/>
                </a:lnTo>
                <a:lnTo>
                  <a:pt x="704672" y="52857"/>
                </a:lnTo>
                <a:lnTo>
                  <a:pt x="712228" y="65557"/>
                </a:lnTo>
                <a:lnTo>
                  <a:pt x="709752" y="52857"/>
                </a:lnTo>
                <a:lnTo>
                  <a:pt x="723861" y="52857"/>
                </a:lnTo>
                <a:lnTo>
                  <a:pt x="713206" y="40157"/>
                </a:lnTo>
                <a:lnTo>
                  <a:pt x="712127" y="40157"/>
                </a:lnTo>
                <a:lnTo>
                  <a:pt x="707174" y="29121"/>
                </a:lnTo>
                <a:lnTo>
                  <a:pt x="704900" y="40157"/>
                </a:lnTo>
                <a:lnTo>
                  <a:pt x="702589" y="40157"/>
                </a:lnTo>
                <a:lnTo>
                  <a:pt x="698271" y="52857"/>
                </a:lnTo>
                <a:lnTo>
                  <a:pt x="696518" y="49428"/>
                </a:lnTo>
                <a:lnTo>
                  <a:pt x="696518" y="90919"/>
                </a:lnTo>
                <a:lnTo>
                  <a:pt x="692454" y="90919"/>
                </a:lnTo>
                <a:lnTo>
                  <a:pt x="689559" y="78257"/>
                </a:lnTo>
                <a:lnTo>
                  <a:pt x="693623" y="78257"/>
                </a:lnTo>
                <a:lnTo>
                  <a:pt x="696518" y="90919"/>
                </a:lnTo>
                <a:lnTo>
                  <a:pt x="696518" y="49428"/>
                </a:lnTo>
                <a:lnTo>
                  <a:pt x="691794" y="40157"/>
                </a:lnTo>
                <a:lnTo>
                  <a:pt x="693064" y="40157"/>
                </a:lnTo>
                <a:lnTo>
                  <a:pt x="696480" y="27457"/>
                </a:lnTo>
                <a:lnTo>
                  <a:pt x="706412" y="27457"/>
                </a:lnTo>
                <a:lnTo>
                  <a:pt x="707517" y="27457"/>
                </a:lnTo>
                <a:lnTo>
                  <a:pt x="707237" y="28816"/>
                </a:lnTo>
                <a:lnTo>
                  <a:pt x="714032" y="40157"/>
                </a:lnTo>
                <a:lnTo>
                  <a:pt x="735457" y="40157"/>
                </a:lnTo>
                <a:lnTo>
                  <a:pt x="731418" y="27457"/>
                </a:lnTo>
                <a:lnTo>
                  <a:pt x="733158" y="27457"/>
                </a:lnTo>
                <a:lnTo>
                  <a:pt x="734326" y="27457"/>
                </a:lnTo>
                <a:lnTo>
                  <a:pt x="730008" y="14757"/>
                </a:lnTo>
                <a:lnTo>
                  <a:pt x="725601" y="14757"/>
                </a:lnTo>
                <a:lnTo>
                  <a:pt x="719201" y="14757"/>
                </a:lnTo>
                <a:lnTo>
                  <a:pt x="718045" y="11607"/>
                </a:lnTo>
                <a:lnTo>
                  <a:pt x="718045" y="27457"/>
                </a:lnTo>
                <a:lnTo>
                  <a:pt x="709320" y="14757"/>
                </a:lnTo>
                <a:lnTo>
                  <a:pt x="715137" y="14757"/>
                </a:lnTo>
                <a:lnTo>
                  <a:pt x="718045" y="27457"/>
                </a:lnTo>
                <a:lnTo>
                  <a:pt x="718045" y="11607"/>
                </a:lnTo>
                <a:lnTo>
                  <a:pt x="714552" y="2057"/>
                </a:lnTo>
                <a:lnTo>
                  <a:pt x="568769" y="2057"/>
                </a:lnTo>
                <a:lnTo>
                  <a:pt x="568769" y="65557"/>
                </a:lnTo>
                <a:lnTo>
                  <a:pt x="568325" y="78257"/>
                </a:lnTo>
                <a:lnTo>
                  <a:pt x="566877" y="71234"/>
                </a:lnTo>
                <a:lnTo>
                  <a:pt x="566877" y="90919"/>
                </a:lnTo>
                <a:lnTo>
                  <a:pt x="561644" y="90919"/>
                </a:lnTo>
                <a:lnTo>
                  <a:pt x="561644" y="78257"/>
                </a:lnTo>
                <a:lnTo>
                  <a:pt x="565708" y="78257"/>
                </a:lnTo>
                <a:lnTo>
                  <a:pt x="566877" y="90919"/>
                </a:lnTo>
                <a:lnTo>
                  <a:pt x="566877" y="71234"/>
                </a:lnTo>
                <a:lnTo>
                  <a:pt x="565708" y="65557"/>
                </a:lnTo>
                <a:lnTo>
                  <a:pt x="568769" y="65557"/>
                </a:lnTo>
                <a:lnTo>
                  <a:pt x="568769" y="2057"/>
                </a:lnTo>
                <a:lnTo>
                  <a:pt x="556412" y="2057"/>
                </a:lnTo>
                <a:lnTo>
                  <a:pt x="556412" y="103657"/>
                </a:lnTo>
                <a:lnTo>
                  <a:pt x="555828" y="116357"/>
                </a:lnTo>
                <a:lnTo>
                  <a:pt x="551764" y="103657"/>
                </a:lnTo>
                <a:lnTo>
                  <a:pt x="556412" y="103657"/>
                </a:lnTo>
                <a:lnTo>
                  <a:pt x="556412" y="2057"/>
                </a:lnTo>
                <a:lnTo>
                  <a:pt x="551751" y="2057"/>
                </a:lnTo>
                <a:lnTo>
                  <a:pt x="551751" y="154444"/>
                </a:lnTo>
                <a:lnTo>
                  <a:pt x="548411" y="154444"/>
                </a:lnTo>
                <a:lnTo>
                  <a:pt x="549630" y="167157"/>
                </a:lnTo>
                <a:lnTo>
                  <a:pt x="533692" y="167157"/>
                </a:lnTo>
                <a:lnTo>
                  <a:pt x="533806" y="154444"/>
                </a:lnTo>
                <a:lnTo>
                  <a:pt x="541883" y="141757"/>
                </a:lnTo>
                <a:lnTo>
                  <a:pt x="551751" y="154444"/>
                </a:lnTo>
                <a:lnTo>
                  <a:pt x="551751" y="2057"/>
                </a:lnTo>
                <a:lnTo>
                  <a:pt x="547687" y="2057"/>
                </a:lnTo>
                <a:lnTo>
                  <a:pt x="547687" y="103657"/>
                </a:lnTo>
                <a:lnTo>
                  <a:pt x="547687" y="116357"/>
                </a:lnTo>
                <a:lnTo>
                  <a:pt x="545947" y="103657"/>
                </a:lnTo>
                <a:lnTo>
                  <a:pt x="545947" y="116357"/>
                </a:lnTo>
                <a:lnTo>
                  <a:pt x="538962" y="116357"/>
                </a:lnTo>
                <a:lnTo>
                  <a:pt x="538962" y="103657"/>
                </a:lnTo>
                <a:lnTo>
                  <a:pt x="545947" y="103657"/>
                </a:lnTo>
                <a:lnTo>
                  <a:pt x="547687" y="103657"/>
                </a:lnTo>
                <a:lnTo>
                  <a:pt x="547687" y="2057"/>
                </a:lnTo>
                <a:lnTo>
                  <a:pt x="520941" y="2057"/>
                </a:lnTo>
                <a:lnTo>
                  <a:pt x="520941" y="40157"/>
                </a:lnTo>
                <a:lnTo>
                  <a:pt x="518617" y="52857"/>
                </a:lnTo>
                <a:lnTo>
                  <a:pt x="515708" y="52857"/>
                </a:lnTo>
                <a:lnTo>
                  <a:pt x="515708" y="268757"/>
                </a:lnTo>
                <a:lnTo>
                  <a:pt x="506412" y="256057"/>
                </a:lnTo>
                <a:lnTo>
                  <a:pt x="507568" y="256057"/>
                </a:lnTo>
                <a:lnTo>
                  <a:pt x="515708" y="268757"/>
                </a:lnTo>
                <a:lnTo>
                  <a:pt x="515708" y="52857"/>
                </a:lnTo>
                <a:lnTo>
                  <a:pt x="513384" y="52857"/>
                </a:lnTo>
                <a:lnTo>
                  <a:pt x="514553" y="40157"/>
                </a:lnTo>
                <a:lnTo>
                  <a:pt x="520941" y="40157"/>
                </a:lnTo>
                <a:lnTo>
                  <a:pt x="520941" y="2057"/>
                </a:lnTo>
                <a:lnTo>
                  <a:pt x="494195" y="2057"/>
                </a:lnTo>
                <a:lnTo>
                  <a:pt x="504088" y="14757"/>
                </a:lnTo>
                <a:lnTo>
                  <a:pt x="497344" y="14757"/>
                </a:lnTo>
                <a:lnTo>
                  <a:pt x="498703" y="27457"/>
                </a:lnTo>
                <a:lnTo>
                  <a:pt x="483806" y="27457"/>
                </a:lnTo>
                <a:lnTo>
                  <a:pt x="493991" y="40157"/>
                </a:lnTo>
                <a:lnTo>
                  <a:pt x="487489" y="40157"/>
                </a:lnTo>
                <a:lnTo>
                  <a:pt x="493039" y="52857"/>
                </a:lnTo>
                <a:lnTo>
                  <a:pt x="494385" y="52857"/>
                </a:lnTo>
                <a:lnTo>
                  <a:pt x="497141" y="62776"/>
                </a:lnTo>
                <a:lnTo>
                  <a:pt x="499427" y="65557"/>
                </a:lnTo>
                <a:lnTo>
                  <a:pt x="509892" y="65557"/>
                </a:lnTo>
                <a:lnTo>
                  <a:pt x="513969" y="78257"/>
                </a:lnTo>
                <a:lnTo>
                  <a:pt x="493623" y="78257"/>
                </a:lnTo>
                <a:lnTo>
                  <a:pt x="498843" y="90919"/>
                </a:lnTo>
                <a:lnTo>
                  <a:pt x="493623" y="90919"/>
                </a:lnTo>
                <a:lnTo>
                  <a:pt x="493623" y="78257"/>
                </a:lnTo>
                <a:lnTo>
                  <a:pt x="486054" y="78257"/>
                </a:lnTo>
                <a:lnTo>
                  <a:pt x="479082" y="78257"/>
                </a:lnTo>
                <a:lnTo>
                  <a:pt x="478497" y="90919"/>
                </a:lnTo>
                <a:lnTo>
                  <a:pt x="487222" y="90919"/>
                </a:lnTo>
                <a:lnTo>
                  <a:pt x="487794" y="90919"/>
                </a:lnTo>
                <a:lnTo>
                  <a:pt x="493268" y="103657"/>
                </a:lnTo>
                <a:lnTo>
                  <a:pt x="496163" y="103657"/>
                </a:lnTo>
                <a:lnTo>
                  <a:pt x="504710" y="116357"/>
                </a:lnTo>
                <a:lnTo>
                  <a:pt x="497332" y="116357"/>
                </a:lnTo>
                <a:lnTo>
                  <a:pt x="499071" y="129057"/>
                </a:lnTo>
                <a:lnTo>
                  <a:pt x="499389" y="129057"/>
                </a:lnTo>
                <a:lnTo>
                  <a:pt x="490715" y="141757"/>
                </a:lnTo>
                <a:lnTo>
                  <a:pt x="489254" y="141757"/>
                </a:lnTo>
                <a:lnTo>
                  <a:pt x="487756" y="154444"/>
                </a:lnTo>
                <a:lnTo>
                  <a:pt x="478497" y="154444"/>
                </a:lnTo>
                <a:lnTo>
                  <a:pt x="480822" y="167157"/>
                </a:lnTo>
                <a:lnTo>
                  <a:pt x="481990" y="167157"/>
                </a:lnTo>
                <a:lnTo>
                  <a:pt x="494779" y="167157"/>
                </a:lnTo>
                <a:lnTo>
                  <a:pt x="492010" y="179501"/>
                </a:lnTo>
                <a:lnTo>
                  <a:pt x="492023" y="179844"/>
                </a:lnTo>
                <a:lnTo>
                  <a:pt x="492455" y="192557"/>
                </a:lnTo>
                <a:lnTo>
                  <a:pt x="481406" y="192557"/>
                </a:lnTo>
                <a:lnTo>
                  <a:pt x="490308" y="205257"/>
                </a:lnTo>
                <a:lnTo>
                  <a:pt x="488391" y="205257"/>
                </a:lnTo>
                <a:lnTo>
                  <a:pt x="487222" y="217957"/>
                </a:lnTo>
                <a:lnTo>
                  <a:pt x="479475" y="217957"/>
                </a:lnTo>
                <a:lnTo>
                  <a:pt x="480822" y="230657"/>
                </a:lnTo>
                <a:lnTo>
                  <a:pt x="475018" y="230657"/>
                </a:lnTo>
                <a:lnTo>
                  <a:pt x="487222" y="243357"/>
                </a:lnTo>
                <a:lnTo>
                  <a:pt x="486130" y="243357"/>
                </a:lnTo>
                <a:lnTo>
                  <a:pt x="491871" y="256057"/>
                </a:lnTo>
                <a:lnTo>
                  <a:pt x="494195" y="256057"/>
                </a:lnTo>
                <a:lnTo>
                  <a:pt x="504050" y="268757"/>
                </a:lnTo>
                <a:lnTo>
                  <a:pt x="484898" y="268757"/>
                </a:lnTo>
                <a:lnTo>
                  <a:pt x="490715" y="256057"/>
                </a:lnTo>
                <a:lnTo>
                  <a:pt x="470357" y="256057"/>
                </a:lnTo>
                <a:lnTo>
                  <a:pt x="465709" y="268757"/>
                </a:lnTo>
                <a:lnTo>
                  <a:pt x="470903" y="268757"/>
                </a:lnTo>
                <a:lnTo>
                  <a:pt x="477913" y="281457"/>
                </a:lnTo>
                <a:lnTo>
                  <a:pt x="481406" y="268846"/>
                </a:lnTo>
                <a:lnTo>
                  <a:pt x="488391" y="281457"/>
                </a:lnTo>
                <a:lnTo>
                  <a:pt x="477913" y="281457"/>
                </a:lnTo>
                <a:lnTo>
                  <a:pt x="468922" y="281457"/>
                </a:lnTo>
                <a:lnTo>
                  <a:pt x="471525" y="294157"/>
                </a:lnTo>
                <a:lnTo>
                  <a:pt x="472681" y="294157"/>
                </a:lnTo>
                <a:lnTo>
                  <a:pt x="489343" y="294157"/>
                </a:lnTo>
                <a:lnTo>
                  <a:pt x="486638" y="306857"/>
                </a:lnTo>
                <a:lnTo>
                  <a:pt x="472681" y="294157"/>
                </a:lnTo>
                <a:lnTo>
                  <a:pt x="474713" y="306857"/>
                </a:lnTo>
                <a:lnTo>
                  <a:pt x="472998" y="306857"/>
                </a:lnTo>
                <a:lnTo>
                  <a:pt x="479933" y="319557"/>
                </a:lnTo>
                <a:lnTo>
                  <a:pt x="481990" y="332257"/>
                </a:lnTo>
                <a:lnTo>
                  <a:pt x="470357" y="332257"/>
                </a:lnTo>
                <a:lnTo>
                  <a:pt x="471805" y="344957"/>
                </a:lnTo>
                <a:lnTo>
                  <a:pt x="469277" y="344957"/>
                </a:lnTo>
                <a:lnTo>
                  <a:pt x="464235" y="357657"/>
                </a:lnTo>
                <a:lnTo>
                  <a:pt x="458152" y="357657"/>
                </a:lnTo>
                <a:lnTo>
                  <a:pt x="469201" y="370357"/>
                </a:lnTo>
                <a:lnTo>
                  <a:pt x="469785" y="370357"/>
                </a:lnTo>
                <a:lnTo>
                  <a:pt x="474433" y="383057"/>
                </a:lnTo>
                <a:lnTo>
                  <a:pt x="475157" y="383057"/>
                </a:lnTo>
                <a:lnTo>
                  <a:pt x="469785" y="395757"/>
                </a:lnTo>
                <a:lnTo>
                  <a:pt x="476758" y="395757"/>
                </a:lnTo>
                <a:lnTo>
                  <a:pt x="477342" y="383057"/>
                </a:lnTo>
                <a:lnTo>
                  <a:pt x="487807" y="383057"/>
                </a:lnTo>
                <a:lnTo>
                  <a:pt x="488391" y="395757"/>
                </a:lnTo>
                <a:lnTo>
                  <a:pt x="491286" y="395757"/>
                </a:lnTo>
                <a:lnTo>
                  <a:pt x="490131" y="408457"/>
                </a:lnTo>
                <a:lnTo>
                  <a:pt x="479666" y="408457"/>
                </a:lnTo>
                <a:lnTo>
                  <a:pt x="479666" y="535457"/>
                </a:lnTo>
                <a:lnTo>
                  <a:pt x="478497" y="548157"/>
                </a:lnTo>
                <a:lnTo>
                  <a:pt x="465709" y="535457"/>
                </a:lnTo>
                <a:lnTo>
                  <a:pt x="479666" y="535457"/>
                </a:lnTo>
                <a:lnTo>
                  <a:pt x="479666" y="408457"/>
                </a:lnTo>
                <a:lnTo>
                  <a:pt x="474916" y="408457"/>
                </a:lnTo>
                <a:lnTo>
                  <a:pt x="474726" y="421157"/>
                </a:lnTo>
                <a:lnTo>
                  <a:pt x="472338" y="433857"/>
                </a:lnTo>
                <a:lnTo>
                  <a:pt x="463969" y="433857"/>
                </a:lnTo>
                <a:lnTo>
                  <a:pt x="469760" y="446557"/>
                </a:lnTo>
                <a:lnTo>
                  <a:pt x="466432" y="446557"/>
                </a:lnTo>
                <a:lnTo>
                  <a:pt x="461581" y="459257"/>
                </a:lnTo>
                <a:lnTo>
                  <a:pt x="470357" y="459257"/>
                </a:lnTo>
                <a:lnTo>
                  <a:pt x="472681" y="471957"/>
                </a:lnTo>
                <a:lnTo>
                  <a:pt x="470941" y="471957"/>
                </a:lnTo>
                <a:lnTo>
                  <a:pt x="471792" y="484657"/>
                </a:lnTo>
                <a:lnTo>
                  <a:pt x="462216" y="484657"/>
                </a:lnTo>
                <a:lnTo>
                  <a:pt x="456984" y="484657"/>
                </a:lnTo>
                <a:lnTo>
                  <a:pt x="466877" y="497357"/>
                </a:lnTo>
                <a:lnTo>
                  <a:pt x="465124" y="497357"/>
                </a:lnTo>
                <a:lnTo>
                  <a:pt x="458152" y="510057"/>
                </a:lnTo>
                <a:lnTo>
                  <a:pt x="453504" y="510057"/>
                </a:lnTo>
                <a:lnTo>
                  <a:pt x="455307" y="523100"/>
                </a:lnTo>
                <a:lnTo>
                  <a:pt x="457428" y="535457"/>
                </a:lnTo>
                <a:lnTo>
                  <a:pt x="461645" y="535457"/>
                </a:lnTo>
                <a:lnTo>
                  <a:pt x="466293" y="548157"/>
                </a:lnTo>
                <a:lnTo>
                  <a:pt x="457568" y="548157"/>
                </a:lnTo>
                <a:lnTo>
                  <a:pt x="454088" y="560857"/>
                </a:lnTo>
                <a:lnTo>
                  <a:pt x="454660" y="560857"/>
                </a:lnTo>
                <a:lnTo>
                  <a:pt x="459320" y="573557"/>
                </a:lnTo>
                <a:lnTo>
                  <a:pt x="469201" y="573557"/>
                </a:lnTo>
                <a:lnTo>
                  <a:pt x="477926" y="586257"/>
                </a:lnTo>
                <a:lnTo>
                  <a:pt x="467448" y="586257"/>
                </a:lnTo>
                <a:lnTo>
                  <a:pt x="469201" y="598957"/>
                </a:lnTo>
                <a:lnTo>
                  <a:pt x="476173" y="598957"/>
                </a:lnTo>
                <a:lnTo>
                  <a:pt x="480809" y="611606"/>
                </a:lnTo>
                <a:lnTo>
                  <a:pt x="473697" y="611606"/>
                </a:lnTo>
                <a:lnTo>
                  <a:pt x="469760" y="611606"/>
                </a:lnTo>
                <a:lnTo>
                  <a:pt x="475170" y="624357"/>
                </a:lnTo>
                <a:lnTo>
                  <a:pt x="473697" y="611644"/>
                </a:lnTo>
                <a:lnTo>
                  <a:pt x="480822" y="624357"/>
                </a:lnTo>
                <a:lnTo>
                  <a:pt x="477926" y="624357"/>
                </a:lnTo>
                <a:lnTo>
                  <a:pt x="481406" y="637057"/>
                </a:lnTo>
                <a:lnTo>
                  <a:pt x="477926" y="629069"/>
                </a:lnTo>
                <a:lnTo>
                  <a:pt x="477926" y="637057"/>
                </a:lnTo>
                <a:lnTo>
                  <a:pt x="475018" y="637057"/>
                </a:lnTo>
                <a:lnTo>
                  <a:pt x="472833" y="629119"/>
                </a:lnTo>
                <a:lnTo>
                  <a:pt x="477926" y="637057"/>
                </a:lnTo>
                <a:lnTo>
                  <a:pt x="477926" y="629069"/>
                </a:lnTo>
                <a:lnTo>
                  <a:pt x="475881" y="624357"/>
                </a:lnTo>
                <a:lnTo>
                  <a:pt x="475170" y="624357"/>
                </a:lnTo>
                <a:lnTo>
                  <a:pt x="471525" y="624357"/>
                </a:lnTo>
                <a:lnTo>
                  <a:pt x="470941" y="624357"/>
                </a:lnTo>
                <a:lnTo>
                  <a:pt x="470357" y="620115"/>
                </a:lnTo>
                <a:lnTo>
                  <a:pt x="470357" y="624357"/>
                </a:lnTo>
                <a:lnTo>
                  <a:pt x="469785" y="624357"/>
                </a:lnTo>
                <a:lnTo>
                  <a:pt x="469201" y="624357"/>
                </a:lnTo>
                <a:lnTo>
                  <a:pt x="468922" y="623493"/>
                </a:lnTo>
                <a:lnTo>
                  <a:pt x="468922" y="637057"/>
                </a:lnTo>
                <a:lnTo>
                  <a:pt x="466877" y="637057"/>
                </a:lnTo>
                <a:lnTo>
                  <a:pt x="465124" y="624357"/>
                </a:lnTo>
                <a:lnTo>
                  <a:pt x="466178" y="624357"/>
                </a:lnTo>
                <a:lnTo>
                  <a:pt x="468922" y="637057"/>
                </a:lnTo>
                <a:lnTo>
                  <a:pt x="468922" y="623493"/>
                </a:lnTo>
                <a:lnTo>
                  <a:pt x="467677" y="619594"/>
                </a:lnTo>
                <a:lnTo>
                  <a:pt x="467677" y="624357"/>
                </a:lnTo>
                <a:lnTo>
                  <a:pt x="466801" y="624357"/>
                </a:lnTo>
                <a:lnTo>
                  <a:pt x="462788" y="612482"/>
                </a:lnTo>
                <a:lnTo>
                  <a:pt x="465924" y="617042"/>
                </a:lnTo>
                <a:lnTo>
                  <a:pt x="466039" y="617537"/>
                </a:lnTo>
                <a:lnTo>
                  <a:pt x="467677" y="624357"/>
                </a:lnTo>
                <a:lnTo>
                  <a:pt x="467677" y="619594"/>
                </a:lnTo>
                <a:lnTo>
                  <a:pt x="469493" y="622236"/>
                </a:lnTo>
                <a:lnTo>
                  <a:pt x="470357" y="624357"/>
                </a:lnTo>
                <a:lnTo>
                  <a:pt x="470357" y="620115"/>
                </a:lnTo>
                <a:lnTo>
                  <a:pt x="469188" y="611606"/>
                </a:lnTo>
                <a:lnTo>
                  <a:pt x="466572" y="611606"/>
                </a:lnTo>
                <a:lnTo>
                  <a:pt x="465112" y="611606"/>
                </a:lnTo>
                <a:lnTo>
                  <a:pt x="464616" y="611606"/>
                </a:lnTo>
                <a:lnTo>
                  <a:pt x="462495" y="611606"/>
                </a:lnTo>
                <a:lnTo>
                  <a:pt x="462191" y="611606"/>
                </a:lnTo>
                <a:lnTo>
                  <a:pt x="461899" y="611606"/>
                </a:lnTo>
                <a:lnTo>
                  <a:pt x="462013" y="612482"/>
                </a:lnTo>
                <a:lnTo>
                  <a:pt x="462661" y="617537"/>
                </a:lnTo>
                <a:lnTo>
                  <a:pt x="462051" y="615886"/>
                </a:lnTo>
                <a:lnTo>
                  <a:pt x="460743" y="612482"/>
                </a:lnTo>
                <a:lnTo>
                  <a:pt x="463143" y="621309"/>
                </a:lnTo>
                <a:lnTo>
                  <a:pt x="463257" y="622236"/>
                </a:lnTo>
                <a:lnTo>
                  <a:pt x="463524" y="624357"/>
                </a:lnTo>
                <a:lnTo>
                  <a:pt x="457568" y="624357"/>
                </a:lnTo>
                <a:lnTo>
                  <a:pt x="457479" y="622236"/>
                </a:lnTo>
                <a:lnTo>
                  <a:pt x="457352" y="619594"/>
                </a:lnTo>
                <a:lnTo>
                  <a:pt x="457263" y="617537"/>
                </a:lnTo>
                <a:lnTo>
                  <a:pt x="457187" y="615886"/>
                </a:lnTo>
                <a:lnTo>
                  <a:pt x="456984" y="611606"/>
                </a:lnTo>
                <a:lnTo>
                  <a:pt x="456412" y="611606"/>
                </a:lnTo>
                <a:lnTo>
                  <a:pt x="456336" y="612482"/>
                </a:lnTo>
                <a:lnTo>
                  <a:pt x="455244" y="624357"/>
                </a:lnTo>
                <a:lnTo>
                  <a:pt x="455333" y="622236"/>
                </a:lnTo>
                <a:lnTo>
                  <a:pt x="455447" y="619594"/>
                </a:lnTo>
                <a:lnTo>
                  <a:pt x="455536" y="617537"/>
                </a:lnTo>
                <a:lnTo>
                  <a:pt x="455612" y="615886"/>
                </a:lnTo>
                <a:lnTo>
                  <a:pt x="455726" y="612482"/>
                </a:lnTo>
                <a:lnTo>
                  <a:pt x="454660" y="624357"/>
                </a:lnTo>
                <a:lnTo>
                  <a:pt x="453504" y="624357"/>
                </a:lnTo>
                <a:lnTo>
                  <a:pt x="454279" y="615886"/>
                </a:lnTo>
                <a:lnTo>
                  <a:pt x="452335" y="624357"/>
                </a:lnTo>
                <a:lnTo>
                  <a:pt x="452424" y="622236"/>
                </a:lnTo>
                <a:lnTo>
                  <a:pt x="452551" y="619594"/>
                </a:lnTo>
                <a:lnTo>
                  <a:pt x="452640" y="617537"/>
                </a:lnTo>
                <a:lnTo>
                  <a:pt x="452704" y="615886"/>
                </a:lnTo>
                <a:lnTo>
                  <a:pt x="452818" y="612482"/>
                </a:lnTo>
                <a:lnTo>
                  <a:pt x="451751" y="624357"/>
                </a:lnTo>
                <a:lnTo>
                  <a:pt x="449427" y="624357"/>
                </a:lnTo>
                <a:lnTo>
                  <a:pt x="450113" y="615886"/>
                </a:lnTo>
                <a:lnTo>
                  <a:pt x="450265" y="612482"/>
                </a:lnTo>
                <a:lnTo>
                  <a:pt x="447687" y="624357"/>
                </a:lnTo>
                <a:lnTo>
                  <a:pt x="447700" y="611606"/>
                </a:lnTo>
                <a:lnTo>
                  <a:pt x="443052" y="611606"/>
                </a:lnTo>
                <a:lnTo>
                  <a:pt x="448843" y="598957"/>
                </a:lnTo>
                <a:lnTo>
                  <a:pt x="442455" y="598957"/>
                </a:lnTo>
                <a:lnTo>
                  <a:pt x="436664" y="611606"/>
                </a:lnTo>
                <a:lnTo>
                  <a:pt x="441871" y="598957"/>
                </a:lnTo>
                <a:lnTo>
                  <a:pt x="429082" y="598957"/>
                </a:lnTo>
                <a:lnTo>
                  <a:pt x="429171" y="598678"/>
                </a:lnTo>
                <a:lnTo>
                  <a:pt x="433146" y="586257"/>
                </a:lnTo>
                <a:lnTo>
                  <a:pt x="398805" y="586257"/>
                </a:lnTo>
                <a:lnTo>
                  <a:pt x="395363" y="573557"/>
                </a:lnTo>
                <a:lnTo>
                  <a:pt x="398792" y="573557"/>
                </a:lnTo>
                <a:lnTo>
                  <a:pt x="395211" y="560857"/>
                </a:lnTo>
                <a:lnTo>
                  <a:pt x="389547" y="560857"/>
                </a:lnTo>
                <a:lnTo>
                  <a:pt x="388556" y="548157"/>
                </a:lnTo>
                <a:lnTo>
                  <a:pt x="383146" y="560857"/>
                </a:lnTo>
                <a:lnTo>
                  <a:pt x="368465" y="560857"/>
                </a:lnTo>
                <a:lnTo>
                  <a:pt x="371627" y="548157"/>
                </a:lnTo>
                <a:lnTo>
                  <a:pt x="382574" y="548157"/>
                </a:lnTo>
                <a:lnTo>
                  <a:pt x="376174" y="535457"/>
                </a:lnTo>
                <a:lnTo>
                  <a:pt x="370357" y="548157"/>
                </a:lnTo>
                <a:lnTo>
                  <a:pt x="368033" y="548157"/>
                </a:lnTo>
                <a:lnTo>
                  <a:pt x="370941" y="535457"/>
                </a:lnTo>
                <a:lnTo>
                  <a:pt x="369201" y="535457"/>
                </a:lnTo>
                <a:lnTo>
                  <a:pt x="361632" y="548157"/>
                </a:lnTo>
                <a:lnTo>
                  <a:pt x="362216" y="535457"/>
                </a:lnTo>
                <a:lnTo>
                  <a:pt x="353783" y="535457"/>
                </a:lnTo>
                <a:lnTo>
                  <a:pt x="347560" y="522719"/>
                </a:lnTo>
                <a:lnTo>
                  <a:pt x="354812" y="522719"/>
                </a:lnTo>
                <a:lnTo>
                  <a:pt x="355917" y="510057"/>
                </a:lnTo>
                <a:lnTo>
                  <a:pt x="318033" y="510057"/>
                </a:lnTo>
                <a:lnTo>
                  <a:pt x="319773" y="497357"/>
                </a:lnTo>
                <a:lnTo>
                  <a:pt x="326898" y="497357"/>
                </a:lnTo>
                <a:lnTo>
                  <a:pt x="323469" y="484657"/>
                </a:lnTo>
                <a:lnTo>
                  <a:pt x="320357" y="484657"/>
                </a:lnTo>
                <a:lnTo>
                  <a:pt x="321525" y="471957"/>
                </a:lnTo>
                <a:lnTo>
                  <a:pt x="309308" y="471957"/>
                </a:lnTo>
                <a:lnTo>
                  <a:pt x="311632" y="459257"/>
                </a:lnTo>
                <a:lnTo>
                  <a:pt x="320763" y="459257"/>
                </a:lnTo>
                <a:lnTo>
                  <a:pt x="313232" y="446557"/>
                </a:lnTo>
                <a:lnTo>
                  <a:pt x="301752" y="446557"/>
                </a:lnTo>
                <a:lnTo>
                  <a:pt x="310476" y="433857"/>
                </a:lnTo>
                <a:lnTo>
                  <a:pt x="300012" y="433857"/>
                </a:lnTo>
                <a:lnTo>
                  <a:pt x="290703" y="421157"/>
                </a:lnTo>
                <a:lnTo>
                  <a:pt x="298843" y="421157"/>
                </a:lnTo>
                <a:lnTo>
                  <a:pt x="295351" y="408457"/>
                </a:lnTo>
                <a:lnTo>
                  <a:pt x="290118" y="408457"/>
                </a:lnTo>
                <a:lnTo>
                  <a:pt x="291071" y="395757"/>
                </a:lnTo>
                <a:lnTo>
                  <a:pt x="280009" y="395757"/>
                </a:lnTo>
                <a:lnTo>
                  <a:pt x="276974" y="383057"/>
                </a:lnTo>
                <a:lnTo>
                  <a:pt x="281406" y="370357"/>
                </a:lnTo>
                <a:lnTo>
                  <a:pt x="273850" y="370357"/>
                </a:lnTo>
                <a:lnTo>
                  <a:pt x="268033" y="383057"/>
                </a:lnTo>
                <a:lnTo>
                  <a:pt x="264541" y="383057"/>
                </a:lnTo>
                <a:lnTo>
                  <a:pt x="258152" y="383057"/>
                </a:lnTo>
                <a:lnTo>
                  <a:pt x="257568" y="370357"/>
                </a:lnTo>
                <a:lnTo>
                  <a:pt x="254076" y="370357"/>
                </a:lnTo>
                <a:lnTo>
                  <a:pt x="263385" y="357657"/>
                </a:lnTo>
                <a:lnTo>
                  <a:pt x="259308" y="370357"/>
                </a:lnTo>
                <a:lnTo>
                  <a:pt x="257568" y="370357"/>
                </a:lnTo>
                <a:lnTo>
                  <a:pt x="264541" y="383057"/>
                </a:lnTo>
                <a:lnTo>
                  <a:pt x="270941" y="370357"/>
                </a:lnTo>
                <a:lnTo>
                  <a:pt x="267449" y="370357"/>
                </a:lnTo>
                <a:lnTo>
                  <a:pt x="263664" y="357657"/>
                </a:lnTo>
                <a:lnTo>
                  <a:pt x="270941" y="357657"/>
                </a:lnTo>
                <a:lnTo>
                  <a:pt x="274421" y="344957"/>
                </a:lnTo>
                <a:lnTo>
                  <a:pt x="255498" y="344957"/>
                </a:lnTo>
                <a:lnTo>
                  <a:pt x="259092" y="332257"/>
                </a:lnTo>
                <a:lnTo>
                  <a:pt x="272110" y="332257"/>
                </a:lnTo>
                <a:lnTo>
                  <a:pt x="273050" y="319557"/>
                </a:lnTo>
                <a:lnTo>
                  <a:pt x="261493" y="319557"/>
                </a:lnTo>
                <a:lnTo>
                  <a:pt x="263817" y="306857"/>
                </a:lnTo>
                <a:lnTo>
                  <a:pt x="245351" y="306857"/>
                </a:lnTo>
                <a:lnTo>
                  <a:pt x="245351" y="370357"/>
                </a:lnTo>
                <a:lnTo>
                  <a:pt x="245351" y="383057"/>
                </a:lnTo>
                <a:lnTo>
                  <a:pt x="238963" y="383057"/>
                </a:lnTo>
                <a:lnTo>
                  <a:pt x="238963" y="370357"/>
                </a:lnTo>
                <a:lnTo>
                  <a:pt x="245351" y="370357"/>
                </a:lnTo>
                <a:lnTo>
                  <a:pt x="245351" y="306857"/>
                </a:lnTo>
                <a:lnTo>
                  <a:pt x="240118" y="306857"/>
                </a:lnTo>
                <a:lnTo>
                  <a:pt x="231978" y="319557"/>
                </a:lnTo>
                <a:lnTo>
                  <a:pt x="231406" y="319557"/>
                </a:lnTo>
                <a:lnTo>
                  <a:pt x="230238" y="294157"/>
                </a:lnTo>
                <a:lnTo>
                  <a:pt x="243027" y="294157"/>
                </a:lnTo>
                <a:lnTo>
                  <a:pt x="245351" y="281457"/>
                </a:lnTo>
                <a:lnTo>
                  <a:pt x="238963" y="281457"/>
                </a:lnTo>
                <a:lnTo>
                  <a:pt x="227330" y="293014"/>
                </a:lnTo>
                <a:lnTo>
                  <a:pt x="227330" y="662457"/>
                </a:lnTo>
                <a:lnTo>
                  <a:pt x="221157" y="670394"/>
                </a:lnTo>
                <a:lnTo>
                  <a:pt x="224421" y="662457"/>
                </a:lnTo>
                <a:lnTo>
                  <a:pt x="227330" y="662457"/>
                </a:lnTo>
                <a:lnTo>
                  <a:pt x="227330" y="293014"/>
                </a:lnTo>
                <a:lnTo>
                  <a:pt x="226174" y="294157"/>
                </a:lnTo>
                <a:lnTo>
                  <a:pt x="224866" y="281457"/>
                </a:lnTo>
                <a:lnTo>
                  <a:pt x="223558" y="281457"/>
                </a:lnTo>
                <a:lnTo>
                  <a:pt x="220980" y="268757"/>
                </a:lnTo>
                <a:lnTo>
                  <a:pt x="219786" y="268757"/>
                </a:lnTo>
                <a:lnTo>
                  <a:pt x="218567" y="256057"/>
                </a:lnTo>
                <a:lnTo>
                  <a:pt x="217449" y="256057"/>
                </a:lnTo>
                <a:lnTo>
                  <a:pt x="218605" y="243357"/>
                </a:lnTo>
                <a:lnTo>
                  <a:pt x="209892" y="243357"/>
                </a:lnTo>
                <a:lnTo>
                  <a:pt x="209892" y="256057"/>
                </a:lnTo>
                <a:lnTo>
                  <a:pt x="206400" y="268757"/>
                </a:lnTo>
                <a:lnTo>
                  <a:pt x="204660" y="268757"/>
                </a:lnTo>
                <a:lnTo>
                  <a:pt x="204660" y="294157"/>
                </a:lnTo>
                <a:lnTo>
                  <a:pt x="204660" y="306857"/>
                </a:lnTo>
                <a:lnTo>
                  <a:pt x="191503" y="306857"/>
                </a:lnTo>
                <a:lnTo>
                  <a:pt x="194894" y="294157"/>
                </a:lnTo>
                <a:lnTo>
                  <a:pt x="204660" y="294157"/>
                </a:lnTo>
                <a:lnTo>
                  <a:pt x="204660" y="268757"/>
                </a:lnTo>
                <a:lnTo>
                  <a:pt x="202336" y="268757"/>
                </a:lnTo>
                <a:lnTo>
                  <a:pt x="201168" y="256057"/>
                </a:lnTo>
                <a:lnTo>
                  <a:pt x="209892" y="256057"/>
                </a:lnTo>
                <a:lnTo>
                  <a:pt x="209892" y="243357"/>
                </a:lnTo>
                <a:lnTo>
                  <a:pt x="209308" y="243357"/>
                </a:lnTo>
                <a:lnTo>
                  <a:pt x="210477" y="230657"/>
                </a:lnTo>
                <a:lnTo>
                  <a:pt x="215709" y="230657"/>
                </a:lnTo>
                <a:lnTo>
                  <a:pt x="220941" y="243357"/>
                </a:lnTo>
                <a:lnTo>
                  <a:pt x="248259" y="243357"/>
                </a:lnTo>
                <a:lnTo>
                  <a:pt x="256400" y="230657"/>
                </a:lnTo>
                <a:lnTo>
                  <a:pt x="247103" y="230657"/>
                </a:lnTo>
                <a:lnTo>
                  <a:pt x="251167" y="217957"/>
                </a:lnTo>
                <a:lnTo>
                  <a:pt x="248348" y="217957"/>
                </a:lnTo>
                <a:lnTo>
                  <a:pt x="255816" y="205257"/>
                </a:lnTo>
                <a:lnTo>
                  <a:pt x="252984" y="205257"/>
                </a:lnTo>
                <a:lnTo>
                  <a:pt x="262216" y="192557"/>
                </a:lnTo>
                <a:lnTo>
                  <a:pt x="245351" y="192557"/>
                </a:lnTo>
                <a:lnTo>
                  <a:pt x="246519" y="179844"/>
                </a:lnTo>
                <a:lnTo>
                  <a:pt x="245935" y="179844"/>
                </a:lnTo>
                <a:lnTo>
                  <a:pt x="245910" y="179501"/>
                </a:lnTo>
                <a:lnTo>
                  <a:pt x="244779" y="167157"/>
                </a:lnTo>
                <a:lnTo>
                  <a:pt x="235470" y="179844"/>
                </a:lnTo>
                <a:lnTo>
                  <a:pt x="243611" y="167157"/>
                </a:lnTo>
                <a:lnTo>
                  <a:pt x="244779" y="167157"/>
                </a:lnTo>
                <a:lnTo>
                  <a:pt x="253492" y="167157"/>
                </a:lnTo>
                <a:lnTo>
                  <a:pt x="249428" y="154444"/>
                </a:lnTo>
                <a:lnTo>
                  <a:pt x="232968" y="154444"/>
                </a:lnTo>
                <a:lnTo>
                  <a:pt x="226174" y="141757"/>
                </a:lnTo>
                <a:lnTo>
                  <a:pt x="245935" y="141757"/>
                </a:lnTo>
                <a:lnTo>
                  <a:pt x="248843" y="129057"/>
                </a:lnTo>
                <a:lnTo>
                  <a:pt x="222681" y="129057"/>
                </a:lnTo>
                <a:lnTo>
                  <a:pt x="222681" y="141757"/>
                </a:lnTo>
                <a:lnTo>
                  <a:pt x="215709" y="154444"/>
                </a:lnTo>
                <a:lnTo>
                  <a:pt x="201752" y="154444"/>
                </a:lnTo>
                <a:lnTo>
                  <a:pt x="210477" y="141757"/>
                </a:lnTo>
                <a:lnTo>
                  <a:pt x="222681" y="141757"/>
                </a:lnTo>
                <a:lnTo>
                  <a:pt x="222681" y="129057"/>
                </a:lnTo>
                <a:lnTo>
                  <a:pt x="222504" y="129057"/>
                </a:lnTo>
                <a:lnTo>
                  <a:pt x="231838" y="116357"/>
                </a:lnTo>
                <a:lnTo>
                  <a:pt x="234886" y="116357"/>
                </a:lnTo>
                <a:lnTo>
                  <a:pt x="232003" y="103657"/>
                </a:lnTo>
                <a:lnTo>
                  <a:pt x="230822" y="103657"/>
                </a:lnTo>
                <a:lnTo>
                  <a:pt x="220916" y="90919"/>
                </a:lnTo>
                <a:lnTo>
                  <a:pt x="229654" y="90919"/>
                </a:lnTo>
                <a:lnTo>
                  <a:pt x="226491" y="78257"/>
                </a:lnTo>
                <a:lnTo>
                  <a:pt x="227406" y="78257"/>
                </a:lnTo>
                <a:lnTo>
                  <a:pt x="231051" y="65557"/>
                </a:lnTo>
                <a:lnTo>
                  <a:pt x="231978" y="65557"/>
                </a:lnTo>
                <a:lnTo>
                  <a:pt x="236054" y="52857"/>
                </a:lnTo>
                <a:lnTo>
                  <a:pt x="228536" y="65557"/>
                </a:lnTo>
                <a:lnTo>
                  <a:pt x="226174" y="52857"/>
                </a:lnTo>
                <a:lnTo>
                  <a:pt x="224282" y="52857"/>
                </a:lnTo>
                <a:lnTo>
                  <a:pt x="227799" y="65557"/>
                </a:lnTo>
                <a:lnTo>
                  <a:pt x="219189" y="65557"/>
                </a:lnTo>
                <a:lnTo>
                  <a:pt x="224282" y="52857"/>
                </a:lnTo>
                <a:lnTo>
                  <a:pt x="216573" y="52857"/>
                </a:lnTo>
                <a:lnTo>
                  <a:pt x="214782" y="40157"/>
                </a:lnTo>
                <a:lnTo>
                  <a:pt x="211074" y="40157"/>
                </a:lnTo>
                <a:lnTo>
                  <a:pt x="211937" y="27457"/>
                </a:lnTo>
                <a:lnTo>
                  <a:pt x="211124" y="27457"/>
                </a:lnTo>
                <a:lnTo>
                  <a:pt x="212610" y="14757"/>
                </a:lnTo>
                <a:lnTo>
                  <a:pt x="214680" y="14757"/>
                </a:lnTo>
                <a:lnTo>
                  <a:pt x="214147" y="2057"/>
                </a:lnTo>
                <a:lnTo>
                  <a:pt x="198259" y="2057"/>
                </a:lnTo>
                <a:lnTo>
                  <a:pt x="198259" y="243357"/>
                </a:lnTo>
                <a:lnTo>
                  <a:pt x="194767" y="256057"/>
                </a:lnTo>
                <a:lnTo>
                  <a:pt x="181978" y="256057"/>
                </a:lnTo>
                <a:lnTo>
                  <a:pt x="181978" y="268757"/>
                </a:lnTo>
                <a:lnTo>
                  <a:pt x="187236" y="268757"/>
                </a:lnTo>
                <a:lnTo>
                  <a:pt x="186055" y="272427"/>
                </a:lnTo>
                <a:lnTo>
                  <a:pt x="186055" y="510057"/>
                </a:lnTo>
                <a:lnTo>
                  <a:pt x="183210" y="522719"/>
                </a:lnTo>
                <a:lnTo>
                  <a:pt x="169202" y="522719"/>
                </a:lnTo>
                <a:lnTo>
                  <a:pt x="165696" y="510057"/>
                </a:lnTo>
                <a:lnTo>
                  <a:pt x="186055" y="510057"/>
                </a:lnTo>
                <a:lnTo>
                  <a:pt x="186055" y="272427"/>
                </a:lnTo>
                <a:lnTo>
                  <a:pt x="183146" y="281457"/>
                </a:lnTo>
                <a:lnTo>
                  <a:pt x="171513" y="281457"/>
                </a:lnTo>
                <a:lnTo>
                  <a:pt x="171805" y="268757"/>
                </a:lnTo>
                <a:lnTo>
                  <a:pt x="173621" y="256057"/>
                </a:lnTo>
                <a:lnTo>
                  <a:pt x="176009" y="256057"/>
                </a:lnTo>
                <a:lnTo>
                  <a:pt x="177914" y="243357"/>
                </a:lnTo>
                <a:lnTo>
                  <a:pt x="166865" y="243357"/>
                </a:lnTo>
                <a:lnTo>
                  <a:pt x="166281" y="230657"/>
                </a:lnTo>
                <a:lnTo>
                  <a:pt x="153492" y="243357"/>
                </a:lnTo>
                <a:lnTo>
                  <a:pt x="158267" y="243357"/>
                </a:lnTo>
                <a:lnTo>
                  <a:pt x="153784" y="256057"/>
                </a:lnTo>
                <a:lnTo>
                  <a:pt x="152349" y="268757"/>
                </a:lnTo>
                <a:lnTo>
                  <a:pt x="155816" y="281457"/>
                </a:lnTo>
                <a:lnTo>
                  <a:pt x="138963" y="281457"/>
                </a:lnTo>
                <a:lnTo>
                  <a:pt x="137198" y="268757"/>
                </a:lnTo>
                <a:lnTo>
                  <a:pt x="131978" y="268757"/>
                </a:lnTo>
                <a:lnTo>
                  <a:pt x="133146" y="281457"/>
                </a:lnTo>
                <a:lnTo>
                  <a:pt x="130822" y="281457"/>
                </a:lnTo>
                <a:lnTo>
                  <a:pt x="127177" y="268757"/>
                </a:lnTo>
                <a:lnTo>
                  <a:pt x="128270" y="256057"/>
                </a:lnTo>
                <a:lnTo>
                  <a:pt x="131229" y="243357"/>
                </a:lnTo>
                <a:lnTo>
                  <a:pt x="132181" y="243357"/>
                </a:lnTo>
                <a:lnTo>
                  <a:pt x="133146" y="230657"/>
                </a:lnTo>
                <a:lnTo>
                  <a:pt x="166281" y="230657"/>
                </a:lnTo>
                <a:lnTo>
                  <a:pt x="177914" y="230657"/>
                </a:lnTo>
                <a:lnTo>
                  <a:pt x="180238" y="243357"/>
                </a:lnTo>
                <a:lnTo>
                  <a:pt x="198259" y="243357"/>
                </a:lnTo>
                <a:lnTo>
                  <a:pt x="198259" y="2057"/>
                </a:lnTo>
                <a:lnTo>
                  <a:pt x="190982" y="2057"/>
                </a:lnTo>
                <a:lnTo>
                  <a:pt x="190982" y="205257"/>
                </a:lnTo>
                <a:lnTo>
                  <a:pt x="188379" y="217957"/>
                </a:lnTo>
                <a:lnTo>
                  <a:pt x="179451" y="217957"/>
                </a:lnTo>
                <a:lnTo>
                  <a:pt x="171958" y="205257"/>
                </a:lnTo>
                <a:lnTo>
                  <a:pt x="165976" y="205257"/>
                </a:lnTo>
                <a:lnTo>
                  <a:pt x="161632" y="192557"/>
                </a:lnTo>
                <a:lnTo>
                  <a:pt x="184378" y="192557"/>
                </a:lnTo>
                <a:lnTo>
                  <a:pt x="190982" y="205257"/>
                </a:lnTo>
                <a:lnTo>
                  <a:pt x="190982" y="2057"/>
                </a:lnTo>
                <a:lnTo>
                  <a:pt x="165696" y="2057"/>
                </a:lnTo>
                <a:lnTo>
                  <a:pt x="165696" y="14757"/>
                </a:lnTo>
                <a:lnTo>
                  <a:pt x="165696" y="27457"/>
                </a:lnTo>
                <a:lnTo>
                  <a:pt x="162801" y="27457"/>
                </a:lnTo>
                <a:lnTo>
                  <a:pt x="157568" y="14757"/>
                </a:lnTo>
                <a:lnTo>
                  <a:pt x="165696" y="14757"/>
                </a:lnTo>
                <a:lnTo>
                  <a:pt x="165696" y="2057"/>
                </a:lnTo>
                <a:lnTo>
                  <a:pt x="143611" y="2057"/>
                </a:lnTo>
                <a:lnTo>
                  <a:pt x="143611" y="141757"/>
                </a:lnTo>
                <a:lnTo>
                  <a:pt x="143611" y="154444"/>
                </a:lnTo>
                <a:lnTo>
                  <a:pt x="135102" y="154444"/>
                </a:lnTo>
                <a:lnTo>
                  <a:pt x="135115" y="152539"/>
                </a:lnTo>
                <a:lnTo>
                  <a:pt x="135191" y="141757"/>
                </a:lnTo>
                <a:lnTo>
                  <a:pt x="133146" y="129057"/>
                </a:lnTo>
                <a:lnTo>
                  <a:pt x="139534" y="129057"/>
                </a:lnTo>
                <a:lnTo>
                  <a:pt x="141859" y="141757"/>
                </a:lnTo>
                <a:lnTo>
                  <a:pt x="143611" y="141757"/>
                </a:lnTo>
                <a:lnTo>
                  <a:pt x="143611" y="2057"/>
                </a:lnTo>
                <a:lnTo>
                  <a:pt x="119189" y="2057"/>
                </a:lnTo>
                <a:lnTo>
                  <a:pt x="119189" y="243357"/>
                </a:lnTo>
                <a:lnTo>
                  <a:pt x="119189" y="268757"/>
                </a:lnTo>
                <a:lnTo>
                  <a:pt x="112788" y="268757"/>
                </a:lnTo>
                <a:lnTo>
                  <a:pt x="112788" y="344957"/>
                </a:lnTo>
                <a:lnTo>
                  <a:pt x="103492" y="357657"/>
                </a:lnTo>
                <a:lnTo>
                  <a:pt x="107556" y="344957"/>
                </a:lnTo>
                <a:lnTo>
                  <a:pt x="112788" y="344957"/>
                </a:lnTo>
                <a:lnTo>
                  <a:pt x="112788" y="268757"/>
                </a:lnTo>
                <a:lnTo>
                  <a:pt x="110464" y="268757"/>
                </a:lnTo>
                <a:lnTo>
                  <a:pt x="108724" y="256057"/>
                </a:lnTo>
                <a:lnTo>
                  <a:pt x="108724" y="243357"/>
                </a:lnTo>
                <a:lnTo>
                  <a:pt x="119189" y="243357"/>
                </a:lnTo>
                <a:lnTo>
                  <a:pt x="119189" y="2057"/>
                </a:lnTo>
                <a:lnTo>
                  <a:pt x="0" y="2057"/>
                </a:lnTo>
                <a:lnTo>
                  <a:pt x="6883" y="14757"/>
                </a:lnTo>
                <a:lnTo>
                  <a:pt x="12788" y="14757"/>
                </a:lnTo>
                <a:lnTo>
                  <a:pt x="17818" y="27457"/>
                </a:lnTo>
                <a:lnTo>
                  <a:pt x="15773" y="27457"/>
                </a:lnTo>
                <a:lnTo>
                  <a:pt x="20764" y="40157"/>
                </a:lnTo>
                <a:lnTo>
                  <a:pt x="21158" y="40157"/>
                </a:lnTo>
                <a:lnTo>
                  <a:pt x="21513" y="52857"/>
                </a:lnTo>
                <a:lnTo>
                  <a:pt x="14732" y="52857"/>
                </a:lnTo>
                <a:lnTo>
                  <a:pt x="15697" y="65557"/>
                </a:lnTo>
                <a:lnTo>
                  <a:pt x="17094" y="65557"/>
                </a:lnTo>
                <a:lnTo>
                  <a:pt x="21831" y="78257"/>
                </a:lnTo>
                <a:lnTo>
                  <a:pt x="41859" y="78257"/>
                </a:lnTo>
                <a:lnTo>
                  <a:pt x="37211" y="65557"/>
                </a:lnTo>
                <a:lnTo>
                  <a:pt x="47675" y="65557"/>
                </a:lnTo>
                <a:lnTo>
                  <a:pt x="47091" y="78257"/>
                </a:lnTo>
                <a:lnTo>
                  <a:pt x="51168" y="78257"/>
                </a:lnTo>
                <a:lnTo>
                  <a:pt x="40538" y="90919"/>
                </a:lnTo>
                <a:lnTo>
                  <a:pt x="27914" y="90919"/>
                </a:lnTo>
                <a:lnTo>
                  <a:pt x="25006" y="103657"/>
                </a:lnTo>
                <a:lnTo>
                  <a:pt x="29654" y="103657"/>
                </a:lnTo>
                <a:lnTo>
                  <a:pt x="37211" y="103657"/>
                </a:lnTo>
                <a:lnTo>
                  <a:pt x="34886" y="116357"/>
                </a:lnTo>
                <a:lnTo>
                  <a:pt x="40551" y="116357"/>
                </a:lnTo>
                <a:lnTo>
                  <a:pt x="45681" y="129057"/>
                </a:lnTo>
                <a:lnTo>
                  <a:pt x="45351" y="129057"/>
                </a:lnTo>
                <a:lnTo>
                  <a:pt x="37541" y="141757"/>
                </a:lnTo>
                <a:lnTo>
                  <a:pt x="38379" y="141757"/>
                </a:lnTo>
                <a:lnTo>
                  <a:pt x="38950" y="154444"/>
                </a:lnTo>
                <a:lnTo>
                  <a:pt x="39535" y="154444"/>
                </a:lnTo>
                <a:lnTo>
                  <a:pt x="43611" y="167157"/>
                </a:lnTo>
                <a:lnTo>
                  <a:pt x="48260" y="154444"/>
                </a:lnTo>
                <a:lnTo>
                  <a:pt x="61048" y="154444"/>
                </a:lnTo>
                <a:lnTo>
                  <a:pt x="62788" y="167157"/>
                </a:lnTo>
                <a:lnTo>
                  <a:pt x="62814" y="152539"/>
                </a:lnTo>
                <a:lnTo>
                  <a:pt x="62814" y="154444"/>
                </a:lnTo>
                <a:lnTo>
                  <a:pt x="63373" y="167157"/>
                </a:lnTo>
                <a:lnTo>
                  <a:pt x="62788" y="167157"/>
                </a:lnTo>
                <a:lnTo>
                  <a:pt x="47091" y="167157"/>
                </a:lnTo>
                <a:lnTo>
                  <a:pt x="44183" y="179844"/>
                </a:lnTo>
                <a:lnTo>
                  <a:pt x="56400" y="179844"/>
                </a:lnTo>
                <a:lnTo>
                  <a:pt x="53492" y="192557"/>
                </a:lnTo>
                <a:lnTo>
                  <a:pt x="56984" y="192557"/>
                </a:lnTo>
                <a:lnTo>
                  <a:pt x="57315" y="205257"/>
                </a:lnTo>
                <a:lnTo>
                  <a:pt x="60109" y="205257"/>
                </a:lnTo>
                <a:lnTo>
                  <a:pt x="62788" y="217957"/>
                </a:lnTo>
                <a:lnTo>
                  <a:pt x="47091" y="217957"/>
                </a:lnTo>
                <a:lnTo>
                  <a:pt x="52311" y="230657"/>
                </a:lnTo>
                <a:lnTo>
                  <a:pt x="59156" y="230657"/>
                </a:lnTo>
                <a:lnTo>
                  <a:pt x="64922" y="243357"/>
                </a:lnTo>
                <a:lnTo>
                  <a:pt x="68351" y="243357"/>
                </a:lnTo>
                <a:lnTo>
                  <a:pt x="70345" y="256057"/>
                </a:lnTo>
                <a:lnTo>
                  <a:pt x="62293" y="256057"/>
                </a:lnTo>
                <a:lnTo>
                  <a:pt x="66065" y="268757"/>
                </a:lnTo>
                <a:lnTo>
                  <a:pt x="71653" y="268757"/>
                </a:lnTo>
                <a:lnTo>
                  <a:pt x="77914" y="281457"/>
                </a:lnTo>
                <a:lnTo>
                  <a:pt x="69189" y="281457"/>
                </a:lnTo>
                <a:lnTo>
                  <a:pt x="72682" y="294157"/>
                </a:lnTo>
                <a:lnTo>
                  <a:pt x="77571" y="294157"/>
                </a:lnTo>
                <a:lnTo>
                  <a:pt x="76377" y="306857"/>
                </a:lnTo>
                <a:lnTo>
                  <a:pt x="86842" y="306857"/>
                </a:lnTo>
                <a:lnTo>
                  <a:pt x="89827" y="319557"/>
                </a:lnTo>
                <a:lnTo>
                  <a:pt x="84886" y="332257"/>
                </a:lnTo>
                <a:lnTo>
                  <a:pt x="94767" y="332257"/>
                </a:lnTo>
                <a:lnTo>
                  <a:pt x="90703" y="344957"/>
                </a:lnTo>
                <a:lnTo>
                  <a:pt x="95313" y="344957"/>
                </a:lnTo>
                <a:lnTo>
                  <a:pt x="95935" y="344957"/>
                </a:lnTo>
                <a:lnTo>
                  <a:pt x="99415" y="344957"/>
                </a:lnTo>
                <a:lnTo>
                  <a:pt x="99415" y="357657"/>
                </a:lnTo>
                <a:lnTo>
                  <a:pt x="92443" y="357657"/>
                </a:lnTo>
                <a:lnTo>
                  <a:pt x="89535" y="370357"/>
                </a:lnTo>
                <a:lnTo>
                  <a:pt x="104863" y="370357"/>
                </a:lnTo>
                <a:lnTo>
                  <a:pt x="106400" y="383057"/>
                </a:lnTo>
                <a:lnTo>
                  <a:pt x="94767" y="383057"/>
                </a:lnTo>
                <a:lnTo>
                  <a:pt x="98209" y="395757"/>
                </a:lnTo>
                <a:lnTo>
                  <a:pt x="101168" y="395757"/>
                </a:lnTo>
                <a:lnTo>
                  <a:pt x="100444" y="408457"/>
                </a:lnTo>
                <a:lnTo>
                  <a:pt x="104076" y="395757"/>
                </a:lnTo>
                <a:lnTo>
                  <a:pt x="117449" y="395757"/>
                </a:lnTo>
                <a:lnTo>
                  <a:pt x="122682" y="408457"/>
                </a:lnTo>
                <a:lnTo>
                  <a:pt x="116865" y="408457"/>
                </a:lnTo>
                <a:lnTo>
                  <a:pt x="118605" y="421157"/>
                </a:lnTo>
                <a:lnTo>
                  <a:pt x="112217" y="421157"/>
                </a:lnTo>
                <a:lnTo>
                  <a:pt x="98259" y="433857"/>
                </a:lnTo>
                <a:lnTo>
                  <a:pt x="100596" y="433857"/>
                </a:lnTo>
                <a:lnTo>
                  <a:pt x="88938" y="446557"/>
                </a:lnTo>
                <a:lnTo>
                  <a:pt x="87210" y="446557"/>
                </a:lnTo>
                <a:lnTo>
                  <a:pt x="85471" y="459257"/>
                </a:lnTo>
                <a:lnTo>
                  <a:pt x="101168" y="459257"/>
                </a:lnTo>
                <a:lnTo>
                  <a:pt x="86055" y="471957"/>
                </a:lnTo>
                <a:lnTo>
                  <a:pt x="90119" y="471957"/>
                </a:lnTo>
                <a:lnTo>
                  <a:pt x="93027" y="484657"/>
                </a:lnTo>
                <a:lnTo>
                  <a:pt x="115697" y="484657"/>
                </a:lnTo>
                <a:lnTo>
                  <a:pt x="121513" y="484657"/>
                </a:lnTo>
                <a:lnTo>
                  <a:pt x="120357" y="497357"/>
                </a:lnTo>
                <a:lnTo>
                  <a:pt x="114960" y="497357"/>
                </a:lnTo>
                <a:lnTo>
                  <a:pt x="115697" y="484657"/>
                </a:lnTo>
                <a:lnTo>
                  <a:pt x="113372" y="497357"/>
                </a:lnTo>
                <a:lnTo>
                  <a:pt x="103492" y="497357"/>
                </a:lnTo>
                <a:lnTo>
                  <a:pt x="101752" y="510057"/>
                </a:lnTo>
                <a:lnTo>
                  <a:pt x="122682" y="510057"/>
                </a:lnTo>
                <a:lnTo>
                  <a:pt x="119138" y="522719"/>
                </a:lnTo>
                <a:lnTo>
                  <a:pt x="121742" y="522719"/>
                </a:lnTo>
                <a:lnTo>
                  <a:pt x="115341" y="535457"/>
                </a:lnTo>
                <a:lnTo>
                  <a:pt x="148259" y="535457"/>
                </a:lnTo>
                <a:lnTo>
                  <a:pt x="137795" y="548157"/>
                </a:lnTo>
                <a:lnTo>
                  <a:pt x="144475" y="548157"/>
                </a:lnTo>
                <a:lnTo>
                  <a:pt x="144246" y="560857"/>
                </a:lnTo>
                <a:lnTo>
                  <a:pt x="150152" y="560857"/>
                </a:lnTo>
                <a:lnTo>
                  <a:pt x="153708" y="573557"/>
                </a:lnTo>
                <a:lnTo>
                  <a:pt x="156400" y="573557"/>
                </a:lnTo>
                <a:lnTo>
                  <a:pt x="152323" y="586257"/>
                </a:lnTo>
                <a:lnTo>
                  <a:pt x="158699" y="586257"/>
                </a:lnTo>
                <a:lnTo>
                  <a:pt x="165481" y="573557"/>
                </a:lnTo>
                <a:lnTo>
                  <a:pt x="177914" y="573557"/>
                </a:lnTo>
                <a:lnTo>
                  <a:pt x="170522" y="586257"/>
                </a:lnTo>
                <a:lnTo>
                  <a:pt x="174421" y="586257"/>
                </a:lnTo>
                <a:lnTo>
                  <a:pt x="168605" y="598957"/>
                </a:lnTo>
                <a:lnTo>
                  <a:pt x="166865" y="598957"/>
                </a:lnTo>
                <a:lnTo>
                  <a:pt x="162814" y="611606"/>
                </a:lnTo>
                <a:lnTo>
                  <a:pt x="163499" y="611606"/>
                </a:lnTo>
                <a:lnTo>
                  <a:pt x="171780" y="602932"/>
                </a:lnTo>
                <a:lnTo>
                  <a:pt x="167919" y="611606"/>
                </a:lnTo>
                <a:lnTo>
                  <a:pt x="182283" y="611606"/>
                </a:lnTo>
                <a:lnTo>
                  <a:pt x="185470" y="624357"/>
                </a:lnTo>
                <a:lnTo>
                  <a:pt x="195275" y="624357"/>
                </a:lnTo>
                <a:lnTo>
                  <a:pt x="205270" y="611606"/>
                </a:lnTo>
                <a:lnTo>
                  <a:pt x="211645" y="611606"/>
                </a:lnTo>
                <a:lnTo>
                  <a:pt x="219214" y="611606"/>
                </a:lnTo>
                <a:lnTo>
                  <a:pt x="212217" y="624357"/>
                </a:lnTo>
                <a:lnTo>
                  <a:pt x="212801" y="624357"/>
                </a:lnTo>
                <a:lnTo>
                  <a:pt x="207086" y="637057"/>
                </a:lnTo>
                <a:lnTo>
                  <a:pt x="197675" y="637057"/>
                </a:lnTo>
                <a:lnTo>
                  <a:pt x="199428" y="624357"/>
                </a:lnTo>
                <a:lnTo>
                  <a:pt x="192697" y="637057"/>
                </a:lnTo>
                <a:lnTo>
                  <a:pt x="182562" y="637057"/>
                </a:lnTo>
                <a:lnTo>
                  <a:pt x="183146" y="649757"/>
                </a:lnTo>
                <a:lnTo>
                  <a:pt x="201752" y="649757"/>
                </a:lnTo>
                <a:lnTo>
                  <a:pt x="208724" y="637057"/>
                </a:lnTo>
                <a:lnTo>
                  <a:pt x="212090" y="649757"/>
                </a:lnTo>
                <a:lnTo>
                  <a:pt x="205524" y="649757"/>
                </a:lnTo>
                <a:lnTo>
                  <a:pt x="199402" y="662457"/>
                </a:lnTo>
                <a:lnTo>
                  <a:pt x="210896" y="662457"/>
                </a:lnTo>
                <a:lnTo>
                  <a:pt x="217665" y="649757"/>
                </a:lnTo>
                <a:lnTo>
                  <a:pt x="222148" y="649757"/>
                </a:lnTo>
                <a:lnTo>
                  <a:pt x="222097" y="662457"/>
                </a:lnTo>
                <a:lnTo>
                  <a:pt x="223977" y="662457"/>
                </a:lnTo>
                <a:lnTo>
                  <a:pt x="220827" y="670801"/>
                </a:lnTo>
                <a:lnTo>
                  <a:pt x="218859" y="673328"/>
                </a:lnTo>
                <a:lnTo>
                  <a:pt x="219189" y="675157"/>
                </a:lnTo>
                <a:lnTo>
                  <a:pt x="222821" y="675157"/>
                </a:lnTo>
                <a:lnTo>
                  <a:pt x="222910" y="675322"/>
                </a:lnTo>
                <a:lnTo>
                  <a:pt x="229425" y="687832"/>
                </a:lnTo>
                <a:lnTo>
                  <a:pt x="234315" y="687832"/>
                </a:lnTo>
                <a:lnTo>
                  <a:pt x="234251" y="688225"/>
                </a:lnTo>
                <a:lnTo>
                  <a:pt x="232562" y="700557"/>
                </a:lnTo>
                <a:lnTo>
                  <a:pt x="239064" y="700557"/>
                </a:lnTo>
                <a:lnTo>
                  <a:pt x="242658" y="713257"/>
                </a:lnTo>
                <a:lnTo>
                  <a:pt x="244424" y="713257"/>
                </a:lnTo>
                <a:lnTo>
                  <a:pt x="244500" y="714336"/>
                </a:lnTo>
                <a:lnTo>
                  <a:pt x="245351" y="725957"/>
                </a:lnTo>
                <a:lnTo>
                  <a:pt x="278130" y="725957"/>
                </a:lnTo>
                <a:lnTo>
                  <a:pt x="278498" y="738657"/>
                </a:lnTo>
                <a:lnTo>
                  <a:pt x="289547" y="738657"/>
                </a:lnTo>
                <a:lnTo>
                  <a:pt x="291871" y="751357"/>
                </a:lnTo>
                <a:lnTo>
                  <a:pt x="297688" y="751357"/>
                </a:lnTo>
                <a:lnTo>
                  <a:pt x="305828" y="764057"/>
                </a:lnTo>
                <a:lnTo>
                  <a:pt x="308724" y="764057"/>
                </a:lnTo>
                <a:lnTo>
                  <a:pt x="306400" y="776757"/>
                </a:lnTo>
                <a:lnTo>
                  <a:pt x="324561" y="776757"/>
                </a:lnTo>
                <a:lnTo>
                  <a:pt x="322897" y="789457"/>
                </a:lnTo>
                <a:lnTo>
                  <a:pt x="321995" y="789457"/>
                </a:lnTo>
                <a:lnTo>
                  <a:pt x="322681" y="802157"/>
                </a:lnTo>
                <a:lnTo>
                  <a:pt x="323850" y="802157"/>
                </a:lnTo>
                <a:lnTo>
                  <a:pt x="334314" y="789457"/>
                </a:lnTo>
                <a:lnTo>
                  <a:pt x="338378" y="789457"/>
                </a:lnTo>
                <a:lnTo>
                  <a:pt x="331406" y="802157"/>
                </a:lnTo>
                <a:lnTo>
                  <a:pt x="342455" y="789457"/>
                </a:lnTo>
                <a:lnTo>
                  <a:pt x="336054" y="802157"/>
                </a:lnTo>
                <a:lnTo>
                  <a:pt x="341287" y="802157"/>
                </a:lnTo>
                <a:lnTo>
                  <a:pt x="343611" y="789457"/>
                </a:lnTo>
                <a:lnTo>
                  <a:pt x="350596" y="789457"/>
                </a:lnTo>
                <a:lnTo>
                  <a:pt x="344779" y="814857"/>
                </a:lnTo>
                <a:lnTo>
                  <a:pt x="353644" y="814857"/>
                </a:lnTo>
                <a:lnTo>
                  <a:pt x="352513" y="827557"/>
                </a:lnTo>
                <a:lnTo>
                  <a:pt x="356400" y="827557"/>
                </a:lnTo>
                <a:lnTo>
                  <a:pt x="356984" y="814857"/>
                </a:lnTo>
                <a:lnTo>
                  <a:pt x="362216" y="814857"/>
                </a:lnTo>
                <a:lnTo>
                  <a:pt x="360476" y="827557"/>
                </a:lnTo>
                <a:lnTo>
                  <a:pt x="371525" y="827557"/>
                </a:lnTo>
                <a:lnTo>
                  <a:pt x="366293" y="840257"/>
                </a:lnTo>
                <a:lnTo>
                  <a:pt x="390702" y="840257"/>
                </a:lnTo>
                <a:lnTo>
                  <a:pt x="398272" y="827557"/>
                </a:lnTo>
                <a:lnTo>
                  <a:pt x="399948" y="827557"/>
                </a:lnTo>
                <a:lnTo>
                  <a:pt x="405828" y="827557"/>
                </a:lnTo>
                <a:lnTo>
                  <a:pt x="398843" y="840257"/>
                </a:lnTo>
                <a:lnTo>
                  <a:pt x="401167" y="840257"/>
                </a:lnTo>
                <a:lnTo>
                  <a:pt x="399427" y="852957"/>
                </a:lnTo>
                <a:lnTo>
                  <a:pt x="418033" y="852957"/>
                </a:lnTo>
                <a:lnTo>
                  <a:pt x="424929" y="865505"/>
                </a:lnTo>
                <a:lnTo>
                  <a:pt x="425069" y="865505"/>
                </a:lnTo>
                <a:lnTo>
                  <a:pt x="429666" y="852957"/>
                </a:lnTo>
                <a:lnTo>
                  <a:pt x="440131" y="852957"/>
                </a:lnTo>
                <a:lnTo>
                  <a:pt x="443001" y="865505"/>
                </a:lnTo>
                <a:lnTo>
                  <a:pt x="455498" y="865505"/>
                </a:lnTo>
                <a:lnTo>
                  <a:pt x="455396" y="864666"/>
                </a:lnTo>
                <a:lnTo>
                  <a:pt x="454088" y="852957"/>
                </a:lnTo>
                <a:lnTo>
                  <a:pt x="458152" y="852957"/>
                </a:lnTo>
                <a:lnTo>
                  <a:pt x="455536" y="865505"/>
                </a:lnTo>
                <a:lnTo>
                  <a:pt x="478497" y="865505"/>
                </a:lnTo>
                <a:lnTo>
                  <a:pt x="478459" y="864666"/>
                </a:lnTo>
                <a:lnTo>
                  <a:pt x="477913" y="852957"/>
                </a:lnTo>
                <a:lnTo>
                  <a:pt x="481990" y="852957"/>
                </a:lnTo>
                <a:lnTo>
                  <a:pt x="482028" y="865505"/>
                </a:lnTo>
                <a:lnTo>
                  <a:pt x="493039" y="865505"/>
                </a:lnTo>
                <a:lnTo>
                  <a:pt x="496519" y="878357"/>
                </a:lnTo>
                <a:lnTo>
                  <a:pt x="500049" y="878357"/>
                </a:lnTo>
                <a:lnTo>
                  <a:pt x="503796" y="891057"/>
                </a:lnTo>
                <a:lnTo>
                  <a:pt x="507974" y="891057"/>
                </a:lnTo>
                <a:lnTo>
                  <a:pt x="512800" y="878357"/>
                </a:lnTo>
                <a:lnTo>
                  <a:pt x="512229" y="891057"/>
                </a:lnTo>
                <a:lnTo>
                  <a:pt x="516293" y="878357"/>
                </a:lnTo>
                <a:lnTo>
                  <a:pt x="519785" y="878357"/>
                </a:lnTo>
                <a:lnTo>
                  <a:pt x="522109" y="891057"/>
                </a:lnTo>
                <a:lnTo>
                  <a:pt x="529082" y="878357"/>
                </a:lnTo>
                <a:lnTo>
                  <a:pt x="532574" y="878357"/>
                </a:lnTo>
                <a:lnTo>
                  <a:pt x="536638" y="891057"/>
                </a:lnTo>
                <a:lnTo>
                  <a:pt x="549427" y="891057"/>
                </a:lnTo>
                <a:lnTo>
                  <a:pt x="551180" y="903757"/>
                </a:lnTo>
                <a:lnTo>
                  <a:pt x="560476" y="903757"/>
                </a:lnTo>
                <a:lnTo>
                  <a:pt x="563384" y="891057"/>
                </a:lnTo>
                <a:lnTo>
                  <a:pt x="562229" y="899515"/>
                </a:lnTo>
                <a:lnTo>
                  <a:pt x="564553" y="891057"/>
                </a:lnTo>
                <a:lnTo>
                  <a:pt x="570941" y="891057"/>
                </a:lnTo>
                <a:lnTo>
                  <a:pt x="570369" y="903757"/>
                </a:lnTo>
                <a:lnTo>
                  <a:pt x="568617" y="903757"/>
                </a:lnTo>
                <a:lnTo>
                  <a:pt x="566293" y="916457"/>
                </a:lnTo>
                <a:lnTo>
                  <a:pt x="564553" y="916457"/>
                </a:lnTo>
                <a:lnTo>
                  <a:pt x="565137" y="929157"/>
                </a:lnTo>
                <a:lnTo>
                  <a:pt x="570966" y="929157"/>
                </a:lnTo>
                <a:lnTo>
                  <a:pt x="580834" y="916457"/>
                </a:lnTo>
                <a:lnTo>
                  <a:pt x="588518" y="916457"/>
                </a:lnTo>
                <a:lnTo>
                  <a:pt x="587806" y="929157"/>
                </a:lnTo>
                <a:lnTo>
                  <a:pt x="586638" y="929157"/>
                </a:lnTo>
                <a:lnTo>
                  <a:pt x="593623" y="941857"/>
                </a:lnTo>
                <a:lnTo>
                  <a:pt x="597687" y="941857"/>
                </a:lnTo>
                <a:lnTo>
                  <a:pt x="601179" y="954557"/>
                </a:lnTo>
                <a:lnTo>
                  <a:pt x="604088" y="954557"/>
                </a:lnTo>
                <a:lnTo>
                  <a:pt x="602640" y="967257"/>
                </a:lnTo>
                <a:lnTo>
                  <a:pt x="608736" y="967257"/>
                </a:lnTo>
                <a:lnTo>
                  <a:pt x="609841" y="979957"/>
                </a:lnTo>
                <a:lnTo>
                  <a:pt x="617461" y="979957"/>
                </a:lnTo>
                <a:lnTo>
                  <a:pt x="618045" y="992657"/>
                </a:lnTo>
                <a:lnTo>
                  <a:pt x="624433" y="979957"/>
                </a:lnTo>
                <a:lnTo>
                  <a:pt x="623849" y="992657"/>
                </a:lnTo>
                <a:lnTo>
                  <a:pt x="634314" y="979957"/>
                </a:lnTo>
                <a:lnTo>
                  <a:pt x="631990" y="992657"/>
                </a:lnTo>
                <a:lnTo>
                  <a:pt x="640295" y="992657"/>
                </a:lnTo>
                <a:lnTo>
                  <a:pt x="640283" y="1005332"/>
                </a:lnTo>
                <a:lnTo>
                  <a:pt x="642454" y="1005332"/>
                </a:lnTo>
                <a:lnTo>
                  <a:pt x="645363" y="1018057"/>
                </a:lnTo>
                <a:lnTo>
                  <a:pt x="650011" y="1018057"/>
                </a:lnTo>
                <a:lnTo>
                  <a:pt x="655815" y="1005370"/>
                </a:lnTo>
                <a:lnTo>
                  <a:pt x="655764" y="1006055"/>
                </a:lnTo>
                <a:lnTo>
                  <a:pt x="654519" y="1018057"/>
                </a:lnTo>
                <a:lnTo>
                  <a:pt x="665403" y="1018057"/>
                </a:lnTo>
                <a:lnTo>
                  <a:pt x="660488" y="1030757"/>
                </a:lnTo>
                <a:lnTo>
                  <a:pt x="688771" y="1030757"/>
                </a:lnTo>
                <a:lnTo>
                  <a:pt x="696531" y="1043457"/>
                </a:lnTo>
                <a:lnTo>
                  <a:pt x="699960" y="1043457"/>
                </a:lnTo>
                <a:lnTo>
                  <a:pt x="704672" y="1056157"/>
                </a:lnTo>
                <a:lnTo>
                  <a:pt x="703046" y="1056157"/>
                </a:lnTo>
                <a:lnTo>
                  <a:pt x="708228" y="1068857"/>
                </a:lnTo>
                <a:lnTo>
                  <a:pt x="726401" y="1068857"/>
                </a:lnTo>
                <a:lnTo>
                  <a:pt x="733590" y="1056157"/>
                </a:lnTo>
                <a:lnTo>
                  <a:pt x="738619" y="1056157"/>
                </a:lnTo>
                <a:lnTo>
                  <a:pt x="738022" y="1068857"/>
                </a:lnTo>
                <a:lnTo>
                  <a:pt x="733742" y="1068857"/>
                </a:lnTo>
                <a:lnTo>
                  <a:pt x="728510" y="1081557"/>
                </a:lnTo>
                <a:lnTo>
                  <a:pt x="736066" y="1081557"/>
                </a:lnTo>
                <a:lnTo>
                  <a:pt x="739559" y="1068857"/>
                </a:lnTo>
                <a:lnTo>
                  <a:pt x="743623" y="1068857"/>
                </a:lnTo>
                <a:lnTo>
                  <a:pt x="741299" y="1081557"/>
                </a:lnTo>
                <a:lnTo>
                  <a:pt x="743038" y="1081557"/>
                </a:lnTo>
                <a:lnTo>
                  <a:pt x="749439" y="1068857"/>
                </a:lnTo>
                <a:lnTo>
                  <a:pt x="751179" y="1081557"/>
                </a:lnTo>
                <a:lnTo>
                  <a:pt x="771537" y="1081557"/>
                </a:lnTo>
                <a:lnTo>
                  <a:pt x="766330" y="1094257"/>
                </a:lnTo>
                <a:lnTo>
                  <a:pt x="765644" y="1094257"/>
                </a:lnTo>
                <a:lnTo>
                  <a:pt x="762812" y="1106957"/>
                </a:lnTo>
                <a:lnTo>
                  <a:pt x="769200" y="1106957"/>
                </a:lnTo>
                <a:lnTo>
                  <a:pt x="771537" y="1094257"/>
                </a:lnTo>
                <a:lnTo>
                  <a:pt x="783742" y="1094257"/>
                </a:lnTo>
                <a:lnTo>
                  <a:pt x="777925" y="1106957"/>
                </a:lnTo>
                <a:lnTo>
                  <a:pt x="785482" y="1106957"/>
                </a:lnTo>
                <a:lnTo>
                  <a:pt x="784910" y="1094257"/>
                </a:lnTo>
                <a:lnTo>
                  <a:pt x="792467" y="1094257"/>
                </a:lnTo>
                <a:lnTo>
                  <a:pt x="794791" y="1081557"/>
                </a:lnTo>
                <a:lnTo>
                  <a:pt x="799439" y="1094257"/>
                </a:lnTo>
                <a:lnTo>
                  <a:pt x="805256" y="1094257"/>
                </a:lnTo>
                <a:lnTo>
                  <a:pt x="803516" y="1106957"/>
                </a:lnTo>
                <a:lnTo>
                  <a:pt x="812812" y="1106957"/>
                </a:lnTo>
                <a:lnTo>
                  <a:pt x="816597" y="1106957"/>
                </a:lnTo>
                <a:lnTo>
                  <a:pt x="814260" y="1119657"/>
                </a:lnTo>
                <a:lnTo>
                  <a:pt x="817460" y="1119657"/>
                </a:lnTo>
                <a:lnTo>
                  <a:pt x="818045" y="1106957"/>
                </a:lnTo>
                <a:lnTo>
                  <a:pt x="1341894" y="1106957"/>
                </a:lnTo>
                <a:lnTo>
                  <a:pt x="1340739" y="1094257"/>
                </a:lnTo>
                <a:lnTo>
                  <a:pt x="1343063" y="1106957"/>
                </a:lnTo>
                <a:lnTo>
                  <a:pt x="1412824" y="1106957"/>
                </a:lnTo>
                <a:lnTo>
                  <a:pt x="1410500" y="1094257"/>
                </a:lnTo>
                <a:lnTo>
                  <a:pt x="1419225" y="1094257"/>
                </a:lnTo>
                <a:lnTo>
                  <a:pt x="1419809" y="1081557"/>
                </a:lnTo>
                <a:lnTo>
                  <a:pt x="1424457" y="1081557"/>
                </a:lnTo>
                <a:lnTo>
                  <a:pt x="1427365" y="1094257"/>
                </a:lnTo>
                <a:lnTo>
                  <a:pt x="1422133" y="1094257"/>
                </a:lnTo>
                <a:lnTo>
                  <a:pt x="1418056" y="1106957"/>
                </a:lnTo>
                <a:lnTo>
                  <a:pt x="1802955" y="1106957"/>
                </a:lnTo>
                <a:lnTo>
                  <a:pt x="1816328" y="1106957"/>
                </a:lnTo>
                <a:lnTo>
                  <a:pt x="1816379" y="1094257"/>
                </a:lnTo>
                <a:lnTo>
                  <a:pt x="1845398" y="1094257"/>
                </a:lnTo>
                <a:lnTo>
                  <a:pt x="1840166" y="1081557"/>
                </a:lnTo>
                <a:lnTo>
                  <a:pt x="1848307" y="1094257"/>
                </a:lnTo>
                <a:lnTo>
                  <a:pt x="1849462" y="1081557"/>
                </a:lnTo>
                <a:lnTo>
                  <a:pt x="1851799" y="1081557"/>
                </a:lnTo>
                <a:lnTo>
                  <a:pt x="1852371" y="1068857"/>
                </a:lnTo>
                <a:lnTo>
                  <a:pt x="1861096" y="1081557"/>
                </a:lnTo>
                <a:lnTo>
                  <a:pt x="1864791" y="1068857"/>
                </a:lnTo>
                <a:lnTo>
                  <a:pt x="1868868" y="1068857"/>
                </a:lnTo>
                <a:lnTo>
                  <a:pt x="1873275" y="1056157"/>
                </a:lnTo>
                <a:lnTo>
                  <a:pt x="1880425" y="1056157"/>
                </a:lnTo>
                <a:lnTo>
                  <a:pt x="1878101" y="1068857"/>
                </a:lnTo>
                <a:lnTo>
                  <a:pt x="1881428" y="1068857"/>
                </a:lnTo>
                <a:lnTo>
                  <a:pt x="1882749" y="1056157"/>
                </a:lnTo>
                <a:lnTo>
                  <a:pt x="1885175" y="1043457"/>
                </a:lnTo>
                <a:lnTo>
                  <a:pt x="1894243" y="1043457"/>
                </a:lnTo>
                <a:lnTo>
                  <a:pt x="1893658" y="1056157"/>
                </a:lnTo>
                <a:lnTo>
                  <a:pt x="1894243" y="1056157"/>
                </a:lnTo>
                <a:lnTo>
                  <a:pt x="1898535" y="1043457"/>
                </a:lnTo>
                <a:lnTo>
                  <a:pt x="1909521" y="1043457"/>
                </a:lnTo>
                <a:lnTo>
                  <a:pt x="1912835" y="1030757"/>
                </a:lnTo>
                <a:lnTo>
                  <a:pt x="1909089" y="1030757"/>
                </a:lnTo>
                <a:lnTo>
                  <a:pt x="1907806" y="1018057"/>
                </a:lnTo>
                <a:lnTo>
                  <a:pt x="1906524" y="1018057"/>
                </a:lnTo>
                <a:lnTo>
                  <a:pt x="1905622" y="1010843"/>
                </a:lnTo>
                <a:lnTo>
                  <a:pt x="1909114" y="1018057"/>
                </a:lnTo>
                <a:lnTo>
                  <a:pt x="1917915" y="1018057"/>
                </a:lnTo>
                <a:lnTo>
                  <a:pt x="1923910" y="1028725"/>
                </a:lnTo>
                <a:lnTo>
                  <a:pt x="1920976" y="1018057"/>
                </a:lnTo>
                <a:lnTo>
                  <a:pt x="1925637" y="1018057"/>
                </a:lnTo>
                <a:lnTo>
                  <a:pt x="1927377" y="1030757"/>
                </a:lnTo>
                <a:lnTo>
                  <a:pt x="1930285" y="1018057"/>
                </a:lnTo>
                <a:lnTo>
                  <a:pt x="1927961" y="1005332"/>
                </a:lnTo>
                <a:lnTo>
                  <a:pt x="1938388" y="1005332"/>
                </a:lnTo>
                <a:lnTo>
                  <a:pt x="1939150" y="992657"/>
                </a:lnTo>
                <a:lnTo>
                  <a:pt x="1955965" y="992657"/>
                </a:lnTo>
                <a:lnTo>
                  <a:pt x="1960524" y="1005332"/>
                </a:lnTo>
                <a:lnTo>
                  <a:pt x="1961680" y="992657"/>
                </a:lnTo>
                <a:lnTo>
                  <a:pt x="1959356" y="992657"/>
                </a:lnTo>
                <a:lnTo>
                  <a:pt x="1955863" y="979957"/>
                </a:lnTo>
                <a:lnTo>
                  <a:pt x="1961095" y="979957"/>
                </a:lnTo>
                <a:lnTo>
                  <a:pt x="1959940" y="967257"/>
                </a:lnTo>
                <a:lnTo>
                  <a:pt x="1966912" y="967257"/>
                </a:lnTo>
                <a:lnTo>
                  <a:pt x="1964588" y="954557"/>
                </a:lnTo>
                <a:lnTo>
                  <a:pt x="1969236" y="954557"/>
                </a:lnTo>
                <a:lnTo>
                  <a:pt x="1972729" y="967257"/>
                </a:lnTo>
                <a:lnTo>
                  <a:pt x="1977961" y="967257"/>
                </a:lnTo>
                <a:lnTo>
                  <a:pt x="1980285" y="979957"/>
                </a:lnTo>
                <a:lnTo>
                  <a:pt x="1978901" y="967257"/>
                </a:lnTo>
                <a:lnTo>
                  <a:pt x="1982000" y="967257"/>
                </a:lnTo>
                <a:lnTo>
                  <a:pt x="1980285" y="954557"/>
                </a:lnTo>
                <a:lnTo>
                  <a:pt x="1981454" y="954557"/>
                </a:lnTo>
                <a:lnTo>
                  <a:pt x="1986102" y="967257"/>
                </a:lnTo>
                <a:lnTo>
                  <a:pt x="1987257" y="967257"/>
                </a:lnTo>
                <a:lnTo>
                  <a:pt x="1982609" y="954557"/>
                </a:lnTo>
                <a:lnTo>
                  <a:pt x="1987257" y="954557"/>
                </a:lnTo>
                <a:lnTo>
                  <a:pt x="1990166" y="967257"/>
                </a:lnTo>
                <a:lnTo>
                  <a:pt x="1990864" y="954557"/>
                </a:lnTo>
                <a:lnTo>
                  <a:pt x="1996567" y="954557"/>
                </a:lnTo>
                <a:lnTo>
                  <a:pt x="1995398" y="941857"/>
                </a:lnTo>
                <a:lnTo>
                  <a:pt x="2007743" y="941857"/>
                </a:lnTo>
                <a:lnTo>
                  <a:pt x="2007463" y="954557"/>
                </a:lnTo>
                <a:lnTo>
                  <a:pt x="2013750" y="954557"/>
                </a:lnTo>
                <a:lnTo>
                  <a:pt x="2015820" y="941857"/>
                </a:lnTo>
                <a:lnTo>
                  <a:pt x="2018449" y="929157"/>
                </a:lnTo>
                <a:lnTo>
                  <a:pt x="2040750" y="929157"/>
                </a:lnTo>
                <a:lnTo>
                  <a:pt x="2040750" y="916457"/>
                </a:lnTo>
                <a:lnTo>
                  <a:pt x="2042210" y="916457"/>
                </a:lnTo>
                <a:lnTo>
                  <a:pt x="2043658" y="903757"/>
                </a:lnTo>
                <a:lnTo>
                  <a:pt x="2045982" y="916457"/>
                </a:lnTo>
                <a:lnTo>
                  <a:pt x="2054707" y="916457"/>
                </a:lnTo>
                <a:lnTo>
                  <a:pt x="2059355" y="903757"/>
                </a:lnTo>
                <a:lnTo>
                  <a:pt x="2066683" y="903757"/>
                </a:lnTo>
                <a:lnTo>
                  <a:pt x="2070188" y="891057"/>
                </a:lnTo>
                <a:lnTo>
                  <a:pt x="2071547" y="891057"/>
                </a:lnTo>
                <a:lnTo>
                  <a:pt x="2072919" y="878357"/>
                </a:lnTo>
                <a:lnTo>
                  <a:pt x="2082609" y="878357"/>
                </a:lnTo>
                <a:lnTo>
                  <a:pt x="2084362" y="891057"/>
                </a:lnTo>
                <a:lnTo>
                  <a:pt x="2085517" y="891057"/>
                </a:lnTo>
                <a:lnTo>
                  <a:pt x="2089010" y="878357"/>
                </a:lnTo>
                <a:lnTo>
                  <a:pt x="2082584" y="865505"/>
                </a:lnTo>
                <a:lnTo>
                  <a:pt x="2084933" y="878357"/>
                </a:lnTo>
                <a:lnTo>
                  <a:pt x="2078469" y="865505"/>
                </a:lnTo>
                <a:lnTo>
                  <a:pt x="2082584" y="865505"/>
                </a:lnTo>
                <a:lnTo>
                  <a:pt x="2086051" y="865505"/>
                </a:lnTo>
                <a:lnTo>
                  <a:pt x="2090750" y="878357"/>
                </a:lnTo>
                <a:lnTo>
                  <a:pt x="2088984" y="865505"/>
                </a:lnTo>
                <a:lnTo>
                  <a:pt x="2086648" y="865505"/>
                </a:lnTo>
                <a:lnTo>
                  <a:pt x="2083066" y="852957"/>
                </a:lnTo>
                <a:lnTo>
                  <a:pt x="2090750" y="852957"/>
                </a:lnTo>
                <a:lnTo>
                  <a:pt x="2095576" y="864666"/>
                </a:lnTo>
                <a:lnTo>
                  <a:pt x="2095982" y="865505"/>
                </a:lnTo>
                <a:lnTo>
                  <a:pt x="2095931" y="852957"/>
                </a:lnTo>
                <a:lnTo>
                  <a:pt x="2097735" y="852957"/>
                </a:lnTo>
                <a:lnTo>
                  <a:pt x="2107387" y="864666"/>
                </a:lnTo>
                <a:lnTo>
                  <a:pt x="2108174" y="865505"/>
                </a:lnTo>
                <a:lnTo>
                  <a:pt x="2108060" y="864666"/>
                </a:lnTo>
                <a:lnTo>
                  <a:pt x="2106447" y="852957"/>
                </a:lnTo>
                <a:lnTo>
                  <a:pt x="2108314" y="852957"/>
                </a:lnTo>
                <a:lnTo>
                  <a:pt x="2109432" y="840257"/>
                </a:lnTo>
                <a:lnTo>
                  <a:pt x="2116912" y="840257"/>
                </a:lnTo>
                <a:lnTo>
                  <a:pt x="2119350" y="852957"/>
                </a:lnTo>
                <a:lnTo>
                  <a:pt x="2136698" y="852957"/>
                </a:lnTo>
                <a:lnTo>
                  <a:pt x="2134946" y="840257"/>
                </a:lnTo>
                <a:lnTo>
                  <a:pt x="2137270" y="840257"/>
                </a:lnTo>
                <a:lnTo>
                  <a:pt x="2149005" y="840257"/>
                </a:lnTo>
                <a:lnTo>
                  <a:pt x="2149475" y="827557"/>
                </a:lnTo>
                <a:lnTo>
                  <a:pt x="2148471" y="814857"/>
                </a:lnTo>
                <a:lnTo>
                  <a:pt x="2146211" y="814857"/>
                </a:lnTo>
                <a:lnTo>
                  <a:pt x="2143836" y="802157"/>
                </a:lnTo>
                <a:lnTo>
                  <a:pt x="2142502" y="802157"/>
                </a:lnTo>
                <a:lnTo>
                  <a:pt x="2143658" y="789457"/>
                </a:lnTo>
                <a:lnTo>
                  <a:pt x="2148319" y="802157"/>
                </a:lnTo>
                <a:lnTo>
                  <a:pt x="2150643" y="802157"/>
                </a:lnTo>
                <a:lnTo>
                  <a:pt x="2148319" y="789457"/>
                </a:lnTo>
                <a:lnTo>
                  <a:pt x="2151215" y="789457"/>
                </a:lnTo>
                <a:lnTo>
                  <a:pt x="2169007" y="776757"/>
                </a:lnTo>
                <a:lnTo>
                  <a:pt x="2180869" y="764057"/>
                </a:lnTo>
                <a:lnTo>
                  <a:pt x="2189188" y="776757"/>
                </a:lnTo>
                <a:lnTo>
                  <a:pt x="2197658" y="776757"/>
                </a:lnTo>
                <a:lnTo>
                  <a:pt x="2206460" y="789457"/>
                </a:lnTo>
                <a:lnTo>
                  <a:pt x="2215756" y="789457"/>
                </a:lnTo>
                <a:lnTo>
                  <a:pt x="2211692" y="776757"/>
                </a:lnTo>
                <a:lnTo>
                  <a:pt x="2218664" y="789457"/>
                </a:lnTo>
                <a:lnTo>
                  <a:pt x="2219248" y="789457"/>
                </a:lnTo>
                <a:lnTo>
                  <a:pt x="2216924" y="776757"/>
                </a:lnTo>
                <a:lnTo>
                  <a:pt x="2216340" y="764057"/>
                </a:lnTo>
                <a:lnTo>
                  <a:pt x="2223897" y="764057"/>
                </a:lnTo>
                <a:lnTo>
                  <a:pt x="2227961" y="776757"/>
                </a:lnTo>
                <a:lnTo>
                  <a:pt x="2225065" y="764057"/>
                </a:lnTo>
                <a:lnTo>
                  <a:pt x="2228545" y="764057"/>
                </a:lnTo>
                <a:lnTo>
                  <a:pt x="2241918" y="764057"/>
                </a:lnTo>
                <a:lnTo>
                  <a:pt x="2237854" y="751357"/>
                </a:lnTo>
                <a:lnTo>
                  <a:pt x="2252916" y="751357"/>
                </a:lnTo>
                <a:lnTo>
                  <a:pt x="2261108" y="764057"/>
                </a:lnTo>
                <a:lnTo>
                  <a:pt x="2256752" y="751357"/>
                </a:lnTo>
                <a:lnTo>
                  <a:pt x="2257691" y="738657"/>
                </a:lnTo>
                <a:lnTo>
                  <a:pt x="2260041" y="738657"/>
                </a:lnTo>
                <a:lnTo>
                  <a:pt x="2259939" y="725957"/>
                </a:lnTo>
                <a:lnTo>
                  <a:pt x="2260523" y="725957"/>
                </a:lnTo>
                <a:lnTo>
                  <a:pt x="2262276" y="738657"/>
                </a:lnTo>
                <a:lnTo>
                  <a:pt x="2273312" y="738657"/>
                </a:lnTo>
                <a:lnTo>
                  <a:pt x="2267280" y="725957"/>
                </a:lnTo>
                <a:lnTo>
                  <a:pt x="2274646" y="725957"/>
                </a:lnTo>
                <a:lnTo>
                  <a:pt x="2280869" y="738657"/>
                </a:lnTo>
                <a:lnTo>
                  <a:pt x="2276424" y="725957"/>
                </a:lnTo>
                <a:lnTo>
                  <a:pt x="2277097" y="725957"/>
                </a:lnTo>
                <a:lnTo>
                  <a:pt x="2278126" y="713257"/>
                </a:lnTo>
                <a:lnTo>
                  <a:pt x="2286114" y="713257"/>
                </a:lnTo>
                <a:lnTo>
                  <a:pt x="2286228" y="713689"/>
                </a:lnTo>
                <a:lnTo>
                  <a:pt x="2289594" y="725957"/>
                </a:lnTo>
                <a:lnTo>
                  <a:pt x="2289213" y="713689"/>
                </a:lnTo>
                <a:lnTo>
                  <a:pt x="2289010" y="713257"/>
                </a:lnTo>
                <a:lnTo>
                  <a:pt x="2298306" y="713257"/>
                </a:lnTo>
                <a:lnTo>
                  <a:pt x="2290762" y="700557"/>
                </a:lnTo>
                <a:lnTo>
                  <a:pt x="2296350" y="700557"/>
                </a:lnTo>
                <a:lnTo>
                  <a:pt x="2298331" y="688225"/>
                </a:lnTo>
                <a:lnTo>
                  <a:pt x="2298357" y="687438"/>
                </a:lnTo>
                <a:lnTo>
                  <a:pt x="2294826" y="675157"/>
                </a:lnTo>
                <a:lnTo>
                  <a:pt x="2292502" y="675157"/>
                </a:lnTo>
                <a:lnTo>
                  <a:pt x="2290762" y="662457"/>
                </a:lnTo>
                <a:lnTo>
                  <a:pt x="2290762" y="675157"/>
                </a:lnTo>
                <a:lnTo>
                  <a:pt x="2285530" y="675157"/>
                </a:lnTo>
                <a:lnTo>
                  <a:pt x="2286685" y="662457"/>
                </a:lnTo>
                <a:lnTo>
                  <a:pt x="2287854" y="662457"/>
                </a:lnTo>
                <a:lnTo>
                  <a:pt x="2290762" y="675157"/>
                </a:lnTo>
                <a:lnTo>
                  <a:pt x="2290762" y="662457"/>
                </a:lnTo>
                <a:lnTo>
                  <a:pt x="2295715" y="675157"/>
                </a:lnTo>
                <a:lnTo>
                  <a:pt x="2299474" y="675157"/>
                </a:lnTo>
                <a:lnTo>
                  <a:pt x="2294242" y="662457"/>
                </a:lnTo>
                <a:lnTo>
                  <a:pt x="2303729" y="662457"/>
                </a:lnTo>
                <a:lnTo>
                  <a:pt x="2303767" y="675157"/>
                </a:lnTo>
                <a:lnTo>
                  <a:pt x="2309749" y="675157"/>
                </a:lnTo>
                <a:lnTo>
                  <a:pt x="2309799" y="687832"/>
                </a:lnTo>
                <a:lnTo>
                  <a:pt x="2325636" y="687832"/>
                </a:lnTo>
                <a:lnTo>
                  <a:pt x="2325535" y="687654"/>
                </a:lnTo>
                <a:lnTo>
                  <a:pt x="2325420" y="687438"/>
                </a:lnTo>
                <a:lnTo>
                  <a:pt x="2318664" y="675157"/>
                </a:lnTo>
                <a:lnTo>
                  <a:pt x="2325649" y="675157"/>
                </a:lnTo>
                <a:lnTo>
                  <a:pt x="2320988" y="662457"/>
                </a:lnTo>
                <a:lnTo>
                  <a:pt x="2334361" y="662457"/>
                </a:lnTo>
                <a:lnTo>
                  <a:pt x="2329586" y="649757"/>
                </a:lnTo>
                <a:lnTo>
                  <a:pt x="2331047" y="649757"/>
                </a:lnTo>
                <a:lnTo>
                  <a:pt x="2334945" y="637057"/>
                </a:lnTo>
                <a:lnTo>
                  <a:pt x="2338438" y="649757"/>
                </a:lnTo>
                <a:lnTo>
                  <a:pt x="2339886" y="649757"/>
                </a:lnTo>
                <a:lnTo>
                  <a:pt x="2336901" y="637057"/>
                </a:lnTo>
                <a:lnTo>
                  <a:pt x="2345994" y="649757"/>
                </a:lnTo>
                <a:lnTo>
                  <a:pt x="2347442" y="637057"/>
                </a:lnTo>
                <a:lnTo>
                  <a:pt x="2348611" y="624357"/>
                </a:lnTo>
                <a:lnTo>
                  <a:pt x="2359952" y="624357"/>
                </a:lnTo>
                <a:lnTo>
                  <a:pt x="2364028" y="611606"/>
                </a:lnTo>
                <a:lnTo>
                  <a:pt x="2386088" y="611606"/>
                </a:lnTo>
                <a:lnTo>
                  <a:pt x="2379713" y="598957"/>
                </a:lnTo>
                <a:lnTo>
                  <a:pt x="2380297" y="598957"/>
                </a:lnTo>
                <a:lnTo>
                  <a:pt x="2380246" y="598678"/>
                </a:lnTo>
                <a:lnTo>
                  <a:pt x="2377973" y="586257"/>
                </a:lnTo>
                <a:lnTo>
                  <a:pt x="2384806" y="586257"/>
                </a:lnTo>
                <a:lnTo>
                  <a:pt x="2388158" y="573557"/>
                </a:lnTo>
                <a:lnTo>
                  <a:pt x="2398598" y="573557"/>
                </a:lnTo>
                <a:lnTo>
                  <a:pt x="2394547" y="560857"/>
                </a:lnTo>
                <a:lnTo>
                  <a:pt x="2395994" y="560857"/>
                </a:lnTo>
                <a:lnTo>
                  <a:pt x="2402675" y="548157"/>
                </a:lnTo>
                <a:lnTo>
                  <a:pt x="2407983" y="548157"/>
                </a:lnTo>
                <a:lnTo>
                  <a:pt x="2414714" y="535457"/>
                </a:lnTo>
                <a:lnTo>
                  <a:pt x="2422461" y="535457"/>
                </a:lnTo>
                <a:lnTo>
                  <a:pt x="2425433" y="522719"/>
                </a:lnTo>
                <a:lnTo>
                  <a:pt x="2427186" y="522719"/>
                </a:lnTo>
                <a:lnTo>
                  <a:pt x="2420416" y="510057"/>
                </a:lnTo>
                <a:lnTo>
                  <a:pt x="2428341" y="522719"/>
                </a:lnTo>
                <a:lnTo>
                  <a:pt x="2447163" y="522719"/>
                </a:lnTo>
                <a:lnTo>
                  <a:pt x="2449487" y="510057"/>
                </a:lnTo>
                <a:lnTo>
                  <a:pt x="2452395" y="510057"/>
                </a:lnTo>
                <a:lnTo>
                  <a:pt x="2444572" y="497357"/>
                </a:lnTo>
                <a:lnTo>
                  <a:pt x="2445728" y="507644"/>
                </a:lnTo>
                <a:lnTo>
                  <a:pt x="2439606" y="497357"/>
                </a:lnTo>
                <a:lnTo>
                  <a:pt x="2444572" y="497357"/>
                </a:lnTo>
                <a:lnTo>
                  <a:pt x="2461691" y="497357"/>
                </a:lnTo>
                <a:lnTo>
                  <a:pt x="2459952" y="484657"/>
                </a:lnTo>
                <a:lnTo>
                  <a:pt x="2463444" y="484657"/>
                </a:lnTo>
                <a:lnTo>
                  <a:pt x="2464600" y="497357"/>
                </a:lnTo>
                <a:lnTo>
                  <a:pt x="2465019" y="484657"/>
                </a:lnTo>
                <a:lnTo>
                  <a:pt x="2468384" y="497357"/>
                </a:lnTo>
                <a:lnTo>
                  <a:pt x="2471305" y="497357"/>
                </a:lnTo>
                <a:lnTo>
                  <a:pt x="2470416" y="484657"/>
                </a:lnTo>
                <a:lnTo>
                  <a:pt x="2473325" y="484657"/>
                </a:lnTo>
                <a:lnTo>
                  <a:pt x="2473909" y="471957"/>
                </a:lnTo>
                <a:lnTo>
                  <a:pt x="2480297" y="484657"/>
                </a:lnTo>
                <a:lnTo>
                  <a:pt x="2484082" y="471957"/>
                </a:lnTo>
                <a:lnTo>
                  <a:pt x="2486545" y="471957"/>
                </a:lnTo>
                <a:lnTo>
                  <a:pt x="2487676" y="459257"/>
                </a:lnTo>
                <a:lnTo>
                  <a:pt x="2488806" y="459257"/>
                </a:lnTo>
                <a:lnTo>
                  <a:pt x="2491930" y="446557"/>
                </a:lnTo>
                <a:lnTo>
                  <a:pt x="2486698" y="459257"/>
                </a:lnTo>
                <a:lnTo>
                  <a:pt x="2475649" y="446557"/>
                </a:lnTo>
                <a:lnTo>
                  <a:pt x="2491930" y="446557"/>
                </a:lnTo>
                <a:lnTo>
                  <a:pt x="2511691" y="446557"/>
                </a:lnTo>
                <a:lnTo>
                  <a:pt x="2510536" y="433857"/>
                </a:lnTo>
                <a:lnTo>
                  <a:pt x="2514015" y="421157"/>
                </a:lnTo>
                <a:lnTo>
                  <a:pt x="2508783" y="421157"/>
                </a:lnTo>
                <a:lnTo>
                  <a:pt x="2502979" y="408457"/>
                </a:lnTo>
                <a:lnTo>
                  <a:pt x="2518676" y="408457"/>
                </a:lnTo>
                <a:lnTo>
                  <a:pt x="2521585" y="395757"/>
                </a:lnTo>
                <a:lnTo>
                  <a:pt x="2518676" y="395757"/>
                </a:lnTo>
                <a:lnTo>
                  <a:pt x="2514600" y="395757"/>
                </a:lnTo>
                <a:lnTo>
                  <a:pt x="2510536" y="383057"/>
                </a:lnTo>
                <a:lnTo>
                  <a:pt x="2518676" y="395757"/>
                </a:lnTo>
                <a:lnTo>
                  <a:pt x="2521585" y="383057"/>
                </a:lnTo>
                <a:lnTo>
                  <a:pt x="2525649" y="395757"/>
                </a:lnTo>
                <a:lnTo>
                  <a:pt x="2528557" y="383057"/>
                </a:lnTo>
                <a:lnTo>
                  <a:pt x="2529141" y="383057"/>
                </a:lnTo>
                <a:lnTo>
                  <a:pt x="2527973" y="370357"/>
                </a:lnTo>
                <a:lnTo>
                  <a:pt x="2532151" y="370357"/>
                </a:lnTo>
                <a:lnTo>
                  <a:pt x="2544038" y="357657"/>
                </a:lnTo>
                <a:lnTo>
                  <a:pt x="2554732" y="357657"/>
                </a:lnTo>
                <a:lnTo>
                  <a:pt x="2554135" y="344957"/>
                </a:lnTo>
                <a:lnTo>
                  <a:pt x="2554719" y="344957"/>
                </a:lnTo>
                <a:lnTo>
                  <a:pt x="2550071" y="332257"/>
                </a:lnTo>
                <a:lnTo>
                  <a:pt x="2553563" y="332257"/>
                </a:lnTo>
                <a:lnTo>
                  <a:pt x="2555303" y="344957"/>
                </a:lnTo>
                <a:lnTo>
                  <a:pt x="2561691" y="344957"/>
                </a:lnTo>
                <a:lnTo>
                  <a:pt x="2559240" y="332257"/>
                </a:lnTo>
                <a:lnTo>
                  <a:pt x="2562491" y="319557"/>
                </a:lnTo>
                <a:lnTo>
                  <a:pt x="2579890" y="319557"/>
                </a:lnTo>
                <a:lnTo>
                  <a:pt x="2584005" y="306857"/>
                </a:lnTo>
                <a:lnTo>
                  <a:pt x="2586710" y="306857"/>
                </a:lnTo>
                <a:lnTo>
                  <a:pt x="2595994" y="294157"/>
                </a:lnTo>
                <a:lnTo>
                  <a:pt x="2587282" y="294157"/>
                </a:lnTo>
                <a:lnTo>
                  <a:pt x="2589085" y="281457"/>
                </a:lnTo>
                <a:lnTo>
                  <a:pt x="2592590" y="281457"/>
                </a:lnTo>
                <a:lnTo>
                  <a:pt x="2597543" y="268757"/>
                </a:lnTo>
                <a:lnTo>
                  <a:pt x="2603563" y="268757"/>
                </a:lnTo>
                <a:lnTo>
                  <a:pt x="2609926" y="256057"/>
                </a:lnTo>
                <a:lnTo>
                  <a:pt x="2611691" y="256057"/>
                </a:lnTo>
                <a:lnTo>
                  <a:pt x="2609951" y="243357"/>
                </a:lnTo>
                <a:lnTo>
                  <a:pt x="2613444" y="243357"/>
                </a:lnTo>
                <a:lnTo>
                  <a:pt x="2614028" y="256057"/>
                </a:lnTo>
                <a:lnTo>
                  <a:pt x="2616568" y="256057"/>
                </a:lnTo>
                <a:lnTo>
                  <a:pt x="2623096" y="243357"/>
                </a:lnTo>
                <a:lnTo>
                  <a:pt x="2626855" y="243357"/>
                </a:lnTo>
                <a:lnTo>
                  <a:pt x="2618676" y="230657"/>
                </a:lnTo>
                <a:lnTo>
                  <a:pt x="2628557" y="230657"/>
                </a:lnTo>
                <a:lnTo>
                  <a:pt x="2625077" y="217957"/>
                </a:lnTo>
                <a:lnTo>
                  <a:pt x="2628557" y="217957"/>
                </a:lnTo>
                <a:lnTo>
                  <a:pt x="2632633" y="205257"/>
                </a:lnTo>
                <a:lnTo>
                  <a:pt x="2639606" y="192557"/>
                </a:lnTo>
                <a:lnTo>
                  <a:pt x="2651810" y="192557"/>
                </a:lnTo>
                <a:lnTo>
                  <a:pt x="2647746" y="179844"/>
                </a:lnTo>
                <a:lnTo>
                  <a:pt x="2651239" y="179844"/>
                </a:lnTo>
                <a:lnTo>
                  <a:pt x="2651201" y="179501"/>
                </a:lnTo>
                <a:lnTo>
                  <a:pt x="2649931" y="167157"/>
                </a:lnTo>
                <a:lnTo>
                  <a:pt x="2657627" y="167157"/>
                </a:lnTo>
                <a:lnTo>
                  <a:pt x="2650655" y="154444"/>
                </a:lnTo>
                <a:lnTo>
                  <a:pt x="2655417" y="154444"/>
                </a:lnTo>
                <a:lnTo>
                  <a:pt x="2657271" y="141757"/>
                </a:lnTo>
                <a:lnTo>
                  <a:pt x="2666047" y="141757"/>
                </a:lnTo>
                <a:lnTo>
                  <a:pt x="2662859" y="129057"/>
                </a:lnTo>
                <a:lnTo>
                  <a:pt x="2675077" y="129057"/>
                </a:lnTo>
                <a:lnTo>
                  <a:pt x="2666352" y="116357"/>
                </a:lnTo>
                <a:lnTo>
                  <a:pt x="2672969" y="116357"/>
                </a:lnTo>
                <a:lnTo>
                  <a:pt x="2672321" y="103657"/>
                </a:lnTo>
                <a:lnTo>
                  <a:pt x="2680017" y="103657"/>
                </a:lnTo>
                <a:lnTo>
                  <a:pt x="2678265" y="90919"/>
                </a:lnTo>
                <a:lnTo>
                  <a:pt x="2677401" y="78257"/>
                </a:lnTo>
                <a:lnTo>
                  <a:pt x="2683941" y="78257"/>
                </a:lnTo>
                <a:lnTo>
                  <a:pt x="2684259" y="90919"/>
                </a:lnTo>
                <a:lnTo>
                  <a:pt x="2691346" y="90919"/>
                </a:lnTo>
                <a:lnTo>
                  <a:pt x="2688069" y="78257"/>
                </a:lnTo>
                <a:lnTo>
                  <a:pt x="2684234" y="78257"/>
                </a:lnTo>
                <a:lnTo>
                  <a:pt x="2682354" y="65557"/>
                </a:lnTo>
                <a:lnTo>
                  <a:pt x="2684957" y="65557"/>
                </a:lnTo>
                <a:lnTo>
                  <a:pt x="2687866" y="52857"/>
                </a:lnTo>
                <a:lnTo>
                  <a:pt x="2691346" y="65557"/>
                </a:lnTo>
                <a:lnTo>
                  <a:pt x="2693682" y="65557"/>
                </a:lnTo>
                <a:lnTo>
                  <a:pt x="2693644" y="52857"/>
                </a:lnTo>
                <a:lnTo>
                  <a:pt x="2696006" y="52857"/>
                </a:lnTo>
                <a:lnTo>
                  <a:pt x="2697924" y="40157"/>
                </a:lnTo>
                <a:lnTo>
                  <a:pt x="2689136" y="40157"/>
                </a:lnTo>
                <a:lnTo>
                  <a:pt x="2682481" y="27457"/>
                </a:lnTo>
                <a:lnTo>
                  <a:pt x="2695422" y="27457"/>
                </a:lnTo>
                <a:lnTo>
                  <a:pt x="2697746" y="14757"/>
                </a:lnTo>
                <a:lnTo>
                  <a:pt x="2701531" y="14757"/>
                </a:lnTo>
                <a:lnTo>
                  <a:pt x="2703563" y="14757"/>
                </a:lnTo>
                <a:close/>
              </a:path>
              <a:path w="2706370" h="1272540">
                <a:moveTo>
                  <a:pt x="2705887" y="27457"/>
                </a:moveTo>
                <a:lnTo>
                  <a:pt x="2701531" y="14757"/>
                </a:lnTo>
                <a:lnTo>
                  <a:pt x="2702395" y="27457"/>
                </a:lnTo>
                <a:lnTo>
                  <a:pt x="2705887" y="2745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7355836" y="3171090"/>
            <a:ext cx="932180" cy="1874520"/>
          </a:xfrm>
          <a:custGeom>
            <a:avLst/>
            <a:gdLst/>
            <a:ahLst/>
            <a:cxnLst/>
            <a:rect l="l" t="t" r="r" b="b"/>
            <a:pathLst>
              <a:path w="932180" h="1874520">
                <a:moveTo>
                  <a:pt x="932163" y="272578"/>
                </a:moveTo>
                <a:lnTo>
                  <a:pt x="738944" y="272578"/>
                </a:lnTo>
                <a:lnTo>
                  <a:pt x="698016" y="258276"/>
                </a:lnTo>
                <a:lnTo>
                  <a:pt x="665804" y="229673"/>
                </a:lnTo>
                <a:lnTo>
                  <a:pt x="645725" y="186767"/>
                </a:lnTo>
                <a:lnTo>
                  <a:pt x="642161" y="143862"/>
                </a:lnTo>
                <a:lnTo>
                  <a:pt x="656899" y="100957"/>
                </a:lnTo>
                <a:lnTo>
                  <a:pt x="686251" y="65202"/>
                </a:lnTo>
                <a:lnTo>
                  <a:pt x="726530" y="43749"/>
                </a:lnTo>
                <a:lnTo>
                  <a:pt x="777138" y="29448"/>
                </a:lnTo>
                <a:lnTo>
                  <a:pt x="827779" y="22297"/>
                </a:lnTo>
                <a:lnTo>
                  <a:pt x="878453" y="7995"/>
                </a:lnTo>
                <a:lnTo>
                  <a:pt x="929166" y="844"/>
                </a:lnTo>
                <a:lnTo>
                  <a:pt x="932163" y="0"/>
                </a:lnTo>
                <a:lnTo>
                  <a:pt x="932163" y="236719"/>
                </a:lnTo>
                <a:lnTo>
                  <a:pt x="931804" y="236719"/>
                </a:lnTo>
                <a:lnTo>
                  <a:pt x="882665" y="251125"/>
                </a:lnTo>
                <a:lnTo>
                  <a:pt x="785168" y="265427"/>
                </a:lnTo>
                <a:lnTo>
                  <a:pt x="932163" y="265427"/>
                </a:lnTo>
                <a:lnTo>
                  <a:pt x="932163" y="272578"/>
                </a:lnTo>
                <a:close/>
              </a:path>
              <a:path w="932180" h="1874520">
                <a:moveTo>
                  <a:pt x="215241" y="765990"/>
                </a:moveTo>
                <a:lnTo>
                  <a:pt x="182347" y="765990"/>
                </a:lnTo>
                <a:lnTo>
                  <a:pt x="141252" y="758839"/>
                </a:lnTo>
                <a:lnTo>
                  <a:pt x="106727" y="737386"/>
                </a:lnTo>
                <a:lnTo>
                  <a:pt x="81587" y="708783"/>
                </a:lnTo>
                <a:lnTo>
                  <a:pt x="68648" y="665877"/>
                </a:lnTo>
                <a:lnTo>
                  <a:pt x="70648" y="630123"/>
                </a:lnTo>
                <a:lnTo>
                  <a:pt x="86257" y="587217"/>
                </a:lnTo>
                <a:lnTo>
                  <a:pt x="113799" y="558614"/>
                </a:lnTo>
                <a:lnTo>
                  <a:pt x="151598" y="537161"/>
                </a:lnTo>
                <a:lnTo>
                  <a:pt x="932163" y="369775"/>
                </a:lnTo>
                <a:lnTo>
                  <a:pt x="932163" y="537161"/>
                </a:lnTo>
                <a:lnTo>
                  <a:pt x="184493" y="537161"/>
                </a:lnTo>
                <a:lnTo>
                  <a:pt x="215241" y="765990"/>
                </a:lnTo>
                <a:close/>
              </a:path>
              <a:path w="932180" h="1874520">
                <a:moveTo>
                  <a:pt x="215241" y="765990"/>
                </a:moveTo>
                <a:lnTo>
                  <a:pt x="184493" y="537161"/>
                </a:lnTo>
                <a:lnTo>
                  <a:pt x="932163" y="537161"/>
                </a:lnTo>
                <a:lnTo>
                  <a:pt x="932163" y="611417"/>
                </a:lnTo>
                <a:lnTo>
                  <a:pt x="215241" y="765990"/>
                </a:lnTo>
                <a:close/>
              </a:path>
              <a:path w="932180" h="1874520">
                <a:moveTo>
                  <a:pt x="932163" y="773141"/>
                </a:moveTo>
                <a:lnTo>
                  <a:pt x="486707" y="773141"/>
                </a:lnTo>
                <a:lnTo>
                  <a:pt x="385254" y="765990"/>
                </a:lnTo>
                <a:lnTo>
                  <a:pt x="215241" y="765990"/>
                </a:lnTo>
                <a:lnTo>
                  <a:pt x="932163" y="611417"/>
                </a:lnTo>
                <a:lnTo>
                  <a:pt x="932163" y="773141"/>
                </a:lnTo>
                <a:close/>
              </a:path>
              <a:path w="932180" h="1874520">
                <a:moveTo>
                  <a:pt x="932163" y="1430827"/>
                </a:moveTo>
                <a:lnTo>
                  <a:pt x="234429" y="1330910"/>
                </a:lnTo>
                <a:lnTo>
                  <a:pt x="184638" y="1316608"/>
                </a:lnTo>
                <a:lnTo>
                  <a:pt x="85095" y="1302307"/>
                </a:lnTo>
                <a:lnTo>
                  <a:pt x="50681" y="1288005"/>
                </a:lnTo>
                <a:lnTo>
                  <a:pt x="24313" y="1259401"/>
                </a:lnTo>
                <a:lnTo>
                  <a:pt x="7061" y="1230798"/>
                </a:lnTo>
                <a:lnTo>
                  <a:pt x="0" y="1187892"/>
                </a:lnTo>
                <a:lnTo>
                  <a:pt x="5754" y="1152138"/>
                </a:lnTo>
                <a:lnTo>
                  <a:pt x="51586" y="1094931"/>
                </a:lnTo>
                <a:lnTo>
                  <a:pt x="237000" y="1037724"/>
                </a:lnTo>
                <a:lnTo>
                  <a:pt x="287730" y="1030573"/>
                </a:lnTo>
                <a:lnTo>
                  <a:pt x="389342" y="1001969"/>
                </a:lnTo>
                <a:lnTo>
                  <a:pt x="440226" y="994818"/>
                </a:lnTo>
                <a:lnTo>
                  <a:pt x="542162" y="966215"/>
                </a:lnTo>
                <a:lnTo>
                  <a:pt x="593215" y="959064"/>
                </a:lnTo>
                <a:lnTo>
                  <a:pt x="644328" y="944762"/>
                </a:lnTo>
                <a:lnTo>
                  <a:pt x="695502" y="937611"/>
                </a:lnTo>
                <a:lnTo>
                  <a:pt x="746739" y="923309"/>
                </a:lnTo>
                <a:lnTo>
                  <a:pt x="798039" y="916158"/>
                </a:lnTo>
                <a:lnTo>
                  <a:pt x="847654" y="901857"/>
                </a:lnTo>
                <a:lnTo>
                  <a:pt x="932163" y="889692"/>
                </a:lnTo>
                <a:lnTo>
                  <a:pt x="932163" y="1080629"/>
                </a:lnTo>
                <a:lnTo>
                  <a:pt x="147308" y="1080629"/>
                </a:lnTo>
                <a:lnTo>
                  <a:pt x="147308" y="1302307"/>
                </a:lnTo>
                <a:lnTo>
                  <a:pt x="932163" y="1302307"/>
                </a:lnTo>
                <a:lnTo>
                  <a:pt x="932163" y="1430827"/>
                </a:lnTo>
                <a:close/>
              </a:path>
              <a:path w="932180" h="1874520">
                <a:moveTo>
                  <a:pt x="147308" y="1302307"/>
                </a:moveTo>
                <a:lnTo>
                  <a:pt x="147308" y="1080629"/>
                </a:lnTo>
                <a:lnTo>
                  <a:pt x="396517" y="1116383"/>
                </a:lnTo>
                <a:lnTo>
                  <a:pt x="446393" y="1130685"/>
                </a:lnTo>
                <a:lnTo>
                  <a:pt x="713026" y="1168922"/>
                </a:lnTo>
                <a:lnTo>
                  <a:pt x="696619" y="1173591"/>
                </a:lnTo>
                <a:lnTo>
                  <a:pt x="646406" y="1180742"/>
                </a:lnTo>
                <a:lnTo>
                  <a:pt x="596242" y="1195043"/>
                </a:lnTo>
                <a:lnTo>
                  <a:pt x="546130" y="1202194"/>
                </a:lnTo>
                <a:lnTo>
                  <a:pt x="496070" y="1216496"/>
                </a:lnTo>
                <a:lnTo>
                  <a:pt x="446066" y="1223647"/>
                </a:lnTo>
                <a:lnTo>
                  <a:pt x="346231" y="1252250"/>
                </a:lnTo>
                <a:lnTo>
                  <a:pt x="296404" y="1259401"/>
                </a:lnTo>
                <a:lnTo>
                  <a:pt x="147308" y="1302307"/>
                </a:lnTo>
                <a:close/>
              </a:path>
              <a:path w="932180" h="1874520">
                <a:moveTo>
                  <a:pt x="713026" y="1168922"/>
                </a:moveTo>
                <a:lnTo>
                  <a:pt x="446393" y="1130685"/>
                </a:lnTo>
                <a:lnTo>
                  <a:pt x="396517" y="1116383"/>
                </a:lnTo>
                <a:lnTo>
                  <a:pt x="147308" y="1080629"/>
                </a:lnTo>
                <a:lnTo>
                  <a:pt x="932163" y="1080629"/>
                </a:lnTo>
                <a:lnTo>
                  <a:pt x="932163" y="1120977"/>
                </a:lnTo>
                <a:lnTo>
                  <a:pt x="897929" y="1130685"/>
                </a:lnTo>
                <a:lnTo>
                  <a:pt x="847537" y="1137836"/>
                </a:lnTo>
                <a:lnTo>
                  <a:pt x="797187" y="1152138"/>
                </a:lnTo>
                <a:lnTo>
                  <a:pt x="746880" y="1159289"/>
                </a:lnTo>
                <a:lnTo>
                  <a:pt x="713026" y="1168922"/>
                </a:lnTo>
                <a:close/>
              </a:path>
              <a:path w="932180" h="1874520">
                <a:moveTo>
                  <a:pt x="932163" y="1302307"/>
                </a:moveTo>
                <a:lnTo>
                  <a:pt x="147308" y="1302307"/>
                </a:lnTo>
                <a:lnTo>
                  <a:pt x="296404" y="1259401"/>
                </a:lnTo>
                <a:lnTo>
                  <a:pt x="346231" y="1252250"/>
                </a:lnTo>
                <a:lnTo>
                  <a:pt x="446066" y="1223647"/>
                </a:lnTo>
                <a:lnTo>
                  <a:pt x="496070" y="1216496"/>
                </a:lnTo>
                <a:lnTo>
                  <a:pt x="546130" y="1202194"/>
                </a:lnTo>
                <a:lnTo>
                  <a:pt x="596242" y="1195043"/>
                </a:lnTo>
                <a:lnTo>
                  <a:pt x="646406" y="1180742"/>
                </a:lnTo>
                <a:lnTo>
                  <a:pt x="696619" y="1173591"/>
                </a:lnTo>
                <a:lnTo>
                  <a:pt x="713026" y="1168922"/>
                </a:lnTo>
                <a:lnTo>
                  <a:pt x="932163" y="1200460"/>
                </a:lnTo>
                <a:lnTo>
                  <a:pt x="932163" y="1302307"/>
                </a:lnTo>
                <a:close/>
              </a:path>
              <a:path w="932180" h="1874520">
                <a:moveTo>
                  <a:pt x="643580" y="1874378"/>
                </a:moveTo>
                <a:lnTo>
                  <a:pt x="597412" y="1874378"/>
                </a:lnTo>
                <a:lnTo>
                  <a:pt x="556339" y="1867227"/>
                </a:lnTo>
                <a:lnTo>
                  <a:pt x="523311" y="1838624"/>
                </a:lnTo>
                <a:lnTo>
                  <a:pt x="501277" y="1795718"/>
                </a:lnTo>
                <a:lnTo>
                  <a:pt x="497713" y="1752813"/>
                </a:lnTo>
                <a:lnTo>
                  <a:pt x="512450" y="1709908"/>
                </a:lnTo>
                <a:lnTo>
                  <a:pt x="541803" y="1674153"/>
                </a:lnTo>
                <a:lnTo>
                  <a:pt x="582082" y="1652700"/>
                </a:lnTo>
                <a:lnTo>
                  <a:pt x="632260" y="1645550"/>
                </a:lnTo>
                <a:lnTo>
                  <a:pt x="682496" y="1631248"/>
                </a:lnTo>
                <a:lnTo>
                  <a:pt x="783112" y="1616946"/>
                </a:lnTo>
                <a:lnTo>
                  <a:pt x="833474" y="1602644"/>
                </a:lnTo>
                <a:lnTo>
                  <a:pt x="932163" y="1588641"/>
                </a:lnTo>
                <a:lnTo>
                  <a:pt x="932163" y="1818427"/>
                </a:lnTo>
                <a:lnTo>
                  <a:pt x="891243" y="1824322"/>
                </a:lnTo>
                <a:lnTo>
                  <a:pt x="841656" y="1838624"/>
                </a:lnTo>
                <a:lnTo>
                  <a:pt x="742563" y="1852926"/>
                </a:lnTo>
                <a:lnTo>
                  <a:pt x="693058" y="1867227"/>
                </a:lnTo>
                <a:lnTo>
                  <a:pt x="643580" y="187437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5" name="object 16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1249" y="9119061"/>
            <a:ext cx="2136229" cy="1167130"/>
          </a:xfrm>
          <a:prstGeom prst="rect">
            <a:avLst/>
          </a:prstGeom>
        </p:spPr>
      </p:pic>
      <p:sp>
        <p:nvSpPr>
          <p:cNvPr id="166" name="object 166"/>
          <p:cNvSpPr/>
          <p:nvPr/>
        </p:nvSpPr>
        <p:spPr>
          <a:xfrm>
            <a:off x="17000397" y="0"/>
            <a:ext cx="1287780" cy="2679700"/>
          </a:xfrm>
          <a:custGeom>
            <a:avLst/>
            <a:gdLst/>
            <a:ahLst/>
            <a:cxnLst/>
            <a:rect l="l" t="t" r="r" b="b"/>
            <a:pathLst>
              <a:path w="1287780" h="2679700">
                <a:moveTo>
                  <a:pt x="565774" y="25399"/>
                </a:moveTo>
                <a:lnTo>
                  <a:pt x="440724" y="25399"/>
                </a:lnTo>
                <a:lnTo>
                  <a:pt x="442213" y="0"/>
                </a:lnTo>
                <a:lnTo>
                  <a:pt x="506288" y="0"/>
                </a:lnTo>
                <a:lnTo>
                  <a:pt x="565774" y="25399"/>
                </a:lnTo>
                <a:close/>
              </a:path>
              <a:path w="1287780" h="2679700">
                <a:moveTo>
                  <a:pt x="617505" y="190499"/>
                </a:moveTo>
                <a:lnTo>
                  <a:pt x="606464" y="177799"/>
                </a:lnTo>
                <a:lnTo>
                  <a:pt x="596912" y="177799"/>
                </a:lnTo>
                <a:lnTo>
                  <a:pt x="589593" y="165099"/>
                </a:lnTo>
                <a:lnTo>
                  <a:pt x="583762" y="165099"/>
                </a:lnTo>
                <a:lnTo>
                  <a:pt x="578676" y="152399"/>
                </a:lnTo>
                <a:lnTo>
                  <a:pt x="575078" y="152399"/>
                </a:lnTo>
                <a:lnTo>
                  <a:pt x="573713" y="139699"/>
                </a:lnTo>
                <a:lnTo>
                  <a:pt x="527068" y="139699"/>
                </a:lnTo>
                <a:lnTo>
                  <a:pt x="498287" y="101599"/>
                </a:lnTo>
                <a:lnTo>
                  <a:pt x="475460" y="63499"/>
                </a:lnTo>
                <a:lnTo>
                  <a:pt x="446679" y="38099"/>
                </a:lnTo>
                <a:lnTo>
                  <a:pt x="442213" y="25399"/>
                </a:lnTo>
                <a:lnTo>
                  <a:pt x="565774" y="25399"/>
                </a:lnTo>
                <a:lnTo>
                  <a:pt x="558441" y="0"/>
                </a:lnTo>
                <a:lnTo>
                  <a:pt x="613412" y="0"/>
                </a:lnTo>
                <a:lnTo>
                  <a:pt x="619366" y="25399"/>
                </a:lnTo>
                <a:lnTo>
                  <a:pt x="631276" y="38099"/>
                </a:lnTo>
                <a:lnTo>
                  <a:pt x="637231" y="63499"/>
                </a:lnTo>
                <a:lnTo>
                  <a:pt x="687846" y="63499"/>
                </a:lnTo>
                <a:lnTo>
                  <a:pt x="685737" y="88899"/>
                </a:lnTo>
                <a:lnTo>
                  <a:pt x="676929" y="101599"/>
                </a:lnTo>
                <a:lnTo>
                  <a:pt x="653854" y="114299"/>
                </a:lnTo>
                <a:lnTo>
                  <a:pt x="635246" y="126999"/>
                </a:lnTo>
                <a:lnTo>
                  <a:pt x="625569" y="152399"/>
                </a:lnTo>
                <a:lnTo>
                  <a:pt x="629291" y="177799"/>
                </a:lnTo>
                <a:lnTo>
                  <a:pt x="617505" y="190499"/>
                </a:lnTo>
                <a:close/>
              </a:path>
              <a:path w="1287780" h="2679700">
                <a:moveTo>
                  <a:pt x="687846" y="63499"/>
                </a:moveTo>
                <a:lnTo>
                  <a:pt x="637231" y="63499"/>
                </a:lnTo>
                <a:lnTo>
                  <a:pt x="668989" y="25399"/>
                </a:lnTo>
                <a:lnTo>
                  <a:pt x="682511" y="38099"/>
                </a:lnTo>
                <a:lnTo>
                  <a:pt x="687846" y="63499"/>
                </a:lnTo>
                <a:close/>
              </a:path>
              <a:path w="1287780" h="2679700">
                <a:moveTo>
                  <a:pt x="846788" y="241299"/>
                </a:moveTo>
                <a:lnTo>
                  <a:pt x="716627" y="241299"/>
                </a:lnTo>
                <a:lnTo>
                  <a:pt x="740446" y="215899"/>
                </a:lnTo>
                <a:lnTo>
                  <a:pt x="731514" y="215899"/>
                </a:lnTo>
                <a:lnTo>
                  <a:pt x="724567" y="190499"/>
                </a:lnTo>
                <a:lnTo>
                  <a:pt x="629291" y="190499"/>
                </a:lnTo>
                <a:lnTo>
                  <a:pt x="700748" y="152399"/>
                </a:lnTo>
                <a:lnTo>
                  <a:pt x="676929" y="101599"/>
                </a:lnTo>
                <a:lnTo>
                  <a:pt x="748386" y="101599"/>
                </a:lnTo>
                <a:lnTo>
                  <a:pt x="766870" y="152399"/>
                </a:lnTo>
                <a:lnTo>
                  <a:pt x="795031" y="177799"/>
                </a:lnTo>
                <a:lnTo>
                  <a:pt x="808082" y="190499"/>
                </a:lnTo>
                <a:lnTo>
                  <a:pt x="827658" y="215899"/>
                </a:lnTo>
                <a:lnTo>
                  <a:pt x="846788" y="241299"/>
                </a:lnTo>
                <a:close/>
              </a:path>
              <a:path w="1287780" h="2679700">
                <a:moveTo>
                  <a:pt x="843662" y="609599"/>
                </a:moveTo>
                <a:lnTo>
                  <a:pt x="818630" y="571499"/>
                </a:lnTo>
                <a:lnTo>
                  <a:pt x="791613" y="533399"/>
                </a:lnTo>
                <a:lnTo>
                  <a:pt x="763273" y="495299"/>
                </a:lnTo>
                <a:lnTo>
                  <a:pt x="705269" y="419099"/>
                </a:lnTo>
                <a:lnTo>
                  <a:pt x="676929" y="368299"/>
                </a:lnTo>
                <a:lnTo>
                  <a:pt x="641200" y="317499"/>
                </a:lnTo>
                <a:lnTo>
                  <a:pt x="623336" y="304799"/>
                </a:lnTo>
                <a:lnTo>
                  <a:pt x="605472" y="279399"/>
                </a:lnTo>
                <a:lnTo>
                  <a:pt x="591205" y="266699"/>
                </a:lnTo>
                <a:lnTo>
                  <a:pt x="586615" y="241299"/>
                </a:lnTo>
                <a:lnTo>
                  <a:pt x="595423" y="215899"/>
                </a:lnTo>
                <a:lnTo>
                  <a:pt x="621351" y="190499"/>
                </a:lnTo>
                <a:lnTo>
                  <a:pt x="724567" y="190499"/>
                </a:lnTo>
                <a:lnTo>
                  <a:pt x="718612" y="215899"/>
                </a:lnTo>
                <a:lnTo>
                  <a:pt x="706703" y="215899"/>
                </a:lnTo>
                <a:lnTo>
                  <a:pt x="700748" y="228599"/>
                </a:lnTo>
                <a:lnTo>
                  <a:pt x="708688" y="241299"/>
                </a:lnTo>
                <a:lnTo>
                  <a:pt x="846788" y="241299"/>
                </a:lnTo>
                <a:lnTo>
                  <a:pt x="859541" y="253999"/>
                </a:lnTo>
                <a:lnTo>
                  <a:pt x="780144" y="279399"/>
                </a:lnTo>
                <a:lnTo>
                  <a:pt x="776423" y="317499"/>
                </a:lnTo>
                <a:lnTo>
                  <a:pt x="786099" y="330199"/>
                </a:lnTo>
                <a:lnTo>
                  <a:pt x="804708" y="342899"/>
                </a:lnTo>
                <a:lnTo>
                  <a:pt x="827782" y="355599"/>
                </a:lnTo>
                <a:lnTo>
                  <a:pt x="929592" y="355599"/>
                </a:lnTo>
                <a:lnTo>
                  <a:pt x="935960" y="368299"/>
                </a:lnTo>
                <a:lnTo>
                  <a:pt x="935671" y="380999"/>
                </a:lnTo>
                <a:lnTo>
                  <a:pt x="843662" y="380999"/>
                </a:lnTo>
                <a:lnTo>
                  <a:pt x="915119" y="507999"/>
                </a:lnTo>
                <a:lnTo>
                  <a:pt x="1037253" y="507999"/>
                </a:lnTo>
                <a:lnTo>
                  <a:pt x="1064235" y="533399"/>
                </a:lnTo>
                <a:lnTo>
                  <a:pt x="1089791" y="571499"/>
                </a:lnTo>
                <a:lnTo>
                  <a:pt x="1101732" y="584199"/>
                </a:lnTo>
                <a:lnTo>
                  <a:pt x="907179" y="584199"/>
                </a:lnTo>
                <a:lnTo>
                  <a:pt x="843662" y="609599"/>
                </a:lnTo>
                <a:close/>
              </a:path>
              <a:path w="1287780" h="2679700">
                <a:moveTo>
                  <a:pt x="929592" y="355599"/>
                </a:moveTo>
                <a:lnTo>
                  <a:pt x="827782" y="355599"/>
                </a:lnTo>
                <a:lnTo>
                  <a:pt x="891300" y="317499"/>
                </a:lnTo>
                <a:lnTo>
                  <a:pt x="907179" y="317499"/>
                </a:lnTo>
                <a:lnTo>
                  <a:pt x="926408" y="342899"/>
                </a:lnTo>
                <a:lnTo>
                  <a:pt x="929592" y="355599"/>
                </a:lnTo>
                <a:close/>
              </a:path>
              <a:path w="1287780" h="2679700">
                <a:moveTo>
                  <a:pt x="923058" y="419099"/>
                </a:moveTo>
                <a:lnTo>
                  <a:pt x="843662" y="380999"/>
                </a:lnTo>
                <a:lnTo>
                  <a:pt x="935671" y="380999"/>
                </a:lnTo>
                <a:lnTo>
                  <a:pt x="935092" y="393699"/>
                </a:lnTo>
                <a:lnTo>
                  <a:pt x="923058" y="419099"/>
                </a:lnTo>
                <a:close/>
              </a:path>
              <a:path w="1287780" h="2679700">
                <a:moveTo>
                  <a:pt x="1028259" y="507999"/>
                </a:moveTo>
                <a:lnTo>
                  <a:pt x="915119" y="507999"/>
                </a:lnTo>
                <a:lnTo>
                  <a:pt x="954817" y="457199"/>
                </a:lnTo>
                <a:lnTo>
                  <a:pt x="989305" y="482599"/>
                </a:lnTo>
                <a:lnTo>
                  <a:pt x="1028259" y="507999"/>
                </a:lnTo>
                <a:close/>
              </a:path>
              <a:path w="1287780" h="2679700">
                <a:moveTo>
                  <a:pt x="430799" y="1320799"/>
                </a:moveTo>
                <a:lnTo>
                  <a:pt x="269029" y="1320799"/>
                </a:lnTo>
                <a:lnTo>
                  <a:pt x="113213" y="1282699"/>
                </a:lnTo>
                <a:lnTo>
                  <a:pt x="89270" y="1282699"/>
                </a:lnTo>
                <a:lnTo>
                  <a:pt x="64583" y="1269999"/>
                </a:lnTo>
                <a:lnTo>
                  <a:pt x="9998" y="1269999"/>
                </a:lnTo>
                <a:lnTo>
                  <a:pt x="0" y="1231899"/>
                </a:lnTo>
                <a:lnTo>
                  <a:pt x="1470" y="1181099"/>
                </a:lnTo>
                <a:lnTo>
                  <a:pt x="13967" y="1142999"/>
                </a:lnTo>
                <a:lnTo>
                  <a:pt x="37051" y="1117599"/>
                </a:lnTo>
                <a:lnTo>
                  <a:pt x="70280" y="1104899"/>
                </a:lnTo>
                <a:lnTo>
                  <a:pt x="756325" y="1104899"/>
                </a:lnTo>
                <a:lnTo>
                  <a:pt x="776299" y="1054099"/>
                </a:lnTo>
                <a:lnTo>
                  <a:pt x="808926" y="1028699"/>
                </a:lnTo>
                <a:lnTo>
                  <a:pt x="848996" y="1015999"/>
                </a:lnTo>
                <a:lnTo>
                  <a:pt x="1116587" y="1015999"/>
                </a:lnTo>
                <a:lnTo>
                  <a:pt x="1132094" y="1003299"/>
                </a:lnTo>
                <a:lnTo>
                  <a:pt x="1145369" y="990599"/>
                </a:lnTo>
                <a:lnTo>
                  <a:pt x="994515" y="800099"/>
                </a:lnTo>
                <a:lnTo>
                  <a:pt x="1042153" y="736599"/>
                </a:lnTo>
                <a:lnTo>
                  <a:pt x="883360" y="660399"/>
                </a:lnTo>
                <a:lnTo>
                  <a:pt x="907179" y="584199"/>
                </a:lnTo>
                <a:lnTo>
                  <a:pt x="1101732" y="584199"/>
                </a:lnTo>
                <a:lnTo>
                  <a:pt x="1113674" y="596899"/>
                </a:lnTo>
                <a:lnTo>
                  <a:pt x="1143654" y="622299"/>
                </a:lnTo>
                <a:lnTo>
                  <a:pt x="1174396" y="660399"/>
                </a:lnTo>
                <a:lnTo>
                  <a:pt x="1200565" y="673099"/>
                </a:lnTo>
                <a:lnTo>
                  <a:pt x="1216825" y="723899"/>
                </a:lnTo>
                <a:lnTo>
                  <a:pt x="1205536" y="736599"/>
                </a:lnTo>
                <a:lnTo>
                  <a:pt x="1192014" y="774699"/>
                </a:lnTo>
                <a:lnTo>
                  <a:pt x="1188913" y="800099"/>
                </a:lnTo>
                <a:lnTo>
                  <a:pt x="1208886" y="838199"/>
                </a:lnTo>
                <a:lnTo>
                  <a:pt x="1260906" y="838199"/>
                </a:lnTo>
                <a:lnTo>
                  <a:pt x="1287600" y="850899"/>
                </a:lnTo>
                <a:lnTo>
                  <a:pt x="1287600" y="876299"/>
                </a:lnTo>
                <a:lnTo>
                  <a:pt x="1216825" y="876299"/>
                </a:lnTo>
                <a:lnTo>
                  <a:pt x="1216825" y="901699"/>
                </a:lnTo>
                <a:lnTo>
                  <a:pt x="1287600" y="901699"/>
                </a:lnTo>
                <a:lnTo>
                  <a:pt x="1287600" y="1066799"/>
                </a:lnTo>
                <a:lnTo>
                  <a:pt x="819843" y="1066799"/>
                </a:lnTo>
                <a:lnTo>
                  <a:pt x="843662" y="1142999"/>
                </a:lnTo>
                <a:lnTo>
                  <a:pt x="1287600" y="1142999"/>
                </a:lnTo>
                <a:lnTo>
                  <a:pt x="1287600" y="1181099"/>
                </a:lnTo>
                <a:lnTo>
                  <a:pt x="954817" y="1181099"/>
                </a:lnTo>
                <a:lnTo>
                  <a:pt x="946877" y="1193799"/>
                </a:lnTo>
                <a:lnTo>
                  <a:pt x="1002455" y="1219199"/>
                </a:lnTo>
                <a:lnTo>
                  <a:pt x="1287600" y="1219199"/>
                </a:lnTo>
                <a:lnTo>
                  <a:pt x="1287600" y="1295399"/>
                </a:lnTo>
                <a:lnTo>
                  <a:pt x="877773" y="1295399"/>
                </a:lnTo>
                <a:lnTo>
                  <a:pt x="681487" y="1308099"/>
                </a:lnTo>
                <a:lnTo>
                  <a:pt x="481819" y="1308099"/>
                </a:lnTo>
                <a:lnTo>
                  <a:pt x="430799" y="1320799"/>
                </a:lnTo>
                <a:close/>
              </a:path>
              <a:path w="1287780" h="2679700">
                <a:moveTo>
                  <a:pt x="1287600" y="901699"/>
                </a:moveTo>
                <a:lnTo>
                  <a:pt x="1272403" y="901699"/>
                </a:lnTo>
                <a:lnTo>
                  <a:pt x="1272403" y="888999"/>
                </a:lnTo>
                <a:lnTo>
                  <a:pt x="1216825" y="876299"/>
                </a:lnTo>
                <a:lnTo>
                  <a:pt x="1287600" y="876299"/>
                </a:lnTo>
                <a:lnTo>
                  <a:pt x="1287600" y="901699"/>
                </a:lnTo>
                <a:close/>
              </a:path>
              <a:path w="1287780" h="2679700">
                <a:moveTo>
                  <a:pt x="756325" y="1104899"/>
                </a:moveTo>
                <a:lnTo>
                  <a:pt x="213720" y="1104899"/>
                </a:lnTo>
                <a:lnTo>
                  <a:pt x="362051" y="1079499"/>
                </a:lnTo>
                <a:lnTo>
                  <a:pt x="411957" y="1079499"/>
                </a:lnTo>
                <a:lnTo>
                  <a:pt x="462558" y="1066799"/>
                </a:lnTo>
                <a:lnTo>
                  <a:pt x="510260" y="1066799"/>
                </a:lnTo>
                <a:lnTo>
                  <a:pt x="558342" y="1054099"/>
                </a:lnTo>
                <a:lnTo>
                  <a:pt x="607187" y="1054099"/>
                </a:lnTo>
                <a:lnTo>
                  <a:pt x="708687" y="1041399"/>
                </a:lnTo>
                <a:lnTo>
                  <a:pt x="756325" y="1104899"/>
                </a:lnTo>
                <a:close/>
              </a:path>
              <a:path w="1287780" h="2679700">
                <a:moveTo>
                  <a:pt x="1010394" y="1142999"/>
                </a:moveTo>
                <a:lnTo>
                  <a:pt x="843662" y="1142999"/>
                </a:lnTo>
                <a:lnTo>
                  <a:pt x="891300" y="1104899"/>
                </a:lnTo>
                <a:lnTo>
                  <a:pt x="819843" y="1066799"/>
                </a:lnTo>
                <a:lnTo>
                  <a:pt x="1287600" y="1066799"/>
                </a:lnTo>
                <a:lnTo>
                  <a:pt x="1287600" y="1104899"/>
                </a:lnTo>
                <a:lnTo>
                  <a:pt x="1114944" y="1104899"/>
                </a:lnTo>
                <a:lnTo>
                  <a:pt x="1067052" y="1117599"/>
                </a:lnTo>
                <a:lnTo>
                  <a:pt x="1010394" y="1142999"/>
                </a:lnTo>
                <a:close/>
              </a:path>
              <a:path w="1287780" h="2679700">
                <a:moveTo>
                  <a:pt x="1287600" y="1142999"/>
                </a:moveTo>
                <a:lnTo>
                  <a:pt x="1232705" y="1142999"/>
                </a:lnTo>
                <a:lnTo>
                  <a:pt x="1195103" y="1117599"/>
                </a:lnTo>
                <a:lnTo>
                  <a:pt x="1156738" y="1104899"/>
                </a:lnTo>
                <a:lnTo>
                  <a:pt x="1287600" y="1104899"/>
                </a:lnTo>
                <a:lnTo>
                  <a:pt x="1287600" y="1142999"/>
                </a:lnTo>
                <a:close/>
              </a:path>
              <a:path w="1287780" h="2679700">
                <a:moveTo>
                  <a:pt x="1287600" y="1219199"/>
                </a:moveTo>
                <a:lnTo>
                  <a:pt x="1002455" y="1219199"/>
                </a:lnTo>
                <a:lnTo>
                  <a:pt x="1010395" y="1206499"/>
                </a:lnTo>
                <a:lnTo>
                  <a:pt x="954817" y="1181099"/>
                </a:lnTo>
                <a:lnTo>
                  <a:pt x="1287600" y="1181099"/>
                </a:lnTo>
                <a:lnTo>
                  <a:pt x="1287600" y="1219199"/>
                </a:lnTo>
                <a:close/>
              </a:path>
              <a:path w="1287780" h="2679700">
                <a:moveTo>
                  <a:pt x="1089791" y="1689099"/>
                </a:moveTo>
                <a:lnTo>
                  <a:pt x="1026274" y="1689099"/>
                </a:lnTo>
                <a:lnTo>
                  <a:pt x="1034462" y="1676399"/>
                </a:lnTo>
                <a:lnTo>
                  <a:pt x="1044138" y="1650999"/>
                </a:lnTo>
                <a:lnTo>
                  <a:pt x="1050837" y="1625599"/>
                </a:lnTo>
                <a:lnTo>
                  <a:pt x="1050093" y="1612899"/>
                </a:lnTo>
                <a:lnTo>
                  <a:pt x="1034958" y="1562099"/>
                </a:lnTo>
                <a:lnTo>
                  <a:pt x="1042153" y="1523999"/>
                </a:lnTo>
                <a:lnTo>
                  <a:pt x="1061258" y="1498599"/>
                </a:lnTo>
                <a:lnTo>
                  <a:pt x="1102321" y="1422399"/>
                </a:lnTo>
                <a:lnTo>
                  <a:pt x="1126512" y="1371599"/>
                </a:lnTo>
                <a:lnTo>
                  <a:pt x="1152192" y="1333499"/>
                </a:lnTo>
                <a:lnTo>
                  <a:pt x="1177127" y="1295399"/>
                </a:lnTo>
                <a:lnTo>
                  <a:pt x="1287600" y="1295399"/>
                </a:lnTo>
                <a:lnTo>
                  <a:pt x="1287600" y="1460499"/>
                </a:lnTo>
                <a:lnTo>
                  <a:pt x="1280216" y="1460499"/>
                </a:lnTo>
                <a:lnTo>
                  <a:pt x="1240645" y="1473199"/>
                </a:lnTo>
                <a:lnTo>
                  <a:pt x="1287600" y="1473199"/>
                </a:lnTo>
                <a:lnTo>
                  <a:pt x="1287600" y="1498599"/>
                </a:lnTo>
                <a:lnTo>
                  <a:pt x="1161248" y="1498599"/>
                </a:lnTo>
                <a:lnTo>
                  <a:pt x="1139042" y="1511299"/>
                </a:lnTo>
                <a:lnTo>
                  <a:pt x="1114602" y="1523999"/>
                </a:lnTo>
                <a:lnTo>
                  <a:pt x="1097607" y="1536699"/>
                </a:lnTo>
                <a:lnTo>
                  <a:pt x="1097731" y="1562099"/>
                </a:lnTo>
                <a:lnTo>
                  <a:pt x="1185067" y="1562099"/>
                </a:lnTo>
                <a:lnTo>
                  <a:pt x="1224765" y="1574799"/>
                </a:lnTo>
                <a:lnTo>
                  <a:pt x="1205710" y="1676399"/>
                </a:lnTo>
                <a:lnTo>
                  <a:pt x="1058032" y="1676399"/>
                </a:lnTo>
                <a:lnTo>
                  <a:pt x="1089791" y="1689099"/>
                </a:lnTo>
                <a:close/>
              </a:path>
              <a:path w="1287780" h="2679700">
                <a:moveTo>
                  <a:pt x="1185067" y="1562099"/>
                </a:moveTo>
                <a:lnTo>
                  <a:pt x="1097731" y="1562099"/>
                </a:lnTo>
                <a:lnTo>
                  <a:pt x="1114354" y="1549399"/>
                </a:lnTo>
                <a:lnTo>
                  <a:pt x="1162489" y="1549399"/>
                </a:lnTo>
                <a:lnTo>
                  <a:pt x="1161248" y="1498599"/>
                </a:lnTo>
                <a:lnTo>
                  <a:pt x="1287600" y="1498599"/>
                </a:lnTo>
                <a:lnTo>
                  <a:pt x="1287600" y="1536699"/>
                </a:lnTo>
                <a:lnTo>
                  <a:pt x="1286250" y="1536699"/>
                </a:lnTo>
                <a:lnTo>
                  <a:pt x="1216762" y="1549399"/>
                </a:lnTo>
                <a:lnTo>
                  <a:pt x="1185067" y="1562099"/>
                </a:lnTo>
                <a:close/>
              </a:path>
              <a:path w="1287780" h="2679700">
                <a:moveTo>
                  <a:pt x="454618" y="2654299"/>
                </a:moveTo>
                <a:lnTo>
                  <a:pt x="433901" y="2654299"/>
                </a:lnTo>
                <a:lnTo>
                  <a:pt x="419882" y="2628899"/>
                </a:lnTo>
                <a:lnTo>
                  <a:pt x="413307" y="2603499"/>
                </a:lnTo>
                <a:lnTo>
                  <a:pt x="414383" y="2590799"/>
                </a:lnTo>
                <a:lnTo>
                  <a:pt x="414920" y="2578099"/>
                </a:lnTo>
                <a:lnTo>
                  <a:pt x="440024" y="2539999"/>
                </a:lnTo>
                <a:lnTo>
                  <a:pt x="462841" y="2489199"/>
                </a:lnTo>
                <a:lnTo>
                  <a:pt x="484025" y="2451099"/>
                </a:lnTo>
                <a:lnTo>
                  <a:pt x="504228" y="2400299"/>
                </a:lnTo>
                <a:lnTo>
                  <a:pt x="524104" y="2349499"/>
                </a:lnTo>
                <a:lnTo>
                  <a:pt x="544307" y="2311399"/>
                </a:lnTo>
                <a:lnTo>
                  <a:pt x="565490" y="2273299"/>
                </a:lnTo>
                <a:lnTo>
                  <a:pt x="633757" y="2146299"/>
                </a:lnTo>
                <a:lnTo>
                  <a:pt x="680402" y="2082799"/>
                </a:lnTo>
                <a:lnTo>
                  <a:pt x="700748" y="2044699"/>
                </a:lnTo>
                <a:lnTo>
                  <a:pt x="715263" y="2019299"/>
                </a:lnTo>
                <a:lnTo>
                  <a:pt x="733499" y="1993899"/>
                </a:lnTo>
                <a:lnTo>
                  <a:pt x="753224" y="1955799"/>
                </a:lnTo>
                <a:lnTo>
                  <a:pt x="772205" y="1930399"/>
                </a:lnTo>
                <a:lnTo>
                  <a:pt x="799125" y="1904999"/>
                </a:lnTo>
                <a:lnTo>
                  <a:pt x="814880" y="1866899"/>
                </a:lnTo>
                <a:lnTo>
                  <a:pt x="829147" y="1828799"/>
                </a:lnTo>
                <a:lnTo>
                  <a:pt x="851601" y="1790699"/>
                </a:lnTo>
                <a:lnTo>
                  <a:pt x="878522" y="1765299"/>
                </a:lnTo>
                <a:lnTo>
                  <a:pt x="900232" y="1739899"/>
                </a:lnTo>
                <a:lnTo>
                  <a:pt x="917476" y="1714499"/>
                </a:lnTo>
                <a:lnTo>
                  <a:pt x="930998" y="1676399"/>
                </a:lnTo>
                <a:lnTo>
                  <a:pt x="947001" y="1650999"/>
                </a:lnTo>
                <a:lnTo>
                  <a:pt x="969704" y="1650999"/>
                </a:lnTo>
                <a:lnTo>
                  <a:pt x="996872" y="1663699"/>
                </a:lnTo>
                <a:lnTo>
                  <a:pt x="1026274" y="1689099"/>
                </a:lnTo>
                <a:lnTo>
                  <a:pt x="1089791" y="1689099"/>
                </a:lnTo>
                <a:lnTo>
                  <a:pt x="1119817" y="1713114"/>
                </a:lnTo>
                <a:lnTo>
                  <a:pt x="1120061" y="1714499"/>
                </a:lnTo>
                <a:lnTo>
                  <a:pt x="1167823" y="1714499"/>
                </a:lnTo>
                <a:lnTo>
                  <a:pt x="1164226" y="1739899"/>
                </a:lnTo>
                <a:lnTo>
                  <a:pt x="1159139" y="1752599"/>
                </a:lnTo>
                <a:lnTo>
                  <a:pt x="1153309" y="1777999"/>
                </a:lnTo>
                <a:lnTo>
                  <a:pt x="1126760" y="1828799"/>
                </a:lnTo>
                <a:lnTo>
                  <a:pt x="1101701" y="1879599"/>
                </a:lnTo>
                <a:lnTo>
                  <a:pt x="1070686" y="1917699"/>
                </a:lnTo>
                <a:lnTo>
                  <a:pt x="1026274" y="1943099"/>
                </a:lnTo>
                <a:lnTo>
                  <a:pt x="1015729" y="1955799"/>
                </a:lnTo>
                <a:lnTo>
                  <a:pt x="1007417" y="1968499"/>
                </a:lnTo>
                <a:lnTo>
                  <a:pt x="1000594" y="1993899"/>
                </a:lnTo>
                <a:lnTo>
                  <a:pt x="994515" y="2006599"/>
                </a:lnTo>
                <a:lnTo>
                  <a:pt x="974418" y="2057399"/>
                </a:lnTo>
                <a:lnTo>
                  <a:pt x="946877" y="2095499"/>
                </a:lnTo>
                <a:lnTo>
                  <a:pt x="907427" y="2120899"/>
                </a:lnTo>
                <a:lnTo>
                  <a:pt x="851602" y="2146299"/>
                </a:lnTo>
                <a:lnTo>
                  <a:pt x="867977" y="2184399"/>
                </a:lnTo>
                <a:lnTo>
                  <a:pt x="869466" y="2222499"/>
                </a:lnTo>
                <a:lnTo>
                  <a:pt x="856068" y="2260599"/>
                </a:lnTo>
                <a:lnTo>
                  <a:pt x="827783" y="2285999"/>
                </a:lnTo>
                <a:lnTo>
                  <a:pt x="819843" y="2285999"/>
                </a:lnTo>
                <a:lnTo>
                  <a:pt x="790317" y="2336799"/>
                </a:lnTo>
                <a:lnTo>
                  <a:pt x="762280" y="2374899"/>
                </a:lnTo>
                <a:lnTo>
                  <a:pt x="737221" y="2412999"/>
                </a:lnTo>
                <a:lnTo>
                  <a:pt x="716627" y="2463799"/>
                </a:lnTo>
                <a:lnTo>
                  <a:pt x="701120" y="2527299"/>
                </a:lnTo>
                <a:lnTo>
                  <a:pt x="681891" y="2565399"/>
                </a:lnTo>
                <a:lnTo>
                  <a:pt x="646287" y="2565399"/>
                </a:lnTo>
                <a:lnTo>
                  <a:pt x="581653" y="2578099"/>
                </a:lnTo>
                <a:lnTo>
                  <a:pt x="573713" y="2578099"/>
                </a:lnTo>
                <a:lnTo>
                  <a:pt x="573713" y="2590799"/>
                </a:lnTo>
                <a:lnTo>
                  <a:pt x="565774" y="2590799"/>
                </a:lnTo>
                <a:lnTo>
                  <a:pt x="569992" y="2603499"/>
                </a:lnTo>
                <a:lnTo>
                  <a:pt x="587608" y="2616199"/>
                </a:lnTo>
                <a:lnTo>
                  <a:pt x="478437" y="2616199"/>
                </a:lnTo>
                <a:lnTo>
                  <a:pt x="454618" y="2654299"/>
                </a:lnTo>
                <a:close/>
              </a:path>
              <a:path w="1287780" h="2679700">
                <a:moveTo>
                  <a:pt x="1167823" y="1714499"/>
                </a:moveTo>
                <a:lnTo>
                  <a:pt x="1121550" y="1714499"/>
                </a:lnTo>
                <a:lnTo>
                  <a:pt x="1119817" y="1713114"/>
                </a:lnTo>
                <a:lnTo>
                  <a:pt x="1115595" y="1689099"/>
                </a:lnTo>
                <a:lnTo>
                  <a:pt x="1108152" y="1676399"/>
                </a:lnTo>
                <a:lnTo>
                  <a:pt x="1205710" y="1676399"/>
                </a:lnTo>
                <a:lnTo>
                  <a:pt x="1200946" y="1689099"/>
                </a:lnTo>
                <a:lnTo>
                  <a:pt x="1169188" y="1689099"/>
                </a:lnTo>
                <a:lnTo>
                  <a:pt x="1167898" y="1713114"/>
                </a:lnTo>
                <a:lnTo>
                  <a:pt x="1167823" y="1714499"/>
                </a:lnTo>
                <a:close/>
              </a:path>
              <a:path w="1287780" h="2679700">
                <a:moveTo>
                  <a:pt x="1121550" y="1714499"/>
                </a:moveTo>
                <a:lnTo>
                  <a:pt x="1120061" y="1714499"/>
                </a:lnTo>
                <a:lnTo>
                  <a:pt x="1119817" y="1713114"/>
                </a:lnTo>
                <a:lnTo>
                  <a:pt x="1121550" y="1714499"/>
                </a:lnTo>
                <a:close/>
              </a:path>
              <a:path w="1287780" h="2679700">
                <a:moveTo>
                  <a:pt x="537613" y="2679699"/>
                </a:moveTo>
                <a:lnTo>
                  <a:pt x="494317" y="2679699"/>
                </a:lnTo>
                <a:lnTo>
                  <a:pt x="494317" y="2616199"/>
                </a:lnTo>
                <a:lnTo>
                  <a:pt x="608201" y="2616199"/>
                </a:lnTo>
                <a:lnTo>
                  <a:pt x="621351" y="2628899"/>
                </a:lnTo>
                <a:lnTo>
                  <a:pt x="609318" y="2654299"/>
                </a:lnTo>
                <a:lnTo>
                  <a:pt x="578676" y="2666999"/>
                </a:lnTo>
                <a:lnTo>
                  <a:pt x="537613" y="26796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7" name="object 16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5223" y="2286230"/>
            <a:ext cx="5981699" cy="5714999"/>
          </a:xfrm>
          <a:prstGeom prst="rect">
            <a:avLst/>
          </a:prstGeom>
        </p:spPr>
      </p:pic>
      <p:pic>
        <p:nvPicPr>
          <p:cNvPr id="171" name="object 17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9095" y="7234190"/>
            <a:ext cx="2514599" cy="2400299"/>
          </a:xfrm>
          <a:prstGeom prst="rect">
            <a:avLst/>
          </a:prstGeom>
        </p:spPr>
      </p:pic>
      <p:sp>
        <p:nvSpPr>
          <p:cNvPr id="172" name="object 172"/>
          <p:cNvSpPr txBox="1">
            <a:spLocks noGrp="1"/>
          </p:cNvSpPr>
          <p:nvPr>
            <p:ph type="title"/>
          </p:nvPr>
        </p:nvSpPr>
        <p:spPr>
          <a:xfrm>
            <a:off x="5056482" y="3900818"/>
            <a:ext cx="8256905" cy="2250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600" spc="-10605" dirty="0">
                <a:solidFill>
                  <a:srgbClr val="00618A"/>
                </a:solidFill>
              </a:rPr>
              <a:t>G</a:t>
            </a:r>
            <a:r>
              <a:rPr sz="21900" spc="-1357" baseline="-2473" dirty="0">
                <a:solidFill>
                  <a:srgbClr val="8AB6E2"/>
                </a:solidFill>
              </a:rPr>
              <a:t>G</a:t>
            </a:r>
            <a:r>
              <a:rPr sz="14600" spc="-10215" dirty="0">
                <a:solidFill>
                  <a:srgbClr val="00618A"/>
                </a:solidFill>
              </a:rPr>
              <a:t>R</a:t>
            </a:r>
            <a:r>
              <a:rPr sz="21900" spc="-1552" baseline="-2473" dirty="0">
                <a:solidFill>
                  <a:srgbClr val="8AB6E2"/>
                </a:solidFill>
              </a:rPr>
              <a:t>R</a:t>
            </a:r>
            <a:r>
              <a:rPr sz="14600" spc="-9675" dirty="0">
                <a:solidFill>
                  <a:srgbClr val="00618A"/>
                </a:solidFill>
              </a:rPr>
              <a:t>A</a:t>
            </a:r>
            <a:r>
              <a:rPr sz="21900" spc="-1364" baseline="-2473" dirty="0">
                <a:solidFill>
                  <a:srgbClr val="8AB6E2"/>
                </a:solidFill>
              </a:rPr>
              <a:t>A</a:t>
            </a:r>
            <a:r>
              <a:rPr sz="14600" spc="-9470" dirty="0">
                <a:solidFill>
                  <a:srgbClr val="00618A"/>
                </a:solidFill>
              </a:rPr>
              <a:t>C</a:t>
            </a:r>
            <a:r>
              <a:rPr sz="21900" spc="-1297" baseline="-2473" dirty="0">
                <a:solidFill>
                  <a:srgbClr val="8AB6E2"/>
                </a:solidFill>
              </a:rPr>
              <a:t>C</a:t>
            </a:r>
            <a:r>
              <a:rPr sz="14600" spc="-6215" dirty="0">
                <a:solidFill>
                  <a:srgbClr val="00618A"/>
                </a:solidFill>
              </a:rPr>
              <a:t>I</a:t>
            </a:r>
            <a:r>
              <a:rPr sz="21900" spc="-2212" baseline="-2473" dirty="0">
                <a:solidFill>
                  <a:srgbClr val="8AB6E2"/>
                </a:solidFill>
              </a:rPr>
              <a:t>I</a:t>
            </a:r>
            <a:r>
              <a:rPr sz="14600" spc="-9675" dirty="0">
                <a:solidFill>
                  <a:srgbClr val="00618A"/>
                </a:solidFill>
              </a:rPr>
              <a:t>A</a:t>
            </a:r>
            <a:r>
              <a:rPr sz="21900" spc="-1364" baseline="-2473" dirty="0">
                <a:solidFill>
                  <a:srgbClr val="8AB6E2"/>
                </a:solidFill>
              </a:rPr>
              <a:t>A</a:t>
            </a:r>
            <a:r>
              <a:rPr sz="14600" spc="-8860" dirty="0">
                <a:solidFill>
                  <a:srgbClr val="00618A"/>
                </a:solidFill>
              </a:rPr>
              <a:t>S</a:t>
            </a:r>
            <a:r>
              <a:rPr sz="21900" spc="-405" baseline="-2473" dirty="0">
                <a:solidFill>
                  <a:srgbClr val="8AB6E2"/>
                </a:solidFill>
              </a:rPr>
              <a:t>S</a:t>
            </a:r>
            <a:endParaRPr sz="21900" baseline="-2473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89347" y="8541819"/>
            <a:ext cx="2799080" cy="1739900"/>
          </a:xfrm>
          <a:custGeom>
            <a:avLst/>
            <a:gdLst/>
            <a:ahLst/>
            <a:cxnLst/>
            <a:rect l="l" t="t" r="r" b="b"/>
            <a:pathLst>
              <a:path w="2799080" h="1739900">
                <a:moveTo>
                  <a:pt x="1649594" y="177799"/>
                </a:moveTo>
                <a:lnTo>
                  <a:pt x="1470848" y="177799"/>
                </a:lnTo>
                <a:lnTo>
                  <a:pt x="1475743" y="165099"/>
                </a:lnTo>
                <a:lnTo>
                  <a:pt x="1479885" y="165099"/>
                </a:lnTo>
                <a:lnTo>
                  <a:pt x="1490837" y="152399"/>
                </a:lnTo>
                <a:lnTo>
                  <a:pt x="1503484" y="139699"/>
                </a:lnTo>
                <a:lnTo>
                  <a:pt x="1516884" y="139699"/>
                </a:lnTo>
                <a:lnTo>
                  <a:pt x="1530095" y="126999"/>
                </a:lnTo>
                <a:lnTo>
                  <a:pt x="1548500" y="114299"/>
                </a:lnTo>
                <a:lnTo>
                  <a:pt x="1567376" y="88899"/>
                </a:lnTo>
                <a:lnTo>
                  <a:pt x="1605409" y="76199"/>
                </a:lnTo>
                <a:lnTo>
                  <a:pt x="1635928" y="50799"/>
                </a:lnTo>
                <a:lnTo>
                  <a:pt x="1667293" y="38099"/>
                </a:lnTo>
                <a:lnTo>
                  <a:pt x="1699600" y="25399"/>
                </a:lnTo>
                <a:lnTo>
                  <a:pt x="1732942" y="12699"/>
                </a:lnTo>
                <a:lnTo>
                  <a:pt x="1763240" y="0"/>
                </a:lnTo>
                <a:lnTo>
                  <a:pt x="1937044" y="0"/>
                </a:lnTo>
                <a:lnTo>
                  <a:pt x="2011103" y="12699"/>
                </a:lnTo>
                <a:lnTo>
                  <a:pt x="2034607" y="25399"/>
                </a:lnTo>
                <a:lnTo>
                  <a:pt x="2056794" y="38099"/>
                </a:lnTo>
                <a:lnTo>
                  <a:pt x="2077474" y="38099"/>
                </a:lnTo>
                <a:lnTo>
                  <a:pt x="2096459" y="63499"/>
                </a:lnTo>
                <a:lnTo>
                  <a:pt x="2112275" y="88899"/>
                </a:lnTo>
                <a:lnTo>
                  <a:pt x="1827006" y="88899"/>
                </a:lnTo>
                <a:lnTo>
                  <a:pt x="1804239" y="101599"/>
                </a:lnTo>
                <a:lnTo>
                  <a:pt x="1785442" y="101599"/>
                </a:lnTo>
                <a:lnTo>
                  <a:pt x="1766833" y="114299"/>
                </a:lnTo>
                <a:lnTo>
                  <a:pt x="1748601" y="126999"/>
                </a:lnTo>
                <a:lnTo>
                  <a:pt x="1730933" y="126999"/>
                </a:lnTo>
                <a:lnTo>
                  <a:pt x="1689134" y="139699"/>
                </a:lnTo>
                <a:lnTo>
                  <a:pt x="1668940" y="152399"/>
                </a:lnTo>
                <a:lnTo>
                  <a:pt x="1649594" y="177799"/>
                </a:lnTo>
                <a:close/>
              </a:path>
              <a:path w="2799080" h="1739900">
                <a:moveTo>
                  <a:pt x="2134947" y="1612899"/>
                </a:moveTo>
                <a:lnTo>
                  <a:pt x="1966918" y="1612899"/>
                </a:lnTo>
                <a:lnTo>
                  <a:pt x="1970934" y="1600199"/>
                </a:lnTo>
                <a:lnTo>
                  <a:pt x="1972943" y="1600199"/>
                </a:lnTo>
                <a:lnTo>
                  <a:pt x="1990046" y="1549399"/>
                </a:lnTo>
                <a:lnTo>
                  <a:pt x="2007336" y="1511299"/>
                </a:lnTo>
                <a:lnTo>
                  <a:pt x="2023498" y="1460499"/>
                </a:lnTo>
                <a:lnTo>
                  <a:pt x="2037211" y="1422399"/>
                </a:lnTo>
                <a:lnTo>
                  <a:pt x="2041228" y="1396999"/>
                </a:lnTo>
                <a:lnTo>
                  <a:pt x="2045245" y="1384299"/>
                </a:lnTo>
                <a:lnTo>
                  <a:pt x="2060308" y="1384299"/>
                </a:lnTo>
                <a:lnTo>
                  <a:pt x="2060308" y="1371599"/>
                </a:lnTo>
                <a:lnTo>
                  <a:pt x="2061312" y="1358899"/>
                </a:lnTo>
                <a:lnTo>
                  <a:pt x="2069142" y="1333499"/>
                </a:lnTo>
                <a:lnTo>
                  <a:pt x="2077254" y="1295399"/>
                </a:lnTo>
                <a:lnTo>
                  <a:pt x="2085178" y="1282699"/>
                </a:lnTo>
                <a:lnTo>
                  <a:pt x="2092442" y="1244599"/>
                </a:lnTo>
                <a:lnTo>
                  <a:pt x="2097071" y="1231899"/>
                </a:lnTo>
                <a:lnTo>
                  <a:pt x="2100852" y="1193799"/>
                </a:lnTo>
                <a:lnTo>
                  <a:pt x="2104446" y="1181099"/>
                </a:lnTo>
                <a:lnTo>
                  <a:pt x="2108509" y="1155699"/>
                </a:lnTo>
                <a:lnTo>
                  <a:pt x="2112856" y="1142999"/>
                </a:lnTo>
                <a:lnTo>
                  <a:pt x="2116920" y="1117599"/>
                </a:lnTo>
                <a:lnTo>
                  <a:pt x="2120795" y="1092199"/>
                </a:lnTo>
                <a:lnTo>
                  <a:pt x="2127417" y="1054099"/>
                </a:lnTo>
                <a:lnTo>
                  <a:pt x="2129974" y="1054099"/>
                </a:lnTo>
                <a:lnTo>
                  <a:pt x="2132343" y="1028699"/>
                </a:lnTo>
                <a:lnTo>
                  <a:pt x="2134618" y="1015999"/>
                </a:lnTo>
                <a:lnTo>
                  <a:pt x="2138369" y="990599"/>
                </a:lnTo>
                <a:lnTo>
                  <a:pt x="2142024" y="952499"/>
                </a:lnTo>
                <a:lnTo>
                  <a:pt x="2145492" y="927099"/>
                </a:lnTo>
                <a:lnTo>
                  <a:pt x="2148677" y="901699"/>
                </a:lnTo>
                <a:lnTo>
                  <a:pt x="2149273" y="888999"/>
                </a:lnTo>
                <a:lnTo>
                  <a:pt x="2150089" y="876299"/>
                </a:lnTo>
                <a:lnTo>
                  <a:pt x="2150685" y="863599"/>
                </a:lnTo>
                <a:lnTo>
                  <a:pt x="2151690" y="850899"/>
                </a:lnTo>
                <a:lnTo>
                  <a:pt x="2153698" y="838199"/>
                </a:lnTo>
                <a:lnTo>
                  <a:pt x="2156711" y="825499"/>
                </a:lnTo>
                <a:lnTo>
                  <a:pt x="2156711" y="812799"/>
                </a:lnTo>
                <a:lnTo>
                  <a:pt x="2155958" y="787399"/>
                </a:lnTo>
                <a:lnTo>
                  <a:pt x="2156711" y="761999"/>
                </a:lnTo>
                <a:lnTo>
                  <a:pt x="2158421" y="736599"/>
                </a:lnTo>
                <a:lnTo>
                  <a:pt x="2159007" y="711199"/>
                </a:lnTo>
                <a:lnTo>
                  <a:pt x="2158918" y="698499"/>
                </a:lnTo>
                <a:lnTo>
                  <a:pt x="2158829" y="685799"/>
                </a:lnTo>
                <a:lnTo>
                  <a:pt x="2157715" y="660399"/>
                </a:lnTo>
                <a:lnTo>
                  <a:pt x="2156460" y="596899"/>
                </a:lnTo>
                <a:lnTo>
                  <a:pt x="2155456" y="571499"/>
                </a:lnTo>
                <a:lnTo>
                  <a:pt x="2153698" y="533399"/>
                </a:lnTo>
                <a:lnTo>
                  <a:pt x="2151078" y="507999"/>
                </a:lnTo>
                <a:lnTo>
                  <a:pt x="2147799" y="469899"/>
                </a:lnTo>
                <a:lnTo>
                  <a:pt x="2143954" y="431799"/>
                </a:lnTo>
                <a:lnTo>
                  <a:pt x="2139640" y="406399"/>
                </a:lnTo>
                <a:lnTo>
                  <a:pt x="2136423" y="380999"/>
                </a:lnTo>
                <a:lnTo>
                  <a:pt x="2132736" y="380999"/>
                </a:lnTo>
                <a:lnTo>
                  <a:pt x="2128484" y="355599"/>
                </a:lnTo>
                <a:lnTo>
                  <a:pt x="2123572" y="330199"/>
                </a:lnTo>
                <a:lnTo>
                  <a:pt x="2102484" y="266699"/>
                </a:lnTo>
                <a:lnTo>
                  <a:pt x="2092709" y="228599"/>
                </a:lnTo>
                <a:lnTo>
                  <a:pt x="2080016" y="203199"/>
                </a:lnTo>
                <a:lnTo>
                  <a:pt x="2064498" y="190499"/>
                </a:lnTo>
                <a:lnTo>
                  <a:pt x="2046250" y="152399"/>
                </a:lnTo>
                <a:lnTo>
                  <a:pt x="2025287" y="139699"/>
                </a:lnTo>
                <a:lnTo>
                  <a:pt x="2000559" y="114299"/>
                </a:lnTo>
                <a:lnTo>
                  <a:pt x="1972818" y="101599"/>
                </a:lnTo>
                <a:lnTo>
                  <a:pt x="1942818" y="88899"/>
                </a:lnTo>
                <a:lnTo>
                  <a:pt x="2119430" y="88899"/>
                </a:lnTo>
                <a:lnTo>
                  <a:pt x="2126585" y="101599"/>
                </a:lnTo>
                <a:lnTo>
                  <a:pt x="2139389" y="126999"/>
                </a:lnTo>
                <a:lnTo>
                  <a:pt x="2150686" y="139699"/>
                </a:lnTo>
                <a:lnTo>
                  <a:pt x="2152694" y="139699"/>
                </a:lnTo>
                <a:lnTo>
                  <a:pt x="2157715" y="152399"/>
                </a:lnTo>
                <a:lnTo>
                  <a:pt x="2159723" y="152399"/>
                </a:lnTo>
                <a:lnTo>
                  <a:pt x="2163128" y="165099"/>
                </a:lnTo>
                <a:lnTo>
                  <a:pt x="2166627" y="165099"/>
                </a:lnTo>
                <a:lnTo>
                  <a:pt x="2169185" y="177799"/>
                </a:lnTo>
                <a:lnTo>
                  <a:pt x="2169765" y="177799"/>
                </a:lnTo>
                <a:lnTo>
                  <a:pt x="2168761" y="190499"/>
                </a:lnTo>
                <a:lnTo>
                  <a:pt x="2174786" y="190499"/>
                </a:lnTo>
                <a:lnTo>
                  <a:pt x="2184185" y="215899"/>
                </a:lnTo>
                <a:lnTo>
                  <a:pt x="2192736" y="228599"/>
                </a:lnTo>
                <a:lnTo>
                  <a:pt x="2200346" y="253999"/>
                </a:lnTo>
                <a:lnTo>
                  <a:pt x="2216711" y="317499"/>
                </a:lnTo>
                <a:lnTo>
                  <a:pt x="2224996" y="355599"/>
                </a:lnTo>
                <a:lnTo>
                  <a:pt x="2231774" y="393699"/>
                </a:lnTo>
                <a:lnTo>
                  <a:pt x="2237046" y="431799"/>
                </a:lnTo>
                <a:lnTo>
                  <a:pt x="2243071" y="469899"/>
                </a:lnTo>
                <a:lnTo>
                  <a:pt x="2247590" y="520699"/>
                </a:lnTo>
                <a:lnTo>
                  <a:pt x="2250603" y="571499"/>
                </a:lnTo>
                <a:lnTo>
                  <a:pt x="2252109" y="622299"/>
                </a:lnTo>
                <a:lnTo>
                  <a:pt x="2253019" y="634999"/>
                </a:lnTo>
                <a:lnTo>
                  <a:pt x="2255216" y="673099"/>
                </a:lnTo>
                <a:lnTo>
                  <a:pt x="2256126" y="698499"/>
                </a:lnTo>
                <a:lnTo>
                  <a:pt x="2255812" y="711199"/>
                </a:lnTo>
                <a:lnTo>
                  <a:pt x="2254431" y="736599"/>
                </a:lnTo>
                <a:lnTo>
                  <a:pt x="2254117" y="749299"/>
                </a:lnTo>
                <a:lnTo>
                  <a:pt x="2253537" y="761999"/>
                </a:lnTo>
                <a:lnTo>
                  <a:pt x="2253239" y="787399"/>
                </a:lnTo>
                <a:lnTo>
                  <a:pt x="2253113" y="812799"/>
                </a:lnTo>
                <a:lnTo>
                  <a:pt x="2251795" y="850899"/>
                </a:lnTo>
                <a:lnTo>
                  <a:pt x="2249347" y="888999"/>
                </a:lnTo>
                <a:lnTo>
                  <a:pt x="2245770" y="914399"/>
                </a:lnTo>
                <a:lnTo>
                  <a:pt x="2241063" y="952499"/>
                </a:lnTo>
                <a:lnTo>
                  <a:pt x="2237156" y="977899"/>
                </a:lnTo>
                <a:lnTo>
                  <a:pt x="2233155" y="1003299"/>
                </a:lnTo>
                <a:lnTo>
                  <a:pt x="2229342" y="1041399"/>
                </a:lnTo>
                <a:lnTo>
                  <a:pt x="2226000" y="1054099"/>
                </a:lnTo>
                <a:lnTo>
                  <a:pt x="2221371" y="1092199"/>
                </a:lnTo>
                <a:lnTo>
                  <a:pt x="2215330" y="1130299"/>
                </a:lnTo>
                <a:lnTo>
                  <a:pt x="2208348" y="1168399"/>
                </a:lnTo>
                <a:lnTo>
                  <a:pt x="2200895" y="1193799"/>
                </a:lnTo>
                <a:lnTo>
                  <a:pt x="2194854" y="1231899"/>
                </a:lnTo>
                <a:lnTo>
                  <a:pt x="2188719" y="1257299"/>
                </a:lnTo>
                <a:lnTo>
                  <a:pt x="2182396" y="1295399"/>
                </a:lnTo>
                <a:lnTo>
                  <a:pt x="2175790" y="1320799"/>
                </a:lnTo>
                <a:lnTo>
                  <a:pt x="2170189" y="1333499"/>
                </a:lnTo>
                <a:lnTo>
                  <a:pt x="2164117" y="1358899"/>
                </a:lnTo>
                <a:lnTo>
                  <a:pt x="2157856" y="1384299"/>
                </a:lnTo>
                <a:lnTo>
                  <a:pt x="2151690" y="1396999"/>
                </a:lnTo>
                <a:lnTo>
                  <a:pt x="2135874" y="1460499"/>
                </a:lnTo>
                <a:lnTo>
                  <a:pt x="2130602" y="1473199"/>
                </a:lnTo>
                <a:lnTo>
                  <a:pt x="2326905" y="1473199"/>
                </a:lnTo>
                <a:lnTo>
                  <a:pt x="2316376" y="1485899"/>
                </a:lnTo>
                <a:lnTo>
                  <a:pt x="2296293" y="1485899"/>
                </a:lnTo>
                <a:lnTo>
                  <a:pt x="2288573" y="1498599"/>
                </a:lnTo>
                <a:lnTo>
                  <a:pt x="2280477" y="1498599"/>
                </a:lnTo>
                <a:lnTo>
                  <a:pt x="2272004" y="1511299"/>
                </a:lnTo>
                <a:lnTo>
                  <a:pt x="2263154" y="1523999"/>
                </a:lnTo>
                <a:lnTo>
                  <a:pt x="2240058" y="1523999"/>
                </a:lnTo>
                <a:lnTo>
                  <a:pt x="2233295" y="1536699"/>
                </a:lnTo>
                <a:lnTo>
                  <a:pt x="2220146" y="1536699"/>
                </a:lnTo>
                <a:lnTo>
                  <a:pt x="2213949" y="1549399"/>
                </a:lnTo>
                <a:lnTo>
                  <a:pt x="2204001" y="1562099"/>
                </a:lnTo>
                <a:lnTo>
                  <a:pt x="2183729" y="1574799"/>
                </a:lnTo>
                <a:lnTo>
                  <a:pt x="2167003" y="1574799"/>
                </a:lnTo>
                <a:lnTo>
                  <a:pt x="2160224" y="1587499"/>
                </a:lnTo>
                <a:lnTo>
                  <a:pt x="2153446" y="1587499"/>
                </a:lnTo>
                <a:lnTo>
                  <a:pt x="2146668" y="1600199"/>
                </a:lnTo>
                <a:lnTo>
                  <a:pt x="2134947" y="1612899"/>
                </a:lnTo>
                <a:close/>
              </a:path>
              <a:path w="2799080" h="1739900">
                <a:moveTo>
                  <a:pt x="1626372" y="190499"/>
                </a:moveTo>
                <a:lnTo>
                  <a:pt x="1449242" y="190499"/>
                </a:lnTo>
                <a:lnTo>
                  <a:pt x="1458797" y="177799"/>
                </a:lnTo>
                <a:lnTo>
                  <a:pt x="1638030" y="177799"/>
                </a:lnTo>
                <a:lnTo>
                  <a:pt x="1626372" y="190499"/>
                </a:lnTo>
                <a:close/>
              </a:path>
              <a:path w="2799080" h="1739900">
                <a:moveTo>
                  <a:pt x="1574279" y="228599"/>
                </a:moveTo>
                <a:lnTo>
                  <a:pt x="1405199" y="228599"/>
                </a:lnTo>
                <a:lnTo>
                  <a:pt x="1415005" y="215899"/>
                </a:lnTo>
                <a:lnTo>
                  <a:pt x="1425659" y="203199"/>
                </a:lnTo>
                <a:lnTo>
                  <a:pt x="1433520" y="190499"/>
                </a:lnTo>
                <a:lnTo>
                  <a:pt x="1615278" y="190499"/>
                </a:lnTo>
                <a:lnTo>
                  <a:pt x="1604405" y="203199"/>
                </a:lnTo>
                <a:lnTo>
                  <a:pt x="1592355" y="203199"/>
                </a:lnTo>
                <a:lnTo>
                  <a:pt x="1574279" y="228599"/>
                </a:lnTo>
                <a:close/>
              </a:path>
              <a:path w="2799080" h="1739900">
                <a:moveTo>
                  <a:pt x="947287" y="1092199"/>
                </a:moveTo>
                <a:lnTo>
                  <a:pt x="833311" y="1092199"/>
                </a:lnTo>
                <a:lnTo>
                  <a:pt x="835618" y="1079499"/>
                </a:lnTo>
                <a:lnTo>
                  <a:pt x="838207" y="1066799"/>
                </a:lnTo>
                <a:lnTo>
                  <a:pt x="840654" y="1054099"/>
                </a:lnTo>
                <a:lnTo>
                  <a:pt x="850257" y="1054099"/>
                </a:lnTo>
                <a:lnTo>
                  <a:pt x="852140" y="1041399"/>
                </a:lnTo>
                <a:lnTo>
                  <a:pt x="853269" y="1028699"/>
                </a:lnTo>
                <a:lnTo>
                  <a:pt x="862307" y="1028699"/>
                </a:lnTo>
                <a:lnTo>
                  <a:pt x="866685" y="1003299"/>
                </a:lnTo>
                <a:lnTo>
                  <a:pt x="870968" y="1003299"/>
                </a:lnTo>
                <a:lnTo>
                  <a:pt x="875440" y="990599"/>
                </a:lnTo>
                <a:lnTo>
                  <a:pt x="891178" y="952499"/>
                </a:lnTo>
                <a:lnTo>
                  <a:pt x="903479" y="927099"/>
                </a:lnTo>
                <a:lnTo>
                  <a:pt x="908641" y="914399"/>
                </a:lnTo>
                <a:lnTo>
                  <a:pt x="913144" y="901699"/>
                </a:lnTo>
                <a:lnTo>
                  <a:pt x="927580" y="901699"/>
                </a:lnTo>
                <a:lnTo>
                  <a:pt x="931283" y="876299"/>
                </a:lnTo>
                <a:lnTo>
                  <a:pt x="939128" y="863599"/>
                </a:lnTo>
                <a:lnTo>
                  <a:pt x="948479" y="850899"/>
                </a:lnTo>
                <a:lnTo>
                  <a:pt x="956701" y="825499"/>
                </a:lnTo>
                <a:lnTo>
                  <a:pt x="963668" y="812799"/>
                </a:lnTo>
                <a:lnTo>
                  <a:pt x="971011" y="800099"/>
                </a:lnTo>
                <a:lnTo>
                  <a:pt x="978731" y="787399"/>
                </a:lnTo>
                <a:lnTo>
                  <a:pt x="986827" y="761999"/>
                </a:lnTo>
                <a:lnTo>
                  <a:pt x="994735" y="761999"/>
                </a:lnTo>
                <a:lnTo>
                  <a:pt x="1003396" y="736599"/>
                </a:lnTo>
                <a:lnTo>
                  <a:pt x="1012810" y="723899"/>
                </a:lnTo>
                <a:lnTo>
                  <a:pt x="1022978" y="711199"/>
                </a:lnTo>
                <a:lnTo>
                  <a:pt x="1027889" y="711199"/>
                </a:lnTo>
                <a:lnTo>
                  <a:pt x="1032141" y="698499"/>
                </a:lnTo>
                <a:lnTo>
                  <a:pt x="1035828" y="685799"/>
                </a:lnTo>
                <a:lnTo>
                  <a:pt x="1039045" y="685799"/>
                </a:lnTo>
                <a:lnTo>
                  <a:pt x="1050311" y="660399"/>
                </a:lnTo>
                <a:lnTo>
                  <a:pt x="1062895" y="634999"/>
                </a:lnTo>
                <a:lnTo>
                  <a:pt x="1076608" y="622299"/>
                </a:lnTo>
                <a:lnTo>
                  <a:pt x="1091263" y="596899"/>
                </a:lnTo>
                <a:lnTo>
                  <a:pt x="1098057" y="584199"/>
                </a:lnTo>
                <a:lnTo>
                  <a:pt x="1104945" y="571499"/>
                </a:lnTo>
                <a:lnTo>
                  <a:pt x="1112022" y="571499"/>
                </a:lnTo>
                <a:lnTo>
                  <a:pt x="1119380" y="558799"/>
                </a:lnTo>
                <a:lnTo>
                  <a:pt x="1128889" y="546099"/>
                </a:lnTo>
                <a:lnTo>
                  <a:pt x="1137456" y="533399"/>
                </a:lnTo>
                <a:lnTo>
                  <a:pt x="1146776" y="520699"/>
                </a:lnTo>
                <a:lnTo>
                  <a:pt x="1158544" y="507999"/>
                </a:lnTo>
                <a:lnTo>
                  <a:pt x="1164961" y="495299"/>
                </a:lnTo>
                <a:lnTo>
                  <a:pt x="1170720" y="482599"/>
                </a:lnTo>
                <a:lnTo>
                  <a:pt x="1175913" y="482599"/>
                </a:lnTo>
                <a:lnTo>
                  <a:pt x="1180636" y="469899"/>
                </a:lnTo>
                <a:lnTo>
                  <a:pt x="1190929" y="457199"/>
                </a:lnTo>
                <a:lnTo>
                  <a:pt x="1201975" y="444499"/>
                </a:lnTo>
                <a:lnTo>
                  <a:pt x="1224820" y="419099"/>
                </a:lnTo>
                <a:lnTo>
                  <a:pt x="1236777" y="393699"/>
                </a:lnTo>
                <a:lnTo>
                  <a:pt x="1249674" y="380999"/>
                </a:lnTo>
                <a:lnTo>
                  <a:pt x="1276034" y="355599"/>
                </a:lnTo>
                <a:lnTo>
                  <a:pt x="1292384" y="330199"/>
                </a:lnTo>
                <a:lnTo>
                  <a:pt x="1308922" y="317499"/>
                </a:lnTo>
                <a:lnTo>
                  <a:pt x="1326589" y="292099"/>
                </a:lnTo>
                <a:lnTo>
                  <a:pt x="1346328" y="279399"/>
                </a:lnTo>
                <a:lnTo>
                  <a:pt x="1362395" y="279399"/>
                </a:lnTo>
                <a:lnTo>
                  <a:pt x="1365015" y="266699"/>
                </a:lnTo>
                <a:lnTo>
                  <a:pt x="1370554" y="253999"/>
                </a:lnTo>
                <a:lnTo>
                  <a:pt x="1377787" y="241299"/>
                </a:lnTo>
                <a:lnTo>
                  <a:pt x="1385491" y="241299"/>
                </a:lnTo>
                <a:lnTo>
                  <a:pt x="1395580" y="228599"/>
                </a:lnTo>
                <a:lnTo>
                  <a:pt x="1554117" y="228599"/>
                </a:lnTo>
                <a:lnTo>
                  <a:pt x="1543275" y="241299"/>
                </a:lnTo>
                <a:lnTo>
                  <a:pt x="1522061" y="266699"/>
                </a:lnTo>
                <a:lnTo>
                  <a:pt x="1500973" y="279399"/>
                </a:lnTo>
                <a:lnTo>
                  <a:pt x="1481329" y="292099"/>
                </a:lnTo>
                <a:lnTo>
                  <a:pt x="1463567" y="304799"/>
                </a:lnTo>
                <a:lnTo>
                  <a:pt x="1446182" y="330199"/>
                </a:lnTo>
                <a:lnTo>
                  <a:pt x="1427667" y="342899"/>
                </a:lnTo>
                <a:lnTo>
                  <a:pt x="1421830" y="342899"/>
                </a:lnTo>
                <a:lnTo>
                  <a:pt x="1416370" y="355599"/>
                </a:lnTo>
                <a:lnTo>
                  <a:pt x="1411286" y="368299"/>
                </a:lnTo>
                <a:lnTo>
                  <a:pt x="1406579" y="368299"/>
                </a:lnTo>
                <a:lnTo>
                  <a:pt x="1401887" y="380999"/>
                </a:lnTo>
                <a:lnTo>
                  <a:pt x="1380470" y="380999"/>
                </a:lnTo>
                <a:lnTo>
                  <a:pt x="1379466" y="393699"/>
                </a:lnTo>
                <a:lnTo>
                  <a:pt x="1373268" y="406399"/>
                </a:lnTo>
                <a:lnTo>
                  <a:pt x="1364528" y="419099"/>
                </a:lnTo>
                <a:lnTo>
                  <a:pt x="1344319" y="431799"/>
                </a:lnTo>
                <a:lnTo>
                  <a:pt x="1335015" y="444499"/>
                </a:lnTo>
                <a:lnTo>
                  <a:pt x="1326369" y="457199"/>
                </a:lnTo>
                <a:lnTo>
                  <a:pt x="1317912" y="469899"/>
                </a:lnTo>
                <a:lnTo>
                  <a:pt x="1309172" y="469899"/>
                </a:lnTo>
                <a:lnTo>
                  <a:pt x="1300119" y="495299"/>
                </a:lnTo>
                <a:lnTo>
                  <a:pt x="1290971" y="507999"/>
                </a:lnTo>
                <a:lnTo>
                  <a:pt x="1281636" y="520699"/>
                </a:lnTo>
                <a:lnTo>
                  <a:pt x="1272017" y="520699"/>
                </a:lnTo>
                <a:lnTo>
                  <a:pt x="1265851" y="533399"/>
                </a:lnTo>
                <a:lnTo>
                  <a:pt x="1259590" y="546099"/>
                </a:lnTo>
                <a:lnTo>
                  <a:pt x="1253518" y="558799"/>
                </a:lnTo>
                <a:lnTo>
                  <a:pt x="1247917" y="558799"/>
                </a:lnTo>
                <a:lnTo>
                  <a:pt x="1237687" y="571499"/>
                </a:lnTo>
                <a:lnTo>
                  <a:pt x="1217979" y="609599"/>
                </a:lnTo>
                <a:lnTo>
                  <a:pt x="1207749" y="622299"/>
                </a:lnTo>
                <a:lnTo>
                  <a:pt x="1200076" y="634999"/>
                </a:lnTo>
                <a:lnTo>
                  <a:pt x="1192310" y="647699"/>
                </a:lnTo>
                <a:lnTo>
                  <a:pt x="1184731" y="660399"/>
                </a:lnTo>
                <a:lnTo>
                  <a:pt x="1177623" y="660399"/>
                </a:lnTo>
                <a:lnTo>
                  <a:pt x="1166577" y="685799"/>
                </a:lnTo>
                <a:lnTo>
                  <a:pt x="1154778" y="698499"/>
                </a:lnTo>
                <a:lnTo>
                  <a:pt x="1130426" y="736599"/>
                </a:lnTo>
                <a:lnTo>
                  <a:pt x="1126410" y="736599"/>
                </a:lnTo>
                <a:lnTo>
                  <a:pt x="1120384" y="761999"/>
                </a:lnTo>
                <a:lnTo>
                  <a:pt x="1109401" y="774699"/>
                </a:lnTo>
                <a:lnTo>
                  <a:pt x="1088187" y="812799"/>
                </a:lnTo>
                <a:lnTo>
                  <a:pt x="1077204" y="825499"/>
                </a:lnTo>
                <a:lnTo>
                  <a:pt x="1065938" y="850899"/>
                </a:lnTo>
                <a:lnTo>
                  <a:pt x="1054861" y="876299"/>
                </a:lnTo>
                <a:lnTo>
                  <a:pt x="1044160" y="901699"/>
                </a:lnTo>
                <a:lnTo>
                  <a:pt x="1034024" y="914399"/>
                </a:lnTo>
                <a:lnTo>
                  <a:pt x="1029019" y="927099"/>
                </a:lnTo>
                <a:lnTo>
                  <a:pt x="1023354" y="939799"/>
                </a:lnTo>
                <a:lnTo>
                  <a:pt x="1017502" y="939799"/>
                </a:lnTo>
                <a:lnTo>
                  <a:pt x="1011932" y="952499"/>
                </a:lnTo>
                <a:lnTo>
                  <a:pt x="1003051" y="965199"/>
                </a:lnTo>
                <a:lnTo>
                  <a:pt x="985666" y="1003299"/>
                </a:lnTo>
                <a:lnTo>
                  <a:pt x="976785" y="1015999"/>
                </a:lnTo>
                <a:lnTo>
                  <a:pt x="955697" y="1066799"/>
                </a:lnTo>
                <a:lnTo>
                  <a:pt x="951351" y="1079499"/>
                </a:lnTo>
                <a:lnTo>
                  <a:pt x="947287" y="1092199"/>
                </a:lnTo>
                <a:close/>
              </a:path>
              <a:path w="2799080" h="1739900">
                <a:moveTo>
                  <a:pt x="550003" y="1142999"/>
                </a:moveTo>
                <a:lnTo>
                  <a:pt x="354186" y="1142999"/>
                </a:lnTo>
                <a:lnTo>
                  <a:pt x="372261" y="1117599"/>
                </a:lnTo>
                <a:lnTo>
                  <a:pt x="381299" y="1117599"/>
                </a:lnTo>
                <a:lnTo>
                  <a:pt x="390337" y="1104899"/>
                </a:lnTo>
                <a:lnTo>
                  <a:pt x="420776" y="1092199"/>
                </a:lnTo>
                <a:lnTo>
                  <a:pt x="452346" y="1066799"/>
                </a:lnTo>
                <a:lnTo>
                  <a:pt x="485798" y="1054099"/>
                </a:lnTo>
                <a:lnTo>
                  <a:pt x="521886" y="1041399"/>
                </a:lnTo>
                <a:lnTo>
                  <a:pt x="539365" y="1028699"/>
                </a:lnTo>
                <a:lnTo>
                  <a:pt x="640381" y="1028699"/>
                </a:lnTo>
                <a:lnTo>
                  <a:pt x="647410" y="1041399"/>
                </a:lnTo>
                <a:lnTo>
                  <a:pt x="654439" y="1041399"/>
                </a:lnTo>
                <a:lnTo>
                  <a:pt x="665564" y="1054099"/>
                </a:lnTo>
                <a:lnTo>
                  <a:pt x="687060" y="1054099"/>
                </a:lnTo>
                <a:lnTo>
                  <a:pt x="697620" y="1066799"/>
                </a:lnTo>
                <a:lnTo>
                  <a:pt x="707740" y="1079499"/>
                </a:lnTo>
                <a:lnTo>
                  <a:pt x="716825" y="1092199"/>
                </a:lnTo>
                <a:lnTo>
                  <a:pt x="724592" y="1092199"/>
                </a:lnTo>
                <a:lnTo>
                  <a:pt x="730758" y="1104899"/>
                </a:lnTo>
                <a:lnTo>
                  <a:pt x="734775" y="1117599"/>
                </a:lnTo>
                <a:lnTo>
                  <a:pt x="744817" y="1130299"/>
                </a:lnTo>
                <a:lnTo>
                  <a:pt x="568361" y="1130299"/>
                </a:lnTo>
                <a:lnTo>
                  <a:pt x="550003" y="1142999"/>
                </a:lnTo>
                <a:close/>
              </a:path>
              <a:path w="2799080" h="1739900">
                <a:moveTo>
                  <a:pt x="893981" y="1206499"/>
                </a:moveTo>
                <a:lnTo>
                  <a:pt x="779963" y="1206499"/>
                </a:lnTo>
                <a:lnTo>
                  <a:pt x="784671" y="1193799"/>
                </a:lnTo>
                <a:lnTo>
                  <a:pt x="789754" y="1181099"/>
                </a:lnTo>
                <a:lnTo>
                  <a:pt x="795215" y="1168399"/>
                </a:lnTo>
                <a:lnTo>
                  <a:pt x="801051" y="1155699"/>
                </a:lnTo>
                <a:lnTo>
                  <a:pt x="807375" y="1142999"/>
                </a:lnTo>
                <a:lnTo>
                  <a:pt x="811721" y="1130299"/>
                </a:lnTo>
                <a:lnTo>
                  <a:pt x="817009" y="1104899"/>
                </a:lnTo>
                <a:lnTo>
                  <a:pt x="830440" y="1092199"/>
                </a:lnTo>
                <a:lnTo>
                  <a:pt x="943411" y="1092199"/>
                </a:lnTo>
                <a:lnTo>
                  <a:pt x="939630" y="1104899"/>
                </a:lnTo>
                <a:lnTo>
                  <a:pt x="936617" y="1104899"/>
                </a:lnTo>
                <a:lnTo>
                  <a:pt x="932600" y="1117599"/>
                </a:lnTo>
                <a:lnTo>
                  <a:pt x="929588" y="1130299"/>
                </a:lnTo>
                <a:lnTo>
                  <a:pt x="924457" y="1142999"/>
                </a:lnTo>
                <a:lnTo>
                  <a:pt x="919420" y="1142999"/>
                </a:lnTo>
                <a:lnTo>
                  <a:pt x="914195" y="1155699"/>
                </a:lnTo>
                <a:lnTo>
                  <a:pt x="908500" y="1168399"/>
                </a:lnTo>
                <a:lnTo>
                  <a:pt x="905472" y="1181099"/>
                </a:lnTo>
                <a:lnTo>
                  <a:pt x="902349" y="1181099"/>
                </a:lnTo>
                <a:lnTo>
                  <a:pt x="899038" y="1193799"/>
                </a:lnTo>
                <a:lnTo>
                  <a:pt x="898458" y="1193799"/>
                </a:lnTo>
                <a:lnTo>
                  <a:pt x="893981" y="1206499"/>
                </a:lnTo>
                <a:close/>
              </a:path>
              <a:path w="2799080" h="1739900">
                <a:moveTo>
                  <a:pt x="824650" y="1435099"/>
                </a:moveTo>
                <a:lnTo>
                  <a:pt x="687578" y="1435099"/>
                </a:lnTo>
                <a:lnTo>
                  <a:pt x="693320" y="1422399"/>
                </a:lnTo>
                <a:lnTo>
                  <a:pt x="696615" y="1409699"/>
                </a:lnTo>
                <a:lnTo>
                  <a:pt x="699157" y="1396999"/>
                </a:lnTo>
                <a:lnTo>
                  <a:pt x="702641" y="1384299"/>
                </a:lnTo>
                <a:lnTo>
                  <a:pt x="709372" y="1384299"/>
                </a:lnTo>
                <a:lnTo>
                  <a:pt x="712055" y="1358899"/>
                </a:lnTo>
                <a:lnTo>
                  <a:pt x="699832" y="1295399"/>
                </a:lnTo>
                <a:lnTo>
                  <a:pt x="688456" y="1257299"/>
                </a:lnTo>
                <a:lnTo>
                  <a:pt x="674633" y="1219199"/>
                </a:lnTo>
                <a:lnTo>
                  <a:pt x="658456" y="1193799"/>
                </a:lnTo>
                <a:lnTo>
                  <a:pt x="654439" y="1181099"/>
                </a:lnTo>
                <a:lnTo>
                  <a:pt x="644397" y="1168399"/>
                </a:lnTo>
                <a:lnTo>
                  <a:pt x="638372" y="1155699"/>
                </a:lnTo>
                <a:lnTo>
                  <a:pt x="634356" y="1155699"/>
                </a:lnTo>
                <a:lnTo>
                  <a:pt x="631343" y="1142999"/>
                </a:lnTo>
                <a:lnTo>
                  <a:pt x="605077" y="1142999"/>
                </a:lnTo>
                <a:lnTo>
                  <a:pt x="586908" y="1130299"/>
                </a:lnTo>
                <a:lnTo>
                  <a:pt x="744817" y="1130299"/>
                </a:lnTo>
                <a:lnTo>
                  <a:pt x="754451" y="1142999"/>
                </a:lnTo>
                <a:lnTo>
                  <a:pt x="761637" y="1155699"/>
                </a:lnTo>
                <a:lnTo>
                  <a:pt x="767694" y="1181099"/>
                </a:lnTo>
                <a:lnTo>
                  <a:pt x="773938" y="1193799"/>
                </a:lnTo>
                <a:lnTo>
                  <a:pt x="776951" y="1193799"/>
                </a:lnTo>
                <a:lnTo>
                  <a:pt x="779963" y="1206499"/>
                </a:lnTo>
                <a:lnTo>
                  <a:pt x="893981" y="1206499"/>
                </a:lnTo>
                <a:lnTo>
                  <a:pt x="885027" y="1231899"/>
                </a:lnTo>
                <a:lnTo>
                  <a:pt x="878547" y="1244599"/>
                </a:lnTo>
                <a:lnTo>
                  <a:pt x="872349" y="1257299"/>
                </a:lnTo>
                <a:lnTo>
                  <a:pt x="863876" y="1282699"/>
                </a:lnTo>
                <a:lnTo>
                  <a:pt x="855027" y="1295399"/>
                </a:lnTo>
                <a:lnTo>
                  <a:pt x="845801" y="1320799"/>
                </a:lnTo>
                <a:lnTo>
                  <a:pt x="836198" y="1333499"/>
                </a:lnTo>
                <a:lnTo>
                  <a:pt x="831130" y="1358899"/>
                </a:lnTo>
                <a:lnTo>
                  <a:pt x="826533" y="1371599"/>
                </a:lnTo>
                <a:lnTo>
                  <a:pt x="822500" y="1384299"/>
                </a:lnTo>
                <a:lnTo>
                  <a:pt x="819127" y="1396999"/>
                </a:lnTo>
                <a:lnTo>
                  <a:pt x="818123" y="1396999"/>
                </a:lnTo>
                <a:lnTo>
                  <a:pt x="820131" y="1409699"/>
                </a:lnTo>
                <a:lnTo>
                  <a:pt x="823144" y="1409699"/>
                </a:lnTo>
                <a:lnTo>
                  <a:pt x="824650" y="1422399"/>
                </a:lnTo>
                <a:lnTo>
                  <a:pt x="824650" y="1435099"/>
                </a:lnTo>
                <a:close/>
              </a:path>
              <a:path w="2799080" h="1739900">
                <a:moveTo>
                  <a:pt x="2737133" y="1269999"/>
                </a:moveTo>
                <a:lnTo>
                  <a:pt x="2479558" y="1269999"/>
                </a:lnTo>
                <a:lnTo>
                  <a:pt x="2490102" y="1257299"/>
                </a:lnTo>
                <a:lnTo>
                  <a:pt x="2564664" y="1231899"/>
                </a:lnTo>
                <a:lnTo>
                  <a:pt x="2589517" y="1206499"/>
                </a:lnTo>
                <a:lnTo>
                  <a:pt x="2634706" y="1193799"/>
                </a:lnTo>
                <a:lnTo>
                  <a:pt x="2657300" y="1193799"/>
                </a:lnTo>
                <a:lnTo>
                  <a:pt x="2679895" y="1181099"/>
                </a:lnTo>
                <a:lnTo>
                  <a:pt x="2711527" y="1155699"/>
                </a:lnTo>
                <a:lnTo>
                  <a:pt x="2798652" y="1130299"/>
                </a:lnTo>
                <a:lnTo>
                  <a:pt x="2798652" y="1244599"/>
                </a:lnTo>
                <a:lnTo>
                  <a:pt x="2788770" y="1244599"/>
                </a:lnTo>
                <a:lnTo>
                  <a:pt x="2767494" y="1257299"/>
                </a:lnTo>
                <a:lnTo>
                  <a:pt x="2747504" y="1257299"/>
                </a:lnTo>
                <a:lnTo>
                  <a:pt x="2737133" y="1269999"/>
                </a:lnTo>
                <a:close/>
              </a:path>
              <a:path w="2799080" h="1739900">
                <a:moveTo>
                  <a:pt x="401383" y="1244599"/>
                </a:moveTo>
                <a:lnTo>
                  <a:pt x="262805" y="1244599"/>
                </a:lnTo>
                <a:lnTo>
                  <a:pt x="276534" y="1219199"/>
                </a:lnTo>
                <a:lnTo>
                  <a:pt x="290545" y="1193799"/>
                </a:lnTo>
                <a:lnTo>
                  <a:pt x="319039" y="1168399"/>
                </a:lnTo>
                <a:lnTo>
                  <a:pt x="327496" y="1155699"/>
                </a:lnTo>
                <a:lnTo>
                  <a:pt x="336236" y="1142999"/>
                </a:lnTo>
                <a:lnTo>
                  <a:pt x="510840" y="1142999"/>
                </a:lnTo>
                <a:lnTo>
                  <a:pt x="492388" y="1155699"/>
                </a:lnTo>
                <a:lnTo>
                  <a:pt x="474689" y="1181099"/>
                </a:lnTo>
                <a:lnTo>
                  <a:pt x="454762" y="1193799"/>
                </a:lnTo>
                <a:lnTo>
                  <a:pt x="435777" y="1193799"/>
                </a:lnTo>
                <a:lnTo>
                  <a:pt x="417921" y="1219199"/>
                </a:lnTo>
                <a:lnTo>
                  <a:pt x="401383" y="1244599"/>
                </a:lnTo>
                <a:close/>
              </a:path>
              <a:path w="2799080" h="1739900">
                <a:moveTo>
                  <a:pt x="186737" y="1574799"/>
                </a:moveTo>
                <a:lnTo>
                  <a:pt x="74848" y="1574799"/>
                </a:lnTo>
                <a:lnTo>
                  <a:pt x="81171" y="1562099"/>
                </a:lnTo>
                <a:lnTo>
                  <a:pt x="86930" y="1549399"/>
                </a:lnTo>
                <a:lnTo>
                  <a:pt x="91088" y="1536699"/>
                </a:lnTo>
                <a:lnTo>
                  <a:pt x="93724" y="1523999"/>
                </a:lnTo>
                <a:lnTo>
                  <a:pt x="97113" y="1523999"/>
                </a:lnTo>
                <a:lnTo>
                  <a:pt x="101255" y="1511299"/>
                </a:lnTo>
                <a:lnTo>
                  <a:pt x="106151" y="1498599"/>
                </a:lnTo>
                <a:lnTo>
                  <a:pt x="113337" y="1485899"/>
                </a:lnTo>
                <a:lnTo>
                  <a:pt x="119958" y="1473199"/>
                </a:lnTo>
                <a:lnTo>
                  <a:pt x="126203" y="1460499"/>
                </a:lnTo>
                <a:lnTo>
                  <a:pt x="132260" y="1447799"/>
                </a:lnTo>
                <a:lnTo>
                  <a:pt x="138583" y="1435099"/>
                </a:lnTo>
                <a:lnTo>
                  <a:pt x="145189" y="1435099"/>
                </a:lnTo>
                <a:lnTo>
                  <a:pt x="151606" y="1409699"/>
                </a:lnTo>
                <a:lnTo>
                  <a:pt x="157364" y="1396999"/>
                </a:lnTo>
                <a:lnTo>
                  <a:pt x="165837" y="1384299"/>
                </a:lnTo>
                <a:lnTo>
                  <a:pt x="174687" y="1371599"/>
                </a:lnTo>
                <a:lnTo>
                  <a:pt x="183913" y="1346199"/>
                </a:lnTo>
                <a:lnTo>
                  <a:pt x="193515" y="1333499"/>
                </a:lnTo>
                <a:lnTo>
                  <a:pt x="200325" y="1333499"/>
                </a:lnTo>
                <a:lnTo>
                  <a:pt x="207323" y="1308099"/>
                </a:lnTo>
                <a:lnTo>
                  <a:pt x="214697" y="1295399"/>
                </a:lnTo>
                <a:lnTo>
                  <a:pt x="222637" y="1295399"/>
                </a:lnTo>
                <a:lnTo>
                  <a:pt x="232443" y="1282699"/>
                </a:lnTo>
                <a:lnTo>
                  <a:pt x="242344" y="1257299"/>
                </a:lnTo>
                <a:lnTo>
                  <a:pt x="252433" y="1244599"/>
                </a:lnTo>
                <a:lnTo>
                  <a:pt x="392612" y="1244599"/>
                </a:lnTo>
                <a:lnTo>
                  <a:pt x="383182" y="1257299"/>
                </a:lnTo>
                <a:lnTo>
                  <a:pt x="373564" y="1269999"/>
                </a:lnTo>
                <a:lnTo>
                  <a:pt x="364228" y="1269999"/>
                </a:lnTo>
                <a:lnTo>
                  <a:pt x="349557" y="1295399"/>
                </a:lnTo>
                <a:lnTo>
                  <a:pt x="335734" y="1308099"/>
                </a:lnTo>
                <a:lnTo>
                  <a:pt x="322852" y="1333499"/>
                </a:lnTo>
                <a:lnTo>
                  <a:pt x="311006" y="1346199"/>
                </a:lnTo>
                <a:lnTo>
                  <a:pt x="301670" y="1358899"/>
                </a:lnTo>
                <a:lnTo>
                  <a:pt x="292052" y="1371599"/>
                </a:lnTo>
                <a:lnTo>
                  <a:pt x="282622" y="1384299"/>
                </a:lnTo>
                <a:lnTo>
                  <a:pt x="273851" y="1396999"/>
                </a:lnTo>
                <a:lnTo>
                  <a:pt x="261957" y="1422399"/>
                </a:lnTo>
                <a:lnTo>
                  <a:pt x="238547" y="1473199"/>
                </a:lnTo>
                <a:lnTo>
                  <a:pt x="226654" y="1485899"/>
                </a:lnTo>
                <a:lnTo>
                  <a:pt x="217255" y="1511299"/>
                </a:lnTo>
                <a:lnTo>
                  <a:pt x="208704" y="1523999"/>
                </a:lnTo>
                <a:lnTo>
                  <a:pt x="201094" y="1536699"/>
                </a:lnTo>
                <a:lnTo>
                  <a:pt x="194519" y="1562099"/>
                </a:lnTo>
                <a:lnTo>
                  <a:pt x="190722" y="1562099"/>
                </a:lnTo>
                <a:lnTo>
                  <a:pt x="186737" y="1574799"/>
                </a:lnTo>
                <a:close/>
              </a:path>
              <a:path w="2799080" h="1739900">
                <a:moveTo>
                  <a:pt x="2707760" y="1282699"/>
                </a:moveTo>
                <a:lnTo>
                  <a:pt x="2458470" y="1282699"/>
                </a:lnTo>
                <a:lnTo>
                  <a:pt x="2469014" y="1269999"/>
                </a:lnTo>
                <a:lnTo>
                  <a:pt x="2727342" y="1269999"/>
                </a:lnTo>
                <a:lnTo>
                  <a:pt x="2707760" y="1282699"/>
                </a:lnTo>
                <a:close/>
              </a:path>
              <a:path w="2799080" h="1739900">
                <a:moveTo>
                  <a:pt x="2337339" y="1473199"/>
                </a:moveTo>
                <a:lnTo>
                  <a:pt x="2146669" y="1473199"/>
                </a:lnTo>
                <a:lnTo>
                  <a:pt x="2153698" y="1460499"/>
                </a:lnTo>
                <a:lnTo>
                  <a:pt x="2161998" y="1460499"/>
                </a:lnTo>
                <a:lnTo>
                  <a:pt x="2170393" y="1447799"/>
                </a:lnTo>
                <a:lnTo>
                  <a:pt x="2178975" y="1447799"/>
                </a:lnTo>
                <a:lnTo>
                  <a:pt x="2187841" y="1435099"/>
                </a:lnTo>
                <a:lnTo>
                  <a:pt x="2256126" y="1396999"/>
                </a:lnTo>
                <a:lnTo>
                  <a:pt x="2308093" y="1371599"/>
                </a:lnTo>
                <a:lnTo>
                  <a:pt x="2333794" y="1346199"/>
                </a:lnTo>
                <a:lnTo>
                  <a:pt x="2358553" y="1333499"/>
                </a:lnTo>
                <a:lnTo>
                  <a:pt x="2380285" y="1320799"/>
                </a:lnTo>
                <a:lnTo>
                  <a:pt x="2447926" y="1282699"/>
                </a:lnTo>
                <a:lnTo>
                  <a:pt x="2697969" y="1282699"/>
                </a:lnTo>
                <a:lnTo>
                  <a:pt x="2652781" y="1295399"/>
                </a:lnTo>
                <a:lnTo>
                  <a:pt x="2646913" y="1295399"/>
                </a:lnTo>
                <a:lnTo>
                  <a:pt x="2641233" y="1308099"/>
                </a:lnTo>
                <a:lnTo>
                  <a:pt x="2629684" y="1308099"/>
                </a:lnTo>
                <a:lnTo>
                  <a:pt x="2615375" y="1320799"/>
                </a:lnTo>
                <a:lnTo>
                  <a:pt x="2586755" y="1333499"/>
                </a:lnTo>
                <a:lnTo>
                  <a:pt x="2572445" y="1333499"/>
                </a:lnTo>
                <a:lnTo>
                  <a:pt x="2546242" y="1346199"/>
                </a:lnTo>
                <a:lnTo>
                  <a:pt x="2494213" y="1384299"/>
                </a:lnTo>
                <a:lnTo>
                  <a:pt x="2468009" y="1384299"/>
                </a:lnTo>
                <a:lnTo>
                  <a:pt x="2455018" y="1396999"/>
                </a:lnTo>
                <a:lnTo>
                  <a:pt x="2441649" y="1409699"/>
                </a:lnTo>
                <a:lnTo>
                  <a:pt x="2427905" y="1409699"/>
                </a:lnTo>
                <a:lnTo>
                  <a:pt x="2413783" y="1422399"/>
                </a:lnTo>
                <a:lnTo>
                  <a:pt x="2398924" y="1435099"/>
                </a:lnTo>
                <a:lnTo>
                  <a:pt x="2370713" y="1435099"/>
                </a:lnTo>
                <a:lnTo>
                  <a:pt x="2357548" y="1447799"/>
                </a:lnTo>
                <a:lnTo>
                  <a:pt x="2347585" y="1460499"/>
                </a:lnTo>
                <a:lnTo>
                  <a:pt x="2337339" y="1473199"/>
                </a:lnTo>
                <a:close/>
              </a:path>
              <a:path w="2799080" h="1739900">
                <a:moveTo>
                  <a:pt x="733143" y="1625599"/>
                </a:moveTo>
                <a:lnTo>
                  <a:pt x="618288" y="1625599"/>
                </a:lnTo>
                <a:lnTo>
                  <a:pt x="626196" y="1600199"/>
                </a:lnTo>
                <a:lnTo>
                  <a:pt x="633351" y="1574799"/>
                </a:lnTo>
                <a:lnTo>
                  <a:pt x="639753" y="1562099"/>
                </a:lnTo>
                <a:lnTo>
                  <a:pt x="645402" y="1536699"/>
                </a:lnTo>
                <a:lnTo>
                  <a:pt x="648587" y="1536699"/>
                </a:lnTo>
                <a:lnTo>
                  <a:pt x="652054" y="1523999"/>
                </a:lnTo>
                <a:lnTo>
                  <a:pt x="655710" y="1523999"/>
                </a:lnTo>
                <a:lnTo>
                  <a:pt x="659460" y="1511299"/>
                </a:lnTo>
                <a:lnTo>
                  <a:pt x="661469" y="1511299"/>
                </a:lnTo>
                <a:lnTo>
                  <a:pt x="662473" y="1498599"/>
                </a:lnTo>
                <a:lnTo>
                  <a:pt x="661469" y="1485899"/>
                </a:lnTo>
                <a:lnTo>
                  <a:pt x="671636" y="1485899"/>
                </a:lnTo>
                <a:lnTo>
                  <a:pt x="673064" y="1473199"/>
                </a:lnTo>
                <a:lnTo>
                  <a:pt x="675527" y="1460499"/>
                </a:lnTo>
                <a:lnTo>
                  <a:pt x="678540" y="1447799"/>
                </a:lnTo>
                <a:lnTo>
                  <a:pt x="680799" y="1447799"/>
                </a:lnTo>
                <a:lnTo>
                  <a:pt x="683435" y="1435099"/>
                </a:lnTo>
                <a:lnTo>
                  <a:pt x="823144" y="1435099"/>
                </a:lnTo>
                <a:lnTo>
                  <a:pt x="829969" y="1460499"/>
                </a:lnTo>
                <a:lnTo>
                  <a:pt x="832558" y="1473199"/>
                </a:lnTo>
                <a:lnTo>
                  <a:pt x="833452" y="1485899"/>
                </a:lnTo>
                <a:lnTo>
                  <a:pt x="835194" y="1498599"/>
                </a:lnTo>
                <a:lnTo>
                  <a:pt x="837249" y="1523999"/>
                </a:lnTo>
                <a:lnTo>
                  <a:pt x="838834" y="1536699"/>
                </a:lnTo>
                <a:lnTo>
                  <a:pt x="839854" y="1549399"/>
                </a:lnTo>
                <a:lnTo>
                  <a:pt x="840215" y="1574799"/>
                </a:lnTo>
                <a:lnTo>
                  <a:pt x="842680" y="1600199"/>
                </a:lnTo>
                <a:lnTo>
                  <a:pt x="742808" y="1600199"/>
                </a:lnTo>
                <a:lnTo>
                  <a:pt x="737740" y="1612899"/>
                </a:lnTo>
                <a:lnTo>
                  <a:pt x="733143" y="1625599"/>
                </a:lnTo>
                <a:close/>
              </a:path>
              <a:path w="2799080" h="1739900">
                <a:moveTo>
                  <a:pt x="112599" y="1739899"/>
                </a:moveTo>
                <a:lnTo>
                  <a:pt x="0" y="1739899"/>
                </a:lnTo>
                <a:lnTo>
                  <a:pt x="4100" y="1727199"/>
                </a:lnTo>
                <a:lnTo>
                  <a:pt x="8352" y="1727199"/>
                </a:lnTo>
                <a:lnTo>
                  <a:pt x="11757" y="1714499"/>
                </a:lnTo>
                <a:lnTo>
                  <a:pt x="19178" y="1689099"/>
                </a:lnTo>
                <a:lnTo>
                  <a:pt x="28200" y="1676399"/>
                </a:lnTo>
                <a:lnTo>
                  <a:pt x="37034" y="1650999"/>
                </a:lnTo>
                <a:lnTo>
                  <a:pt x="43891" y="1625599"/>
                </a:lnTo>
                <a:lnTo>
                  <a:pt x="48237" y="1612899"/>
                </a:lnTo>
                <a:lnTo>
                  <a:pt x="54560" y="1600199"/>
                </a:lnTo>
                <a:lnTo>
                  <a:pt x="68995" y="1574799"/>
                </a:lnTo>
                <a:lnTo>
                  <a:pt x="182375" y="1574799"/>
                </a:lnTo>
                <a:lnTo>
                  <a:pt x="177448" y="1587499"/>
                </a:lnTo>
                <a:lnTo>
                  <a:pt x="169321" y="1612899"/>
                </a:lnTo>
                <a:lnTo>
                  <a:pt x="153442" y="1638299"/>
                </a:lnTo>
                <a:lnTo>
                  <a:pt x="137202" y="1676399"/>
                </a:lnTo>
                <a:lnTo>
                  <a:pt x="129372" y="1701799"/>
                </a:lnTo>
                <a:lnTo>
                  <a:pt x="121731" y="1714499"/>
                </a:lnTo>
                <a:lnTo>
                  <a:pt x="114184" y="1727199"/>
                </a:lnTo>
                <a:lnTo>
                  <a:pt x="112599" y="1739899"/>
                </a:lnTo>
                <a:close/>
              </a:path>
              <a:path w="2799080" h="1739900">
                <a:moveTo>
                  <a:pt x="851895" y="1739899"/>
                </a:moveTo>
                <a:lnTo>
                  <a:pt x="756066" y="1739899"/>
                </a:lnTo>
                <a:lnTo>
                  <a:pt x="755862" y="1727199"/>
                </a:lnTo>
                <a:lnTo>
                  <a:pt x="754811" y="1727199"/>
                </a:lnTo>
                <a:lnTo>
                  <a:pt x="753478" y="1701799"/>
                </a:lnTo>
                <a:lnTo>
                  <a:pt x="752332" y="1689099"/>
                </a:lnTo>
                <a:lnTo>
                  <a:pt x="751846" y="1676399"/>
                </a:lnTo>
                <a:lnTo>
                  <a:pt x="751846" y="1663699"/>
                </a:lnTo>
                <a:lnTo>
                  <a:pt x="750339" y="1638299"/>
                </a:lnTo>
                <a:lnTo>
                  <a:pt x="747327" y="1625599"/>
                </a:lnTo>
                <a:lnTo>
                  <a:pt x="742808" y="1600199"/>
                </a:lnTo>
                <a:lnTo>
                  <a:pt x="842680" y="1600199"/>
                </a:lnTo>
                <a:lnTo>
                  <a:pt x="849253" y="1676399"/>
                </a:lnTo>
                <a:lnTo>
                  <a:pt x="850429" y="1701799"/>
                </a:lnTo>
                <a:lnTo>
                  <a:pt x="851135" y="1714499"/>
                </a:lnTo>
                <a:lnTo>
                  <a:pt x="851653" y="1727199"/>
                </a:lnTo>
                <a:lnTo>
                  <a:pt x="851895" y="1739899"/>
                </a:lnTo>
                <a:close/>
              </a:path>
              <a:path w="2799080" h="1739900">
                <a:moveTo>
                  <a:pt x="2028979" y="1739899"/>
                </a:moveTo>
                <a:lnTo>
                  <a:pt x="1825474" y="1739899"/>
                </a:lnTo>
                <a:lnTo>
                  <a:pt x="1830850" y="1727199"/>
                </a:lnTo>
                <a:lnTo>
                  <a:pt x="1844469" y="1727199"/>
                </a:lnTo>
                <a:lnTo>
                  <a:pt x="1858465" y="1714499"/>
                </a:lnTo>
                <a:lnTo>
                  <a:pt x="1922733" y="1638299"/>
                </a:lnTo>
                <a:lnTo>
                  <a:pt x="1961897" y="1612899"/>
                </a:lnTo>
                <a:lnTo>
                  <a:pt x="2123697" y="1612899"/>
                </a:lnTo>
                <a:lnTo>
                  <a:pt x="2101479" y="1625599"/>
                </a:lnTo>
                <a:lnTo>
                  <a:pt x="2085192" y="1650999"/>
                </a:lnTo>
                <a:lnTo>
                  <a:pt x="2054878" y="1676399"/>
                </a:lnTo>
                <a:lnTo>
                  <a:pt x="2039894" y="1714499"/>
                </a:lnTo>
                <a:lnTo>
                  <a:pt x="2035830" y="1727199"/>
                </a:lnTo>
                <a:lnTo>
                  <a:pt x="2028979" y="1739899"/>
                </a:lnTo>
                <a:close/>
              </a:path>
              <a:path w="2799080" h="1739900">
                <a:moveTo>
                  <a:pt x="705653" y="1727199"/>
                </a:moveTo>
                <a:lnTo>
                  <a:pt x="586672" y="1727199"/>
                </a:lnTo>
                <a:lnTo>
                  <a:pt x="591175" y="1701799"/>
                </a:lnTo>
                <a:lnTo>
                  <a:pt x="603226" y="1676399"/>
                </a:lnTo>
                <a:lnTo>
                  <a:pt x="606426" y="1663699"/>
                </a:lnTo>
                <a:lnTo>
                  <a:pt x="610004" y="1638299"/>
                </a:lnTo>
                <a:lnTo>
                  <a:pt x="613958" y="1625599"/>
                </a:lnTo>
                <a:lnTo>
                  <a:pt x="729110" y="1625599"/>
                </a:lnTo>
                <a:lnTo>
                  <a:pt x="725737" y="1638299"/>
                </a:lnTo>
                <a:lnTo>
                  <a:pt x="722536" y="1663699"/>
                </a:lnTo>
                <a:lnTo>
                  <a:pt x="718958" y="1676399"/>
                </a:lnTo>
                <a:lnTo>
                  <a:pt x="715004" y="1676399"/>
                </a:lnTo>
                <a:lnTo>
                  <a:pt x="710674" y="1701799"/>
                </a:lnTo>
                <a:lnTo>
                  <a:pt x="705653" y="1701799"/>
                </a:lnTo>
                <a:lnTo>
                  <a:pt x="704649" y="1714499"/>
                </a:lnTo>
                <a:lnTo>
                  <a:pt x="701636" y="1714499"/>
                </a:lnTo>
                <a:lnTo>
                  <a:pt x="705653" y="1727199"/>
                </a:lnTo>
                <a:close/>
              </a:path>
              <a:path w="2799080" h="1739900">
                <a:moveTo>
                  <a:pt x="694025" y="1739899"/>
                </a:moveTo>
                <a:lnTo>
                  <a:pt x="578931" y="1739899"/>
                </a:lnTo>
                <a:lnTo>
                  <a:pt x="582263" y="1727199"/>
                </a:lnTo>
                <a:lnTo>
                  <a:pt x="695611" y="1727199"/>
                </a:lnTo>
                <a:lnTo>
                  <a:pt x="694025" y="17398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21693" cy="198194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148232" y="9271077"/>
            <a:ext cx="3605529" cy="1016000"/>
          </a:xfrm>
          <a:custGeom>
            <a:avLst/>
            <a:gdLst/>
            <a:ahLst/>
            <a:cxnLst/>
            <a:rect l="l" t="t" r="r" b="b"/>
            <a:pathLst>
              <a:path w="3605529" h="1016000">
                <a:moveTo>
                  <a:pt x="2248026" y="933926"/>
                </a:moveTo>
                <a:lnTo>
                  <a:pt x="2241859" y="928121"/>
                </a:lnTo>
                <a:lnTo>
                  <a:pt x="2235449" y="922316"/>
                </a:lnTo>
                <a:lnTo>
                  <a:pt x="2229523" y="916512"/>
                </a:lnTo>
                <a:lnTo>
                  <a:pt x="2205901" y="880352"/>
                </a:lnTo>
                <a:lnTo>
                  <a:pt x="2181634" y="813839"/>
                </a:lnTo>
                <a:lnTo>
                  <a:pt x="2173370" y="759782"/>
                </a:lnTo>
                <a:lnTo>
                  <a:pt x="2169984" y="740433"/>
                </a:lnTo>
                <a:lnTo>
                  <a:pt x="2165630" y="721084"/>
                </a:lnTo>
                <a:lnTo>
                  <a:pt x="2160309" y="701734"/>
                </a:lnTo>
                <a:lnTo>
                  <a:pt x="2144388" y="648834"/>
                </a:lnTo>
                <a:lnTo>
                  <a:pt x="2130115" y="595862"/>
                </a:lnTo>
                <a:lnTo>
                  <a:pt x="2117418" y="542747"/>
                </a:lnTo>
                <a:lnTo>
                  <a:pt x="2106226" y="489417"/>
                </a:lnTo>
                <a:lnTo>
                  <a:pt x="2096468" y="435801"/>
                </a:lnTo>
                <a:lnTo>
                  <a:pt x="2088072" y="381826"/>
                </a:lnTo>
                <a:lnTo>
                  <a:pt x="2081864" y="327204"/>
                </a:lnTo>
                <a:lnTo>
                  <a:pt x="2079042" y="271857"/>
                </a:lnTo>
                <a:lnTo>
                  <a:pt x="2079738" y="234771"/>
                </a:lnTo>
                <a:lnTo>
                  <a:pt x="2079787" y="232151"/>
                </a:lnTo>
                <a:lnTo>
                  <a:pt x="2079883" y="227031"/>
                </a:lnTo>
                <a:lnTo>
                  <a:pt x="2079998" y="220904"/>
                </a:lnTo>
                <a:lnTo>
                  <a:pt x="2080023" y="219614"/>
                </a:lnTo>
                <a:lnTo>
                  <a:pt x="2080144" y="215462"/>
                </a:lnTo>
                <a:lnTo>
                  <a:pt x="2085492" y="159954"/>
                </a:lnTo>
                <a:lnTo>
                  <a:pt x="2102543" y="117869"/>
                </a:lnTo>
                <a:lnTo>
                  <a:pt x="2139589" y="91989"/>
                </a:lnTo>
                <a:lnTo>
                  <a:pt x="2149989" y="95456"/>
                </a:lnTo>
                <a:lnTo>
                  <a:pt x="2155149" y="98036"/>
                </a:lnTo>
                <a:lnTo>
                  <a:pt x="2160309" y="103196"/>
                </a:lnTo>
                <a:lnTo>
                  <a:pt x="2162889" y="110935"/>
                </a:lnTo>
                <a:lnTo>
                  <a:pt x="2166678" y="119078"/>
                </a:lnTo>
                <a:lnTo>
                  <a:pt x="2169984" y="127705"/>
                </a:lnTo>
                <a:lnTo>
                  <a:pt x="2172322" y="136331"/>
                </a:lnTo>
                <a:lnTo>
                  <a:pt x="2173209" y="144474"/>
                </a:lnTo>
                <a:lnTo>
                  <a:pt x="2178933" y="182407"/>
                </a:lnTo>
                <a:lnTo>
                  <a:pt x="2186108" y="219614"/>
                </a:lnTo>
                <a:lnTo>
                  <a:pt x="2191264" y="256700"/>
                </a:lnTo>
                <a:lnTo>
                  <a:pt x="2191268" y="296689"/>
                </a:lnTo>
                <a:lnTo>
                  <a:pt x="2192316" y="320311"/>
                </a:lnTo>
                <a:lnTo>
                  <a:pt x="2197718" y="344417"/>
                </a:lnTo>
                <a:lnTo>
                  <a:pt x="2205054" y="368523"/>
                </a:lnTo>
                <a:lnTo>
                  <a:pt x="2211907" y="392145"/>
                </a:lnTo>
                <a:lnTo>
                  <a:pt x="2218236" y="417703"/>
                </a:lnTo>
                <a:lnTo>
                  <a:pt x="2221904" y="443744"/>
                </a:lnTo>
                <a:lnTo>
                  <a:pt x="2223154" y="469784"/>
                </a:lnTo>
                <a:lnTo>
                  <a:pt x="2222227" y="495342"/>
                </a:lnTo>
                <a:lnTo>
                  <a:pt x="2221259" y="504976"/>
                </a:lnTo>
                <a:lnTo>
                  <a:pt x="2222227" y="514369"/>
                </a:lnTo>
                <a:lnTo>
                  <a:pt x="2225129" y="523277"/>
                </a:lnTo>
                <a:lnTo>
                  <a:pt x="2229967" y="531460"/>
                </a:lnTo>
                <a:lnTo>
                  <a:pt x="2239682" y="553631"/>
                </a:lnTo>
                <a:lnTo>
                  <a:pt x="2245769" y="577254"/>
                </a:lnTo>
                <a:lnTo>
                  <a:pt x="2248469" y="601843"/>
                </a:lnTo>
                <a:lnTo>
                  <a:pt x="2248072" y="624337"/>
                </a:lnTo>
                <a:lnTo>
                  <a:pt x="2248192" y="634657"/>
                </a:lnTo>
                <a:lnTo>
                  <a:pt x="2261812" y="679523"/>
                </a:lnTo>
                <a:lnTo>
                  <a:pt x="2273825" y="693995"/>
                </a:lnTo>
                <a:lnTo>
                  <a:pt x="2397846" y="693995"/>
                </a:lnTo>
                <a:lnTo>
                  <a:pt x="2389921" y="719794"/>
                </a:lnTo>
                <a:lnTo>
                  <a:pt x="2373071" y="753816"/>
                </a:lnTo>
                <a:lnTo>
                  <a:pt x="2353802" y="786871"/>
                </a:lnTo>
                <a:lnTo>
                  <a:pt x="2348481" y="794651"/>
                </a:lnTo>
                <a:lnTo>
                  <a:pt x="2344128" y="802673"/>
                </a:lnTo>
                <a:lnTo>
                  <a:pt x="2340741" y="811179"/>
                </a:lnTo>
                <a:lnTo>
                  <a:pt x="2338323" y="820410"/>
                </a:lnTo>
                <a:lnTo>
                  <a:pt x="2331470" y="859189"/>
                </a:lnTo>
                <a:lnTo>
                  <a:pt x="2312524" y="892647"/>
                </a:lnTo>
                <a:lnTo>
                  <a:pt x="2283903" y="918366"/>
                </a:lnTo>
                <a:lnTo>
                  <a:pt x="2248026" y="933926"/>
                </a:lnTo>
                <a:close/>
              </a:path>
              <a:path w="3605529" h="1016000">
                <a:moveTo>
                  <a:pt x="2397846" y="693995"/>
                </a:moveTo>
                <a:lnTo>
                  <a:pt x="2273825" y="693995"/>
                </a:lnTo>
                <a:lnTo>
                  <a:pt x="2286362" y="681458"/>
                </a:lnTo>
                <a:lnTo>
                  <a:pt x="2296722" y="667228"/>
                </a:lnTo>
                <a:lnTo>
                  <a:pt x="2304663" y="651547"/>
                </a:lnTo>
                <a:lnTo>
                  <a:pt x="2309944" y="634657"/>
                </a:lnTo>
                <a:lnTo>
                  <a:pt x="2324152" y="583969"/>
                </a:lnTo>
                <a:lnTo>
                  <a:pt x="2340211" y="533687"/>
                </a:lnTo>
                <a:lnTo>
                  <a:pt x="2358074" y="483901"/>
                </a:lnTo>
                <a:lnTo>
                  <a:pt x="2377698" y="434703"/>
                </a:lnTo>
                <a:lnTo>
                  <a:pt x="2399037" y="386181"/>
                </a:lnTo>
                <a:lnTo>
                  <a:pt x="2422046" y="338426"/>
                </a:lnTo>
                <a:lnTo>
                  <a:pt x="2446679" y="291529"/>
                </a:lnTo>
                <a:lnTo>
                  <a:pt x="2452081" y="279919"/>
                </a:lnTo>
                <a:lnTo>
                  <a:pt x="2474937" y="232151"/>
                </a:lnTo>
                <a:lnTo>
                  <a:pt x="2513757" y="206392"/>
                </a:lnTo>
                <a:lnTo>
                  <a:pt x="2527140" y="204901"/>
                </a:lnTo>
                <a:lnTo>
                  <a:pt x="2539556" y="208005"/>
                </a:lnTo>
                <a:lnTo>
                  <a:pt x="2550037" y="215462"/>
                </a:lnTo>
                <a:lnTo>
                  <a:pt x="2557615" y="227031"/>
                </a:lnTo>
                <a:lnTo>
                  <a:pt x="2557615" y="232151"/>
                </a:lnTo>
                <a:lnTo>
                  <a:pt x="2560195" y="234771"/>
                </a:lnTo>
                <a:lnTo>
                  <a:pt x="2563178" y="262183"/>
                </a:lnTo>
                <a:lnTo>
                  <a:pt x="2560840" y="289594"/>
                </a:lnTo>
                <a:lnTo>
                  <a:pt x="2553664" y="316038"/>
                </a:lnTo>
                <a:lnTo>
                  <a:pt x="2542136" y="340547"/>
                </a:lnTo>
                <a:lnTo>
                  <a:pt x="2519924" y="381624"/>
                </a:lnTo>
                <a:lnTo>
                  <a:pt x="2499890" y="423427"/>
                </a:lnTo>
                <a:lnTo>
                  <a:pt x="2482274" y="465713"/>
                </a:lnTo>
                <a:lnTo>
                  <a:pt x="2467318" y="508241"/>
                </a:lnTo>
                <a:lnTo>
                  <a:pt x="2455225" y="537628"/>
                </a:lnTo>
                <a:lnTo>
                  <a:pt x="2442164" y="567257"/>
                </a:lnTo>
                <a:lnTo>
                  <a:pt x="2428136" y="596402"/>
                </a:lnTo>
                <a:lnTo>
                  <a:pt x="2413140" y="624337"/>
                </a:lnTo>
                <a:lnTo>
                  <a:pt x="2410560" y="632077"/>
                </a:lnTo>
                <a:lnTo>
                  <a:pt x="2402821" y="639817"/>
                </a:lnTo>
                <a:lnTo>
                  <a:pt x="2402784" y="645742"/>
                </a:lnTo>
                <a:lnTo>
                  <a:pt x="2401172" y="679523"/>
                </a:lnTo>
                <a:lnTo>
                  <a:pt x="2401080" y="681458"/>
                </a:lnTo>
                <a:lnTo>
                  <a:pt x="2400966" y="683836"/>
                </a:lnTo>
                <a:lnTo>
                  <a:pt x="2397846" y="693995"/>
                </a:lnTo>
                <a:close/>
              </a:path>
              <a:path w="3605529" h="1016000">
                <a:moveTo>
                  <a:pt x="1143082" y="1015922"/>
                </a:moveTo>
                <a:lnTo>
                  <a:pt x="1046281" y="1015922"/>
                </a:lnTo>
                <a:lnTo>
                  <a:pt x="1040629" y="988104"/>
                </a:lnTo>
                <a:lnTo>
                  <a:pt x="1038049" y="980364"/>
                </a:lnTo>
                <a:lnTo>
                  <a:pt x="1038049" y="964885"/>
                </a:lnTo>
                <a:lnTo>
                  <a:pt x="1042241" y="947712"/>
                </a:lnTo>
                <a:lnTo>
                  <a:pt x="1048369" y="931991"/>
                </a:lnTo>
                <a:lnTo>
                  <a:pt x="1058366" y="919172"/>
                </a:lnTo>
                <a:lnTo>
                  <a:pt x="1074168" y="910707"/>
                </a:lnTo>
                <a:lnTo>
                  <a:pt x="1090494" y="910505"/>
                </a:lnTo>
                <a:lnTo>
                  <a:pt x="1102224" y="918769"/>
                </a:lnTo>
                <a:lnTo>
                  <a:pt x="1130765" y="964038"/>
                </a:lnTo>
                <a:lnTo>
                  <a:pt x="1142374" y="1005559"/>
                </a:lnTo>
                <a:lnTo>
                  <a:pt x="1143082" y="1015922"/>
                </a:lnTo>
                <a:close/>
              </a:path>
              <a:path w="3605529" h="1016000">
                <a:moveTo>
                  <a:pt x="1360457" y="673839"/>
                </a:moveTo>
                <a:lnTo>
                  <a:pt x="1320630" y="654812"/>
                </a:lnTo>
                <a:lnTo>
                  <a:pt x="1292222" y="585122"/>
                </a:lnTo>
                <a:lnTo>
                  <a:pt x="1276123" y="535588"/>
                </a:lnTo>
                <a:lnTo>
                  <a:pt x="1260644" y="486054"/>
                </a:lnTo>
                <a:lnTo>
                  <a:pt x="1245895" y="436891"/>
                </a:lnTo>
                <a:lnTo>
                  <a:pt x="1231542" y="386986"/>
                </a:lnTo>
                <a:lnTo>
                  <a:pt x="1219574" y="336295"/>
                </a:lnTo>
                <a:lnTo>
                  <a:pt x="1208896" y="285031"/>
                </a:lnTo>
                <a:lnTo>
                  <a:pt x="1198649" y="233481"/>
                </a:lnTo>
                <a:lnTo>
                  <a:pt x="1187971" y="181931"/>
                </a:lnTo>
                <a:lnTo>
                  <a:pt x="1176003" y="130667"/>
                </a:lnTo>
                <a:lnTo>
                  <a:pt x="1161885" y="79977"/>
                </a:lnTo>
                <a:lnTo>
                  <a:pt x="1159990" y="70705"/>
                </a:lnTo>
                <a:lnTo>
                  <a:pt x="1158337" y="61917"/>
                </a:lnTo>
                <a:lnTo>
                  <a:pt x="1157168" y="53129"/>
                </a:lnTo>
                <a:lnTo>
                  <a:pt x="1156725" y="43858"/>
                </a:lnTo>
                <a:lnTo>
                  <a:pt x="1157572" y="28661"/>
                </a:lnTo>
                <a:lnTo>
                  <a:pt x="1163497" y="15156"/>
                </a:lnTo>
                <a:lnTo>
                  <a:pt x="1173777" y="5038"/>
                </a:lnTo>
                <a:lnTo>
                  <a:pt x="1187684" y="0"/>
                </a:lnTo>
                <a:lnTo>
                  <a:pt x="1191997" y="11166"/>
                </a:lnTo>
                <a:lnTo>
                  <a:pt x="1197036" y="21606"/>
                </a:lnTo>
                <a:lnTo>
                  <a:pt x="1202559" y="31563"/>
                </a:lnTo>
                <a:lnTo>
                  <a:pt x="1208323" y="41278"/>
                </a:lnTo>
                <a:lnTo>
                  <a:pt x="1213684" y="50953"/>
                </a:lnTo>
                <a:lnTo>
                  <a:pt x="1218320" y="60627"/>
                </a:lnTo>
                <a:lnTo>
                  <a:pt x="1222472" y="70302"/>
                </a:lnTo>
                <a:lnTo>
                  <a:pt x="1226383" y="79977"/>
                </a:lnTo>
                <a:lnTo>
                  <a:pt x="1236339" y="110210"/>
                </a:lnTo>
                <a:lnTo>
                  <a:pt x="1247989" y="139959"/>
                </a:lnTo>
                <a:lnTo>
                  <a:pt x="1257220" y="170676"/>
                </a:lnTo>
                <a:lnTo>
                  <a:pt x="1259921" y="203812"/>
                </a:lnTo>
                <a:lnTo>
                  <a:pt x="1259921" y="208972"/>
                </a:lnTo>
                <a:lnTo>
                  <a:pt x="1267661" y="216712"/>
                </a:lnTo>
                <a:lnTo>
                  <a:pt x="1270241" y="224451"/>
                </a:lnTo>
                <a:lnTo>
                  <a:pt x="1275602" y="237593"/>
                </a:lnTo>
                <a:lnTo>
                  <a:pt x="1280238" y="250251"/>
                </a:lnTo>
                <a:lnTo>
                  <a:pt x="1284390" y="262908"/>
                </a:lnTo>
                <a:lnTo>
                  <a:pt x="1288300" y="276050"/>
                </a:lnTo>
                <a:lnTo>
                  <a:pt x="1295677" y="308500"/>
                </a:lnTo>
                <a:lnTo>
                  <a:pt x="1302812" y="340225"/>
                </a:lnTo>
                <a:lnTo>
                  <a:pt x="1310431" y="371466"/>
                </a:lnTo>
                <a:lnTo>
                  <a:pt x="1319259" y="402465"/>
                </a:lnTo>
                <a:lnTo>
                  <a:pt x="1327805" y="434351"/>
                </a:lnTo>
                <a:lnTo>
                  <a:pt x="1341188" y="464060"/>
                </a:lnTo>
                <a:lnTo>
                  <a:pt x="1358442" y="491351"/>
                </a:lnTo>
                <a:lnTo>
                  <a:pt x="1378597" y="515981"/>
                </a:lnTo>
                <a:lnTo>
                  <a:pt x="1502433" y="515981"/>
                </a:lnTo>
                <a:lnTo>
                  <a:pt x="1487397" y="539240"/>
                </a:lnTo>
                <a:lnTo>
                  <a:pt x="1473086" y="562742"/>
                </a:lnTo>
                <a:lnTo>
                  <a:pt x="1459259" y="586727"/>
                </a:lnTo>
                <a:lnTo>
                  <a:pt x="1445675" y="611438"/>
                </a:lnTo>
                <a:lnTo>
                  <a:pt x="1436605" y="625990"/>
                </a:lnTo>
                <a:lnTo>
                  <a:pt x="1425358" y="638849"/>
                </a:lnTo>
                <a:lnTo>
                  <a:pt x="1412660" y="650257"/>
                </a:lnTo>
                <a:lnTo>
                  <a:pt x="1399236" y="660456"/>
                </a:lnTo>
                <a:lnTo>
                  <a:pt x="1394077" y="665616"/>
                </a:lnTo>
                <a:lnTo>
                  <a:pt x="1383757" y="670775"/>
                </a:lnTo>
                <a:lnTo>
                  <a:pt x="1360457" y="673839"/>
                </a:lnTo>
                <a:close/>
              </a:path>
              <a:path w="3605529" h="1016000">
                <a:moveTo>
                  <a:pt x="1502433" y="515981"/>
                </a:moveTo>
                <a:lnTo>
                  <a:pt x="1378597" y="515981"/>
                </a:lnTo>
                <a:lnTo>
                  <a:pt x="1388917" y="508241"/>
                </a:lnTo>
                <a:lnTo>
                  <a:pt x="1394077" y="508241"/>
                </a:lnTo>
                <a:lnTo>
                  <a:pt x="1396656" y="505661"/>
                </a:lnTo>
                <a:lnTo>
                  <a:pt x="1423383" y="461158"/>
                </a:lnTo>
                <a:lnTo>
                  <a:pt x="1449867" y="416654"/>
                </a:lnTo>
                <a:lnTo>
                  <a:pt x="1476835" y="372151"/>
                </a:lnTo>
                <a:lnTo>
                  <a:pt x="1505013" y="327648"/>
                </a:lnTo>
                <a:lnTo>
                  <a:pt x="1520935" y="301002"/>
                </a:lnTo>
                <a:lnTo>
                  <a:pt x="1537584" y="275082"/>
                </a:lnTo>
                <a:lnTo>
                  <a:pt x="1554716" y="249646"/>
                </a:lnTo>
                <a:lnTo>
                  <a:pt x="1572090" y="224451"/>
                </a:lnTo>
                <a:lnTo>
                  <a:pt x="1703665" y="30958"/>
                </a:lnTo>
                <a:lnTo>
                  <a:pt x="1720233" y="9997"/>
                </a:lnTo>
                <a:lnTo>
                  <a:pt x="1737527" y="644"/>
                </a:lnTo>
                <a:lnTo>
                  <a:pt x="1759174" y="1934"/>
                </a:lnTo>
                <a:lnTo>
                  <a:pt x="1788802" y="12899"/>
                </a:lnTo>
                <a:lnTo>
                  <a:pt x="1792229" y="48655"/>
                </a:lnTo>
                <a:lnTo>
                  <a:pt x="1789125" y="82234"/>
                </a:lnTo>
                <a:lnTo>
                  <a:pt x="1776830" y="113394"/>
                </a:lnTo>
                <a:lnTo>
                  <a:pt x="1752684" y="141894"/>
                </a:lnTo>
                <a:lnTo>
                  <a:pt x="1741518" y="155842"/>
                </a:lnTo>
                <a:lnTo>
                  <a:pt x="1734947" y="172208"/>
                </a:lnTo>
                <a:lnTo>
                  <a:pt x="1726925" y="187607"/>
                </a:lnTo>
                <a:lnTo>
                  <a:pt x="1711405" y="198652"/>
                </a:lnTo>
                <a:lnTo>
                  <a:pt x="1695966" y="223806"/>
                </a:lnTo>
                <a:lnTo>
                  <a:pt x="1680769" y="248961"/>
                </a:lnTo>
                <a:lnTo>
                  <a:pt x="1666055" y="274115"/>
                </a:lnTo>
                <a:lnTo>
                  <a:pt x="1652067" y="299269"/>
                </a:lnTo>
                <a:lnTo>
                  <a:pt x="1637596" y="329300"/>
                </a:lnTo>
                <a:lnTo>
                  <a:pt x="1621431" y="357639"/>
                </a:lnTo>
                <a:lnTo>
                  <a:pt x="1603815" y="384527"/>
                </a:lnTo>
                <a:lnTo>
                  <a:pt x="1584990" y="410205"/>
                </a:lnTo>
                <a:lnTo>
                  <a:pt x="1564834" y="436891"/>
                </a:lnTo>
                <a:lnTo>
                  <a:pt x="1522588" y="489295"/>
                </a:lnTo>
                <a:lnTo>
                  <a:pt x="1502433" y="515981"/>
                </a:lnTo>
                <a:close/>
              </a:path>
              <a:path w="3605529" h="1016000">
                <a:moveTo>
                  <a:pt x="3213637" y="968311"/>
                </a:moveTo>
                <a:lnTo>
                  <a:pt x="3166473" y="951985"/>
                </a:lnTo>
                <a:lnTo>
                  <a:pt x="3112617" y="902645"/>
                </a:lnTo>
                <a:lnTo>
                  <a:pt x="3068436" y="843629"/>
                </a:lnTo>
                <a:lnTo>
                  <a:pt x="3052957" y="815452"/>
                </a:lnTo>
                <a:lnTo>
                  <a:pt x="3037478" y="788484"/>
                </a:lnTo>
                <a:lnTo>
                  <a:pt x="3006519" y="735273"/>
                </a:lnTo>
                <a:lnTo>
                  <a:pt x="2984710" y="689883"/>
                </a:lnTo>
                <a:lnTo>
                  <a:pt x="2965563" y="643041"/>
                </a:lnTo>
                <a:lnTo>
                  <a:pt x="2948833" y="595232"/>
                </a:lnTo>
                <a:lnTo>
                  <a:pt x="2934378" y="547262"/>
                </a:lnTo>
                <a:lnTo>
                  <a:pt x="2918802" y="500501"/>
                </a:lnTo>
                <a:lnTo>
                  <a:pt x="2918802" y="497922"/>
                </a:lnTo>
                <a:lnTo>
                  <a:pt x="2916222" y="495342"/>
                </a:lnTo>
                <a:lnTo>
                  <a:pt x="2916222" y="490182"/>
                </a:lnTo>
                <a:lnTo>
                  <a:pt x="2936176" y="445558"/>
                </a:lnTo>
                <a:lnTo>
                  <a:pt x="2952341" y="438584"/>
                </a:lnTo>
                <a:lnTo>
                  <a:pt x="2960040" y="439067"/>
                </a:lnTo>
                <a:lnTo>
                  <a:pt x="2967498" y="440519"/>
                </a:lnTo>
                <a:lnTo>
                  <a:pt x="2974471" y="442937"/>
                </a:lnTo>
                <a:lnTo>
                  <a:pt x="2980720" y="446323"/>
                </a:lnTo>
                <a:lnTo>
                  <a:pt x="2984952" y="452169"/>
                </a:lnTo>
                <a:lnTo>
                  <a:pt x="2989427" y="458255"/>
                </a:lnTo>
                <a:lnTo>
                  <a:pt x="2993418" y="464826"/>
                </a:lnTo>
                <a:lnTo>
                  <a:pt x="2996199" y="472122"/>
                </a:lnTo>
                <a:lnTo>
                  <a:pt x="3020975" y="517147"/>
                </a:lnTo>
                <a:lnTo>
                  <a:pt x="3046564" y="561584"/>
                </a:lnTo>
                <a:lnTo>
                  <a:pt x="3072829" y="605480"/>
                </a:lnTo>
                <a:lnTo>
                  <a:pt x="3099636" y="648880"/>
                </a:lnTo>
                <a:lnTo>
                  <a:pt x="3126849" y="691828"/>
                </a:lnTo>
                <a:lnTo>
                  <a:pt x="3154333" y="734370"/>
                </a:lnTo>
                <a:lnTo>
                  <a:pt x="3181952" y="776552"/>
                </a:lnTo>
                <a:lnTo>
                  <a:pt x="3188241" y="787758"/>
                </a:lnTo>
                <a:lnTo>
                  <a:pt x="3195497" y="798481"/>
                </a:lnTo>
                <a:lnTo>
                  <a:pt x="3203720" y="809204"/>
                </a:lnTo>
                <a:lnTo>
                  <a:pt x="3212911" y="820410"/>
                </a:lnTo>
                <a:lnTo>
                  <a:pt x="3366563" y="820410"/>
                </a:lnTo>
                <a:lnTo>
                  <a:pt x="3345746" y="850997"/>
                </a:lnTo>
                <a:lnTo>
                  <a:pt x="3318832" y="887673"/>
                </a:lnTo>
                <a:lnTo>
                  <a:pt x="3290309" y="923606"/>
                </a:lnTo>
                <a:lnTo>
                  <a:pt x="3247861" y="957709"/>
                </a:lnTo>
                <a:lnTo>
                  <a:pt x="3230971" y="964885"/>
                </a:lnTo>
                <a:lnTo>
                  <a:pt x="3213637" y="968311"/>
                </a:lnTo>
                <a:close/>
              </a:path>
              <a:path w="3605529" h="1016000">
                <a:moveTo>
                  <a:pt x="3366563" y="820410"/>
                </a:moveTo>
                <a:lnTo>
                  <a:pt x="3212911" y="820410"/>
                </a:lnTo>
                <a:lnTo>
                  <a:pt x="3229854" y="809204"/>
                </a:lnTo>
                <a:lnTo>
                  <a:pt x="3244837" y="795578"/>
                </a:lnTo>
                <a:lnTo>
                  <a:pt x="3257535" y="779414"/>
                </a:lnTo>
                <a:lnTo>
                  <a:pt x="3267089" y="761072"/>
                </a:lnTo>
                <a:lnTo>
                  <a:pt x="3292888" y="718705"/>
                </a:lnTo>
                <a:lnTo>
                  <a:pt x="3322557" y="679483"/>
                </a:lnTo>
                <a:lnTo>
                  <a:pt x="3409427" y="575117"/>
                </a:lnTo>
                <a:lnTo>
                  <a:pt x="3458687" y="519891"/>
                </a:lnTo>
                <a:lnTo>
                  <a:pt x="3483801" y="492762"/>
                </a:lnTo>
                <a:lnTo>
                  <a:pt x="3498313" y="476758"/>
                </a:lnTo>
                <a:lnTo>
                  <a:pt x="3514760" y="463415"/>
                </a:lnTo>
                <a:lnTo>
                  <a:pt x="3533142" y="452491"/>
                </a:lnTo>
                <a:lnTo>
                  <a:pt x="3553459" y="443744"/>
                </a:lnTo>
                <a:lnTo>
                  <a:pt x="3565391" y="440277"/>
                </a:lnTo>
                <a:lnTo>
                  <a:pt x="3577323" y="441164"/>
                </a:lnTo>
                <a:lnTo>
                  <a:pt x="3588287" y="445920"/>
                </a:lnTo>
                <a:lnTo>
                  <a:pt x="3597317" y="454063"/>
                </a:lnTo>
                <a:lnTo>
                  <a:pt x="3602477" y="459223"/>
                </a:lnTo>
                <a:lnTo>
                  <a:pt x="3605057" y="466963"/>
                </a:lnTo>
                <a:lnTo>
                  <a:pt x="3605057" y="474702"/>
                </a:lnTo>
                <a:lnTo>
                  <a:pt x="3586191" y="524769"/>
                </a:lnTo>
                <a:lnTo>
                  <a:pt x="3559143" y="553228"/>
                </a:lnTo>
                <a:lnTo>
                  <a:pt x="3545397" y="568224"/>
                </a:lnTo>
                <a:lnTo>
                  <a:pt x="3533102" y="584187"/>
                </a:lnTo>
                <a:lnTo>
                  <a:pt x="3522500" y="601118"/>
                </a:lnTo>
                <a:lnTo>
                  <a:pt x="3517743" y="608777"/>
                </a:lnTo>
                <a:lnTo>
                  <a:pt x="3511535" y="615952"/>
                </a:lnTo>
                <a:lnTo>
                  <a:pt x="3504360" y="622160"/>
                </a:lnTo>
                <a:lnTo>
                  <a:pt x="3496701" y="626917"/>
                </a:lnTo>
                <a:lnTo>
                  <a:pt x="3486059" y="635181"/>
                </a:lnTo>
                <a:lnTo>
                  <a:pt x="3477352" y="644654"/>
                </a:lnTo>
                <a:lnTo>
                  <a:pt x="3470579" y="655578"/>
                </a:lnTo>
                <a:lnTo>
                  <a:pt x="3465742" y="668195"/>
                </a:lnTo>
                <a:lnTo>
                  <a:pt x="3455221" y="685570"/>
                </a:lnTo>
                <a:lnTo>
                  <a:pt x="3443490" y="702702"/>
                </a:lnTo>
                <a:lnTo>
                  <a:pt x="3431276" y="719350"/>
                </a:lnTo>
                <a:lnTo>
                  <a:pt x="3419304" y="735273"/>
                </a:lnTo>
                <a:lnTo>
                  <a:pt x="3395734" y="774921"/>
                </a:lnTo>
                <a:lnTo>
                  <a:pt x="3371297" y="813455"/>
                </a:lnTo>
                <a:lnTo>
                  <a:pt x="3366563" y="820410"/>
                </a:lnTo>
                <a:close/>
              </a:path>
              <a:path w="3605529" h="1016000">
                <a:moveTo>
                  <a:pt x="158301" y="921026"/>
                </a:moveTo>
                <a:lnTo>
                  <a:pt x="127826" y="892849"/>
                </a:lnTo>
                <a:lnTo>
                  <a:pt x="101867" y="826215"/>
                </a:lnTo>
                <a:lnTo>
                  <a:pt x="90901" y="792031"/>
                </a:lnTo>
                <a:lnTo>
                  <a:pt x="68004" y="724953"/>
                </a:lnTo>
                <a:lnTo>
                  <a:pt x="41883" y="660456"/>
                </a:lnTo>
                <a:lnTo>
                  <a:pt x="27734" y="628449"/>
                </a:lnTo>
                <a:lnTo>
                  <a:pt x="13826" y="595958"/>
                </a:lnTo>
                <a:lnTo>
                  <a:pt x="11488" y="590153"/>
                </a:lnTo>
                <a:lnTo>
                  <a:pt x="5845" y="578544"/>
                </a:lnTo>
                <a:lnTo>
                  <a:pt x="3507" y="572739"/>
                </a:lnTo>
                <a:lnTo>
                  <a:pt x="0" y="562702"/>
                </a:lnTo>
                <a:lnTo>
                  <a:pt x="604" y="552422"/>
                </a:lnTo>
                <a:lnTo>
                  <a:pt x="4595" y="542627"/>
                </a:lnTo>
                <a:lnTo>
                  <a:pt x="11246" y="534040"/>
                </a:lnTo>
                <a:lnTo>
                  <a:pt x="21324" y="529687"/>
                </a:lnTo>
                <a:lnTo>
                  <a:pt x="31886" y="528236"/>
                </a:lnTo>
                <a:lnTo>
                  <a:pt x="42447" y="529687"/>
                </a:lnTo>
                <a:lnTo>
                  <a:pt x="73134" y="554639"/>
                </a:lnTo>
                <a:lnTo>
                  <a:pt x="119602" y="647556"/>
                </a:lnTo>
                <a:lnTo>
                  <a:pt x="137500" y="684239"/>
                </a:lnTo>
                <a:lnTo>
                  <a:pt x="156366" y="720439"/>
                </a:lnTo>
                <a:lnTo>
                  <a:pt x="176199" y="755670"/>
                </a:lnTo>
                <a:lnTo>
                  <a:pt x="197000" y="789451"/>
                </a:lnTo>
                <a:lnTo>
                  <a:pt x="377222" y="789451"/>
                </a:lnTo>
                <a:lnTo>
                  <a:pt x="360541" y="805011"/>
                </a:lnTo>
                <a:lnTo>
                  <a:pt x="338572" y="826215"/>
                </a:lnTo>
                <a:lnTo>
                  <a:pt x="314184" y="844516"/>
                </a:lnTo>
                <a:lnTo>
                  <a:pt x="284716" y="856529"/>
                </a:lnTo>
                <a:lnTo>
                  <a:pt x="275929" y="860640"/>
                </a:lnTo>
                <a:lnTo>
                  <a:pt x="268592" y="868138"/>
                </a:lnTo>
                <a:lnTo>
                  <a:pt x="262223" y="877571"/>
                </a:lnTo>
                <a:lnTo>
                  <a:pt x="256337" y="887488"/>
                </a:lnTo>
                <a:lnTo>
                  <a:pt x="250412" y="897001"/>
                </a:lnTo>
                <a:lnTo>
                  <a:pt x="208367" y="917761"/>
                </a:lnTo>
                <a:lnTo>
                  <a:pt x="175312" y="920583"/>
                </a:lnTo>
                <a:lnTo>
                  <a:pt x="158301" y="921026"/>
                </a:lnTo>
                <a:close/>
              </a:path>
              <a:path w="3605529" h="1016000">
                <a:moveTo>
                  <a:pt x="377222" y="789451"/>
                </a:moveTo>
                <a:lnTo>
                  <a:pt x="197000" y="789451"/>
                </a:lnTo>
                <a:lnTo>
                  <a:pt x="226548" y="774052"/>
                </a:lnTo>
                <a:lnTo>
                  <a:pt x="253435" y="755267"/>
                </a:lnTo>
                <a:lnTo>
                  <a:pt x="277904" y="733580"/>
                </a:lnTo>
                <a:lnTo>
                  <a:pt x="300196" y="709474"/>
                </a:lnTo>
                <a:lnTo>
                  <a:pt x="327285" y="674242"/>
                </a:lnTo>
                <a:lnTo>
                  <a:pt x="381463" y="602811"/>
                </a:lnTo>
                <a:lnTo>
                  <a:pt x="408552" y="567579"/>
                </a:lnTo>
                <a:lnTo>
                  <a:pt x="421089" y="554639"/>
                </a:lnTo>
                <a:lnTo>
                  <a:pt x="435319" y="543392"/>
                </a:lnTo>
                <a:lnTo>
                  <a:pt x="451000" y="534564"/>
                </a:lnTo>
                <a:lnTo>
                  <a:pt x="467890" y="528881"/>
                </a:lnTo>
                <a:lnTo>
                  <a:pt x="492238" y="551374"/>
                </a:lnTo>
                <a:lnTo>
                  <a:pt x="504009" y="571449"/>
                </a:lnTo>
                <a:lnTo>
                  <a:pt x="504061" y="578544"/>
                </a:lnTo>
                <a:lnTo>
                  <a:pt x="504170" y="593459"/>
                </a:lnTo>
                <a:lnTo>
                  <a:pt x="493689" y="621757"/>
                </a:lnTo>
                <a:lnTo>
                  <a:pt x="479177" y="651749"/>
                </a:lnTo>
                <a:lnTo>
                  <a:pt x="462730" y="679805"/>
                </a:lnTo>
                <a:lnTo>
                  <a:pt x="444348" y="705927"/>
                </a:lnTo>
                <a:lnTo>
                  <a:pt x="413228" y="742932"/>
                </a:lnTo>
                <a:lnTo>
                  <a:pt x="393556" y="771472"/>
                </a:lnTo>
                <a:lnTo>
                  <a:pt x="382753" y="784291"/>
                </a:lnTo>
                <a:lnTo>
                  <a:pt x="377222" y="7894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1586" y="955405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0" y="12209"/>
                </a:moveTo>
                <a:lnTo>
                  <a:pt x="4069" y="581"/>
                </a:lnTo>
                <a:lnTo>
                  <a:pt x="5814" y="0"/>
                </a:lnTo>
                <a:lnTo>
                  <a:pt x="4651" y="6976"/>
                </a:lnTo>
                <a:lnTo>
                  <a:pt x="3488" y="9883"/>
                </a:lnTo>
                <a:lnTo>
                  <a:pt x="0" y="122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22658" y="695514"/>
            <a:ext cx="6350" cy="8255"/>
          </a:xfrm>
          <a:custGeom>
            <a:avLst/>
            <a:gdLst/>
            <a:ahLst/>
            <a:cxnLst/>
            <a:rect l="l" t="t" r="r" b="b"/>
            <a:pathLst>
              <a:path w="6350" h="8254">
                <a:moveTo>
                  <a:pt x="5814" y="8139"/>
                </a:moveTo>
                <a:lnTo>
                  <a:pt x="0" y="4651"/>
                </a:lnTo>
                <a:lnTo>
                  <a:pt x="1162" y="0"/>
                </a:lnTo>
                <a:lnTo>
                  <a:pt x="5814" y="813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5793" y="844937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69">
                <a:moveTo>
                  <a:pt x="1162" y="1162"/>
                </a:moveTo>
                <a:lnTo>
                  <a:pt x="0" y="1162"/>
                </a:lnTo>
                <a:lnTo>
                  <a:pt x="5232" y="0"/>
                </a:lnTo>
                <a:lnTo>
                  <a:pt x="3488" y="581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0801" y="606559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4">
                <a:moveTo>
                  <a:pt x="4651" y="581"/>
                </a:moveTo>
                <a:lnTo>
                  <a:pt x="0" y="0"/>
                </a:lnTo>
                <a:lnTo>
                  <a:pt x="2325" y="0"/>
                </a:lnTo>
                <a:lnTo>
                  <a:pt x="465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5776" y="1005988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09">
                <a:moveTo>
                  <a:pt x="0" y="3488"/>
                </a:moveTo>
                <a:lnTo>
                  <a:pt x="5232" y="1162"/>
                </a:lnTo>
                <a:lnTo>
                  <a:pt x="5232" y="0"/>
                </a:lnTo>
                <a:lnTo>
                  <a:pt x="5814" y="2907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11607" y="594930"/>
            <a:ext cx="35560" cy="27305"/>
          </a:xfrm>
          <a:custGeom>
            <a:avLst/>
            <a:gdLst/>
            <a:ahLst/>
            <a:cxnLst/>
            <a:rect l="l" t="t" r="r" b="b"/>
            <a:pathLst>
              <a:path w="35559" h="27304">
                <a:moveTo>
                  <a:pt x="2324" y="26746"/>
                </a:moveTo>
                <a:lnTo>
                  <a:pt x="1739" y="25590"/>
                </a:lnTo>
                <a:lnTo>
                  <a:pt x="1168" y="25590"/>
                </a:lnTo>
                <a:lnTo>
                  <a:pt x="0" y="25006"/>
                </a:lnTo>
                <a:lnTo>
                  <a:pt x="584" y="25590"/>
                </a:lnTo>
                <a:lnTo>
                  <a:pt x="1739" y="26174"/>
                </a:lnTo>
                <a:lnTo>
                  <a:pt x="2324" y="26746"/>
                </a:lnTo>
                <a:close/>
              </a:path>
              <a:path w="35559" h="27304">
                <a:moveTo>
                  <a:pt x="35471" y="3492"/>
                </a:moveTo>
                <a:lnTo>
                  <a:pt x="34302" y="1752"/>
                </a:lnTo>
                <a:lnTo>
                  <a:pt x="32562" y="0"/>
                </a:lnTo>
                <a:lnTo>
                  <a:pt x="35471" y="349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90092" y="548423"/>
            <a:ext cx="17145" cy="10795"/>
          </a:xfrm>
          <a:custGeom>
            <a:avLst/>
            <a:gdLst/>
            <a:ahLst/>
            <a:cxnLst/>
            <a:rect l="l" t="t" r="r" b="b"/>
            <a:pathLst>
              <a:path w="17145" h="10795">
                <a:moveTo>
                  <a:pt x="2908" y="9880"/>
                </a:moveTo>
                <a:lnTo>
                  <a:pt x="0" y="6972"/>
                </a:lnTo>
                <a:lnTo>
                  <a:pt x="1752" y="9309"/>
                </a:lnTo>
                <a:lnTo>
                  <a:pt x="2336" y="10464"/>
                </a:lnTo>
                <a:lnTo>
                  <a:pt x="2908" y="10464"/>
                </a:lnTo>
                <a:lnTo>
                  <a:pt x="2908" y="9880"/>
                </a:lnTo>
                <a:close/>
              </a:path>
              <a:path w="17145" h="10795">
                <a:moveTo>
                  <a:pt x="16865" y="1168"/>
                </a:moveTo>
                <a:lnTo>
                  <a:pt x="16281" y="584"/>
                </a:lnTo>
                <a:lnTo>
                  <a:pt x="16281" y="0"/>
                </a:lnTo>
                <a:lnTo>
                  <a:pt x="15709" y="0"/>
                </a:lnTo>
                <a:lnTo>
                  <a:pt x="15709" y="1168"/>
                </a:lnTo>
                <a:lnTo>
                  <a:pt x="16865" y="116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6606" y="850751"/>
            <a:ext cx="6985" cy="5080"/>
          </a:xfrm>
          <a:custGeom>
            <a:avLst/>
            <a:gdLst/>
            <a:ahLst/>
            <a:cxnLst/>
            <a:rect l="l" t="t" r="r" b="b"/>
            <a:pathLst>
              <a:path w="6984" h="5080">
                <a:moveTo>
                  <a:pt x="6395" y="4651"/>
                </a:moveTo>
                <a:lnTo>
                  <a:pt x="581" y="2907"/>
                </a:lnTo>
                <a:lnTo>
                  <a:pt x="581" y="1744"/>
                </a:lnTo>
                <a:lnTo>
                  <a:pt x="0" y="581"/>
                </a:lnTo>
                <a:lnTo>
                  <a:pt x="0" y="0"/>
                </a:lnTo>
                <a:lnTo>
                  <a:pt x="1744" y="581"/>
                </a:lnTo>
                <a:lnTo>
                  <a:pt x="3488" y="1744"/>
                </a:lnTo>
                <a:lnTo>
                  <a:pt x="639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86028" y="555979"/>
            <a:ext cx="8255" cy="8890"/>
          </a:xfrm>
          <a:custGeom>
            <a:avLst/>
            <a:gdLst/>
            <a:ahLst/>
            <a:cxnLst/>
            <a:rect l="l" t="t" r="r" b="b"/>
            <a:pathLst>
              <a:path w="8254" h="8890">
                <a:moveTo>
                  <a:pt x="1549" y="8356"/>
                </a:moveTo>
                <a:lnTo>
                  <a:pt x="1168" y="7556"/>
                </a:lnTo>
                <a:lnTo>
                  <a:pt x="0" y="6400"/>
                </a:lnTo>
                <a:lnTo>
                  <a:pt x="1549" y="8356"/>
                </a:lnTo>
                <a:close/>
              </a:path>
              <a:path w="8254" h="8890">
                <a:moveTo>
                  <a:pt x="8140" y="2324"/>
                </a:moveTo>
                <a:lnTo>
                  <a:pt x="6972" y="0"/>
                </a:lnTo>
                <a:lnTo>
                  <a:pt x="6972" y="2908"/>
                </a:lnTo>
                <a:lnTo>
                  <a:pt x="7556" y="2908"/>
                </a:lnTo>
                <a:lnTo>
                  <a:pt x="8140" y="3492"/>
                </a:lnTo>
                <a:lnTo>
                  <a:pt x="8140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48794" y="949591"/>
            <a:ext cx="14604" cy="17145"/>
          </a:xfrm>
          <a:custGeom>
            <a:avLst/>
            <a:gdLst/>
            <a:ahLst/>
            <a:cxnLst/>
            <a:rect l="l" t="t" r="r" b="b"/>
            <a:pathLst>
              <a:path w="14604" h="17144">
                <a:moveTo>
                  <a:pt x="7556" y="2908"/>
                </a:moveTo>
                <a:lnTo>
                  <a:pt x="5803" y="1168"/>
                </a:lnTo>
                <a:lnTo>
                  <a:pt x="5232" y="0"/>
                </a:lnTo>
                <a:lnTo>
                  <a:pt x="2908" y="4660"/>
                </a:lnTo>
                <a:lnTo>
                  <a:pt x="1155" y="10477"/>
                </a:lnTo>
                <a:lnTo>
                  <a:pt x="0" y="16865"/>
                </a:lnTo>
                <a:lnTo>
                  <a:pt x="4064" y="7569"/>
                </a:lnTo>
                <a:lnTo>
                  <a:pt x="4648" y="9309"/>
                </a:lnTo>
                <a:lnTo>
                  <a:pt x="7556" y="2908"/>
                </a:lnTo>
                <a:close/>
              </a:path>
              <a:path w="14604" h="17144">
                <a:moveTo>
                  <a:pt x="11036" y="6400"/>
                </a:moveTo>
                <a:lnTo>
                  <a:pt x="10922" y="5816"/>
                </a:lnTo>
                <a:lnTo>
                  <a:pt x="10464" y="6985"/>
                </a:lnTo>
                <a:lnTo>
                  <a:pt x="11036" y="6400"/>
                </a:lnTo>
                <a:close/>
              </a:path>
              <a:path w="14604" h="17144">
                <a:moveTo>
                  <a:pt x="11811" y="5626"/>
                </a:moveTo>
                <a:lnTo>
                  <a:pt x="11696" y="4660"/>
                </a:lnTo>
                <a:lnTo>
                  <a:pt x="11620" y="4076"/>
                </a:lnTo>
                <a:lnTo>
                  <a:pt x="11163" y="5245"/>
                </a:lnTo>
                <a:lnTo>
                  <a:pt x="11811" y="5626"/>
                </a:lnTo>
                <a:close/>
              </a:path>
              <a:path w="14604" h="17144">
                <a:moveTo>
                  <a:pt x="14528" y="4660"/>
                </a:moveTo>
                <a:lnTo>
                  <a:pt x="12598" y="5626"/>
                </a:lnTo>
                <a:lnTo>
                  <a:pt x="11811" y="5626"/>
                </a:lnTo>
                <a:lnTo>
                  <a:pt x="11912" y="6400"/>
                </a:lnTo>
                <a:lnTo>
                  <a:pt x="11988" y="6985"/>
                </a:lnTo>
                <a:lnTo>
                  <a:pt x="12204" y="8724"/>
                </a:lnTo>
                <a:lnTo>
                  <a:pt x="13868" y="5816"/>
                </a:lnTo>
                <a:lnTo>
                  <a:pt x="13982" y="5626"/>
                </a:lnTo>
                <a:lnTo>
                  <a:pt x="14528" y="466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90104" y="531556"/>
            <a:ext cx="1270" cy="635"/>
          </a:xfrm>
          <a:custGeom>
            <a:avLst/>
            <a:gdLst/>
            <a:ahLst/>
            <a:cxnLst/>
            <a:rect l="l" t="t" r="r" b="b"/>
            <a:pathLst>
              <a:path w="1270" h="634">
                <a:moveTo>
                  <a:pt x="0" y="581"/>
                </a:moveTo>
                <a:lnTo>
                  <a:pt x="1162" y="581"/>
                </a:lnTo>
                <a:lnTo>
                  <a:pt x="581" y="581"/>
                </a:lnTo>
                <a:lnTo>
                  <a:pt x="0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23247" y="427484"/>
            <a:ext cx="8255" cy="10160"/>
          </a:xfrm>
          <a:custGeom>
            <a:avLst/>
            <a:gdLst/>
            <a:ahLst/>
            <a:cxnLst/>
            <a:rect l="l" t="t" r="r" b="b"/>
            <a:pathLst>
              <a:path w="8254" h="10159">
                <a:moveTo>
                  <a:pt x="4651" y="9884"/>
                </a:moveTo>
                <a:lnTo>
                  <a:pt x="5814" y="4651"/>
                </a:lnTo>
                <a:lnTo>
                  <a:pt x="0" y="0"/>
                </a:lnTo>
                <a:lnTo>
                  <a:pt x="2907" y="1744"/>
                </a:lnTo>
                <a:lnTo>
                  <a:pt x="5232" y="4069"/>
                </a:lnTo>
                <a:lnTo>
                  <a:pt x="8139" y="5232"/>
                </a:lnTo>
                <a:lnTo>
                  <a:pt x="4651" y="988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08128" y="520510"/>
            <a:ext cx="8255" cy="12700"/>
          </a:xfrm>
          <a:custGeom>
            <a:avLst/>
            <a:gdLst/>
            <a:ahLst/>
            <a:cxnLst/>
            <a:rect l="l" t="t" r="r" b="b"/>
            <a:pathLst>
              <a:path w="8254" h="12700">
                <a:moveTo>
                  <a:pt x="8139" y="12209"/>
                </a:moveTo>
                <a:lnTo>
                  <a:pt x="0" y="2325"/>
                </a:lnTo>
                <a:lnTo>
                  <a:pt x="0" y="0"/>
                </a:lnTo>
                <a:lnTo>
                  <a:pt x="5814" y="5232"/>
                </a:lnTo>
                <a:lnTo>
                  <a:pt x="7558" y="7558"/>
                </a:lnTo>
                <a:lnTo>
                  <a:pt x="8139" y="1220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69763" y="257712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4">
                <a:moveTo>
                  <a:pt x="1162" y="1744"/>
                </a:moveTo>
                <a:lnTo>
                  <a:pt x="0" y="0"/>
                </a:lnTo>
                <a:lnTo>
                  <a:pt x="2325" y="1162"/>
                </a:lnTo>
                <a:lnTo>
                  <a:pt x="1162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50550" y="993778"/>
            <a:ext cx="1270" cy="1905"/>
          </a:xfrm>
          <a:custGeom>
            <a:avLst/>
            <a:gdLst/>
            <a:ahLst/>
            <a:cxnLst/>
            <a:rect l="l" t="t" r="r" b="b"/>
            <a:pathLst>
              <a:path w="1270" h="1905">
                <a:moveTo>
                  <a:pt x="0" y="1744"/>
                </a:moveTo>
                <a:lnTo>
                  <a:pt x="1162" y="0"/>
                </a:lnTo>
                <a:lnTo>
                  <a:pt x="581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3702" y="783307"/>
            <a:ext cx="635" cy="3810"/>
          </a:xfrm>
          <a:custGeom>
            <a:avLst/>
            <a:gdLst/>
            <a:ahLst/>
            <a:cxnLst/>
            <a:rect l="l" t="t" r="r" b="b"/>
            <a:pathLst>
              <a:path w="634" h="3809">
                <a:moveTo>
                  <a:pt x="0" y="3488"/>
                </a:moveTo>
                <a:lnTo>
                  <a:pt x="0" y="581"/>
                </a:lnTo>
                <a:lnTo>
                  <a:pt x="581" y="581"/>
                </a:lnTo>
                <a:lnTo>
                  <a:pt x="581" y="0"/>
                </a:lnTo>
                <a:lnTo>
                  <a:pt x="581" y="1744"/>
                </a:lnTo>
                <a:lnTo>
                  <a:pt x="0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86029" y="719934"/>
            <a:ext cx="3810" cy="3175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2325" y="2907"/>
                </a:moveTo>
                <a:lnTo>
                  <a:pt x="0" y="2325"/>
                </a:lnTo>
                <a:lnTo>
                  <a:pt x="0" y="0"/>
                </a:lnTo>
                <a:lnTo>
                  <a:pt x="3488" y="0"/>
                </a:lnTo>
                <a:lnTo>
                  <a:pt x="2907" y="2325"/>
                </a:lnTo>
                <a:lnTo>
                  <a:pt x="2325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1026" y="844356"/>
            <a:ext cx="635" cy="635"/>
          </a:xfrm>
          <a:custGeom>
            <a:avLst/>
            <a:gdLst/>
            <a:ahLst/>
            <a:cxnLst/>
            <a:rect l="l" t="t" r="r" b="b"/>
            <a:pathLst>
              <a:path w="634" h="634">
                <a:moveTo>
                  <a:pt x="581" y="581"/>
                </a:moveTo>
                <a:lnTo>
                  <a:pt x="581" y="0"/>
                </a:lnTo>
                <a:lnTo>
                  <a:pt x="581" y="581"/>
                </a:lnTo>
                <a:lnTo>
                  <a:pt x="0" y="581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8355" y="714120"/>
            <a:ext cx="3810" cy="6350"/>
          </a:xfrm>
          <a:custGeom>
            <a:avLst/>
            <a:gdLst/>
            <a:ahLst/>
            <a:cxnLst/>
            <a:rect l="l" t="t" r="r" b="b"/>
            <a:pathLst>
              <a:path w="3809" h="6350">
                <a:moveTo>
                  <a:pt x="2325" y="5814"/>
                </a:moveTo>
                <a:lnTo>
                  <a:pt x="581" y="5814"/>
                </a:lnTo>
                <a:lnTo>
                  <a:pt x="1162" y="4069"/>
                </a:lnTo>
                <a:lnTo>
                  <a:pt x="581" y="2325"/>
                </a:lnTo>
                <a:lnTo>
                  <a:pt x="0" y="0"/>
                </a:lnTo>
                <a:lnTo>
                  <a:pt x="3488" y="5232"/>
                </a:lnTo>
                <a:lnTo>
                  <a:pt x="2325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90092" y="517029"/>
            <a:ext cx="19050" cy="31115"/>
          </a:xfrm>
          <a:custGeom>
            <a:avLst/>
            <a:gdLst/>
            <a:ahLst/>
            <a:cxnLst/>
            <a:rect l="l" t="t" r="r" b="b"/>
            <a:pathLst>
              <a:path w="19050" h="31115">
                <a:moveTo>
                  <a:pt x="16865" y="28486"/>
                </a:moveTo>
                <a:lnTo>
                  <a:pt x="15125" y="26162"/>
                </a:lnTo>
                <a:lnTo>
                  <a:pt x="15621" y="29159"/>
                </a:lnTo>
                <a:lnTo>
                  <a:pt x="15125" y="29654"/>
                </a:lnTo>
                <a:lnTo>
                  <a:pt x="15709" y="30810"/>
                </a:lnTo>
                <a:lnTo>
                  <a:pt x="15709" y="29654"/>
                </a:lnTo>
                <a:lnTo>
                  <a:pt x="15709" y="29070"/>
                </a:lnTo>
                <a:lnTo>
                  <a:pt x="15709" y="28486"/>
                </a:lnTo>
                <a:lnTo>
                  <a:pt x="16865" y="28486"/>
                </a:lnTo>
                <a:close/>
              </a:path>
              <a:path w="19050" h="31115">
                <a:moveTo>
                  <a:pt x="18605" y="11620"/>
                </a:moveTo>
                <a:lnTo>
                  <a:pt x="13373" y="5232"/>
                </a:lnTo>
                <a:lnTo>
                  <a:pt x="4660" y="0"/>
                </a:lnTo>
                <a:lnTo>
                  <a:pt x="2336" y="1739"/>
                </a:lnTo>
                <a:lnTo>
                  <a:pt x="5816" y="9880"/>
                </a:lnTo>
                <a:lnTo>
                  <a:pt x="3492" y="8140"/>
                </a:lnTo>
                <a:lnTo>
                  <a:pt x="1752" y="5816"/>
                </a:lnTo>
                <a:lnTo>
                  <a:pt x="0" y="4064"/>
                </a:lnTo>
                <a:lnTo>
                  <a:pt x="2730" y="8991"/>
                </a:lnTo>
                <a:lnTo>
                  <a:pt x="6553" y="14681"/>
                </a:lnTo>
                <a:lnTo>
                  <a:pt x="11455" y="20586"/>
                </a:lnTo>
                <a:lnTo>
                  <a:pt x="17449" y="26162"/>
                </a:lnTo>
                <a:lnTo>
                  <a:pt x="13919" y="20726"/>
                </a:lnTo>
                <a:lnTo>
                  <a:pt x="12293" y="17513"/>
                </a:lnTo>
                <a:lnTo>
                  <a:pt x="10337" y="13982"/>
                </a:lnTo>
                <a:lnTo>
                  <a:pt x="5816" y="7556"/>
                </a:lnTo>
                <a:lnTo>
                  <a:pt x="6985" y="5232"/>
                </a:lnTo>
                <a:lnTo>
                  <a:pt x="11633" y="8140"/>
                </a:lnTo>
                <a:lnTo>
                  <a:pt x="14541" y="11620"/>
                </a:lnTo>
                <a:lnTo>
                  <a:pt x="12801" y="8724"/>
                </a:lnTo>
                <a:lnTo>
                  <a:pt x="18605" y="1162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56935" y="939707"/>
            <a:ext cx="2540" cy="4445"/>
          </a:xfrm>
          <a:custGeom>
            <a:avLst/>
            <a:gdLst/>
            <a:ahLst/>
            <a:cxnLst/>
            <a:rect l="l" t="t" r="r" b="b"/>
            <a:pathLst>
              <a:path w="2539" h="4444">
                <a:moveTo>
                  <a:pt x="775" y="4069"/>
                </a:moveTo>
                <a:lnTo>
                  <a:pt x="0" y="4069"/>
                </a:lnTo>
                <a:lnTo>
                  <a:pt x="581" y="2325"/>
                </a:lnTo>
                <a:lnTo>
                  <a:pt x="1744" y="1162"/>
                </a:lnTo>
                <a:lnTo>
                  <a:pt x="2325" y="0"/>
                </a:lnTo>
                <a:lnTo>
                  <a:pt x="1744" y="1744"/>
                </a:lnTo>
                <a:lnTo>
                  <a:pt x="1162" y="2907"/>
                </a:lnTo>
                <a:lnTo>
                  <a:pt x="775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78431" y="214106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5">
                <a:moveTo>
                  <a:pt x="2907" y="581"/>
                </a:moveTo>
                <a:lnTo>
                  <a:pt x="0" y="581"/>
                </a:lnTo>
                <a:lnTo>
                  <a:pt x="581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66803" y="355970"/>
            <a:ext cx="3810" cy="6985"/>
          </a:xfrm>
          <a:custGeom>
            <a:avLst/>
            <a:gdLst/>
            <a:ahLst/>
            <a:cxnLst/>
            <a:rect l="l" t="t" r="r" b="b"/>
            <a:pathLst>
              <a:path w="3810" h="6985">
                <a:moveTo>
                  <a:pt x="0" y="6976"/>
                </a:moveTo>
                <a:lnTo>
                  <a:pt x="581" y="5232"/>
                </a:lnTo>
                <a:lnTo>
                  <a:pt x="1744" y="3488"/>
                </a:lnTo>
                <a:lnTo>
                  <a:pt x="3488" y="0"/>
                </a:lnTo>
                <a:lnTo>
                  <a:pt x="2907" y="1744"/>
                </a:lnTo>
                <a:lnTo>
                  <a:pt x="2325" y="2907"/>
                </a:lnTo>
                <a:lnTo>
                  <a:pt x="1162" y="4651"/>
                </a:lnTo>
                <a:lnTo>
                  <a:pt x="1162" y="5232"/>
                </a:lnTo>
                <a:lnTo>
                  <a:pt x="581" y="6395"/>
                </a:lnTo>
                <a:lnTo>
                  <a:pt x="0" y="697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82501" y="223990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162" y="1162"/>
                </a:moveTo>
                <a:lnTo>
                  <a:pt x="0" y="1162"/>
                </a:lnTo>
                <a:lnTo>
                  <a:pt x="0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8770" y="16433"/>
            <a:ext cx="26034" cy="10795"/>
          </a:xfrm>
          <a:custGeom>
            <a:avLst/>
            <a:gdLst/>
            <a:ahLst/>
            <a:cxnLst/>
            <a:rect l="l" t="t" r="r" b="b"/>
            <a:pathLst>
              <a:path w="26035" h="10795">
                <a:moveTo>
                  <a:pt x="1155" y="0"/>
                </a:moveTo>
                <a:lnTo>
                  <a:pt x="0" y="0"/>
                </a:lnTo>
                <a:lnTo>
                  <a:pt x="584" y="584"/>
                </a:lnTo>
                <a:lnTo>
                  <a:pt x="1155" y="0"/>
                </a:lnTo>
                <a:close/>
              </a:path>
              <a:path w="26035" h="10795">
                <a:moveTo>
                  <a:pt x="24993" y="9296"/>
                </a:moveTo>
                <a:lnTo>
                  <a:pt x="24422" y="9296"/>
                </a:lnTo>
                <a:lnTo>
                  <a:pt x="22669" y="9880"/>
                </a:lnTo>
                <a:lnTo>
                  <a:pt x="21513" y="9880"/>
                </a:lnTo>
                <a:lnTo>
                  <a:pt x="20345" y="10464"/>
                </a:lnTo>
                <a:lnTo>
                  <a:pt x="23253" y="9880"/>
                </a:lnTo>
                <a:lnTo>
                  <a:pt x="24993" y="9880"/>
                </a:lnTo>
                <a:lnTo>
                  <a:pt x="24993" y="9296"/>
                </a:lnTo>
                <a:close/>
              </a:path>
              <a:path w="26035" h="10795">
                <a:moveTo>
                  <a:pt x="25577" y="10464"/>
                </a:moveTo>
                <a:lnTo>
                  <a:pt x="24993" y="9880"/>
                </a:lnTo>
                <a:lnTo>
                  <a:pt x="24993" y="10464"/>
                </a:lnTo>
                <a:lnTo>
                  <a:pt x="25577" y="1046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85397" y="79221"/>
            <a:ext cx="5080" cy="17145"/>
          </a:xfrm>
          <a:custGeom>
            <a:avLst/>
            <a:gdLst/>
            <a:ahLst/>
            <a:cxnLst/>
            <a:rect l="l" t="t" r="r" b="b"/>
            <a:pathLst>
              <a:path w="5079" h="17144">
                <a:moveTo>
                  <a:pt x="2324" y="0"/>
                </a:moveTo>
                <a:lnTo>
                  <a:pt x="0" y="584"/>
                </a:lnTo>
                <a:lnTo>
                  <a:pt x="584" y="584"/>
                </a:lnTo>
                <a:lnTo>
                  <a:pt x="2324" y="0"/>
                </a:lnTo>
                <a:close/>
              </a:path>
              <a:path w="5079" h="17144">
                <a:moveTo>
                  <a:pt x="4648" y="12788"/>
                </a:moveTo>
                <a:lnTo>
                  <a:pt x="2324" y="16865"/>
                </a:lnTo>
                <a:lnTo>
                  <a:pt x="2908" y="16281"/>
                </a:lnTo>
                <a:lnTo>
                  <a:pt x="4648" y="127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71449" y="24566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2907" y="1162"/>
                </a:moveTo>
                <a:lnTo>
                  <a:pt x="1744" y="1162"/>
                </a:lnTo>
                <a:lnTo>
                  <a:pt x="1162" y="581"/>
                </a:lnTo>
                <a:lnTo>
                  <a:pt x="581" y="581"/>
                </a:lnTo>
                <a:lnTo>
                  <a:pt x="0" y="0"/>
                </a:lnTo>
                <a:lnTo>
                  <a:pt x="2907" y="0"/>
                </a:lnTo>
                <a:lnTo>
                  <a:pt x="3488" y="581"/>
                </a:lnTo>
                <a:lnTo>
                  <a:pt x="2907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65635" y="351319"/>
            <a:ext cx="2540" cy="5080"/>
          </a:xfrm>
          <a:custGeom>
            <a:avLst/>
            <a:gdLst/>
            <a:ahLst/>
            <a:cxnLst/>
            <a:rect l="l" t="t" r="r" b="b"/>
            <a:pathLst>
              <a:path w="2539" h="5079">
                <a:moveTo>
                  <a:pt x="584" y="584"/>
                </a:moveTo>
                <a:lnTo>
                  <a:pt x="0" y="0"/>
                </a:lnTo>
                <a:lnTo>
                  <a:pt x="0" y="584"/>
                </a:lnTo>
                <a:lnTo>
                  <a:pt x="584" y="584"/>
                </a:lnTo>
                <a:close/>
              </a:path>
              <a:path w="2539" h="5079">
                <a:moveTo>
                  <a:pt x="2324" y="2908"/>
                </a:moveTo>
                <a:lnTo>
                  <a:pt x="1739" y="1752"/>
                </a:lnTo>
                <a:lnTo>
                  <a:pt x="584" y="584"/>
                </a:lnTo>
                <a:lnTo>
                  <a:pt x="2324" y="4660"/>
                </a:lnTo>
                <a:lnTo>
                  <a:pt x="2324" y="290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45862" y="247255"/>
            <a:ext cx="8890" cy="5715"/>
          </a:xfrm>
          <a:custGeom>
            <a:avLst/>
            <a:gdLst/>
            <a:ahLst/>
            <a:cxnLst/>
            <a:rect l="l" t="t" r="r" b="b"/>
            <a:pathLst>
              <a:path w="8889" h="5714">
                <a:moveTo>
                  <a:pt x="5816" y="0"/>
                </a:moveTo>
                <a:lnTo>
                  <a:pt x="0" y="2324"/>
                </a:lnTo>
                <a:lnTo>
                  <a:pt x="2324" y="2324"/>
                </a:lnTo>
                <a:lnTo>
                  <a:pt x="4648" y="1739"/>
                </a:lnTo>
                <a:lnTo>
                  <a:pt x="5816" y="2324"/>
                </a:lnTo>
                <a:lnTo>
                  <a:pt x="5816" y="0"/>
                </a:lnTo>
                <a:close/>
              </a:path>
              <a:path w="8889" h="5714">
                <a:moveTo>
                  <a:pt x="8724" y="2908"/>
                </a:moveTo>
                <a:lnTo>
                  <a:pt x="8140" y="2324"/>
                </a:lnTo>
                <a:lnTo>
                  <a:pt x="5816" y="2324"/>
                </a:lnTo>
                <a:lnTo>
                  <a:pt x="5816" y="3479"/>
                </a:lnTo>
                <a:lnTo>
                  <a:pt x="5232" y="5232"/>
                </a:lnTo>
                <a:lnTo>
                  <a:pt x="7556" y="5232"/>
                </a:lnTo>
                <a:lnTo>
                  <a:pt x="8724" y="290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15647" y="941463"/>
            <a:ext cx="48895" cy="27305"/>
          </a:xfrm>
          <a:custGeom>
            <a:avLst/>
            <a:gdLst/>
            <a:ahLst/>
            <a:cxnLst/>
            <a:rect l="l" t="t" r="r" b="b"/>
            <a:pathLst>
              <a:path w="48895" h="27305">
                <a:moveTo>
                  <a:pt x="5816" y="18605"/>
                </a:moveTo>
                <a:lnTo>
                  <a:pt x="3848" y="19342"/>
                </a:lnTo>
                <a:lnTo>
                  <a:pt x="2692" y="16268"/>
                </a:lnTo>
                <a:lnTo>
                  <a:pt x="1651" y="13208"/>
                </a:lnTo>
                <a:lnTo>
                  <a:pt x="0" y="13944"/>
                </a:lnTo>
                <a:lnTo>
                  <a:pt x="1168" y="15113"/>
                </a:lnTo>
                <a:lnTo>
                  <a:pt x="1739" y="23253"/>
                </a:lnTo>
                <a:lnTo>
                  <a:pt x="4648" y="21501"/>
                </a:lnTo>
                <a:lnTo>
                  <a:pt x="5816" y="18605"/>
                </a:lnTo>
                <a:close/>
              </a:path>
              <a:path w="48895" h="27305">
                <a:moveTo>
                  <a:pt x="27914" y="24993"/>
                </a:moveTo>
                <a:lnTo>
                  <a:pt x="26746" y="26162"/>
                </a:lnTo>
                <a:lnTo>
                  <a:pt x="27330" y="26733"/>
                </a:lnTo>
                <a:lnTo>
                  <a:pt x="27330" y="26162"/>
                </a:lnTo>
                <a:lnTo>
                  <a:pt x="27914" y="25577"/>
                </a:lnTo>
                <a:lnTo>
                  <a:pt x="27914" y="24993"/>
                </a:lnTo>
                <a:close/>
              </a:path>
              <a:path w="48895" h="27305">
                <a:moveTo>
                  <a:pt x="29070" y="23837"/>
                </a:moveTo>
                <a:lnTo>
                  <a:pt x="28498" y="24409"/>
                </a:lnTo>
                <a:lnTo>
                  <a:pt x="29070" y="24409"/>
                </a:lnTo>
                <a:lnTo>
                  <a:pt x="29070" y="23837"/>
                </a:lnTo>
                <a:close/>
              </a:path>
              <a:path w="48895" h="27305">
                <a:moveTo>
                  <a:pt x="31978" y="22085"/>
                </a:moveTo>
                <a:lnTo>
                  <a:pt x="29654" y="24409"/>
                </a:lnTo>
                <a:lnTo>
                  <a:pt x="30238" y="24409"/>
                </a:lnTo>
                <a:lnTo>
                  <a:pt x="30810" y="24993"/>
                </a:lnTo>
                <a:lnTo>
                  <a:pt x="31978" y="22085"/>
                </a:lnTo>
                <a:close/>
              </a:path>
              <a:path w="48895" h="27305">
                <a:moveTo>
                  <a:pt x="48844" y="2324"/>
                </a:moveTo>
                <a:lnTo>
                  <a:pt x="47091" y="0"/>
                </a:lnTo>
                <a:lnTo>
                  <a:pt x="43027" y="4064"/>
                </a:lnTo>
                <a:lnTo>
                  <a:pt x="43027" y="4648"/>
                </a:lnTo>
                <a:lnTo>
                  <a:pt x="43611" y="4648"/>
                </a:lnTo>
                <a:lnTo>
                  <a:pt x="43611" y="5232"/>
                </a:lnTo>
                <a:lnTo>
                  <a:pt x="44183" y="5232"/>
                </a:lnTo>
                <a:lnTo>
                  <a:pt x="44183" y="6388"/>
                </a:lnTo>
                <a:lnTo>
                  <a:pt x="44767" y="7556"/>
                </a:lnTo>
                <a:lnTo>
                  <a:pt x="45351" y="9296"/>
                </a:lnTo>
                <a:lnTo>
                  <a:pt x="46520" y="11036"/>
                </a:lnTo>
                <a:lnTo>
                  <a:pt x="47675" y="12204"/>
                </a:lnTo>
                <a:lnTo>
                  <a:pt x="47675" y="11620"/>
                </a:lnTo>
                <a:lnTo>
                  <a:pt x="48260" y="11620"/>
                </a:lnTo>
                <a:lnTo>
                  <a:pt x="48260" y="11036"/>
                </a:lnTo>
                <a:lnTo>
                  <a:pt x="48844" y="232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81383" y="564697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8721" y="5814"/>
                </a:moveTo>
                <a:lnTo>
                  <a:pt x="1744" y="2325"/>
                </a:lnTo>
                <a:lnTo>
                  <a:pt x="0" y="2907"/>
                </a:lnTo>
                <a:lnTo>
                  <a:pt x="27" y="735"/>
                </a:lnTo>
                <a:lnTo>
                  <a:pt x="3270" y="1235"/>
                </a:lnTo>
                <a:lnTo>
                  <a:pt x="6622" y="1844"/>
                </a:lnTo>
                <a:lnTo>
                  <a:pt x="6976" y="0"/>
                </a:lnTo>
                <a:lnTo>
                  <a:pt x="8721" y="2325"/>
                </a:lnTo>
                <a:lnTo>
                  <a:pt x="8721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30747" y="244921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5">
                <a:moveTo>
                  <a:pt x="2325" y="581"/>
                </a:moveTo>
                <a:lnTo>
                  <a:pt x="0" y="581"/>
                </a:lnTo>
                <a:lnTo>
                  <a:pt x="1162" y="0"/>
                </a:lnTo>
                <a:lnTo>
                  <a:pt x="2907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04021" y="842611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09">
                <a:moveTo>
                  <a:pt x="1162" y="3488"/>
                </a:moveTo>
                <a:lnTo>
                  <a:pt x="0" y="2907"/>
                </a:lnTo>
                <a:lnTo>
                  <a:pt x="0" y="581"/>
                </a:lnTo>
                <a:lnTo>
                  <a:pt x="1744" y="0"/>
                </a:lnTo>
                <a:lnTo>
                  <a:pt x="2325" y="1744"/>
                </a:lnTo>
                <a:lnTo>
                  <a:pt x="2907" y="2907"/>
                </a:lnTo>
                <a:lnTo>
                  <a:pt x="1162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10391" y="122249"/>
            <a:ext cx="23495" cy="55244"/>
          </a:xfrm>
          <a:custGeom>
            <a:avLst/>
            <a:gdLst/>
            <a:ahLst/>
            <a:cxnLst/>
            <a:rect l="l" t="t" r="r" b="b"/>
            <a:pathLst>
              <a:path w="23495" h="55244">
                <a:moveTo>
                  <a:pt x="2324" y="11633"/>
                </a:moveTo>
                <a:lnTo>
                  <a:pt x="1739" y="11633"/>
                </a:lnTo>
                <a:lnTo>
                  <a:pt x="0" y="12204"/>
                </a:lnTo>
                <a:lnTo>
                  <a:pt x="2324" y="11633"/>
                </a:lnTo>
                <a:close/>
              </a:path>
              <a:path w="23495" h="55244">
                <a:moveTo>
                  <a:pt x="12433" y="53619"/>
                </a:moveTo>
                <a:lnTo>
                  <a:pt x="9880" y="53492"/>
                </a:lnTo>
                <a:lnTo>
                  <a:pt x="4076" y="54648"/>
                </a:lnTo>
                <a:lnTo>
                  <a:pt x="12433" y="53619"/>
                </a:lnTo>
                <a:close/>
              </a:path>
              <a:path w="23495" h="55244">
                <a:moveTo>
                  <a:pt x="14541" y="0"/>
                </a:moveTo>
                <a:lnTo>
                  <a:pt x="13373" y="584"/>
                </a:lnTo>
                <a:lnTo>
                  <a:pt x="14541" y="584"/>
                </a:lnTo>
                <a:lnTo>
                  <a:pt x="14541" y="0"/>
                </a:lnTo>
                <a:close/>
              </a:path>
              <a:path w="23495" h="55244">
                <a:moveTo>
                  <a:pt x="23126" y="54089"/>
                </a:moveTo>
                <a:lnTo>
                  <a:pt x="13652" y="53670"/>
                </a:lnTo>
                <a:lnTo>
                  <a:pt x="16281" y="55232"/>
                </a:lnTo>
                <a:lnTo>
                  <a:pt x="23126" y="540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58079" y="547255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4">
                <a:moveTo>
                  <a:pt x="581" y="581"/>
                </a:moveTo>
                <a:lnTo>
                  <a:pt x="0" y="581"/>
                </a:lnTo>
                <a:lnTo>
                  <a:pt x="0" y="0"/>
                </a:lnTo>
                <a:lnTo>
                  <a:pt x="1744" y="0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44133" y="732725"/>
            <a:ext cx="4445" cy="6985"/>
          </a:xfrm>
          <a:custGeom>
            <a:avLst/>
            <a:gdLst/>
            <a:ahLst/>
            <a:cxnLst/>
            <a:rect l="l" t="t" r="r" b="b"/>
            <a:pathLst>
              <a:path w="4445" h="6984">
                <a:moveTo>
                  <a:pt x="0" y="6977"/>
                </a:moveTo>
                <a:lnTo>
                  <a:pt x="1744" y="1162"/>
                </a:lnTo>
                <a:lnTo>
                  <a:pt x="2325" y="581"/>
                </a:lnTo>
                <a:lnTo>
                  <a:pt x="3488" y="581"/>
                </a:lnTo>
                <a:lnTo>
                  <a:pt x="4069" y="0"/>
                </a:lnTo>
                <a:lnTo>
                  <a:pt x="3488" y="1744"/>
                </a:lnTo>
                <a:lnTo>
                  <a:pt x="2325" y="4069"/>
                </a:lnTo>
                <a:lnTo>
                  <a:pt x="0" y="697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55748" y="289690"/>
            <a:ext cx="1905" cy="635"/>
          </a:xfrm>
          <a:custGeom>
            <a:avLst/>
            <a:gdLst/>
            <a:ahLst/>
            <a:cxnLst/>
            <a:rect l="l" t="t" r="r" b="b"/>
            <a:pathLst>
              <a:path w="1904" h="635">
                <a:moveTo>
                  <a:pt x="1744" y="0"/>
                </a:moveTo>
                <a:lnTo>
                  <a:pt x="581" y="0"/>
                </a:lnTo>
                <a:lnTo>
                  <a:pt x="0" y="581"/>
                </a:lnTo>
                <a:lnTo>
                  <a:pt x="581" y="0"/>
                </a:lnTo>
                <a:lnTo>
                  <a:pt x="174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47032" y="542603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581" y="2325"/>
                </a:moveTo>
                <a:lnTo>
                  <a:pt x="0" y="1162"/>
                </a:lnTo>
                <a:lnTo>
                  <a:pt x="2325" y="0"/>
                </a:lnTo>
                <a:lnTo>
                  <a:pt x="58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19119" y="85033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4">
                <a:moveTo>
                  <a:pt x="1162" y="581"/>
                </a:moveTo>
                <a:lnTo>
                  <a:pt x="0" y="581"/>
                </a:lnTo>
                <a:lnTo>
                  <a:pt x="1162" y="0"/>
                </a:lnTo>
                <a:lnTo>
                  <a:pt x="2325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55180" y="750748"/>
            <a:ext cx="2540" cy="5080"/>
          </a:xfrm>
          <a:custGeom>
            <a:avLst/>
            <a:gdLst/>
            <a:ahLst/>
            <a:cxnLst/>
            <a:rect l="l" t="t" r="r" b="b"/>
            <a:pathLst>
              <a:path w="2539" h="5079">
                <a:moveTo>
                  <a:pt x="2325" y="4651"/>
                </a:moveTo>
                <a:lnTo>
                  <a:pt x="1162" y="3488"/>
                </a:lnTo>
                <a:lnTo>
                  <a:pt x="0" y="0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09261" y="999011"/>
            <a:ext cx="635" cy="1905"/>
          </a:xfrm>
          <a:custGeom>
            <a:avLst/>
            <a:gdLst/>
            <a:ahLst/>
            <a:cxnLst/>
            <a:rect l="l" t="t" r="r" b="b"/>
            <a:pathLst>
              <a:path w="635" h="1905">
                <a:moveTo>
                  <a:pt x="0" y="1744"/>
                </a:moveTo>
                <a:lnTo>
                  <a:pt x="0" y="581"/>
                </a:lnTo>
                <a:lnTo>
                  <a:pt x="581" y="0"/>
                </a:lnTo>
                <a:lnTo>
                  <a:pt x="0" y="581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28436" y="944942"/>
            <a:ext cx="21590" cy="17145"/>
          </a:xfrm>
          <a:custGeom>
            <a:avLst/>
            <a:gdLst/>
            <a:ahLst/>
            <a:cxnLst/>
            <a:rect l="l" t="t" r="r" b="b"/>
            <a:pathLst>
              <a:path w="21589" h="17144">
                <a:moveTo>
                  <a:pt x="1358" y="16281"/>
                </a:moveTo>
                <a:lnTo>
                  <a:pt x="0" y="16865"/>
                </a:lnTo>
                <a:lnTo>
                  <a:pt x="1168" y="16865"/>
                </a:lnTo>
                <a:lnTo>
                  <a:pt x="1358" y="16281"/>
                </a:lnTo>
                <a:close/>
              </a:path>
              <a:path w="21589" h="17144">
                <a:moveTo>
                  <a:pt x="21513" y="0"/>
                </a:moveTo>
                <a:lnTo>
                  <a:pt x="20929" y="0"/>
                </a:lnTo>
                <a:lnTo>
                  <a:pt x="21513" y="1168"/>
                </a:lnTo>
                <a:lnTo>
                  <a:pt x="21513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40666" y="998429"/>
            <a:ext cx="635" cy="2540"/>
          </a:xfrm>
          <a:custGeom>
            <a:avLst/>
            <a:gdLst/>
            <a:ahLst/>
            <a:cxnLst/>
            <a:rect l="l" t="t" r="r" b="b"/>
            <a:pathLst>
              <a:path w="635" h="2540">
                <a:moveTo>
                  <a:pt x="581" y="2325"/>
                </a:moveTo>
                <a:lnTo>
                  <a:pt x="0" y="2325"/>
                </a:lnTo>
                <a:lnTo>
                  <a:pt x="581" y="0"/>
                </a:lnTo>
                <a:lnTo>
                  <a:pt x="581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29601" y="812959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1162" y="581"/>
                </a:moveTo>
                <a:lnTo>
                  <a:pt x="0" y="0"/>
                </a:lnTo>
                <a:lnTo>
                  <a:pt x="3488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27864" y="957149"/>
            <a:ext cx="2540" cy="4445"/>
          </a:xfrm>
          <a:custGeom>
            <a:avLst/>
            <a:gdLst/>
            <a:ahLst/>
            <a:cxnLst/>
            <a:rect l="l" t="t" r="r" b="b"/>
            <a:pathLst>
              <a:path w="2539" h="4444">
                <a:moveTo>
                  <a:pt x="1162" y="4069"/>
                </a:moveTo>
                <a:lnTo>
                  <a:pt x="0" y="4069"/>
                </a:lnTo>
                <a:lnTo>
                  <a:pt x="581" y="3488"/>
                </a:lnTo>
                <a:lnTo>
                  <a:pt x="2325" y="0"/>
                </a:lnTo>
                <a:lnTo>
                  <a:pt x="2325" y="1162"/>
                </a:lnTo>
                <a:lnTo>
                  <a:pt x="1744" y="2325"/>
                </a:lnTo>
                <a:lnTo>
                  <a:pt x="1162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06928" y="842611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5">
                <a:moveTo>
                  <a:pt x="1744" y="5232"/>
                </a:moveTo>
                <a:lnTo>
                  <a:pt x="581" y="4069"/>
                </a:lnTo>
                <a:lnTo>
                  <a:pt x="0" y="2907"/>
                </a:lnTo>
                <a:lnTo>
                  <a:pt x="1744" y="2325"/>
                </a:lnTo>
                <a:lnTo>
                  <a:pt x="5232" y="0"/>
                </a:lnTo>
                <a:lnTo>
                  <a:pt x="1744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59830" y="929245"/>
            <a:ext cx="15875" cy="11430"/>
          </a:xfrm>
          <a:custGeom>
            <a:avLst/>
            <a:gdLst/>
            <a:ahLst/>
            <a:cxnLst/>
            <a:rect l="l" t="t" r="r" b="b"/>
            <a:pathLst>
              <a:path w="15875" h="11430">
                <a:moveTo>
                  <a:pt x="1752" y="4648"/>
                </a:moveTo>
                <a:lnTo>
                  <a:pt x="1168" y="2324"/>
                </a:lnTo>
                <a:lnTo>
                  <a:pt x="0" y="0"/>
                </a:lnTo>
                <a:lnTo>
                  <a:pt x="1752" y="4648"/>
                </a:lnTo>
                <a:close/>
              </a:path>
              <a:path w="15875" h="11430">
                <a:moveTo>
                  <a:pt x="15697" y="6985"/>
                </a:moveTo>
                <a:lnTo>
                  <a:pt x="14541" y="9309"/>
                </a:lnTo>
                <a:lnTo>
                  <a:pt x="13957" y="11049"/>
                </a:lnTo>
                <a:lnTo>
                  <a:pt x="15697" y="698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37188" y="58272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09">
                <a:moveTo>
                  <a:pt x="581" y="3488"/>
                </a:moveTo>
                <a:lnTo>
                  <a:pt x="0" y="1162"/>
                </a:lnTo>
                <a:lnTo>
                  <a:pt x="581" y="0"/>
                </a:lnTo>
                <a:lnTo>
                  <a:pt x="3488" y="0"/>
                </a:lnTo>
                <a:lnTo>
                  <a:pt x="3488" y="2325"/>
                </a:lnTo>
                <a:lnTo>
                  <a:pt x="1744" y="2907"/>
                </a:lnTo>
                <a:lnTo>
                  <a:pt x="581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04014" y="44919"/>
            <a:ext cx="10160" cy="15240"/>
          </a:xfrm>
          <a:custGeom>
            <a:avLst/>
            <a:gdLst/>
            <a:ahLst/>
            <a:cxnLst/>
            <a:rect l="l" t="t" r="r" b="b"/>
            <a:pathLst>
              <a:path w="10160" h="15240">
                <a:moveTo>
                  <a:pt x="7556" y="13373"/>
                </a:moveTo>
                <a:lnTo>
                  <a:pt x="3492" y="13373"/>
                </a:lnTo>
                <a:lnTo>
                  <a:pt x="0" y="14541"/>
                </a:lnTo>
                <a:lnTo>
                  <a:pt x="584" y="14541"/>
                </a:lnTo>
                <a:lnTo>
                  <a:pt x="1739" y="15125"/>
                </a:lnTo>
                <a:lnTo>
                  <a:pt x="2908" y="15125"/>
                </a:lnTo>
                <a:lnTo>
                  <a:pt x="7556" y="13373"/>
                </a:lnTo>
                <a:close/>
              </a:path>
              <a:path w="10160" h="15240">
                <a:moveTo>
                  <a:pt x="9880" y="0"/>
                </a:moveTo>
                <a:lnTo>
                  <a:pt x="7556" y="2908"/>
                </a:lnTo>
                <a:lnTo>
                  <a:pt x="8724" y="2324"/>
                </a:lnTo>
                <a:lnTo>
                  <a:pt x="988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89486" y="593767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2325" y="1162"/>
                </a:moveTo>
                <a:lnTo>
                  <a:pt x="1744" y="581"/>
                </a:lnTo>
                <a:lnTo>
                  <a:pt x="0" y="581"/>
                </a:lnTo>
                <a:lnTo>
                  <a:pt x="1744" y="0"/>
                </a:lnTo>
                <a:lnTo>
                  <a:pt x="3488" y="0"/>
                </a:lnTo>
                <a:lnTo>
                  <a:pt x="2325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02274" y="317016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5">
                <a:moveTo>
                  <a:pt x="2325" y="581"/>
                </a:moveTo>
                <a:lnTo>
                  <a:pt x="581" y="581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72043" y="529812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290" y="581"/>
                </a:moveTo>
                <a:lnTo>
                  <a:pt x="0" y="1162"/>
                </a:lnTo>
                <a:lnTo>
                  <a:pt x="581" y="0"/>
                </a:lnTo>
                <a:lnTo>
                  <a:pt x="29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65648" y="593767"/>
            <a:ext cx="635" cy="1270"/>
          </a:xfrm>
          <a:custGeom>
            <a:avLst/>
            <a:gdLst/>
            <a:ahLst/>
            <a:cxnLst/>
            <a:rect l="l" t="t" r="r" b="b"/>
            <a:pathLst>
              <a:path w="635" h="1270">
                <a:moveTo>
                  <a:pt x="0" y="1162"/>
                </a:moveTo>
                <a:lnTo>
                  <a:pt x="581" y="0"/>
                </a:lnTo>
                <a:lnTo>
                  <a:pt x="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99366" y="328649"/>
            <a:ext cx="6985" cy="6985"/>
          </a:xfrm>
          <a:custGeom>
            <a:avLst/>
            <a:gdLst/>
            <a:ahLst/>
            <a:cxnLst/>
            <a:rect l="l" t="t" r="r" b="b"/>
            <a:pathLst>
              <a:path w="6985" h="6985">
                <a:moveTo>
                  <a:pt x="1739" y="0"/>
                </a:moveTo>
                <a:lnTo>
                  <a:pt x="0" y="0"/>
                </a:lnTo>
                <a:lnTo>
                  <a:pt x="1155" y="584"/>
                </a:lnTo>
                <a:lnTo>
                  <a:pt x="1739" y="0"/>
                </a:lnTo>
                <a:close/>
              </a:path>
              <a:path w="6985" h="6985">
                <a:moveTo>
                  <a:pt x="6388" y="6400"/>
                </a:moveTo>
                <a:lnTo>
                  <a:pt x="3479" y="6400"/>
                </a:lnTo>
                <a:lnTo>
                  <a:pt x="5803" y="6972"/>
                </a:lnTo>
                <a:lnTo>
                  <a:pt x="6388" y="64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35408" y="424585"/>
            <a:ext cx="31750" cy="13970"/>
          </a:xfrm>
          <a:custGeom>
            <a:avLst/>
            <a:gdLst/>
            <a:ahLst/>
            <a:cxnLst/>
            <a:rect l="l" t="t" r="r" b="b"/>
            <a:pathLst>
              <a:path w="31750" h="13970">
                <a:moveTo>
                  <a:pt x="1168" y="4064"/>
                </a:moveTo>
                <a:lnTo>
                  <a:pt x="0" y="4064"/>
                </a:lnTo>
                <a:lnTo>
                  <a:pt x="584" y="4648"/>
                </a:lnTo>
                <a:lnTo>
                  <a:pt x="1168" y="4064"/>
                </a:lnTo>
                <a:close/>
              </a:path>
              <a:path w="31750" h="13970">
                <a:moveTo>
                  <a:pt x="2908" y="4648"/>
                </a:moveTo>
                <a:lnTo>
                  <a:pt x="2324" y="4064"/>
                </a:lnTo>
                <a:lnTo>
                  <a:pt x="1168" y="4648"/>
                </a:lnTo>
                <a:lnTo>
                  <a:pt x="2908" y="4648"/>
                </a:lnTo>
                <a:close/>
              </a:path>
              <a:path w="31750" h="13970">
                <a:moveTo>
                  <a:pt x="5816" y="4648"/>
                </a:moveTo>
                <a:lnTo>
                  <a:pt x="2908" y="4064"/>
                </a:lnTo>
                <a:lnTo>
                  <a:pt x="2908" y="4648"/>
                </a:lnTo>
                <a:lnTo>
                  <a:pt x="2908" y="5232"/>
                </a:lnTo>
                <a:lnTo>
                  <a:pt x="5816" y="4648"/>
                </a:lnTo>
                <a:close/>
              </a:path>
              <a:path w="31750" h="13970">
                <a:moveTo>
                  <a:pt x="21513" y="10464"/>
                </a:moveTo>
                <a:lnTo>
                  <a:pt x="19773" y="9880"/>
                </a:lnTo>
                <a:lnTo>
                  <a:pt x="7556" y="12788"/>
                </a:lnTo>
                <a:lnTo>
                  <a:pt x="11049" y="13373"/>
                </a:lnTo>
                <a:lnTo>
                  <a:pt x="14541" y="12788"/>
                </a:lnTo>
                <a:lnTo>
                  <a:pt x="21513" y="10464"/>
                </a:lnTo>
                <a:close/>
              </a:path>
              <a:path w="31750" h="13970">
                <a:moveTo>
                  <a:pt x="31394" y="0"/>
                </a:moveTo>
                <a:lnTo>
                  <a:pt x="25908" y="673"/>
                </a:lnTo>
                <a:lnTo>
                  <a:pt x="19265" y="1892"/>
                </a:lnTo>
                <a:lnTo>
                  <a:pt x="11861" y="3759"/>
                </a:lnTo>
                <a:lnTo>
                  <a:pt x="4076" y="6388"/>
                </a:lnTo>
                <a:lnTo>
                  <a:pt x="10287" y="5270"/>
                </a:lnTo>
                <a:lnTo>
                  <a:pt x="17475" y="4343"/>
                </a:lnTo>
                <a:lnTo>
                  <a:pt x="25006" y="2908"/>
                </a:lnTo>
                <a:lnTo>
                  <a:pt x="26746" y="3479"/>
                </a:lnTo>
                <a:lnTo>
                  <a:pt x="21513" y="5816"/>
                </a:lnTo>
                <a:lnTo>
                  <a:pt x="17449" y="6972"/>
                </a:lnTo>
                <a:lnTo>
                  <a:pt x="20358" y="6388"/>
                </a:lnTo>
                <a:lnTo>
                  <a:pt x="15113" y="9296"/>
                </a:lnTo>
                <a:lnTo>
                  <a:pt x="22682" y="7556"/>
                </a:lnTo>
                <a:lnTo>
                  <a:pt x="31394" y="3479"/>
                </a:lnTo>
                <a:lnTo>
                  <a:pt x="31394" y="1739"/>
                </a:lnTo>
                <a:lnTo>
                  <a:pt x="23253" y="2324"/>
                </a:lnTo>
                <a:lnTo>
                  <a:pt x="25590" y="1155"/>
                </a:lnTo>
                <a:lnTo>
                  <a:pt x="29070" y="584"/>
                </a:lnTo>
                <a:lnTo>
                  <a:pt x="3139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56932" y="747260"/>
            <a:ext cx="5080" cy="5715"/>
          </a:xfrm>
          <a:custGeom>
            <a:avLst/>
            <a:gdLst/>
            <a:ahLst/>
            <a:cxnLst/>
            <a:rect l="l" t="t" r="r" b="b"/>
            <a:pathLst>
              <a:path w="5079" h="5715">
                <a:moveTo>
                  <a:pt x="0" y="5232"/>
                </a:moveTo>
                <a:lnTo>
                  <a:pt x="2325" y="0"/>
                </a:lnTo>
                <a:lnTo>
                  <a:pt x="3488" y="581"/>
                </a:lnTo>
                <a:lnTo>
                  <a:pt x="4651" y="1744"/>
                </a:lnTo>
                <a:lnTo>
                  <a:pt x="2907" y="2325"/>
                </a:lnTo>
                <a:lnTo>
                  <a:pt x="1744" y="4069"/>
                </a:lnTo>
                <a:lnTo>
                  <a:pt x="0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88317" y="594930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20">
                <a:moveTo>
                  <a:pt x="1739" y="1168"/>
                </a:moveTo>
                <a:lnTo>
                  <a:pt x="584" y="1752"/>
                </a:lnTo>
                <a:lnTo>
                  <a:pt x="0" y="2336"/>
                </a:lnTo>
                <a:lnTo>
                  <a:pt x="1739" y="1168"/>
                </a:lnTo>
                <a:close/>
              </a:path>
              <a:path w="33654" h="45720">
                <a:moveTo>
                  <a:pt x="3492" y="0"/>
                </a:moveTo>
                <a:lnTo>
                  <a:pt x="2908" y="0"/>
                </a:lnTo>
                <a:lnTo>
                  <a:pt x="1739" y="1168"/>
                </a:lnTo>
                <a:lnTo>
                  <a:pt x="2908" y="584"/>
                </a:lnTo>
                <a:lnTo>
                  <a:pt x="3492" y="584"/>
                </a:lnTo>
                <a:lnTo>
                  <a:pt x="3492" y="0"/>
                </a:lnTo>
                <a:close/>
              </a:path>
              <a:path w="33654" h="45720">
                <a:moveTo>
                  <a:pt x="33464" y="44119"/>
                </a:moveTo>
                <a:lnTo>
                  <a:pt x="31978" y="45351"/>
                </a:lnTo>
                <a:lnTo>
                  <a:pt x="33134" y="44780"/>
                </a:lnTo>
                <a:lnTo>
                  <a:pt x="33464" y="4411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61002" y="748423"/>
            <a:ext cx="3175" cy="3810"/>
          </a:xfrm>
          <a:custGeom>
            <a:avLst/>
            <a:gdLst/>
            <a:ahLst/>
            <a:cxnLst/>
            <a:rect l="l" t="t" r="r" b="b"/>
            <a:pathLst>
              <a:path w="3175" h="3809">
                <a:moveTo>
                  <a:pt x="1744" y="3488"/>
                </a:moveTo>
                <a:lnTo>
                  <a:pt x="581" y="1744"/>
                </a:lnTo>
                <a:lnTo>
                  <a:pt x="0" y="581"/>
                </a:lnTo>
                <a:lnTo>
                  <a:pt x="1744" y="0"/>
                </a:lnTo>
                <a:lnTo>
                  <a:pt x="2907" y="0"/>
                </a:lnTo>
                <a:lnTo>
                  <a:pt x="2907" y="2325"/>
                </a:lnTo>
                <a:lnTo>
                  <a:pt x="1744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76116" y="571092"/>
            <a:ext cx="11430" cy="5715"/>
          </a:xfrm>
          <a:custGeom>
            <a:avLst/>
            <a:gdLst/>
            <a:ahLst/>
            <a:cxnLst/>
            <a:rect l="l" t="t" r="r" b="b"/>
            <a:pathLst>
              <a:path w="11429" h="5715">
                <a:moveTo>
                  <a:pt x="2907" y="5232"/>
                </a:moveTo>
                <a:lnTo>
                  <a:pt x="0" y="581"/>
                </a:lnTo>
                <a:lnTo>
                  <a:pt x="4651" y="3488"/>
                </a:lnTo>
                <a:lnTo>
                  <a:pt x="11046" y="0"/>
                </a:lnTo>
                <a:lnTo>
                  <a:pt x="5232" y="3488"/>
                </a:lnTo>
                <a:lnTo>
                  <a:pt x="2907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71462" y="175152"/>
            <a:ext cx="6985" cy="2540"/>
          </a:xfrm>
          <a:custGeom>
            <a:avLst/>
            <a:gdLst/>
            <a:ahLst/>
            <a:cxnLst/>
            <a:rect l="l" t="t" r="r" b="b"/>
            <a:pathLst>
              <a:path w="6985" h="2539">
                <a:moveTo>
                  <a:pt x="0" y="2325"/>
                </a:moveTo>
                <a:lnTo>
                  <a:pt x="4069" y="0"/>
                </a:lnTo>
                <a:lnTo>
                  <a:pt x="6976" y="0"/>
                </a:lnTo>
                <a:lnTo>
                  <a:pt x="3488" y="1744"/>
                </a:lnTo>
                <a:lnTo>
                  <a:pt x="0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40084" y="308295"/>
            <a:ext cx="1905" cy="5080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162" y="4651"/>
                </a:moveTo>
                <a:lnTo>
                  <a:pt x="0" y="0"/>
                </a:lnTo>
                <a:lnTo>
                  <a:pt x="1162" y="1162"/>
                </a:lnTo>
                <a:lnTo>
                  <a:pt x="1744" y="2907"/>
                </a:lnTo>
                <a:lnTo>
                  <a:pt x="1162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72043" y="185617"/>
            <a:ext cx="1905" cy="3175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581" y="2907"/>
                </a:moveTo>
                <a:lnTo>
                  <a:pt x="0" y="1744"/>
                </a:lnTo>
                <a:lnTo>
                  <a:pt x="1744" y="0"/>
                </a:lnTo>
                <a:lnTo>
                  <a:pt x="581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45898" y="322249"/>
            <a:ext cx="5080" cy="6985"/>
          </a:xfrm>
          <a:custGeom>
            <a:avLst/>
            <a:gdLst/>
            <a:ahLst/>
            <a:cxnLst/>
            <a:rect l="l" t="t" r="r" b="b"/>
            <a:pathLst>
              <a:path w="5079" h="6985">
                <a:moveTo>
                  <a:pt x="0" y="6395"/>
                </a:moveTo>
                <a:lnTo>
                  <a:pt x="2325" y="2907"/>
                </a:lnTo>
                <a:lnTo>
                  <a:pt x="4651" y="0"/>
                </a:lnTo>
                <a:lnTo>
                  <a:pt x="2325" y="5232"/>
                </a:lnTo>
                <a:lnTo>
                  <a:pt x="1162" y="5814"/>
                </a:lnTo>
                <a:lnTo>
                  <a:pt x="581" y="5814"/>
                </a:lnTo>
                <a:lnTo>
                  <a:pt x="0" y="63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83690" y="11775"/>
            <a:ext cx="11430" cy="5080"/>
          </a:xfrm>
          <a:custGeom>
            <a:avLst/>
            <a:gdLst/>
            <a:ahLst/>
            <a:cxnLst/>
            <a:rect l="l" t="t" r="r" b="b"/>
            <a:pathLst>
              <a:path w="11429" h="5079">
                <a:moveTo>
                  <a:pt x="2325" y="4651"/>
                </a:moveTo>
                <a:lnTo>
                  <a:pt x="0" y="0"/>
                </a:lnTo>
                <a:lnTo>
                  <a:pt x="3914" y="3395"/>
                </a:lnTo>
                <a:lnTo>
                  <a:pt x="2325" y="4651"/>
                </a:lnTo>
                <a:close/>
              </a:path>
              <a:path w="11429" h="5079">
                <a:moveTo>
                  <a:pt x="4349" y="3395"/>
                </a:moveTo>
                <a:lnTo>
                  <a:pt x="4000" y="3395"/>
                </a:lnTo>
                <a:lnTo>
                  <a:pt x="4651" y="2907"/>
                </a:lnTo>
                <a:lnTo>
                  <a:pt x="8139" y="1744"/>
                </a:lnTo>
                <a:lnTo>
                  <a:pt x="11046" y="1162"/>
                </a:lnTo>
                <a:lnTo>
                  <a:pt x="4349" y="33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13905" y="277480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1744" y="2325"/>
                </a:moveTo>
                <a:lnTo>
                  <a:pt x="581" y="1744"/>
                </a:lnTo>
                <a:lnTo>
                  <a:pt x="0" y="1162"/>
                </a:lnTo>
                <a:lnTo>
                  <a:pt x="1744" y="0"/>
                </a:lnTo>
                <a:lnTo>
                  <a:pt x="3488" y="0"/>
                </a:lnTo>
                <a:lnTo>
                  <a:pt x="2325" y="1162"/>
                </a:lnTo>
                <a:lnTo>
                  <a:pt x="1744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28436" y="376325"/>
            <a:ext cx="12065" cy="44450"/>
          </a:xfrm>
          <a:custGeom>
            <a:avLst/>
            <a:gdLst/>
            <a:ahLst/>
            <a:cxnLst/>
            <a:rect l="l" t="t" r="r" b="b"/>
            <a:pathLst>
              <a:path w="12064" h="44450">
                <a:moveTo>
                  <a:pt x="3492" y="0"/>
                </a:moveTo>
                <a:lnTo>
                  <a:pt x="0" y="2324"/>
                </a:lnTo>
                <a:lnTo>
                  <a:pt x="2324" y="1739"/>
                </a:lnTo>
                <a:lnTo>
                  <a:pt x="3492" y="584"/>
                </a:lnTo>
                <a:lnTo>
                  <a:pt x="3492" y="0"/>
                </a:lnTo>
                <a:close/>
              </a:path>
              <a:path w="12064" h="44450">
                <a:moveTo>
                  <a:pt x="5232" y="9880"/>
                </a:moveTo>
                <a:lnTo>
                  <a:pt x="2908" y="10464"/>
                </a:lnTo>
                <a:lnTo>
                  <a:pt x="4064" y="10464"/>
                </a:lnTo>
                <a:lnTo>
                  <a:pt x="5232" y="9880"/>
                </a:lnTo>
                <a:close/>
              </a:path>
              <a:path w="12064" h="44450">
                <a:moveTo>
                  <a:pt x="8140" y="44183"/>
                </a:moveTo>
                <a:lnTo>
                  <a:pt x="7556" y="43611"/>
                </a:lnTo>
                <a:lnTo>
                  <a:pt x="6388" y="43611"/>
                </a:lnTo>
                <a:lnTo>
                  <a:pt x="5816" y="44183"/>
                </a:lnTo>
                <a:lnTo>
                  <a:pt x="8140" y="44183"/>
                </a:lnTo>
                <a:close/>
              </a:path>
              <a:path w="12064" h="44450">
                <a:moveTo>
                  <a:pt x="11620" y="42443"/>
                </a:moveTo>
                <a:lnTo>
                  <a:pt x="8724" y="43027"/>
                </a:lnTo>
                <a:lnTo>
                  <a:pt x="6972" y="43027"/>
                </a:lnTo>
                <a:lnTo>
                  <a:pt x="7556" y="43611"/>
                </a:lnTo>
                <a:lnTo>
                  <a:pt x="9296" y="43027"/>
                </a:lnTo>
                <a:lnTo>
                  <a:pt x="10464" y="43027"/>
                </a:lnTo>
                <a:lnTo>
                  <a:pt x="11620" y="4244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87160" y="237363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70">
                <a:moveTo>
                  <a:pt x="2907" y="1162"/>
                </a:moveTo>
                <a:lnTo>
                  <a:pt x="1162" y="581"/>
                </a:lnTo>
                <a:lnTo>
                  <a:pt x="0" y="0"/>
                </a:lnTo>
                <a:lnTo>
                  <a:pt x="2907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29603" y="364110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0" y="1162"/>
                </a:moveTo>
                <a:lnTo>
                  <a:pt x="0" y="581"/>
                </a:lnTo>
                <a:lnTo>
                  <a:pt x="1162" y="0"/>
                </a:lnTo>
                <a:lnTo>
                  <a:pt x="2325" y="0"/>
                </a:lnTo>
                <a:lnTo>
                  <a:pt x="1162" y="0"/>
                </a:lnTo>
                <a:lnTo>
                  <a:pt x="0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72043" y="188524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5">
                <a:moveTo>
                  <a:pt x="0" y="581"/>
                </a:moveTo>
                <a:lnTo>
                  <a:pt x="581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814486" y="279224"/>
            <a:ext cx="6985" cy="1905"/>
          </a:xfrm>
          <a:custGeom>
            <a:avLst/>
            <a:gdLst/>
            <a:ahLst/>
            <a:cxnLst/>
            <a:rect l="l" t="t" r="r" b="b"/>
            <a:pathLst>
              <a:path w="6985" h="1904">
                <a:moveTo>
                  <a:pt x="0" y="1744"/>
                </a:moveTo>
                <a:lnTo>
                  <a:pt x="581" y="1162"/>
                </a:lnTo>
                <a:lnTo>
                  <a:pt x="1162" y="0"/>
                </a:lnTo>
                <a:lnTo>
                  <a:pt x="2325" y="0"/>
                </a:lnTo>
                <a:lnTo>
                  <a:pt x="4651" y="581"/>
                </a:lnTo>
                <a:lnTo>
                  <a:pt x="6395" y="581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57511" y="422833"/>
            <a:ext cx="635" cy="635"/>
          </a:xfrm>
          <a:custGeom>
            <a:avLst/>
            <a:gdLst/>
            <a:ahLst/>
            <a:cxnLst/>
            <a:rect l="l" t="t" r="r" b="b"/>
            <a:pathLst>
              <a:path w="635" h="634">
                <a:moveTo>
                  <a:pt x="0" y="581"/>
                </a:moveTo>
                <a:lnTo>
                  <a:pt x="581" y="0"/>
                </a:lnTo>
                <a:lnTo>
                  <a:pt x="0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87757" y="245502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5">
                <a:moveTo>
                  <a:pt x="3488" y="581"/>
                </a:moveTo>
                <a:lnTo>
                  <a:pt x="581" y="581"/>
                </a:lnTo>
                <a:lnTo>
                  <a:pt x="581" y="0"/>
                </a:lnTo>
                <a:lnTo>
                  <a:pt x="0" y="0"/>
                </a:lnTo>
                <a:lnTo>
                  <a:pt x="2325" y="0"/>
                </a:lnTo>
                <a:lnTo>
                  <a:pt x="3488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98801" y="47823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1162" y="1162"/>
                </a:moveTo>
                <a:lnTo>
                  <a:pt x="0" y="1162"/>
                </a:lnTo>
                <a:lnTo>
                  <a:pt x="581" y="581"/>
                </a:lnTo>
                <a:lnTo>
                  <a:pt x="1744" y="0"/>
                </a:lnTo>
                <a:lnTo>
                  <a:pt x="2325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39500" y="187361"/>
            <a:ext cx="4445" cy="3810"/>
          </a:xfrm>
          <a:custGeom>
            <a:avLst/>
            <a:gdLst/>
            <a:ahLst/>
            <a:cxnLst/>
            <a:rect l="l" t="t" r="r" b="b"/>
            <a:pathLst>
              <a:path w="4445" h="3810">
                <a:moveTo>
                  <a:pt x="2325" y="3488"/>
                </a:moveTo>
                <a:lnTo>
                  <a:pt x="0" y="3488"/>
                </a:lnTo>
                <a:lnTo>
                  <a:pt x="1162" y="0"/>
                </a:lnTo>
                <a:lnTo>
                  <a:pt x="2907" y="581"/>
                </a:lnTo>
                <a:lnTo>
                  <a:pt x="4069" y="1744"/>
                </a:lnTo>
                <a:lnTo>
                  <a:pt x="2325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94150" y="11194"/>
            <a:ext cx="5080" cy="635"/>
          </a:xfrm>
          <a:custGeom>
            <a:avLst/>
            <a:gdLst/>
            <a:ahLst/>
            <a:cxnLst/>
            <a:rect l="l" t="t" r="r" b="b"/>
            <a:pathLst>
              <a:path w="5079" h="635">
                <a:moveTo>
                  <a:pt x="1162" y="581"/>
                </a:moveTo>
                <a:lnTo>
                  <a:pt x="2907" y="0"/>
                </a:lnTo>
                <a:lnTo>
                  <a:pt x="4651" y="0"/>
                </a:lnTo>
                <a:lnTo>
                  <a:pt x="0" y="581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34849" y="185036"/>
            <a:ext cx="6350" cy="3175"/>
          </a:xfrm>
          <a:custGeom>
            <a:avLst/>
            <a:gdLst/>
            <a:ahLst/>
            <a:cxnLst/>
            <a:rect l="l" t="t" r="r" b="b"/>
            <a:pathLst>
              <a:path w="6350" h="3175">
                <a:moveTo>
                  <a:pt x="5814" y="2907"/>
                </a:moveTo>
                <a:lnTo>
                  <a:pt x="4069" y="2325"/>
                </a:lnTo>
                <a:lnTo>
                  <a:pt x="0" y="2325"/>
                </a:lnTo>
                <a:lnTo>
                  <a:pt x="5814" y="0"/>
                </a:lnTo>
                <a:lnTo>
                  <a:pt x="5814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22640" y="675746"/>
            <a:ext cx="4445" cy="7620"/>
          </a:xfrm>
          <a:custGeom>
            <a:avLst/>
            <a:gdLst/>
            <a:ahLst/>
            <a:cxnLst/>
            <a:rect l="l" t="t" r="r" b="b"/>
            <a:pathLst>
              <a:path w="4445" h="7620">
                <a:moveTo>
                  <a:pt x="3488" y="7558"/>
                </a:moveTo>
                <a:lnTo>
                  <a:pt x="2325" y="5814"/>
                </a:lnTo>
                <a:lnTo>
                  <a:pt x="1162" y="3488"/>
                </a:lnTo>
                <a:lnTo>
                  <a:pt x="0" y="0"/>
                </a:lnTo>
                <a:lnTo>
                  <a:pt x="4069" y="4651"/>
                </a:lnTo>
                <a:lnTo>
                  <a:pt x="4069" y="5814"/>
                </a:lnTo>
                <a:lnTo>
                  <a:pt x="3488" y="6976"/>
                </a:lnTo>
                <a:lnTo>
                  <a:pt x="3488" y="75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15086" y="221083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744" y="1162"/>
                </a:moveTo>
                <a:lnTo>
                  <a:pt x="581" y="1162"/>
                </a:lnTo>
                <a:lnTo>
                  <a:pt x="0" y="581"/>
                </a:lnTo>
                <a:lnTo>
                  <a:pt x="581" y="0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29611" y="495509"/>
            <a:ext cx="8890" cy="6350"/>
          </a:xfrm>
          <a:custGeom>
            <a:avLst/>
            <a:gdLst/>
            <a:ahLst/>
            <a:cxnLst/>
            <a:rect l="l" t="t" r="r" b="b"/>
            <a:pathLst>
              <a:path w="8889" h="6350">
                <a:moveTo>
                  <a:pt x="4651" y="5814"/>
                </a:moveTo>
                <a:lnTo>
                  <a:pt x="0" y="2907"/>
                </a:lnTo>
                <a:lnTo>
                  <a:pt x="8721" y="0"/>
                </a:lnTo>
                <a:lnTo>
                  <a:pt x="4651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11598" y="236200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744" y="1162"/>
                </a:moveTo>
                <a:lnTo>
                  <a:pt x="1162" y="1162"/>
                </a:lnTo>
                <a:lnTo>
                  <a:pt x="0" y="0"/>
                </a:lnTo>
                <a:lnTo>
                  <a:pt x="581" y="581"/>
                </a:lnTo>
                <a:lnTo>
                  <a:pt x="1162" y="581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723813" y="200734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69">
                <a:moveTo>
                  <a:pt x="1162" y="1162"/>
                </a:moveTo>
                <a:lnTo>
                  <a:pt x="0" y="0"/>
                </a:lnTo>
                <a:lnTo>
                  <a:pt x="1162" y="581"/>
                </a:lnTo>
                <a:lnTo>
                  <a:pt x="1744" y="581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229614" y="619931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4">
                <a:moveTo>
                  <a:pt x="1162" y="581"/>
                </a:moveTo>
                <a:lnTo>
                  <a:pt x="581" y="581"/>
                </a:lnTo>
                <a:lnTo>
                  <a:pt x="0" y="0"/>
                </a:lnTo>
                <a:lnTo>
                  <a:pt x="3488" y="0"/>
                </a:lnTo>
                <a:lnTo>
                  <a:pt x="1162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54030" y="547836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325" y="4651"/>
                </a:moveTo>
                <a:lnTo>
                  <a:pt x="0" y="4069"/>
                </a:lnTo>
                <a:lnTo>
                  <a:pt x="0" y="0"/>
                </a:lnTo>
                <a:lnTo>
                  <a:pt x="1744" y="581"/>
                </a:lnTo>
                <a:lnTo>
                  <a:pt x="2907" y="1744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35098" y="475160"/>
            <a:ext cx="7620" cy="3810"/>
          </a:xfrm>
          <a:custGeom>
            <a:avLst/>
            <a:gdLst/>
            <a:ahLst/>
            <a:cxnLst/>
            <a:rect l="l" t="t" r="r" b="b"/>
            <a:pathLst>
              <a:path w="7620" h="3809">
                <a:moveTo>
                  <a:pt x="0" y="3329"/>
                </a:moveTo>
                <a:lnTo>
                  <a:pt x="5549" y="0"/>
                </a:lnTo>
                <a:lnTo>
                  <a:pt x="6421" y="1744"/>
                </a:lnTo>
                <a:lnTo>
                  <a:pt x="3804" y="1744"/>
                </a:lnTo>
                <a:lnTo>
                  <a:pt x="0" y="3329"/>
                </a:lnTo>
                <a:close/>
              </a:path>
              <a:path w="7620" h="3809">
                <a:moveTo>
                  <a:pt x="7293" y="3488"/>
                </a:moveTo>
                <a:lnTo>
                  <a:pt x="3804" y="1744"/>
                </a:lnTo>
                <a:lnTo>
                  <a:pt x="6421" y="1744"/>
                </a:lnTo>
                <a:lnTo>
                  <a:pt x="7214" y="3329"/>
                </a:lnTo>
                <a:lnTo>
                  <a:pt x="7293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33092" y="414693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581" y="1162"/>
                </a:moveTo>
                <a:lnTo>
                  <a:pt x="0" y="1162"/>
                </a:lnTo>
                <a:lnTo>
                  <a:pt x="3488" y="0"/>
                </a:lnTo>
                <a:lnTo>
                  <a:pt x="1744" y="581"/>
                </a:lnTo>
                <a:lnTo>
                  <a:pt x="581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794133" y="597839"/>
            <a:ext cx="8890" cy="8255"/>
          </a:xfrm>
          <a:custGeom>
            <a:avLst/>
            <a:gdLst/>
            <a:ahLst/>
            <a:cxnLst/>
            <a:rect l="l" t="t" r="r" b="b"/>
            <a:pathLst>
              <a:path w="8889" h="8254">
                <a:moveTo>
                  <a:pt x="1968" y="2501"/>
                </a:moveTo>
                <a:lnTo>
                  <a:pt x="1155" y="2908"/>
                </a:lnTo>
                <a:lnTo>
                  <a:pt x="0" y="4076"/>
                </a:lnTo>
                <a:lnTo>
                  <a:pt x="1968" y="2501"/>
                </a:lnTo>
                <a:close/>
              </a:path>
              <a:path w="8889" h="8254">
                <a:moveTo>
                  <a:pt x="8724" y="0"/>
                </a:moveTo>
                <a:lnTo>
                  <a:pt x="5232" y="0"/>
                </a:lnTo>
                <a:lnTo>
                  <a:pt x="2908" y="1752"/>
                </a:lnTo>
                <a:lnTo>
                  <a:pt x="4483" y="1930"/>
                </a:lnTo>
                <a:lnTo>
                  <a:pt x="3340" y="4940"/>
                </a:lnTo>
                <a:lnTo>
                  <a:pt x="2413" y="7962"/>
                </a:lnTo>
                <a:lnTo>
                  <a:pt x="4648" y="8140"/>
                </a:lnTo>
                <a:lnTo>
                  <a:pt x="4064" y="6400"/>
                </a:lnTo>
                <a:lnTo>
                  <a:pt x="872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929024" y="721678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4">
                <a:moveTo>
                  <a:pt x="0" y="6976"/>
                </a:moveTo>
                <a:lnTo>
                  <a:pt x="5232" y="0"/>
                </a:lnTo>
                <a:lnTo>
                  <a:pt x="4069" y="6395"/>
                </a:lnTo>
                <a:lnTo>
                  <a:pt x="0" y="697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47635" y="544348"/>
            <a:ext cx="6350" cy="3810"/>
          </a:xfrm>
          <a:custGeom>
            <a:avLst/>
            <a:gdLst/>
            <a:ahLst/>
            <a:cxnLst/>
            <a:rect l="l" t="t" r="r" b="b"/>
            <a:pathLst>
              <a:path w="6350" h="3809">
                <a:moveTo>
                  <a:pt x="5814" y="3488"/>
                </a:moveTo>
                <a:lnTo>
                  <a:pt x="4651" y="2907"/>
                </a:lnTo>
                <a:lnTo>
                  <a:pt x="0" y="2907"/>
                </a:lnTo>
                <a:lnTo>
                  <a:pt x="5232" y="0"/>
                </a:lnTo>
                <a:lnTo>
                  <a:pt x="5814" y="1744"/>
                </a:lnTo>
                <a:lnTo>
                  <a:pt x="5814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827278" y="411786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5">
                <a:moveTo>
                  <a:pt x="2907" y="5232"/>
                </a:moveTo>
                <a:lnTo>
                  <a:pt x="0" y="4651"/>
                </a:lnTo>
                <a:lnTo>
                  <a:pt x="6976" y="1162"/>
                </a:lnTo>
                <a:lnTo>
                  <a:pt x="7558" y="0"/>
                </a:lnTo>
                <a:lnTo>
                  <a:pt x="9166" y="308"/>
                </a:lnTo>
                <a:lnTo>
                  <a:pt x="6904" y="2035"/>
                </a:lnTo>
                <a:lnTo>
                  <a:pt x="4533" y="3761"/>
                </a:lnTo>
                <a:lnTo>
                  <a:pt x="5814" y="4069"/>
                </a:lnTo>
                <a:lnTo>
                  <a:pt x="2907" y="52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98801" y="594930"/>
            <a:ext cx="2540" cy="2540"/>
          </a:xfrm>
          <a:custGeom>
            <a:avLst/>
            <a:gdLst/>
            <a:ahLst/>
            <a:cxnLst/>
            <a:rect l="l" t="t" r="r" b="b"/>
            <a:pathLst>
              <a:path w="2539" h="2540">
                <a:moveTo>
                  <a:pt x="1162" y="2325"/>
                </a:moveTo>
                <a:lnTo>
                  <a:pt x="0" y="1744"/>
                </a:lnTo>
                <a:lnTo>
                  <a:pt x="2325" y="0"/>
                </a:lnTo>
                <a:lnTo>
                  <a:pt x="1162" y="232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726720" y="209455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5">
                <a:moveTo>
                  <a:pt x="2907" y="581"/>
                </a:moveTo>
                <a:lnTo>
                  <a:pt x="0" y="0"/>
                </a:lnTo>
                <a:lnTo>
                  <a:pt x="2907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752274" y="570521"/>
            <a:ext cx="34290" cy="22860"/>
          </a:xfrm>
          <a:custGeom>
            <a:avLst/>
            <a:gdLst/>
            <a:ahLst/>
            <a:cxnLst/>
            <a:rect l="l" t="t" r="r" b="b"/>
            <a:pathLst>
              <a:path w="34289" h="22859">
                <a:moveTo>
                  <a:pt x="20345" y="571"/>
                </a:moveTo>
                <a:lnTo>
                  <a:pt x="16268" y="0"/>
                </a:lnTo>
                <a:lnTo>
                  <a:pt x="13373" y="1155"/>
                </a:lnTo>
                <a:lnTo>
                  <a:pt x="6972" y="5803"/>
                </a:lnTo>
                <a:lnTo>
                  <a:pt x="9296" y="6388"/>
                </a:lnTo>
                <a:lnTo>
                  <a:pt x="20345" y="571"/>
                </a:lnTo>
                <a:close/>
              </a:path>
              <a:path w="34289" h="22859">
                <a:moveTo>
                  <a:pt x="27901" y="9296"/>
                </a:moveTo>
                <a:lnTo>
                  <a:pt x="21945" y="11874"/>
                </a:lnTo>
                <a:lnTo>
                  <a:pt x="18605" y="12928"/>
                </a:lnTo>
                <a:lnTo>
                  <a:pt x="14820" y="14198"/>
                </a:lnTo>
                <a:lnTo>
                  <a:pt x="7556" y="17437"/>
                </a:lnTo>
                <a:lnTo>
                  <a:pt x="5232" y="16852"/>
                </a:lnTo>
                <a:lnTo>
                  <a:pt x="9296" y="12788"/>
                </a:lnTo>
                <a:lnTo>
                  <a:pt x="13373" y="10464"/>
                </a:lnTo>
                <a:lnTo>
                  <a:pt x="10464" y="11620"/>
                </a:lnTo>
                <a:lnTo>
                  <a:pt x="13944" y="6972"/>
                </a:lnTo>
                <a:lnTo>
                  <a:pt x="6972" y="10464"/>
                </a:lnTo>
                <a:lnTo>
                  <a:pt x="0" y="17437"/>
                </a:lnTo>
                <a:lnTo>
                  <a:pt x="1155" y="20345"/>
                </a:lnTo>
                <a:lnTo>
                  <a:pt x="9880" y="18021"/>
                </a:lnTo>
                <a:lnTo>
                  <a:pt x="8140" y="20345"/>
                </a:lnTo>
                <a:lnTo>
                  <a:pt x="4648" y="21513"/>
                </a:lnTo>
                <a:lnTo>
                  <a:pt x="2908" y="22669"/>
                </a:lnTo>
                <a:lnTo>
                  <a:pt x="8280" y="20904"/>
                </a:lnTo>
                <a:lnTo>
                  <a:pt x="14528" y="18161"/>
                </a:lnTo>
                <a:lnTo>
                  <a:pt x="21221" y="14325"/>
                </a:lnTo>
                <a:lnTo>
                  <a:pt x="27901" y="9296"/>
                </a:lnTo>
                <a:close/>
              </a:path>
              <a:path w="34289" h="22859">
                <a:moveTo>
                  <a:pt x="30226" y="11620"/>
                </a:moveTo>
                <a:lnTo>
                  <a:pt x="29641" y="11049"/>
                </a:lnTo>
                <a:lnTo>
                  <a:pt x="29641" y="10464"/>
                </a:lnTo>
                <a:lnTo>
                  <a:pt x="26746" y="11620"/>
                </a:lnTo>
                <a:lnTo>
                  <a:pt x="30226" y="11620"/>
                </a:lnTo>
                <a:close/>
              </a:path>
              <a:path w="34289" h="22859">
                <a:moveTo>
                  <a:pt x="31978" y="11620"/>
                </a:moveTo>
                <a:lnTo>
                  <a:pt x="30226" y="11620"/>
                </a:lnTo>
                <a:lnTo>
                  <a:pt x="30226" y="12204"/>
                </a:lnTo>
                <a:lnTo>
                  <a:pt x="30810" y="12204"/>
                </a:lnTo>
                <a:lnTo>
                  <a:pt x="31978" y="11620"/>
                </a:lnTo>
                <a:close/>
              </a:path>
              <a:path w="34289" h="22859">
                <a:moveTo>
                  <a:pt x="33718" y="11036"/>
                </a:moveTo>
                <a:lnTo>
                  <a:pt x="32550" y="11036"/>
                </a:lnTo>
                <a:lnTo>
                  <a:pt x="31978" y="11620"/>
                </a:lnTo>
                <a:lnTo>
                  <a:pt x="33718" y="11620"/>
                </a:lnTo>
                <a:lnTo>
                  <a:pt x="33718" y="1103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809253" y="301318"/>
            <a:ext cx="8255" cy="1905"/>
          </a:xfrm>
          <a:custGeom>
            <a:avLst/>
            <a:gdLst/>
            <a:ahLst/>
            <a:cxnLst/>
            <a:rect l="l" t="t" r="r" b="b"/>
            <a:pathLst>
              <a:path w="8254" h="1904">
                <a:moveTo>
                  <a:pt x="0" y="1744"/>
                </a:moveTo>
                <a:lnTo>
                  <a:pt x="5232" y="0"/>
                </a:lnTo>
                <a:lnTo>
                  <a:pt x="8139" y="1162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315081" y="600163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70">
                <a:moveTo>
                  <a:pt x="1162" y="1162"/>
                </a:moveTo>
                <a:lnTo>
                  <a:pt x="581" y="1162"/>
                </a:lnTo>
                <a:lnTo>
                  <a:pt x="0" y="581"/>
                </a:lnTo>
                <a:lnTo>
                  <a:pt x="2325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11017" y="212362"/>
            <a:ext cx="3175" cy="635"/>
          </a:xfrm>
          <a:custGeom>
            <a:avLst/>
            <a:gdLst/>
            <a:ahLst/>
            <a:cxnLst/>
            <a:rect l="l" t="t" r="r" b="b"/>
            <a:pathLst>
              <a:path w="3175" h="635">
                <a:moveTo>
                  <a:pt x="2907" y="581"/>
                </a:moveTo>
                <a:lnTo>
                  <a:pt x="0" y="581"/>
                </a:lnTo>
                <a:lnTo>
                  <a:pt x="581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238889" y="-432"/>
            <a:ext cx="44450" cy="40005"/>
          </a:xfrm>
          <a:custGeom>
            <a:avLst/>
            <a:gdLst/>
            <a:ahLst/>
            <a:cxnLst/>
            <a:rect l="l" t="t" r="r" b="b"/>
            <a:pathLst>
              <a:path w="44450" h="40005">
                <a:moveTo>
                  <a:pt x="28486" y="6985"/>
                </a:moveTo>
                <a:lnTo>
                  <a:pt x="22263" y="7734"/>
                </a:lnTo>
                <a:lnTo>
                  <a:pt x="18821" y="7785"/>
                </a:lnTo>
                <a:lnTo>
                  <a:pt x="14833" y="7721"/>
                </a:lnTo>
                <a:lnTo>
                  <a:pt x="6972" y="8140"/>
                </a:lnTo>
                <a:lnTo>
                  <a:pt x="5232" y="6985"/>
                </a:lnTo>
                <a:lnTo>
                  <a:pt x="9880" y="4076"/>
                </a:lnTo>
                <a:lnTo>
                  <a:pt x="14528" y="3492"/>
                </a:lnTo>
                <a:lnTo>
                  <a:pt x="11036" y="3492"/>
                </a:lnTo>
                <a:lnTo>
                  <a:pt x="16268" y="0"/>
                </a:lnTo>
                <a:lnTo>
                  <a:pt x="8712" y="1168"/>
                </a:lnTo>
                <a:lnTo>
                  <a:pt x="0" y="5816"/>
                </a:lnTo>
                <a:lnTo>
                  <a:pt x="0" y="8724"/>
                </a:lnTo>
                <a:lnTo>
                  <a:pt x="8712" y="9309"/>
                </a:lnTo>
                <a:lnTo>
                  <a:pt x="6388" y="10464"/>
                </a:lnTo>
                <a:lnTo>
                  <a:pt x="2895" y="11049"/>
                </a:lnTo>
                <a:lnTo>
                  <a:pt x="571" y="11633"/>
                </a:lnTo>
                <a:lnTo>
                  <a:pt x="6159" y="11811"/>
                </a:lnTo>
                <a:lnTo>
                  <a:pt x="13004" y="11264"/>
                </a:lnTo>
                <a:lnTo>
                  <a:pt x="20612" y="9753"/>
                </a:lnTo>
                <a:lnTo>
                  <a:pt x="28486" y="6985"/>
                </a:lnTo>
                <a:close/>
              </a:path>
              <a:path w="44450" h="40005">
                <a:moveTo>
                  <a:pt x="33134" y="11049"/>
                </a:moveTo>
                <a:lnTo>
                  <a:pt x="32550" y="11049"/>
                </a:lnTo>
                <a:lnTo>
                  <a:pt x="31965" y="11633"/>
                </a:lnTo>
                <a:lnTo>
                  <a:pt x="33134" y="11633"/>
                </a:lnTo>
                <a:lnTo>
                  <a:pt x="33134" y="11049"/>
                </a:lnTo>
                <a:close/>
              </a:path>
              <a:path w="44450" h="40005">
                <a:moveTo>
                  <a:pt x="44183" y="33731"/>
                </a:moveTo>
                <a:lnTo>
                  <a:pt x="41275" y="31978"/>
                </a:lnTo>
                <a:lnTo>
                  <a:pt x="37782" y="32562"/>
                </a:lnTo>
                <a:lnTo>
                  <a:pt x="39166" y="33413"/>
                </a:lnTo>
                <a:lnTo>
                  <a:pt x="37058" y="35839"/>
                </a:lnTo>
                <a:lnTo>
                  <a:pt x="35166" y="38366"/>
                </a:lnTo>
                <a:lnTo>
                  <a:pt x="37198" y="39535"/>
                </a:lnTo>
                <a:lnTo>
                  <a:pt x="37782" y="37795"/>
                </a:lnTo>
                <a:lnTo>
                  <a:pt x="44183" y="3373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75540" y="353645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581" y="581"/>
                </a:moveTo>
                <a:lnTo>
                  <a:pt x="0" y="1162"/>
                </a:lnTo>
                <a:lnTo>
                  <a:pt x="1162" y="0"/>
                </a:lnTo>
                <a:lnTo>
                  <a:pt x="581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09235" y="104228"/>
            <a:ext cx="17145" cy="48260"/>
          </a:xfrm>
          <a:custGeom>
            <a:avLst/>
            <a:gdLst/>
            <a:ahLst/>
            <a:cxnLst/>
            <a:rect l="l" t="t" r="r" b="b"/>
            <a:pathLst>
              <a:path w="17145" h="48260">
                <a:moveTo>
                  <a:pt x="3479" y="584"/>
                </a:moveTo>
                <a:lnTo>
                  <a:pt x="1739" y="0"/>
                </a:lnTo>
                <a:lnTo>
                  <a:pt x="0" y="0"/>
                </a:lnTo>
                <a:lnTo>
                  <a:pt x="3479" y="584"/>
                </a:lnTo>
                <a:close/>
              </a:path>
              <a:path w="17145" h="48260">
                <a:moveTo>
                  <a:pt x="15697" y="46507"/>
                </a:moveTo>
                <a:lnTo>
                  <a:pt x="12204" y="46507"/>
                </a:lnTo>
                <a:lnTo>
                  <a:pt x="7556" y="47091"/>
                </a:lnTo>
                <a:lnTo>
                  <a:pt x="11036" y="47091"/>
                </a:lnTo>
                <a:lnTo>
                  <a:pt x="15113" y="47675"/>
                </a:lnTo>
                <a:lnTo>
                  <a:pt x="15113" y="47091"/>
                </a:lnTo>
                <a:lnTo>
                  <a:pt x="15697" y="46507"/>
                </a:lnTo>
                <a:close/>
              </a:path>
              <a:path w="17145" h="48260">
                <a:moveTo>
                  <a:pt x="16852" y="44183"/>
                </a:moveTo>
                <a:lnTo>
                  <a:pt x="12204" y="44767"/>
                </a:lnTo>
                <a:lnTo>
                  <a:pt x="13944" y="45351"/>
                </a:lnTo>
                <a:lnTo>
                  <a:pt x="16268" y="45351"/>
                </a:lnTo>
                <a:lnTo>
                  <a:pt x="16268" y="44767"/>
                </a:lnTo>
                <a:lnTo>
                  <a:pt x="16852" y="44767"/>
                </a:lnTo>
                <a:lnTo>
                  <a:pt x="16852" y="441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834836" y="869356"/>
            <a:ext cx="5715" cy="6985"/>
          </a:xfrm>
          <a:custGeom>
            <a:avLst/>
            <a:gdLst/>
            <a:ahLst/>
            <a:cxnLst/>
            <a:rect l="l" t="t" r="r" b="b"/>
            <a:pathLst>
              <a:path w="5714" h="6984">
                <a:moveTo>
                  <a:pt x="0" y="6977"/>
                </a:moveTo>
                <a:lnTo>
                  <a:pt x="1162" y="581"/>
                </a:lnTo>
                <a:lnTo>
                  <a:pt x="5232" y="0"/>
                </a:lnTo>
                <a:lnTo>
                  <a:pt x="0" y="697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201679" y="368761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3488" y="4651"/>
                </a:moveTo>
                <a:lnTo>
                  <a:pt x="0" y="0"/>
                </a:lnTo>
                <a:lnTo>
                  <a:pt x="5231" y="2906"/>
                </a:lnTo>
                <a:lnTo>
                  <a:pt x="3488" y="4651"/>
                </a:lnTo>
                <a:close/>
              </a:path>
              <a:path w="8254" h="5079">
                <a:moveTo>
                  <a:pt x="5233" y="2906"/>
                </a:moveTo>
                <a:lnTo>
                  <a:pt x="5814" y="2325"/>
                </a:lnTo>
                <a:lnTo>
                  <a:pt x="8139" y="581"/>
                </a:lnTo>
                <a:lnTo>
                  <a:pt x="5233" y="290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120863" y="158872"/>
            <a:ext cx="2540" cy="635"/>
          </a:xfrm>
          <a:custGeom>
            <a:avLst/>
            <a:gdLst/>
            <a:ahLst/>
            <a:cxnLst/>
            <a:rect l="l" t="t" r="r" b="b"/>
            <a:pathLst>
              <a:path w="2539" h="635">
                <a:moveTo>
                  <a:pt x="2325" y="581"/>
                </a:moveTo>
                <a:lnTo>
                  <a:pt x="2325" y="0"/>
                </a:lnTo>
                <a:lnTo>
                  <a:pt x="0" y="0"/>
                </a:lnTo>
                <a:lnTo>
                  <a:pt x="1162" y="0"/>
                </a:lnTo>
                <a:lnTo>
                  <a:pt x="2325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109816" y="213525"/>
            <a:ext cx="4445" cy="635"/>
          </a:xfrm>
          <a:custGeom>
            <a:avLst/>
            <a:gdLst/>
            <a:ahLst/>
            <a:cxnLst/>
            <a:rect l="l" t="t" r="r" b="b"/>
            <a:pathLst>
              <a:path w="4445" h="635">
                <a:moveTo>
                  <a:pt x="2907" y="581"/>
                </a:moveTo>
                <a:lnTo>
                  <a:pt x="0" y="0"/>
                </a:lnTo>
                <a:lnTo>
                  <a:pt x="4069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499943" y="0"/>
            <a:ext cx="10160" cy="1905"/>
          </a:xfrm>
          <a:custGeom>
            <a:avLst/>
            <a:gdLst/>
            <a:ahLst/>
            <a:cxnLst/>
            <a:rect l="l" t="t" r="r" b="b"/>
            <a:pathLst>
              <a:path w="10160" h="1905">
                <a:moveTo>
                  <a:pt x="9883" y="1891"/>
                </a:moveTo>
                <a:lnTo>
                  <a:pt x="6395" y="1891"/>
                </a:lnTo>
                <a:lnTo>
                  <a:pt x="3488" y="1310"/>
                </a:lnTo>
                <a:lnTo>
                  <a:pt x="58" y="1310"/>
                </a:lnTo>
                <a:lnTo>
                  <a:pt x="189" y="0"/>
                </a:lnTo>
                <a:lnTo>
                  <a:pt x="1888" y="0"/>
                </a:lnTo>
                <a:lnTo>
                  <a:pt x="2325" y="1310"/>
                </a:lnTo>
                <a:lnTo>
                  <a:pt x="3488" y="1310"/>
                </a:lnTo>
                <a:lnTo>
                  <a:pt x="0" y="1891"/>
                </a:lnTo>
                <a:lnTo>
                  <a:pt x="9883" y="18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335985" y="211199"/>
            <a:ext cx="8255" cy="5080"/>
          </a:xfrm>
          <a:custGeom>
            <a:avLst/>
            <a:gdLst/>
            <a:ahLst/>
            <a:cxnLst/>
            <a:rect l="l" t="t" r="r" b="b"/>
            <a:pathLst>
              <a:path w="8254" h="5079">
                <a:moveTo>
                  <a:pt x="4069" y="4651"/>
                </a:moveTo>
                <a:lnTo>
                  <a:pt x="0" y="2907"/>
                </a:lnTo>
                <a:lnTo>
                  <a:pt x="8139" y="0"/>
                </a:lnTo>
                <a:lnTo>
                  <a:pt x="4069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082502" y="0"/>
            <a:ext cx="2548255" cy="1017269"/>
          </a:xfrm>
          <a:custGeom>
            <a:avLst/>
            <a:gdLst/>
            <a:ahLst/>
            <a:cxnLst/>
            <a:rect l="l" t="t" r="r" b="b"/>
            <a:pathLst>
              <a:path w="2548254" h="1017269">
                <a:moveTo>
                  <a:pt x="38214" y="142240"/>
                </a:moveTo>
                <a:lnTo>
                  <a:pt x="33121" y="144780"/>
                </a:lnTo>
                <a:lnTo>
                  <a:pt x="37198" y="144780"/>
                </a:lnTo>
                <a:lnTo>
                  <a:pt x="38214" y="142240"/>
                </a:lnTo>
                <a:close/>
              </a:path>
              <a:path w="2548254" h="1017269">
                <a:moveTo>
                  <a:pt x="41846" y="110490"/>
                </a:moveTo>
                <a:lnTo>
                  <a:pt x="29057" y="116840"/>
                </a:lnTo>
                <a:lnTo>
                  <a:pt x="38354" y="116840"/>
                </a:lnTo>
                <a:lnTo>
                  <a:pt x="41846" y="110490"/>
                </a:lnTo>
                <a:close/>
              </a:path>
              <a:path w="2548254" h="1017269">
                <a:moveTo>
                  <a:pt x="47078" y="162560"/>
                </a:moveTo>
                <a:lnTo>
                  <a:pt x="44754" y="157480"/>
                </a:lnTo>
                <a:lnTo>
                  <a:pt x="42430" y="157480"/>
                </a:lnTo>
                <a:lnTo>
                  <a:pt x="43002" y="162560"/>
                </a:lnTo>
                <a:lnTo>
                  <a:pt x="47078" y="162560"/>
                </a:lnTo>
                <a:close/>
              </a:path>
              <a:path w="2548254" h="1017269">
                <a:moveTo>
                  <a:pt x="53467" y="226060"/>
                </a:moveTo>
                <a:lnTo>
                  <a:pt x="51142" y="232410"/>
                </a:lnTo>
                <a:lnTo>
                  <a:pt x="52730" y="232410"/>
                </a:lnTo>
                <a:lnTo>
                  <a:pt x="53467" y="226060"/>
                </a:lnTo>
                <a:close/>
              </a:path>
              <a:path w="2548254" h="1017269">
                <a:moveTo>
                  <a:pt x="95491" y="325120"/>
                </a:moveTo>
                <a:lnTo>
                  <a:pt x="94500" y="325120"/>
                </a:lnTo>
                <a:lnTo>
                  <a:pt x="87769" y="331470"/>
                </a:lnTo>
                <a:lnTo>
                  <a:pt x="95491" y="325120"/>
                </a:lnTo>
                <a:close/>
              </a:path>
              <a:path w="2548254" h="1017269">
                <a:moveTo>
                  <a:pt x="105003" y="331470"/>
                </a:moveTo>
                <a:lnTo>
                  <a:pt x="102590" y="331470"/>
                </a:lnTo>
                <a:lnTo>
                  <a:pt x="97078" y="336550"/>
                </a:lnTo>
                <a:lnTo>
                  <a:pt x="105003" y="331470"/>
                </a:lnTo>
                <a:close/>
              </a:path>
              <a:path w="2548254" h="1017269">
                <a:moveTo>
                  <a:pt x="116268" y="17780"/>
                </a:moveTo>
                <a:lnTo>
                  <a:pt x="110858" y="17780"/>
                </a:lnTo>
                <a:lnTo>
                  <a:pt x="115684" y="22860"/>
                </a:lnTo>
                <a:lnTo>
                  <a:pt x="116268" y="17780"/>
                </a:lnTo>
                <a:close/>
              </a:path>
              <a:path w="2548254" h="1017269">
                <a:moveTo>
                  <a:pt x="133045" y="364490"/>
                </a:moveTo>
                <a:lnTo>
                  <a:pt x="131546" y="365645"/>
                </a:lnTo>
                <a:lnTo>
                  <a:pt x="132588" y="365645"/>
                </a:lnTo>
                <a:lnTo>
                  <a:pt x="133045" y="364490"/>
                </a:lnTo>
                <a:close/>
              </a:path>
              <a:path w="2548254" h="1017269">
                <a:moveTo>
                  <a:pt x="162191" y="406400"/>
                </a:moveTo>
                <a:lnTo>
                  <a:pt x="161747" y="406400"/>
                </a:lnTo>
                <a:lnTo>
                  <a:pt x="159829" y="408940"/>
                </a:lnTo>
                <a:lnTo>
                  <a:pt x="158013" y="411480"/>
                </a:lnTo>
                <a:lnTo>
                  <a:pt x="162191" y="406400"/>
                </a:lnTo>
                <a:close/>
              </a:path>
              <a:path w="2548254" h="1017269">
                <a:moveTo>
                  <a:pt x="178473" y="6350"/>
                </a:moveTo>
                <a:lnTo>
                  <a:pt x="172656" y="6350"/>
                </a:lnTo>
                <a:lnTo>
                  <a:pt x="170345" y="11430"/>
                </a:lnTo>
                <a:lnTo>
                  <a:pt x="170967" y="11430"/>
                </a:lnTo>
                <a:lnTo>
                  <a:pt x="172694" y="11430"/>
                </a:lnTo>
                <a:lnTo>
                  <a:pt x="178473" y="6350"/>
                </a:lnTo>
                <a:close/>
              </a:path>
              <a:path w="2548254" h="1017269">
                <a:moveTo>
                  <a:pt x="188353" y="10617"/>
                </a:moveTo>
                <a:lnTo>
                  <a:pt x="187198" y="10033"/>
                </a:lnTo>
                <a:lnTo>
                  <a:pt x="186613" y="10617"/>
                </a:lnTo>
                <a:lnTo>
                  <a:pt x="187198" y="11201"/>
                </a:lnTo>
                <a:lnTo>
                  <a:pt x="188353" y="10617"/>
                </a:lnTo>
                <a:close/>
              </a:path>
              <a:path w="2548254" h="1017269">
                <a:moveTo>
                  <a:pt x="191262" y="464820"/>
                </a:moveTo>
                <a:lnTo>
                  <a:pt x="188937" y="464820"/>
                </a:lnTo>
                <a:lnTo>
                  <a:pt x="188353" y="471170"/>
                </a:lnTo>
                <a:lnTo>
                  <a:pt x="191262" y="464820"/>
                </a:lnTo>
                <a:close/>
              </a:path>
              <a:path w="2548254" h="1017269">
                <a:moveTo>
                  <a:pt x="193294" y="32283"/>
                </a:moveTo>
                <a:lnTo>
                  <a:pt x="190690" y="32715"/>
                </a:lnTo>
                <a:lnTo>
                  <a:pt x="192430" y="32715"/>
                </a:lnTo>
                <a:lnTo>
                  <a:pt x="193294" y="32283"/>
                </a:lnTo>
                <a:close/>
              </a:path>
              <a:path w="2548254" h="1017269">
                <a:moveTo>
                  <a:pt x="208127" y="58420"/>
                </a:moveTo>
                <a:lnTo>
                  <a:pt x="204635" y="58420"/>
                </a:lnTo>
                <a:lnTo>
                  <a:pt x="206273" y="60960"/>
                </a:lnTo>
                <a:lnTo>
                  <a:pt x="208127" y="58420"/>
                </a:lnTo>
                <a:close/>
              </a:path>
              <a:path w="2548254" h="1017269">
                <a:moveTo>
                  <a:pt x="294754" y="557530"/>
                </a:moveTo>
                <a:lnTo>
                  <a:pt x="291414" y="557530"/>
                </a:lnTo>
                <a:lnTo>
                  <a:pt x="290283" y="563880"/>
                </a:lnTo>
                <a:lnTo>
                  <a:pt x="294170" y="563880"/>
                </a:lnTo>
                <a:lnTo>
                  <a:pt x="294754" y="557530"/>
                </a:lnTo>
                <a:close/>
              </a:path>
              <a:path w="2548254" h="1017269">
                <a:moveTo>
                  <a:pt x="313004" y="288290"/>
                </a:moveTo>
                <a:lnTo>
                  <a:pt x="311734" y="289560"/>
                </a:lnTo>
                <a:lnTo>
                  <a:pt x="311619" y="290830"/>
                </a:lnTo>
                <a:lnTo>
                  <a:pt x="313004" y="288290"/>
                </a:lnTo>
                <a:close/>
              </a:path>
              <a:path w="2548254" h="1017269">
                <a:moveTo>
                  <a:pt x="327317" y="290830"/>
                </a:moveTo>
                <a:lnTo>
                  <a:pt x="326148" y="290830"/>
                </a:lnTo>
                <a:lnTo>
                  <a:pt x="326339" y="292100"/>
                </a:lnTo>
                <a:lnTo>
                  <a:pt x="327317" y="290830"/>
                </a:lnTo>
                <a:close/>
              </a:path>
              <a:path w="2548254" h="1017269">
                <a:moveTo>
                  <a:pt x="337718" y="572770"/>
                </a:moveTo>
                <a:lnTo>
                  <a:pt x="333717" y="575310"/>
                </a:lnTo>
                <a:lnTo>
                  <a:pt x="336334" y="575310"/>
                </a:lnTo>
                <a:lnTo>
                  <a:pt x="337718" y="572770"/>
                </a:lnTo>
                <a:close/>
              </a:path>
              <a:path w="2548254" h="1017269">
                <a:moveTo>
                  <a:pt x="338950" y="575310"/>
                </a:moveTo>
                <a:lnTo>
                  <a:pt x="336334" y="575310"/>
                </a:lnTo>
                <a:lnTo>
                  <a:pt x="333717" y="581660"/>
                </a:lnTo>
                <a:lnTo>
                  <a:pt x="338950" y="575310"/>
                </a:lnTo>
                <a:close/>
              </a:path>
              <a:path w="2548254" h="1017269">
                <a:moveTo>
                  <a:pt x="359879" y="320040"/>
                </a:moveTo>
                <a:lnTo>
                  <a:pt x="349415" y="320040"/>
                </a:lnTo>
                <a:lnTo>
                  <a:pt x="352844" y="325120"/>
                </a:lnTo>
                <a:lnTo>
                  <a:pt x="359879" y="320040"/>
                </a:lnTo>
                <a:close/>
              </a:path>
              <a:path w="2548254" h="1017269">
                <a:moveTo>
                  <a:pt x="365366" y="598170"/>
                </a:moveTo>
                <a:lnTo>
                  <a:pt x="355803" y="598170"/>
                </a:lnTo>
                <a:lnTo>
                  <a:pt x="362788" y="604520"/>
                </a:lnTo>
                <a:lnTo>
                  <a:pt x="365366" y="598170"/>
                </a:lnTo>
                <a:close/>
              </a:path>
              <a:path w="2548254" h="1017269">
                <a:moveTo>
                  <a:pt x="393598" y="349250"/>
                </a:moveTo>
                <a:lnTo>
                  <a:pt x="392430" y="354330"/>
                </a:lnTo>
                <a:lnTo>
                  <a:pt x="393014" y="354330"/>
                </a:lnTo>
                <a:lnTo>
                  <a:pt x="393065" y="353898"/>
                </a:lnTo>
                <a:lnTo>
                  <a:pt x="393166" y="353060"/>
                </a:lnTo>
                <a:lnTo>
                  <a:pt x="393598" y="349250"/>
                </a:lnTo>
                <a:close/>
              </a:path>
              <a:path w="2548254" h="1017269">
                <a:moveTo>
                  <a:pt x="394182" y="349250"/>
                </a:moveTo>
                <a:lnTo>
                  <a:pt x="393649" y="353898"/>
                </a:lnTo>
                <a:lnTo>
                  <a:pt x="393573" y="354330"/>
                </a:lnTo>
                <a:lnTo>
                  <a:pt x="394182" y="354330"/>
                </a:lnTo>
                <a:lnTo>
                  <a:pt x="394182" y="349250"/>
                </a:lnTo>
                <a:close/>
              </a:path>
              <a:path w="2548254" h="1017269">
                <a:moveTo>
                  <a:pt x="399415" y="238760"/>
                </a:moveTo>
                <a:lnTo>
                  <a:pt x="397090" y="232410"/>
                </a:lnTo>
                <a:lnTo>
                  <a:pt x="397852" y="238760"/>
                </a:lnTo>
                <a:lnTo>
                  <a:pt x="399415" y="238760"/>
                </a:lnTo>
                <a:close/>
              </a:path>
              <a:path w="2548254" h="1017269">
                <a:moveTo>
                  <a:pt x="399669" y="353060"/>
                </a:moveTo>
                <a:lnTo>
                  <a:pt x="398538" y="349250"/>
                </a:lnTo>
                <a:lnTo>
                  <a:pt x="396214" y="342900"/>
                </a:lnTo>
                <a:lnTo>
                  <a:pt x="394766" y="342900"/>
                </a:lnTo>
                <a:lnTo>
                  <a:pt x="396862" y="349250"/>
                </a:lnTo>
                <a:lnTo>
                  <a:pt x="399669" y="353060"/>
                </a:lnTo>
                <a:close/>
              </a:path>
              <a:path w="2548254" h="1017269">
                <a:moveTo>
                  <a:pt x="400570" y="214630"/>
                </a:moveTo>
                <a:lnTo>
                  <a:pt x="397090" y="214630"/>
                </a:lnTo>
                <a:lnTo>
                  <a:pt x="399999" y="220980"/>
                </a:lnTo>
                <a:lnTo>
                  <a:pt x="400570" y="214630"/>
                </a:lnTo>
                <a:close/>
              </a:path>
              <a:path w="2548254" h="1017269">
                <a:moveTo>
                  <a:pt x="406971" y="360680"/>
                </a:moveTo>
                <a:lnTo>
                  <a:pt x="403148" y="355904"/>
                </a:lnTo>
                <a:lnTo>
                  <a:pt x="405447" y="360680"/>
                </a:lnTo>
                <a:lnTo>
                  <a:pt x="406971" y="360680"/>
                </a:lnTo>
                <a:close/>
              </a:path>
              <a:path w="2548254" h="1017269">
                <a:moveTo>
                  <a:pt x="406971" y="104140"/>
                </a:moveTo>
                <a:lnTo>
                  <a:pt x="399999" y="104140"/>
                </a:lnTo>
                <a:lnTo>
                  <a:pt x="395338" y="110490"/>
                </a:lnTo>
                <a:lnTo>
                  <a:pt x="406971" y="104140"/>
                </a:lnTo>
                <a:close/>
              </a:path>
              <a:path w="2548254" h="1017269">
                <a:moveTo>
                  <a:pt x="408711" y="360680"/>
                </a:moveTo>
                <a:lnTo>
                  <a:pt x="406323" y="357568"/>
                </a:lnTo>
                <a:lnTo>
                  <a:pt x="406552" y="357708"/>
                </a:lnTo>
                <a:lnTo>
                  <a:pt x="406501" y="357555"/>
                </a:lnTo>
                <a:lnTo>
                  <a:pt x="405866" y="356755"/>
                </a:lnTo>
                <a:lnTo>
                  <a:pt x="406184" y="357073"/>
                </a:lnTo>
                <a:lnTo>
                  <a:pt x="406412" y="357314"/>
                </a:lnTo>
                <a:lnTo>
                  <a:pt x="406412" y="357187"/>
                </a:lnTo>
                <a:lnTo>
                  <a:pt x="405218" y="354330"/>
                </a:lnTo>
                <a:lnTo>
                  <a:pt x="404647" y="354330"/>
                </a:lnTo>
                <a:lnTo>
                  <a:pt x="406019" y="356768"/>
                </a:lnTo>
                <a:lnTo>
                  <a:pt x="404355" y="354330"/>
                </a:lnTo>
                <a:lnTo>
                  <a:pt x="403974" y="354330"/>
                </a:lnTo>
                <a:lnTo>
                  <a:pt x="404901" y="355536"/>
                </a:lnTo>
                <a:lnTo>
                  <a:pt x="404101" y="354672"/>
                </a:lnTo>
                <a:lnTo>
                  <a:pt x="403860" y="354330"/>
                </a:lnTo>
                <a:lnTo>
                  <a:pt x="402894" y="354330"/>
                </a:lnTo>
                <a:lnTo>
                  <a:pt x="408127" y="360680"/>
                </a:lnTo>
                <a:lnTo>
                  <a:pt x="408711" y="360680"/>
                </a:lnTo>
                <a:close/>
              </a:path>
              <a:path w="2548254" h="1017269">
                <a:moveTo>
                  <a:pt x="409295" y="360680"/>
                </a:moveTo>
                <a:lnTo>
                  <a:pt x="407123" y="358140"/>
                </a:lnTo>
                <a:lnTo>
                  <a:pt x="406666" y="357708"/>
                </a:lnTo>
                <a:lnTo>
                  <a:pt x="406971" y="358178"/>
                </a:lnTo>
                <a:lnTo>
                  <a:pt x="407238" y="358736"/>
                </a:lnTo>
                <a:lnTo>
                  <a:pt x="407847" y="359422"/>
                </a:lnTo>
                <a:lnTo>
                  <a:pt x="407695" y="359156"/>
                </a:lnTo>
                <a:lnTo>
                  <a:pt x="407924" y="359422"/>
                </a:lnTo>
                <a:lnTo>
                  <a:pt x="408711" y="360680"/>
                </a:lnTo>
                <a:lnTo>
                  <a:pt x="409295" y="360680"/>
                </a:lnTo>
                <a:close/>
              </a:path>
              <a:path w="2548254" h="1017269">
                <a:moveTo>
                  <a:pt x="415607" y="365645"/>
                </a:moveTo>
                <a:lnTo>
                  <a:pt x="412203" y="360680"/>
                </a:lnTo>
                <a:lnTo>
                  <a:pt x="414477" y="365645"/>
                </a:lnTo>
                <a:lnTo>
                  <a:pt x="415607" y="365645"/>
                </a:lnTo>
                <a:close/>
              </a:path>
              <a:path w="2548254" h="1017269">
                <a:moveTo>
                  <a:pt x="415696" y="279400"/>
                </a:moveTo>
                <a:lnTo>
                  <a:pt x="415290" y="278130"/>
                </a:lnTo>
                <a:lnTo>
                  <a:pt x="408127" y="273050"/>
                </a:lnTo>
                <a:lnTo>
                  <a:pt x="411035" y="279400"/>
                </a:lnTo>
                <a:lnTo>
                  <a:pt x="415696" y="279400"/>
                </a:lnTo>
                <a:close/>
              </a:path>
              <a:path w="2548254" h="1017269">
                <a:moveTo>
                  <a:pt x="417436" y="360680"/>
                </a:moveTo>
                <a:lnTo>
                  <a:pt x="412940" y="358140"/>
                </a:lnTo>
                <a:lnTo>
                  <a:pt x="414528" y="360680"/>
                </a:lnTo>
                <a:lnTo>
                  <a:pt x="417156" y="363220"/>
                </a:lnTo>
                <a:lnTo>
                  <a:pt x="417436" y="360680"/>
                </a:lnTo>
                <a:close/>
              </a:path>
              <a:path w="2548254" h="1017269">
                <a:moveTo>
                  <a:pt x="610362" y="330200"/>
                </a:moveTo>
                <a:lnTo>
                  <a:pt x="609727" y="330200"/>
                </a:lnTo>
                <a:lnTo>
                  <a:pt x="609879" y="331470"/>
                </a:lnTo>
                <a:lnTo>
                  <a:pt x="610362" y="330200"/>
                </a:lnTo>
                <a:close/>
              </a:path>
              <a:path w="2548254" h="1017269">
                <a:moveTo>
                  <a:pt x="621512" y="325120"/>
                </a:moveTo>
                <a:lnTo>
                  <a:pt x="612787" y="325120"/>
                </a:lnTo>
                <a:lnTo>
                  <a:pt x="610362" y="330200"/>
                </a:lnTo>
                <a:lnTo>
                  <a:pt x="621512" y="325120"/>
                </a:lnTo>
                <a:close/>
              </a:path>
              <a:path w="2548254" h="1017269">
                <a:moveTo>
                  <a:pt x="634885" y="6350"/>
                </a:moveTo>
                <a:lnTo>
                  <a:pt x="629513" y="0"/>
                </a:lnTo>
                <a:lnTo>
                  <a:pt x="625436" y="0"/>
                </a:lnTo>
                <a:lnTo>
                  <a:pt x="626833" y="6350"/>
                </a:lnTo>
                <a:lnTo>
                  <a:pt x="634885" y="6350"/>
                </a:lnTo>
                <a:close/>
              </a:path>
              <a:path w="2548254" h="1017269">
                <a:moveTo>
                  <a:pt x="647674" y="447040"/>
                </a:moveTo>
                <a:lnTo>
                  <a:pt x="644613" y="441960"/>
                </a:lnTo>
                <a:lnTo>
                  <a:pt x="641223" y="444500"/>
                </a:lnTo>
                <a:lnTo>
                  <a:pt x="641858" y="441960"/>
                </a:lnTo>
                <a:lnTo>
                  <a:pt x="640702" y="441960"/>
                </a:lnTo>
                <a:lnTo>
                  <a:pt x="640702" y="445770"/>
                </a:lnTo>
                <a:lnTo>
                  <a:pt x="638454" y="447040"/>
                </a:lnTo>
                <a:lnTo>
                  <a:pt x="640702" y="447040"/>
                </a:lnTo>
                <a:lnTo>
                  <a:pt x="647674" y="447040"/>
                </a:lnTo>
                <a:close/>
              </a:path>
              <a:path w="2548254" h="1017269">
                <a:moveTo>
                  <a:pt x="661047" y="807720"/>
                </a:moveTo>
                <a:lnTo>
                  <a:pt x="658723" y="807720"/>
                </a:lnTo>
                <a:lnTo>
                  <a:pt x="656399" y="807720"/>
                </a:lnTo>
                <a:lnTo>
                  <a:pt x="655815" y="814070"/>
                </a:lnTo>
                <a:lnTo>
                  <a:pt x="661047" y="807720"/>
                </a:lnTo>
                <a:close/>
              </a:path>
              <a:path w="2548254" h="1017269">
                <a:moveTo>
                  <a:pt x="669378" y="814070"/>
                </a:moveTo>
                <a:lnTo>
                  <a:pt x="666280" y="814070"/>
                </a:lnTo>
                <a:lnTo>
                  <a:pt x="664540" y="819150"/>
                </a:lnTo>
                <a:lnTo>
                  <a:pt x="669378" y="814070"/>
                </a:lnTo>
                <a:close/>
              </a:path>
              <a:path w="2548254" h="1017269">
                <a:moveTo>
                  <a:pt x="670344" y="812800"/>
                </a:moveTo>
                <a:lnTo>
                  <a:pt x="669378" y="814070"/>
                </a:lnTo>
                <a:lnTo>
                  <a:pt x="669772" y="814070"/>
                </a:lnTo>
                <a:lnTo>
                  <a:pt x="670344" y="812800"/>
                </a:lnTo>
                <a:close/>
              </a:path>
              <a:path w="2548254" h="1017269">
                <a:moveTo>
                  <a:pt x="672680" y="807720"/>
                </a:moveTo>
                <a:lnTo>
                  <a:pt x="670344" y="812800"/>
                </a:lnTo>
                <a:lnTo>
                  <a:pt x="672680" y="810260"/>
                </a:lnTo>
                <a:lnTo>
                  <a:pt x="672680" y="807720"/>
                </a:lnTo>
                <a:close/>
              </a:path>
              <a:path w="2548254" h="1017269">
                <a:moveTo>
                  <a:pt x="674420" y="494030"/>
                </a:moveTo>
                <a:lnTo>
                  <a:pt x="666584" y="500380"/>
                </a:lnTo>
                <a:lnTo>
                  <a:pt x="668566" y="500380"/>
                </a:lnTo>
                <a:lnTo>
                  <a:pt x="674420" y="494030"/>
                </a:lnTo>
                <a:close/>
              </a:path>
              <a:path w="2548254" h="1017269">
                <a:moveTo>
                  <a:pt x="692518" y="603250"/>
                </a:moveTo>
                <a:lnTo>
                  <a:pt x="691349" y="601980"/>
                </a:lnTo>
                <a:lnTo>
                  <a:pt x="690118" y="604520"/>
                </a:lnTo>
                <a:lnTo>
                  <a:pt x="692518" y="603250"/>
                </a:lnTo>
                <a:close/>
              </a:path>
              <a:path w="2548254" h="1017269">
                <a:moveTo>
                  <a:pt x="692759" y="547370"/>
                </a:moveTo>
                <a:lnTo>
                  <a:pt x="692442" y="546100"/>
                </a:lnTo>
                <a:lnTo>
                  <a:pt x="688949" y="552450"/>
                </a:lnTo>
                <a:lnTo>
                  <a:pt x="692759" y="547370"/>
                </a:lnTo>
                <a:close/>
              </a:path>
              <a:path w="2548254" h="1017269">
                <a:moveTo>
                  <a:pt x="695109" y="584200"/>
                </a:moveTo>
                <a:lnTo>
                  <a:pt x="692442" y="581660"/>
                </a:lnTo>
                <a:lnTo>
                  <a:pt x="683717" y="586740"/>
                </a:lnTo>
                <a:lnTo>
                  <a:pt x="682561" y="593090"/>
                </a:lnTo>
                <a:lnTo>
                  <a:pt x="684301" y="586740"/>
                </a:lnTo>
                <a:lnTo>
                  <a:pt x="690702" y="586740"/>
                </a:lnTo>
                <a:lnTo>
                  <a:pt x="695109" y="584200"/>
                </a:lnTo>
                <a:close/>
              </a:path>
              <a:path w="2548254" h="1017269">
                <a:moveTo>
                  <a:pt x="698258" y="586740"/>
                </a:moveTo>
                <a:lnTo>
                  <a:pt x="696099" y="585470"/>
                </a:lnTo>
                <a:lnTo>
                  <a:pt x="694474" y="586740"/>
                </a:lnTo>
                <a:lnTo>
                  <a:pt x="698258" y="586740"/>
                </a:lnTo>
                <a:close/>
              </a:path>
              <a:path w="2548254" h="1017269">
                <a:moveTo>
                  <a:pt x="698842" y="581660"/>
                </a:moveTo>
                <a:lnTo>
                  <a:pt x="695109" y="584200"/>
                </a:lnTo>
                <a:lnTo>
                  <a:pt x="696099" y="585470"/>
                </a:lnTo>
                <a:lnTo>
                  <a:pt x="698842" y="581660"/>
                </a:lnTo>
                <a:close/>
              </a:path>
              <a:path w="2548254" h="1017269">
                <a:moveTo>
                  <a:pt x="699414" y="598170"/>
                </a:moveTo>
                <a:lnTo>
                  <a:pt x="698842" y="598170"/>
                </a:lnTo>
                <a:lnTo>
                  <a:pt x="698703" y="599440"/>
                </a:lnTo>
                <a:lnTo>
                  <a:pt x="699414" y="598170"/>
                </a:lnTo>
                <a:close/>
              </a:path>
              <a:path w="2548254" h="1017269">
                <a:moveTo>
                  <a:pt x="701751" y="593090"/>
                </a:moveTo>
                <a:lnTo>
                  <a:pt x="690118" y="593090"/>
                </a:lnTo>
                <a:lnTo>
                  <a:pt x="694474" y="586740"/>
                </a:lnTo>
                <a:lnTo>
                  <a:pt x="694182" y="586740"/>
                </a:lnTo>
                <a:lnTo>
                  <a:pt x="689533" y="593090"/>
                </a:lnTo>
                <a:lnTo>
                  <a:pt x="684301" y="593090"/>
                </a:lnTo>
                <a:lnTo>
                  <a:pt x="678726" y="598170"/>
                </a:lnTo>
                <a:lnTo>
                  <a:pt x="682409" y="604520"/>
                </a:lnTo>
                <a:lnTo>
                  <a:pt x="689368" y="598170"/>
                </a:lnTo>
                <a:lnTo>
                  <a:pt x="691349" y="601980"/>
                </a:lnTo>
                <a:lnTo>
                  <a:pt x="692442" y="598170"/>
                </a:lnTo>
                <a:lnTo>
                  <a:pt x="695934" y="598170"/>
                </a:lnTo>
                <a:lnTo>
                  <a:pt x="701751" y="593090"/>
                </a:lnTo>
                <a:close/>
              </a:path>
              <a:path w="2548254" h="1017269">
                <a:moveTo>
                  <a:pt x="703059" y="209550"/>
                </a:moveTo>
                <a:lnTo>
                  <a:pt x="700849" y="203200"/>
                </a:lnTo>
                <a:lnTo>
                  <a:pt x="692442" y="203200"/>
                </a:lnTo>
                <a:lnTo>
                  <a:pt x="699109" y="209550"/>
                </a:lnTo>
                <a:lnTo>
                  <a:pt x="703059" y="209550"/>
                </a:lnTo>
                <a:close/>
              </a:path>
              <a:path w="2548254" h="1017269">
                <a:moveTo>
                  <a:pt x="709879" y="232410"/>
                </a:moveTo>
                <a:lnTo>
                  <a:pt x="709269" y="231140"/>
                </a:lnTo>
                <a:lnTo>
                  <a:pt x="708139" y="232410"/>
                </a:lnTo>
                <a:lnTo>
                  <a:pt x="709879" y="232410"/>
                </a:lnTo>
                <a:close/>
              </a:path>
              <a:path w="2548254" h="1017269">
                <a:moveTo>
                  <a:pt x="716191" y="246380"/>
                </a:moveTo>
                <a:lnTo>
                  <a:pt x="714540" y="243840"/>
                </a:lnTo>
                <a:lnTo>
                  <a:pt x="714540" y="250190"/>
                </a:lnTo>
                <a:lnTo>
                  <a:pt x="716191" y="246380"/>
                </a:lnTo>
                <a:close/>
              </a:path>
              <a:path w="2548254" h="1017269">
                <a:moveTo>
                  <a:pt x="734301" y="619760"/>
                </a:moveTo>
                <a:lnTo>
                  <a:pt x="730821" y="622300"/>
                </a:lnTo>
                <a:lnTo>
                  <a:pt x="734301" y="622300"/>
                </a:lnTo>
                <a:lnTo>
                  <a:pt x="734301" y="619760"/>
                </a:lnTo>
                <a:close/>
              </a:path>
              <a:path w="2548254" h="1017269">
                <a:moveTo>
                  <a:pt x="738378" y="615950"/>
                </a:moveTo>
                <a:lnTo>
                  <a:pt x="734301" y="615950"/>
                </a:lnTo>
                <a:lnTo>
                  <a:pt x="734301" y="619760"/>
                </a:lnTo>
                <a:lnTo>
                  <a:pt x="738378" y="615950"/>
                </a:lnTo>
                <a:close/>
              </a:path>
              <a:path w="2548254" h="1017269">
                <a:moveTo>
                  <a:pt x="743026" y="349250"/>
                </a:moveTo>
                <a:lnTo>
                  <a:pt x="738378" y="349250"/>
                </a:lnTo>
                <a:lnTo>
                  <a:pt x="738378" y="354330"/>
                </a:lnTo>
                <a:lnTo>
                  <a:pt x="743026" y="354330"/>
                </a:lnTo>
                <a:lnTo>
                  <a:pt x="743026" y="349250"/>
                </a:lnTo>
                <a:close/>
              </a:path>
              <a:path w="2548254" h="1017269">
                <a:moveTo>
                  <a:pt x="745782" y="853440"/>
                </a:moveTo>
                <a:lnTo>
                  <a:pt x="744181" y="854710"/>
                </a:lnTo>
                <a:lnTo>
                  <a:pt x="744766" y="854710"/>
                </a:lnTo>
                <a:lnTo>
                  <a:pt x="745782" y="853440"/>
                </a:lnTo>
                <a:close/>
              </a:path>
              <a:path w="2548254" h="1017269">
                <a:moveTo>
                  <a:pt x="749427" y="662940"/>
                </a:moveTo>
                <a:lnTo>
                  <a:pt x="744766" y="662940"/>
                </a:lnTo>
                <a:lnTo>
                  <a:pt x="743610" y="668020"/>
                </a:lnTo>
                <a:lnTo>
                  <a:pt x="749427" y="662940"/>
                </a:lnTo>
                <a:close/>
              </a:path>
              <a:path w="2548254" h="1017269">
                <a:moveTo>
                  <a:pt x="750582" y="848360"/>
                </a:moveTo>
                <a:lnTo>
                  <a:pt x="745782" y="853440"/>
                </a:lnTo>
                <a:lnTo>
                  <a:pt x="750112" y="853440"/>
                </a:lnTo>
                <a:lnTo>
                  <a:pt x="750582" y="848360"/>
                </a:lnTo>
                <a:close/>
              </a:path>
              <a:path w="2548254" h="1017269">
                <a:moveTo>
                  <a:pt x="751751" y="354330"/>
                </a:moveTo>
                <a:lnTo>
                  <a:pt x="749998" y="354330"/>
                </a:lnTo>
                <a:lnTo>
                  <a:pt x="749896" y="354634"/>
                </a:lnTo>
                <a:lnTo>
                  <a:pt x="747674" y="360680"/>
                </a:lnTo>
                <a:lnTo>
                  <a:pt x="751751" y="354330"/>
                </a:lnTo>
                <a:close/>
              </a:path>
              <a:path w="2548254" h="1017269">
                <a:moveTo>
                  <a:pt x="752500" y="853440"/>
                </a:moveTo>
                <a:lnTo>
                  <a:pt x="750112" y="853440"/>
                </a:lnTo>
                <a:lnTo>
                  <a:pt x="749998" y="854710"/>
                </a:lnTo>
                <a:lnTo>
                  <a:pt x="752043" y="854710"/>
                </a:lnTo>
                <a:lnTo>
                  <a:pt x="752500" y="853440"/>
                </a:lnTo>
                <a:close/>
              </a:path>
              <a:path w="2548254" h="1017269">
                <a:moveTo>
                  <a:pt x="757859" y="354330"/>
                </a:moveTo>
                <a:lnTo>
                  <a:pt x="755815" y="354330"/>
                </a:lnTo>
                <a:lnTo>
                  <a:pt x="752259" y="360680"/>
                </a:lnTo>
                <a:lnTo>
                  <a:pt x="757859" y="354330"/>
                </a:lnTo>
                <a:close/>
              </a:path>
              <a:path w="2548254" h="1017269">
                <a:moveTo>
                  <a:pt x="759891" y="662940"/>
                </a:moveTo>
                <a:lnTo>
                  <a:pt x="757555" y="668020"/>
                </a:lnTo>
                <a:lnTo>
                  <a:pt x="758139" y="668020"/>
                </a:lnTo>
                <a:lnTo>
                  <a:pt x="759891" y="662940"/>
                </a:lnTo>
                <a:close/>
              </a:path>
              <a:path w="2548254" h="1017269">
                <a:moveTo>
                  <a:pt x="761771" y="411480"/>
                </a:moveTo>
                <a:lnTo>
                  <a:pt x="758723" y="412750"/>
                </a:lnTo>
                <a:lnTo>
                  <a:pt x="761047" y="412750"/>
                </a:lnTo>
                <a:lnTo>
                  <a:pt x="761771" y="411480"/>
                </a:lnTo>
                <a:close/>
              </a:path>
              <a:path w="2548254" h="1017269">
                <a:moveTo>
                  <a:pt x="769188" y="419100"/>
                </a:moveTo>
                <a:lnTo>
                  <a:pt x="766279" y="419100"/>
                </a:lnTo>
                <a:lnTo>
                  <a:pt x="765695" y="417830"/>
                </a:lnTo>
                <a:lnTo>
                  <a:pt x="765124" y="419100"/>
                </a:lnTo>
                <a:lnTo>
                  <a:pt x="755815" y="419100"/>
                </a:lnTo>
                <a:lnTo>
                  <a:pt x="759307" y="424180"/>
                </a:lnTo>
                <a:lnTo>
                  <a:pt x="769188" y="419100"/>
                </a:lnTo>
                <a:close/>
              </a:path>
              <a:path w="2548254" h="1017269">
                <a:moveTo>
                  <a:pt x="770928" y="406400"/>
                </a:moveTo>
                <a:lnTo>
                  <a:pt x="768184" y="407670"/>
                </a:lnTo>
                <a:lnTo>
                  <a:pt x="768883" y="408940"/>
                </a:lnTo>
                <a:lnTo>
                  <a:pt x="770928" y="406400"/>
                </a:lnTo>
                <a:close/>
              </a:path>
              <a:path w="2548254" h="1017269">
                <a:moveTo>
                  <a:pt x="779386" y="412750"/>
                </a:moveTo>
                <a:lnTo>
                  <a:pt x="770699" y="412750"/>
                </a:lnTo>
                <a:lnTo>
                  <a:pt x="768883" y="408940"/>
                </a:lnTo>
                <a:lnTo>
                  <a:pt x="766279" y="412750"/>
                </a:lnTo>
                <a:lnTo>
                  <a:pt x="762787" y="412750"/>
                </a:lnTo>
                <a:lnTo>
                  <a:pt x="765695" y="417830"/>
                </a:lnTo>
                <a:lnTo>
                  <a:pt x="768604" y="412750"/>
                </a:lnTo>
                <a:lnTo>
                  <a:pt x="771512" y="419100"/>
                </a:lnTo>
                <a:lnTo>
                  <a:pt x="779386" y="412750"/>
                </a:lnTo>
                <a:close/>
              </a:path>
              <a:path w="2548254" h="1017269">
                <a:moveTo>
                  <a:pt x="791413" y="885190"/>
                </a:moveTo>
                <a:lnTo>
                  <a:pt x="790702" y="883920"/>
                </a:lnTo>
                <a:lnTo>
                  <a:pt x="789533" y="889000"/>
                </a:lnTo>
                <a:lnTo>
                  <a:pt x="791413" y="885190"/>
                </a:lnTo>
                <a:close/>
              </a:path>
              <a:path w="2548254" h="1017269">
                <a:moveTo>
                  <a:pt x="851750" y="674370"/>
                </a:moveTo>
                <a:lnTo>
                  <a:pt x="849426" y="674370"/>
                </a:lnTo>
                <a:lnTo>
                  <a:pt x="848258" y="680720"/>
                </a:lnTo>
                <a:lnTo>
                  <a:pt x="851750" y="674370"/>
                </a:lnTo>
                <a:close/>
              </a:path>
              <a:path w="2548254" h="1017269">
                <a:moveTo>
                  <a:pt x="862799" y="732790"/>
                </a:moveTo>
                <a:lnTo>
                  <a:pt x="862215" y="732790"/>
                </a:lnTo>
                <a:lnTo>
                  <a:pt x="861339" y="734060"/>
                </a:lnTo>
                <a:lnTo>
                  <a:pt x="862799" y="732790"/>
                </a:lnTo>
                <a:close/>
              </a:path>
              <a:path w="2548254" h="1017269">
                <a:moveTo>
                  <a:pt x="877671" y="911860"/>
                </a:moveTo>
                <a:lnTo>
                  <a:pt x="876744" y="906780"/>
                </a:lnTo>
                <a:lnTo>
                  <a:pt x="873264" y="913130"/>
                </a:lnTo>
                <a:lnTo>
                  <a:pt x="876808" y="913130"/>
                </a:lnTo>
                <a:lnTo>
                  <a:pt x="877671" y="911860"/>
                </a:lnTo>
                <a:close/>
              </a:path>
              <a:path w="2548254" h="1017269">
                <a:moveTo>
                  <a:pt x="878471" y="910590"/>
                </a:moveTo>
                <a:lnTo>
                  <a:pt x="877671" y="911860"/>
                </a:lnTo>
                <a:lnTo>
                  <a:pt x="877912" y="913130"/>
                </a:lnTo>
                <a:lnTo>
                  <a:pt x="878471" y="910590"/>
                </a:lnTo>
                <a:close/>
              </a:path>
              <a:path w="2548254" h="1017269">
                <a:moveTo>
                  <a:pt x="909307" y="947420"/>
                </a:moveTo>
                <a:lnTo>
                  <a:pt x="906919" y="942340"/>
                </a:lnTo>
                <a:lnTo>
                  <a:pt x="905243" y="947420"/>
                </a:lnTo>
                <a:lnTo>
                  <a:pt x="909307" y="947420"/>
                </a:lnTo>
                <a:close/>
              </a:path>
              <a:path w="2548254" h="1017269">
                <a:moveTo>
                  <a:pt x="909307" y="935990"/>
                </a:moveTo>
                <a:lnTo>
                  <a:pt x="907275" y="938530"/>
                </a:lnTo>
                <a:lnTo>
                  <a:pt x="906399" y="942340"/>
                </a:lnTo>
                <a:lnTo>
                  <a:pt x="906919" y="942340"/>
                </a:lnTo>
                <a:lnTo>
                  <a:pt x="909307" y="935990"/>
                </a:lnTo>
                <a:close/>
              </a:path>
              <a:path w="2548254" h="1017269">
                <a:moveTo>
                  <a:pt x="924039" y="754380"/>
                </a:moveTo>
                <a:lnTo>
                  <a:pt x="920356" y="755650"/>
                </a:lnTo>
                <a:lnTo>
                  <a:pt x="921512" y="755650"/>
                </a:lnTo>
                <a:lnTo>
                  <a:pt x="924039" y="754380"/>
                </a:lnTo>
                <a:close/>
              </a:path>
              <a:path w="2548254" h="1017269">
                <a:moveTo>
                  <a:pt x="962215" y="949960"/>
                </a:moveTo>
                <a:lnTo>
                  <a:pt x="959891" y="953770"/>
                </a:lnTo>
                <a:lnTo>
                  <a:pt x="961631" y="953770"/>
                </a:lnTo>
                <a:lnTo>
                  <a:pt x="962215" y="949960"/>
                </a:lnTo>
                <a:close/>
              </a:path>
              <a:path w="2548254" h="1017269">
                <a:moveTo>
                  <a:pt x="964539" y="942340"/>
                </a:moveTo>
                <a:lnTo>
                  <a:pt x="963066" y="943610"/>
                </a:lnTo>
                <a:lnTo>
                  <a:pt x="962215" y="949960"/>
                </a:lnTo>
                <a:lnTo>
                  <a:pt x="963383" y="947420"/>
                </a:lnTo>
                <a:lnTo>
                  <a:pt x="964539" y="942340"/>
                </a:lnTo>
                <a:close/>
              </a:path>
              <a:path w="2548254" h="1017269">
                <a:moveTo>
                  <a:pt x="967447" y="942340"/>
                </a:moveTo>
                <a:lnTo>
                  <a:pt x="967409" y="929640"/>
                </a:lnTo>
                <a:lnTo>
                  <a:pt x="963599" y="929640"/>
                </a:lnTo>
                <a:lnTo>
                  <a:pt x="958380" y="935990"/>
                </a:lnTo>
                <a:lnTo>
                  <a:pt x="956398" y="935990"/>
                </a:lnTo>
                <a:lnTo>
                  <a:pt x="958151" y="942340"/>
                </a:lnTo>
                <a:lnTo>
                  <a:pt x="956398" y="942340"/>
                </a:lnTo>
                <a:lnTo>
                  <a:pt x="951750" y="953770"/>
                </a:lnTo>
                <a:lnTo>
                  <a:pt x="955827" y="953770"/>
                </a:lnTo>
                <a:lnTo>
                  <a:pt x="960475" y="947420"/>
                </a:lnTo>
                <a:lnTo>
                  <a:pt x="963066" y="943610"/>
                </a:lnTo>
                <a:lnTo>
                  <a:pt x="963383" y="942340"/>
                </a:lnTo>
                <a:lnTo>
                  <a:pt x="964539" y="942340"/>
                </a:lnTo>
                <a:lnTo>
                  <a:pt x="967447" y="942340"/>
                </a:lnTo>
                <a:close/>
              </a:path>
              <a:path w="2548254" h="1017269">
                <a:moveTo>
                  <a:pt x="971524" y="942340"/>
                </a:moveTo>
                <a:lnTo>
                  <a:pt x="970356" y="942340"/>
                </a:lnTo>
                <a:lnTo>
                  <a:pt x="968032" y="947420"/>
                </a:lnTo>
                <a:lnTo>
                  <a:pt x="966863" y="947420"/>
                </a:lnTo>
                <a:lnTo>
                  <a:pt x="961631" y="953770"/>
                </a:lnTo>
                <a:lnTo>
                  <a:pt x="968032" y="953770"/>
                </a:lnTo>
                <a:lnTo>
                  <a:pt x="971524" y="942340"/>
                </a:lnTo>
                <a:close/>
              </a:path>
              <a:path w="2548254" h="1017269">
                <a:moveTo>
                  <a:pt x="998842" y="982980"/>
                </a:moveTo>
                <a:lnTo>
                  <a:pt x="994778" y="982980"/>
                </a:lnTo>
                <a:lnTo>
                  <a:pt x="995362" y="988060"/>
                </a:lnTo>
                <a:lnTo>
                  <a:pt x="998842" y="982980"/>
                </a:lnTo>
                <a:close/>
              </a:path>
              <a:path w="2548254" h="1017269">
                <a:moveTo>
                  <a:pt x="999426" y="981710"/>
                </a:moveTo>
                <a:lnTo>
                  <a:pt x="998842" y="982980"/>
                </a:lnTo>
                <a:lnTo>
                  <a:pt x="999426" y="982980"/>
                </a:lnTo>
                <a:lnTo>
                  <a:pt x="999426" y="981710"/>
                </a:lnTo>
                <a:close/>
              </a:path>
              <a:path w="2548254" h="1017269">
                <a:moveTo>
                  <a:pt x="1009980" y="975360"/>
                </a:moveTo>
                <a:lnTo>
                  <a:pt x="1009307" y="976630"/>
                </a:lnTo>
                <a:lnTo>
                  <a:pt x="1009535" y="976630"/>
                </a:lnTo>
                <a:lnTo>
                  <a:pt x="1009891" y="976630"/>
                </a:lnTo>
                <a:lnTo>
                  <a:pt x="1009980" y="975360"/>
                </a:lnTo>
                <a:close/>
              </a:path>
              <a:path w="2548254" h="1017269">
                <a:moveTo>
                  <a:pt x="1012215" y="982980"/>
                </a:moveTo>
                <a:lnTo>
                  <a:pt x="1009535" y="976630"/>
                </a:lnTo>
                <a:lnTo>
                  <a:pt x="1005243" y="982980"/>
                </a:lnTo>
                <a:lnTo>
                  <a:pt x="1008151" y="988060"/>
                </a:lnTo>
                <a:lnTo>
                  <a:pt x="1012215" y="982980"/>
                </a:lnTo>
                <a:close/>
              </a:path>
              <a:path w="2548254" h="1017269">
                <a:moveTo>
                  <a:pt x="1016000" y="984250"/>
                </a:moveTo>
                <a:lnTo>
                  <a:pt x="1013383" y="988060"/>
                </a:lnTo>
                <a:lnTo>
                  <a:pt x="1015123" y="988060"/>
                </a:lnTo>
                <a:lnTo>
                  <a:pt x="1016000" y="984250"/>
                </a:lnTo>
                <a:close/>
              </a:path>
              <a:path w="2548254" h="1017269">
                <a:moveTo>
                  <a:pt x="1017066" y="360680"/>
                </a:moveTo>
                <a:lnTo>
                  <a:pt x="1014476" y="354330"/>
                </a:lnTo>
                <a:lnTo>
                  <a:pt x="1012215" y="354330"/>
                </a:lnTo>
                <a:lnTo>
                  <a:pt x="1008151" y="360680"/>
                </a:lnTo>
                <a:lnTo>
                  <a:pt x="1012215" y="360680"/>
                </a:lnTo>
                <a:lnTo>
                  <a:pt x="1017066" y="360680"/>
                </a:lnTo>
                <a:close/>
              </a:path>
              <a:path w="2548254" h="1017269">
                <a:moveTo>
                  <a:pt x="1017892" y="984250"/>
                </a:moveTo>
                <a:lnTo>
                  <a:pt x="1016863" y="982980"/>
                </a:lnTo>
                <a:lnTo>
                  <a:pt x="1016000" y="984250"/>
                </a:lnTo>
                <a:lnTo>
                  <a:pt x="1017892" y="984250"/>
                </a:lnTo>
                <a:close/>
              </a:path>
              <a:path w="2548254" h="1017269">
                <a:moveTo>
                  <a:pt x="1022032" y="984250"/>
                </a:moveTo>
                <a:lnTo>
                  <a:pt x="1017892" y="984250"/>
                </a:lnTo>
                <a:lnTo>
                  <a:pt x="1020940" y="988060"/>
                </a:lnTo>
                <a:lnTo>
                  <a:pt x="1022032" y="984250"/>
                </a:lnTo>
                <a:close/>
              </a:path>
              <a:path w="2548254" h="1017269">
                <a:moveTo>
                  <a:pt x="1041285" y="419100"/>
                </a:moveTo>
                <a:lnTo>
                  <a:pt x="1038961" y="412750"/>
                </a:lnTo>
                <a:lnTo>
                  <a:pt x="1038377" y="419100"/>
                </a:lnTo>
                <a:lnTo>
                  <a:pt x="1041285" y="419100"/>
                </a:lnTo>
                <a:close/>
              </a:path>
              <a:path w="2548254" h="1017269">
                <a:moveTo>
                  <a:pt x="1096518" y="488950"/>
                </a:moveTo>
                <a:lnTo>
                  <a:pt x="1093622" y="494030"/>
                </a:lnTo>
                <a:lnTo>
                  <a:pt x="1091285" y="494030"/>
                </a:lnTo>
                <a:lnTo>
                  <a:pt x="1091869" y="500380"/>
                </a:lnTo>
                <a:lnTo>
                  <a:pt x="1096518" y="488950"/>
                </a:lnTo>
                <a:close/>
              </a:path>
              <a:path w="2548254" h="1017269">
                <a:moveTo>
                  <a:pt x="1099426" y="1017270"/>
                </a:moveTo>
                <a:lnTo>
                  <a:pt x="1099070" y="1012190"/>
                </a:lnTo>
                <a:lnTo>
                  <a:pt x="1094193" y="1017270"/>
                </a:lnTo>
                <a:lnTo>
                  <a:pt x="1099426" y="1017270"/>
                </a:lnTo>
                <a:close/>
              </a:path>
              <a:path w="2548254" h="1017269">
                <a:moveTo>
                  <a:pt x="1099426" y="1012190"/>
                </a:moveTo>
                <a:lnTo>
                  <a:pt x="1098931" y="1009650"/>
                </a:lnTo>
                <a:lnTo>
                  <a:pt x="1099070" y="1012190"/>
                </a:lnTo>
                <a:lnTo>
                  <a:pt x="1099426" y="1012190"/>
                </a:lnTo>
                <a:close/>
              </a:path>
              <a:path w="2548254" h="1017269">
                <a:moveTo>
                  <a:pt x="1113967" y="593090"/>
                </a:moveTo>
                <a:lnTo>
                  <a:pt x="1112799" y="586740"/>
                </a:lnTo>
                <a:lnTo>
                  <a:pt x="1112024" y="589280"/>
                </a:lnTo>
                <a:lnTo>
                  <a:pt x="1113967" y="593090"/>
                </a:lnTo>
                <a:close/>
              </a:path>
              <a:path w="2548254" h="1017269">
                <a:moveTo>
                  <a:pt x="1127594" y="609600"/>
                </a:moveTo>
                <a:lnTo>
                  <a:pt x="1126756" y="609600"/>
                </a:lnTo>
                <a:lnTo>
                  <a:pt x="1126756" y="610870"/>
                </a:lnTo>
                <a:lnTo>
                  <a:pt x="1127594" y="609600"/>
                </a:lnTo>
                <a:close/>
              </a:path>
              <a:path w="2548254" h="1017269">
                <a:moveTo>
                  <a:pt x="1145362" y="610870"/>
                </a:moveTo>
                <a:lnTo>
                  <a:pt x="1139545" y="615950"/>
                </a:lnTo>
                <a:lnTo>
                  <a:pt x="1142453" y="615950"/>
                </a:lnTo>
                <a:lnTo>
                  <a:pt x="1144778" y="615950"/>
                </a:lnTo>
                <a:lnTo>
                  <a:pt x="1145362" y="610870"/>
                </a:lnTo>
                <a:close/>
              </a:path>
              <a:path w="2548254" h="1017269">
                <a:moveTo>
                  <a:pt x="1194206" y="651510"/>
                </a:moveTo>
                <a:lnTo>
                  <a:pt x="1178420" y="651510"/>
                </a:lnTo>
                <a:lnTo>
                  <a:pt x="1183081" y="656590"/>
                </a:lnTo>
                <a:lnTo>
                  <a:pt x="1187627" y="656590"/>
                </a:lnTo>
                <a:lnTo>
                  <a:pt x="1194206" y="651510"/>
                </a:lnTo>
                <a:close/>
              </a:path>
              <a:path w="2548254" h="1017269">
                <a:moveTo>
                  <a:pt x="1252347" y="162560"/>
                </a:moveTo>
                <a:lnTo>
                  <a:pt x="1251178" y="162560"/>
                </a:lnTo>
                <a:lnTo>
                  <a:pt x="1247686" y="165100"/>
                </a:lnTo>
                <a:lnTo>
                  <a:pt x="1252347" y="162560"/>
                </a:lnTo>
                <a:close/>
              </a:path>
              <a:path w="2548254" h="1017269">
                <a:moveTo>
                  <a:pt x="1254671" y="1012190"/>
                </a:moveTo>
                <a:lnTo>
                  <a:pt x="1250594" y="999490"/>
                </a:lnTo>
                <a:lnTo>
                  <a:pt x="1251178" y="1005840"/>
                </a:lnTo>
                <a:lnTo>
                  <a:pt x="1250594" y="1005840"/>
                </a:lnTo>
                <a:lnTo>
                  <a:pt x="1254671" y="1012190"/>
                </a:lnTo>
                <a:close/>
              </a:path>
              <a:path w="2548254" h="1017269">
                <a:moveTo>
                  <a:pt x="1255242" y="1005840"/>
                </a:moveTo>
                <a:lnTo>
                  <a:pt x="1255141" y="1004570"/>
                </a:lnTo>
                <a:lnTo>
                  <a:pt x="1254086" y="1005840"/>
                </a:lnTo>
                <a:lnTo>
                  <a:pt x="1255242" y="1005840"/>
                </a:lnTo>
                <a:close/>
              </a:path>
              <a:path w="2548254" h="1017269">
                <a:moveTo>
                  <a:pt x="1255242" y="148996"/>
                </a:moveTo>
                <a:lnTo>
                  <a:pt x="1246530" y="150736"/>
                </a:lnTo>
                <a:lnTo>
                  <a:pt x="1247101" y="151130"/>
                </a:lnTo>
                <a:lnTo>
                  <a:pt x="1250010" y="153060"/>
                </a:lnTo>
                <a:lnTo>
                  <a:pt x="1255242" y="148996"/>
                </a:lnTo>
                <a:close/>
              </a:path>
              <a:path w="2548254" h="1017269">
                <a:moveTo>
                  <a:pt x="1283157" y="220980"/>
                </a:moveTo>
                <a:lnTo>
                  <a:pt x="1282573" y="214630"/>
                </a:lnTo>
                <a:lnTo>
                  <a:pt x="1281150" y="218440"/>
                </a:lnTo>
                <a:lnTo>
                  <a:pt x="1283157" y="220980"/>
                </a:lnTo>
                <a:close/>
              </a:path>
              <a:path w="2548254" h="1017269">
                <a:moveTo>
                  <a:pt x="1288973" y="674370"/>
                </a:moveTo>
                <a:lnTo>
                  <a:pt x="1284871" y="668020"/>
                </a:lnTo>
                <a:lnTo>
                  <a:pt x="1283741" y="668020"/>
                </a:lnTo>
                <a:lnTo>
                  <a:pt x="1288313" y="675640"/>
                </a:lnTo>
                <a:lnTo>
                  <a:pt x="1288389" y="674370"/>
                </a:lnTo>
                <a:lnTo>
                  <a:pt x="1288973" y="674370"/>
                </a:lnTo>
                <a:close/>
              </a:path>
              <a:path w="2548254" h="1017269">
                <a:moveTo>
                  <a:pt x="1289596" y="676910"/>
                </a:moveTo>
                <a:lnTo>
                  <a:pt x="1288313" y="675640"/>
                </a:lnTo>
                <a:lnTo>
                  <a:pt x="1288084" y="676910"/>
                </a:lnTo>
                <a:lnTo>
                  <a:pt x="1288961" y="678180"/>
                </a:lnTo>
                <a:lnTo>
                  <a:pt x="1289596" y="676910"/>
                </a:lnTo>
                <a:close/>
              </a:path>
              <a:path w="2548254" h="1017269">
                <a:moveTo>
                  <a:pt x="1291882" y="220980"/>
                </a:moveTo>
                <a:lnTo>
                  <a:pt x="1284312" y="226060"/>
                </a:lnTo>
                <a:lnTo>
                  <a:pt x="1287805" y="226060"/>
                </a:lnTo>
                <a:lnTo>
                  <a:pt x="1291882" y="220980"/>
                </a:lnTo>
                <a:close/>
              </a:path>
              <a:path w="2548254" h="1017269">
                <a:moveTo>
                  <a:pt x="1325600" y="615950"/>
                </a:moveTo>
                <a:lnTo>
                  <a:pt x="1325308" y="615950"/>
                </a:lnTo>
                <a:lnTo>
                  <a:pt x="1322108" y="622300"/>
                </a:lnTo>
                <a:lnTo>
                  <a:pt x="1325600" y="622300"/>
                </a:lnTo>
                <a:lnTo>
                  <a:pt x="1325600" y="615950"/>
                </a:lnTo>
                <a:close/>
              </a:path>
              <a:path w="2548254" h="1017269">
                <a:moveTo>
                  <a:pt x="1329093" y="622300"/>
                </a:moveTo>
                <a:lnTo>
                  <a:pt x="1325600" y="622300"/>
                </a:lnTo>
                <a:lnTo>
                  <a:pt x="1325600" y="627380"/>
                </a:lnTo>
                <a:lnTo>
                  <a:pt x="1329093" y="622300"/>
                </a:lnTo>
                <a:close/>
              </a:path>
              <a:path w="2548254" h="1017269">
                <a:moveTo>
                  <a:pt x="1405839" y="354330"/>
                </a:moveTo>
                <a:lnTo>
                  <a:pt x="1405255" y="354330"/>
                </a:lnTo>
                <a:lnTo>
                  <a:pt x="1405216" y="354634"/>
                </a:lnTo>
                <a:lnTo>
                  <a:pt x="1405102" y="355600"/>
                </a:lnTo>
                <a:lnTo>
                  <a:pt x="1405839" y="354330"/>
                </a:lnTo>
                <a:close/>
              </a:path>
              <a:path w="2548254" h="1017269">
                <a:moveTo>
                  <a:pt x="1410779" y="372110"/>
                </a:moveTo>
                <a:lnTo>
                  <a:pt x="1409865" y="368300"/>
                </a:lnTo>
                <a:lnTo>
                  <a:pt x="1410487" y="372110"/>
                </a:lnTo>
                <a:lnTo>
                  <a:pt x="1410779" y="372110"/>
                </a:lnTo>
                <a:close/>
              </a:path>
              <a:path w="2548254" h="1017269">
                <a:moveTo>
                  <a:pt x="1411274" y="368300"/>
                </a:moveTo>
                <a:lnTo>
                  <a:pt x="1411173" y="367030"/>
                </a:lnTo>
                <a:lnTo>
                  <a:pt x="1411084" y="366052"/>
                </a:lnTo>
                <a:lnTo>
                  <a:pt x="1411008" y="365645"/>
                </a:lnTo>
                <a:lnTo>
                  <a:pt x="1408734" y="360680"/>
                </a:lnTo>
                <a:lnTo>
                  <a:pt x="1411274" y="368300"/>
                </a:lnTo>
                <a:close/>
              </a:path>
              <a:path w="2548254" h="1017269">
                <a:moveTo>
                  <a:pt x="1411643" y="46990"/>
                </a:moveTo>
                <a:lnTo>
                  <a:pt x="1410487" y="52070"/>
                </a:lnTo>
                <a:lnTo>
                  <a:pt x="1411643" y="52070"/>
                </a:lnTo>
                <a:lnTo>
                  <a:pt x="1411643" y="46990"/>
                </a:lnTo>
                <a:close/>
              </a:path>
              <a:path w="2548254" h="1017269">
                <a:moveTo>
                  <a:pt x="1415211" y="355904"/>
                </a:moveTo>
                <a:lnTo>
                  <a:pt x="1414259" y="354634"/>
                </a:lnTo>
                <a:lnTo>
                  <a:pt x="1414843" y="355600"/>
                </a:lnTo>
                <a:lnTo>
                  <a:pt x="1415211" y="355904"/>
                </a:lnTo>
                <a:close/>
              </a:path>
              <a:path w="2548254" h="1017269">
                <a:moveTo>
                  <a:pt x="1423771" y="365645"/>
                </a:moveTo>
                <a:lnTo>
                  <a:pt x="1420368" y="360680"/>
                </a:lnTo>
                <a:lnTo>
                  <a:pt x="1420952" y="360680"/>
                </a:lnTo>
                <a:lnTo>
                  <a:pt x="1415211" y="355904"/>
                </a:lnTo>
                <a:lnTo>
                  <a:pt x="1418628" y="360680"/>
                </a:lnTo>
                <a:lnTo>
                  <a:pt x="1417459" y="360680"/>
                </a:lnTo>
                <a:lnTo>
                  <a:pt x="1423238" y="365277"/>
                </a:lnTo>
                <a:lnTo>
                  <a:pt x="1423771" y="365645"/>
                </a:lnTo>
                <a:close/>
              </a:path>
              <a:path w="2548254" h="1017269">
                <a:moveTo>
                  <a:pt x="1429867" y="969010"/>
                </a:moveTo>
                <a:lnTo>
                  <a:pt x="1428965" y="966470"/>
                </a:lnTo>
                <a:lnTo>
                  <a:pt x="1428508" y="970280"/>
                </a:lnTo>
                <a:lnTo>
                  <a:pt x="1429867" y="969010"/>
                </a:lnTo>
                <a:close/>
              </a:path>
              <a:path w="2548254" h="1017269">
                <a:moveTo>
                  <a:pt x="1432572" y="965200"/>
                </a:moveTo>
                <a:lnTo>
                  <a:pt x="1429867" y="969010"/>
                </a:lnTo>
                <a:lnTo>
                  <a:pt x="1432572" y="976630"/>
                </a:lnTo>
                <a:lnTo>
                  <a:pt x="1432572" y="965200"/>
                </a:lnTo>
                <a:close/>
              </a:path>
              <a:path w="2548254" h="1017269">
                <a:moveTo>
                  <a:pt x="1433156" y="209550"/>
                </a:moveTo>
                <a:lnTo>
                  <a:pt x="1425016" y="209550"/>
                </a:lnTo>
                <a:lnTo>
                  <a:pt x="1427924" y="214630"/>
                </a:lnTo>
                <a:lnTo>
                  <a:pt x="1428508" y="214630"/>
                </a:lnTo>
                <a:lnTo>
                  <a:pt x="1433156" y="209550"/>
                </a:lnTo>
                <a:close/>
              </a:path>
              <a:path w="2548254" h="1017269">
                <a:moveTo>
                  <a:pt x="1619211" y="918210"/>
                </a:moveTo>
                <a:lnTo>
                  <a:pt x="1616887" y="915670"/>
                </a:lnTo>
                <a:lnTo>
                  <a:pt x="1616887" y="918210"/>
                </a:lnTo>
                <a:lnTo>
                  <a:pt x="1619211" y="918210"/>
                </a:lnTo>
                <a:close/>
              </a:path>
              <a:path w="2548254" h="1017269">
                <a:moveTo>
                  <a:pt x="1720964" y="615873"/>
                </a:moveTo>
                <a:lnTo>
                  <a:pt x="1715147" y="613537"/>
                </a:lnTo>
                <a:lnTo>
                  <a:pt x="1720380" y="621106"/>
                </a:lnTo>
                <a:lnTo>
                  <a:pt x="1720964" y="615873"/>
                </a:lnTo>
                <a:close/>
              </a:path>
              <a:path w="2548254" h="1017269">
                <a:moveTo>
                  <a:pt x="1722704" y="610870"/>
                </a:moveTo>
                <a:lnTo>
                  <a:pt x="1713712" y="604520"/>
                </a:lnTo>
                <a:lnTo>
                  <a:pt x="1716887" y="610870"/>
                </a:lnTo>
                <a:lnTo>
                  <a:pt x="1722704" y="610870"/>
                </a:lnTo>
                <a:close/>
              </a:path>
              <a:path w="2548254" h="1017269">
                <a:moveTo>
                  <a:pt x="1746313" y="853440"/>
                </a:moveTo>
                <a:lnTo>
                  <a:pt x="1740725" y="848360"/>
                </a:lnTo>
                <a:lnTo>
                  <a:pt x="1743290" y="853440"/>
                </a:lnTo>
                <a:lnTo>
                  <a:pt x="1746313" y="853440"/>
                </a:lnTo>
                <a:close/>
              </a:path>
              <a:path w="2548254" h="1017269">
                <a:moveTo>
                  <a:pt x="1747126" y="861060"/>
                </a:moveTo>
                <a:lnTo>
                  <a:pt x="1743290" y="853440"/>
                </a:lnTo>
                <a:lnTo>
                  <a:pt x="1498854" y="853440"/>
                </a:lnTo>
                <a:lnTo>
                  <a:pt x="1498854" y="906780"/>
                </a:lnTo>
                <a:lnTo>
                  <a:pt x="1497698" y="913130"/>
                </a:lnTo>
                <a:lnTo>
                  <a:pt x="1497698" y="924560"/>
                </a:lnTo>
                <a:lnTo>
                  <a:pt x="1492465" y="924560"/>
                </a:lnTo>
                <a:lnTo>
                  <a:pt x="1492465" y="953770"/>
                </a:lnTo>
                <a:lnTo>
                  <a:pt x="1489557" y="953770"/>
                </a:lnTo>
                <a:lnTo>
                  <a:pt x="1489557" y="942340"/>
                </a:lnTo>
                <a:lnTo>
                  <a:pt x="1492465" y="953770"/>
                </a:lnTo>
                <a:lnTo>
                  <a:pt x="1492465" y="924560"/>
                </a:lnTo>
                <a:lnTo>
                  <a:pt x="1490713" y="924560"/>
                </a:lnTo>
                <a:lnTo>
                  <a:pt x="1487817" y="913130"/>
                </a:lnTo>
                <a:lnTo>
                  <a:pt x="1491297" y="906780"/>
                </a:lnTo>
                <a:lnTo>
                  <a:pt x="1498854" y="906780"/>
                </a:lnTo>
                <a:lnTo>
                  <a:pt x="1498854" y="853440"/>
                </a:lnTo>
                <a:lnTo>
                  <a:pt x="1475016" y="853440"/>
                </a:lnTo>
                <a:lnTo>
                  <a:pt x="1475016" y="861060"/>
                </a:lnTo>
                <a:lnTo>
                  <a:pt x="1475016" y="872490"/>
                </a:lnTo>
                <a:lnTo>
                  <a:pt x="1467459" y="872490"/>
                </a:lnTo>
                <a:lnTo>
                  <a:pt x="1467459" y="866140"/>
                </a:lnTo>
                <a:lnTo>
                  <a:pt x="1463979" y="866140"/>
                </a:lnTo>
                <a:lnTo>
                  <a:pt x="1467459" y="861060"/>
                </a:lnTo>
                <a:lnTo>
                  <a:pt x="1475016" y="861060"/>
                </a:lnTo>
                <a:lnTo>
                  <a:pt x="1475016" y="853440"/>
                </a:lnTo>
                <a:lnTo>
                  <a:pt x="1217460" y="853440"/>
                </a:lnTo>
                <a:lnTo>
                  <a:pt x="1217460" y="982980"/>
                </a:lnTo>
                <a:lnTo>
                  <a:pt x="1216875" y="988060"/>
                </a:lnTo>
                <a:lnTo>
                  <a:pt x="1216291" y="988060"/>
                </a:lnTo>
                <a:lnTo>
                  <a:pt x="1216875" y="982980"/>
                </a:lnTo>
                <a:lnTo>
                  <a:pt x="1217460" y="982980"/>
                </a:lnTo>
                <a:lnTo>
                  <a:pt x="1217460" y="853440"/>
                </a:lnTo>
                <a:lnTo>
                  <a:pt x="1201178" y="853440"/>
                </a:lnTo>
                <a:lnTo>
                  <a:pt x="1201178" y="918210"/>
                </a:lnTo>
                <a:lnTo>
                  <a:pt x="1197686" y="924560"/>
                </a:lnTo>
                <a:lnTo>
                  <a:pt x="1193622" y="924560"/>
                </a:lnTo>
                <a:lnTo>
                  <a:pt x="1194206" y="918210"/>
                </a:lnTo>
                <a:lnTo>
                  <a:pt x="1201178" y="918210"/>
                </a:lnTo>
                <a:lnTo>
                  <a:pt x="1201178" y="853440"/>
                </a:lnTo>
                <a:lnTo>
                  <a:pt x="1071524" y="853440"/>
                </a:lnTo>
                <a:lnTo>
                  <a:pt x="1071524" y="942340"/>
                </a:lnTo>
                <a:lnTo>
                  <a:pt x="1062799" y="942340"/>
                </a:lnTo>
                <a:lnTo>
                  <a:pt x="1063383" y="935990"/>
                </a:lnTo>
                <a:lnTo>
                  <a:pt x="1071524" y="942340"/>
                </a:lnTo>
                <a:lnTo>
                  <a:pt x="1071524" y="853440"/>
                </a:lnTo>
                <a:lnTo>
                  <a:pt x="955243" y="853440"/>
                </a:lnTo>
                <a:lnTo>
                  <a:pt x="955243" y="929640"/>
                </a:lnTo>
                <a:lnTo>
                  <a:pt x="948842" y="935990"/>
                </a:lnTo>
                <a:lnTo>
                  <a:pt x="950010" y="929640"/>
                </a:lnTo>
                <a:lnTo>
                  <a:pt x="955243" y="929640"/>
                </a:lnTo>
                <a:lnTo>
                  <a:pt x="955243" y="853440"/>
                </a:lnTo>
                <a:lnTo>
                  <a:pt x="931989" y="853440"/>
                </a:lnTo>
                <a:lnTo>
                  <a:pt x="931989" y="918210"/>
                </a:lnTo>
                <a:lnTo>
                  <a:pt x="930236" y="924560"/>
                </a:lnTo>
                <a:lnTo>
                  <a:pt x="929081" y="924560"/>
                </a:lnTo>
                <a:lnTo>
                  <a:pt x="926757" y="929640"/>
                </a:lnTo>
                <a:lnTo>
                  <a:pt x="928497" y="918210"/>
                </a:lnTo>
                <a:lnTo>
                  <a:pt x="931989" y="918210"/>
                </a:lnTo>
                <a:lnTo>
                  <a:pt x="931989" y="853440"/>
                </a:lnTo>
                <a:lnTo>
                  <a:pt x="845934" y="853440"/>
                </a:lnTo>
                <a:lnTo>
                  <a:pt x="845934" y="889000"/>
                </a:lnTo>
                <a:lnTo>
                  <a:pt x="844194" y="895350"/>
                </a:lnTo>
                <a:lnTo>
                  <a:pt x="843026" y="895350"/>
                </a:lnTo>
                <a:lnTo>
                  <a:pt x="845350" y="889000"/>
                </a:lnTo>
                <a:lnTo>
                  <a:pt x="845934" y="889000"/>
                </a:lnTo>
                <a:lnTo>
                  <a:pt x="845934" y="853440"/>
                </a:lnTo>
                <a:lnTo>
                  <a:pt x="755345" y="853440"/>
                </a:lnTo>
                <a:lnTo>
                  <a:pt x="755230" y="854710"/>
                </a:lnTo>
                <a:lnTo>
                  <a:pt x="752906" y="854710"/>
                </a:lnTo>
                <a:lnTo>
                  <a:pt x="756399" y="861060"/>
                </a:lnTo>
                <a:lnTo>
                  <a:pt x="766864" y="854710"/>
                </a:lnTo>
                <a:lnTo>
                  <a:pt x="769188" y="861060"/>
                </a:lnTo>
                <a:lnTo>
                  <a:pt x="765670" y="866140"/>
                </a:lnTo>
                <a:lnTo>
                  <a:pt x="763231" y="866140"/>
                </a:lnTo>
                <a:lnTo>
                  <a:pt x="761009" y="872490"/>
                </a:lnTo>
                <a:lnTo>
                  <a:pt x="782180" y="872490"/>
                </a:lnTo>
                <a:lnTo>
                  <a:pt x="787793" y="877570"/>
                </a:lnTo>
                <a:lnTo>
                  <a:pt x="787209" y="872490"/>
                </a:lnTo>
                <a:lnTo>
                  <a:pt x="792086" y="866140"/>
                </a:lnTo>
                <a:lnTo>
                  <a:pt x="792657" y="872490"/>
                </a:lnTo>
                <a:lnTo>
                  <a:pt x="792695" y="877570"/>
                </a:lnTo>
                <a:lnTo>
                  <a:pt x="794194" y="877570"/>
                </a:lnTo>
                <a:lnTo>
                  <a:pt x="791413" y="885190"/>
                </a:lnTo>
                <a:lnTo>
                  <a:pt x="794334" y="889000"/>
                </a:lnTo>
                <a:lnTo>
                  <a:pt x="806399" y="889000"/>
                </a:lnTo>
                <a:lnTo>
                  <a:pt x="813955" y="883920"/>
                </a:lnTo>
                <a:lnTo>
                  <a:pt x="810463" y="889000"/>
                </a:lnTo>
                <a:lnTo>
                  <a:pt x="811631" y="895350"/>
                </a:lnTo>
                <a:lnTo>
                  <a:pt x="816864" y="895350"/>
                </a:lnTo>
                <a:lnTo>
                  <a:pt x="819188" y="901700"/>
                </a:lnTo>
                <a:lnTo>
                  <a:pt x="822680" y="895350"/>
                </a:lnTo>
                <a:lnTo>
                  <a:pt x="823836" y="895350"/>
                </a:lnTo>
                <a:lnTo>
                  <a:pt x="826173" y="889000"/>
                </a:lnTo>
                <a:lnTo>
                  <a:pt x="824420" y="906780"/>
                </a:lnTo>
                <a:lnTo>
                  <a:pt x="831405" y="906780"/>
                </a:lnTo>
                <a:lnTo>
                  <a:pt x="837793" y="901700"/>
                </a:lnTo>
                <a:lnTo>
                  <a:pt x="844194" y="901700"/>
                </a:lnTo>
                <a:lnTo>
                  <a:pt x="851166" y="895350"/>
                </a:lnTo>
                <a:lnTo>
                  <a:pt x="850582" y="913130"/>
                </a:lnTo>
                <a:lnTo>
                  <a:pt x="856983" y="913130"/>
                </a:lnTo>
                <a:lnTo>
                  <a:pt x="859891" y="906780"/>
                </a:lnTo>
                <a:lnTo>
                  <a:pt x="858139" y="906780"/>
                </a:lnTo>
                <a:lnTo>
                  <a:pt x="859307" y="901700"/>
                </a:lnTo>
                <a:lnTo>
                  <a:pt x="862215" y="895350"/>
                </a:lnTo>
                <a:lnTo>
                  <a:pt x="868032" y="895350"/>
                </a:lnTo>
                <a:lnTo>
                  <a:pt x="862215" y="901700"/>
                </a:lnTo>
                <a:lnTo>
                  <a:pt x="862215" y="913130"/>
                </a:lnTo>
                <a:lnTo>
                  <a:pt x="862799" y="913130"/>
                </a:lnTo>
                <a:lnTo>
                  <a:pt x="864539" y="906780"/>
                </a:lnTo>
                <a:lnTo>
                  <a:pt x="868756" y="906780"/>
                </a:lnTo>
                <a:lnTo>
                  <a:pt x="872248" y="901700"/>
                </a:lnTo>
                <a:lnTo>
                  <a:pt x="874420" y="901700"/>
                </a:lnTo>
                <a:lnTo>
                  <a:pt x="872096" y="906780"/>
                </a:lnTo>
                <a:lnTo>
                  <a:pt x="875004" y="906780"/>
                </a:lnTo>
                <a:lnTo>
                  <a:pt x="879081" y="901700"/>
                </a:lnTo>
                <a:lnTo>
                  <a:pt x="880821" y="901700"/>
                </a:lnTo>
                <a:lnTo>
                  <a:pt x="878471" y="910590"/>
                </a:lnTo>
                <a:lnTo>
                  <a:pt x="881113" y="906780"/>
                </a:lnTo>
                <a:lnTo>
                  <a:pt x="881405" y="906780"/>
                </a:lnTo>
                <a:lnTo>
                  <a:pt x="885469" y="906780"/>
                </a:lnTo>
                <a:lnTo>
                  <a:pt x="883145" y="913130"/>
                </a:lnTo>
                <a:lnTo>
                  <a:pt x="881405" y="906780"/>
                </a:lnTo>
                <a:lnTo>
                  <a:pt x="879081" y="913130"/>
                </a:lnTo>
                <a:lnTo>
                  <a:pt x="877912" y="924560"/>
                </a:lnTo>
                <a:lnTo>
                  <a:pt x="879081" y="918210"/>
                </a:lnTo>
                <a:lnTo>
                  <a:pt x="880821" y="924560"/>
                </a:lnTo>
                <a:lnTo>
                  <a:pt x="884313" y="929640"/>
                </a:lnTo>
                <a:lnTo>
                  <a:pt x="884313" y="924560"/>
                </a:lnTo>
                <a:lnTo>
                  <a:pt x="891679" y="918210"/>
                </a:lnTo>
                <a:lnTo>
                  <a:pt x="895718" y="913130"/>
                </a:lnTo>
                <a:lnTo>
                  <a:pt x="905814" y="913130"/>
                </a:lnTo>
                <a:lnTo>
                  <a:pt x="900455" y="918210"/>
                </a:lnTo>
                <a:lnTo>
                  <a:pt x="899058" y="918210"/>
                </a:lnTo>
                <a:lnTo>
                  <a:pt x="898867" y="924560"/>
                </a:lnTo>
                <a:lnTo>
                  <a:pt x="897102" y="929640"/>
                </a:lnTo>
                <a:lnTo>
                  <a:pt x="897102" y="935990"/>
                </a:lnTo>
                <a:lnTo>
                  <a:pt x="898258" y="935990"/>
                </a:lnTo>
                <a:lnTo>
                  <a:pt x="896518" y="942340"/>
                </a:lnTo>
                <a:lnTo>
                  <a:pt x="899375" y="935990"/>
                </a:lnTo>
                <a:lnTo>
                  <a:pt x="900582" y="942340"/>
                </a:lnTo>
                <a:lnTo>
                  <a:pt x="902246" y="942340"/>
                </a:lnTo>
                <a:lnTo>
                  <a:pt x="906399" y="935990"/>
                </a:lnTo>
                <a:lnTo>
                  <a:pt x="905243" y="942340"/>
                </a:lnTo>
                <a:lnTo>
                  <a:pt x="907275" y="938530"/>
                </a:lnTo>
                <a:lnTo>
                  <a:pt x="908151" y="935990"/>
                </a:lnTo>
                <a:lnTo>
                  <a:pt x="912799" y="929640"/>
                </a:lnTo>
                <a:lnTo>
                  <a:pt x="914539" y="935990"/>
                </a:lnTo>
                <a:lnTo>
                  <a:pt x="919187" y="947420"/>
                </a:lnTo>
                <a:lnTo>
                  <a:pt x="922096" y="947420"/>
                </a:lnTo>
                <a:lnTo>
                  <a:pt x="928497" y="942340"/>
                </a:lnTo>
                <a:lnTo>
                  <a:pt x="934034" y="935990"/>
                </a:lnTo>
                <a:lnTo>
                  <a:pt x="938745" y="929640"/>
                </a:lnTo>
                <a:lnTo>
                  <a:pt x="943127" y="924560"/>
                </a:lnTo>
                <a:lnTo>
                  <a:pt x="949426" y="924560"/>
                </a:lnTo>
                <a:lnTo>
                  <a:pt x="948842" y="929640"/>
                </a:lnTo>
                <a:lnTo>
                  <a:pt x="944194" y="935990"/>
                </a:lnTo>
                <a:lnTo>
                  <a:pt x="945934" y="942340"/>
                </a:lnTo>
                <a:lnTo>
                  <a:pt x="948842" y="942340"/>
                </a:lnTo>
                <a:lnTo>
                  <a:pt x="952919" y="935990"/>
                </a:lnTo>
                <a:lnTo>
                  <a:pt x="951166" y="942340"/>
                </a:lnTo>
                <a:lnTo>
                  <a:pt x="951166" y="947420"/>
                </a:lnTo>
                <a:lnTo>
                  <a:pt x="954074" y="947420"/>
                </a:lnTo>
                <a:lnTo>
                  <a:pt x="956398" y="935990"/>
                </a:lnTo>
                <a:lnTo>
                  <a:pt x="954074" y="935990"/>
                </a:lnTo>
                <a:lnTo>
                  <a:pt x="956691" y="929640"/>
                </a:lnTo>
                <a:lnTo>
                  <a:pt x="959307" y="924560"/>
                </a:lnTo>
                <a:lnTo>
                  <a:pt x="968908" y="929640"/>
                </a:lnTo>
                <a:lnTo>
                  <a:pt x="978496" y="929640"/>
                </a:lnTo>
                <a:lnTo>
                  <a:pt x="988085" y="935990"/>
                </a:lnTo>
                <a:lnTo>
                  <a:pt x="997686" y="935990"/>
                </a:lnTo>
                <a:lnTo>
                  <a:pt x="994156" y="947420"/>
                </a:lnTo>
                <a:lnTo>
                  <a:pt x="991285" y="958850"/>
                </a:lnTo>
                <a:lnTo>
                  <a:pt x="990155" y="970280"/>
                </a:lnTo>
                <a:lnTo>
                  <a:pt x="991870" y="982980"/>
                </a:lnTo>
                <a:lnTo>
                  <a:pt x="999426" y="970280"/>
                </a:lnTo>
                <a:lnTo>
                  <a:pt x="999426" y="981710"/>
                </a:lnTo>
                <a:lnTo>
                  <a:pt x="1001750" y="976630"/>
                </a:lnTo>
                <a:lnTo>
                  <a:pt x="1001293" y="981710"/>
                </a:lnTo>
                <a:lnTo>
                  <a:pt x="1001318" y="984250"/>
                </a:lnTo>
                <a:lnTo>
                  <a:pt x="1001750" y="988060"/>
                </a:lnTo>
                <a:lnTo>
                  <a:pt x="1007567" y="976630"/>
                </a:lnTo>
                <a:lnTo>
                  <a:pt x="1010475" y="970280"/>
                </a:lnTo>
                <a:lnTo>
                  <a:pt x="1009980" y="975360"/>
                </a:lnTo>
                <a:lnTo>
                  <a:pt x="1013968" y="970280"/>
                </a:lnTo>
                <a:lnTo>
                  <a:pt x="1014539" y="976630"/>
                </a:lnTo>
                <a:lnTo>
                  <a:pt x="1012799" y="982980"/>
                </a:lnTo>
                <a:lnTo>
                  <a:pt x="1016863" y="976630"/>
                </a:lnTo>
                <a:lnTo>
                  <a:pt x="1016292" y="982980"/>
                </a:lnTo>
                <a:lnTo>
                  <a:pt x="1016863" y="982980"/>
                </a:lnTo>
                <a:lnTo>
                  <a:pt x="1022388" y="982980"/>
                </a:lnTo>
                <a:lnTo>
                  <a:pt x="1023848" y="976630"/>
                </a:lnTo>
                <a:lnTo>
                  <a:pt x="1025486" y="982980"/>
                </a:lnTo>
                <a:lnTo>
                  <a:pt x="1030300" y="982980"/>
                </a:lnTo>
                <a:lnTo>
                  <a:pt x="1030236" y="984250"/>
                </a:lnTo>
                <a:lnTo>
                  <a:pt x="1029665" y="994410"/>
                </a:lnTo>
                <a:lnTo>
                  <a:pt x="1031405" y="988060"/>
                </a:lnTo>
                <a:lnTo>
                  <a:pt x="1036637" y="982980"/>
                </a:lnTo>
                <a:lnTo>
                  <a:pt x="1039545" y="982980"/>
                </a:lnTo>
                <a:lnTo>
                  <a:pt x="1037399" y="988060"/>
                </a:lnTo>
                <a:lnTo>
                  <a:pt x="1040269" y="994410"/>
                </a:lnTo>
                <a:lnTo>
                  <a:pt x="1043800" y="994410"/>
                </a:lnTo>
                <a:lnTo>
                  <a:pt x="1043711" y="999490"/>
                </a:lnTo>
                <a:lnTo>
                  <a:pt x="1043609" y="1005840"/>
                </a:lnTo>
                <a:lnTo>
                  <a:pt x="1048524" y="994410"/>
                </a:lnTo>
                <a:lnTo>
                  <a:pt x="1058989" y="994410"/>
                </a:lnTo>
                <a:lnTo>
                  <a:pt x="1064539" y="988060"/>
                </a:lnTo>
                <a:lnTo>
                  <a:pt x="1063967" y="994410"/>
                </a:lnTo>
                <a:lnTo>
                  <a:pt x="1065707" y="994410"/>
                </a:lnTo>
                <a:lnTo>
                  <a:pt x="1065707" y="999490"/>
                </a:lnTo>
                <a:lnTo>
                  <a:pt x="1067447" y="1005840"/>
                </a:lnTo>
                <a:lnTo>
                  <a:pt x="1069771" y="994410"/>
                </a:lnTo>
                <a:lnTo>
                  <a:pt x="1072908" y="988060"/>
                </a:lnTo>
                <a:lnTo>
                  <a:pt x="1076363" y="982980"/>
                </a:lnTo>
                <a:lnTo>
                  <a:pt x="1079665" y="976630"/>
                </a:lnTo>
                <a:lnTo>
                  <a:pt x="1079766" y="981710"/>
                </a:lnTo>
                <a:lnTo>
                  <a:pt x="1079830" y="984250"/>
                </a:lnTo>
                <a:lnTo>
                  <a:pt x="1079906" y="988060"/>
                </a:lnTo>
                <a:lnTo>
                  <a:pt x="1078141" y="994410"/>
                </a:lnTo>
                <a:lnTo>
                  <a:pt x="1075817" y="999490"/>
                </a:lnTo>
                <a:lnTo>
                  <a:pt x="1075258" y="1004570"/>
                </a:lnTo>
                <a:lnTo>
                  <a:pt x="1075245" y="1005840"/>
                </a:lnTo>
                <a:lnTo>
                  <a:pt x="1076172" y="999490"/>
                </a:lnTo>
                <a:lnTo>
                  <a:pt x="1083144" y="999490"/>
                </a:lnTo>
                <a:lnTo>
                  <a:pt x="1083144" y="988060"/>
                </a:lnTo>
                <a:lnTo>
                  <a:pt x="1084249" y="994410"/>
                </a:lnTo>
                <a:lnTo>
                  <a:pt x="1084973" y="994410"/>
                </a:lnTo>
                <a:lnTo>
                  <a:pt x="1085354" y="999490"/>
                </a:lnTo>
                <a:lnTo>
                  <a:pt x="1085481" y="1005840"/>
                </a:lnTo>
                <a:lnTo>
                  <a:pt x="1087310" y="999490"/>
                </a:lnTo>
                <a:lnTo>
                  <a:pt x="1088821" y="994410"/>
                </a:lnTo>
                <a:lnTo>
                  <a:pt x="1093038" y="994410"/>
                </a:lnTo>
                <a:lnTo>
                  <a:pt x="1094409" y="999490"/>
                </a:lnTo>
                <a:lnTo>
                  <a:pt x="1094486" y="1005840"/>
                </a:lnTo>
                <a:lnTo>
                  <a:pt x="1097686" y="1005840"/>
                </a:lnTo>
                <a:lnTo>
                  <a:pt x="1098931" y="1009650"/>
                </a:lnTo>
                <a:lnTo>
                  <a:pt x="1098880" y="1008888"/>
                </a:lnTo>
                <a:lnTo>
                  <a:pt x="1098270" y="999490"/>
                </a:lnTo>
                <a:lnTo>
                  <a:pt x="1100010" y="994410"/>
                </a:lnTo>
                <a:lnTo>
                  <a:pt x="1102995" y="994410"/>
                </a:lnTo>
                <a:lnTo>
                  <a:pt x="1103426" y="999490"/>
                </a:lnTo>
                <a:lnTo>
                  <a:pt x="1102982" y="1004570"/>
                </a:lnTo>
                <a:lnTo>
                  <a:pt x="1102918" y="1012190"/>
                </a:lnTo>
                <a:lnTo>
                  <a:pt x="1106982" y="1012190"/>
                </a:lnTo>
                <a:lnTo>
                  <a:pt x="1111059" y="994410"/>
                </a:lnTo>
                <a:lnTo>
                  <a:pt x="1113967" y="999490"/>
                </a:lnTo>
                <a:lnTo>
                  <a:pt x="1114552" y="999490"/>
                </a:lnTo>
                <a:lnTo>
                  <a:pt x="1113383" y="1005840"/>
                </a:lnTo>
                <a:lnTo>
                  <a:pt x="1117587" y="999490"/>
                </a:lnTo>
                <a:lnTo>
                  <a:pt x="1122108" y="999490"/>
                </a:lnTo>
                <a:lnTo>
                  <a:pt x="1126629" y="994410"/>
                </a:lnTo>
                <a:lnTo>
                  <a:pt x="1130820" y="988060"/>
                </a:lnTo>
                <a:lnTo>
                  <a:pt x="1130820" y="994410"/>
                </a:lnTo>
                <a:lnTo>
                  <a:pt x="1131404" y="994410"/>
                </a:lnTo>
                <a:lnTo>
                  <a:pt x="1131404" y="988060"/>
                </a:lnTo>
                <a:lnTo>
                  <a:pt x="1131519" y="981710"/>
                </a:lnTo>
                <a:lnTo>
                  <a:pt x="1131989" y="976630"/>
                </a:lnTo>
                <a:lnTo>
                  <a:pt x="1134313" y="976630"/>
                </a:lnTo>
                <a:lnTo>
                  <a:pt x="1135481" y="970280"/>
                </a:lnTo>
                <a:lnTo>
                  <a:pt x="1136637" y="965200"/>
                </a:lnTo>
                <a:lnTo>
                  <a:pt x="1136586" y="976630"/>
                </a:lnTo>
                <a:lnTo>
                  <a:pt x="1134897" y="976630"/>
                </a:lnTo>
                <a:lnTo>
                  <a:pt x="1134313" y="982980"/>
                </a:lnTo>
                <a:lnTo>
                  <a:pt x="1136586" y="976744"/>
                </a:lnTo>
                <a:lnTo>
                  <a:pt x="1136573" y="982980"/>
                </a:lnTo>
                <a:lnTo>
                  <a:pt x="1135265" y="988060"/>
                </a:lnTo>
                <a:lnTo>
                  <a:pt x="1133614" y="988060"/>
                </a:lnTo>
                <a:lnTo>
                  <a:pt x="1132573" y="994410"/>
                </a:lnTo>
                <a:lnTo>
                  <a:pt x="1137805" y="988060"/>
                </a:lnTo>
                <a:lnTo>
                  <a:pt x="1143622" y="976630"/>
                </a:lnTo>
                <a:lnTo>
                  <a:pt x="1146530" y="982980"/>
                </a:lnTo>
                <a:lnTo>
                  <a:pt x="1145222" y="988060"/>
                </a:lnTo>
                <a:lnTo>
                  <a:pt x="1140879" y="988060"/>
                </a:lnTo>
                <a:lnTo>
                  <a:pt x="1141869" y="994410"/>
                </a:lnTo>
                <a:lnTo>
                  <a:pt x="1136637" y="994410"/>
                </a:lnTo>
                <a:lnTo>
                  <a:pt x="1137361" y="999490"/>
                </a:lnTo>
                <a:lnTo>
                  <a:pt x="1135087" y="999490"/>
                </a:lnTo>
                <a:lnTo>
                  <a:pt x="1135481" y="1012190"/>
                </a:lnTo>
                <a:lnTo>
                  <a:pt x="1142453" y="1017270"/>
                </a:lnTo>
                <a:lnTo>
                  <a:pt x="1144193" y="1005840"/>
                </a:lnTo>
                <a:lnTo>
                  <a:pt x="1151178" y="1012190"/>
                </a:lnTo>
                <a:lnTo>
                  <a:pt x="1152918" y="1005840"/>
                </a:lnTo>
                <a:lnTo>
                  <a:pt x="1151178" y="999490"/>
                </a:lnTo>
                <a:lnTo>
                  <a:pt x="1152918" y="994410"/>
                </a:lnTo>
                <a:lnTo>
                  <a:pt x="1158557" y="994410"/>
                </a:lnTo>
                <a:lnTo>
                  <a:pt x="1161351" y="999490"/>
                </a:lnTo>
                <a:lnTo>
                  <a:pt x="1163713" y="1012190"/>
                </a:lnTo>
                <a:lnTo>
                  <a:pt x="1168031" y="1005840"/>
                </a:lnTo>
                <a:lnTo>
                  <a:pt x="1169644" y="999490"/>
                </a:lnTo>
                <a:lnTo>
                  <a:pt x="1171308" y="994410"/>
                </a:lnTo>
                <a:lnTo>
                  <a:pt x="1173518" y="988060"/>
                </a:lnTo>
                <a:lnTo>
                  <a:pt x="1176756" y="994410"/>
                </a:lnTo>
                <a:lnTo>
                  <a:pt x="1174432" y="1005840"/>
                </a:lnTo>
                <a:lnTo>
                  <a:pt x="1178217" y="1005840"/>
                </a:lnTo>
                <a:lnTo>
                  <a:pt x="1182281" y="994410"/>
                </a:lnTo>
                <a:lnTo>
                  <a:pt x="1186065" y="994410"/>
                </a:lnTo>
                <a:lnTo>
                  <a:pt x="1184897" y="999490"/>
                </a:lnTo>
                <a:lnTo>
                  <a:pt x="1181404" y="999490"/>
                </a:lnTo>
                <a:lnTo>
                  <a:pt x="1183970" y="1005840"/>
                </a:lnTo>
                <a:lnTo>
                  <a:pt x="1185329" y="999490"/>
                </a:lnTo>
                <a:lnTo>
                  <a:pt x="1186484" y="999490"/>
                </a:lnTo>
                <a:lnTo>
                  <a:pt x="1188389" y="994410"/>
                </a:lnTo>
                <a:lnTo>
                  <a:pt x="1188961" y="1005840"/>
                </a:lnTo>
                <a:lnTo>
                  <a:pt x="1194739" y="1005840"/>
                </a:lnTo>
                <a:lnTo>
                  <a:pt x="1200670" y="999490"/>
                </a:lnTo>
                <a:lnTo>
                  <a:pt x="1206715" y="994410"/>
                </a:lnTo>
                <a:lnTo>
                  <a:pt x="1212799" y="994410"/>
                </a:lnTo>
                <a:lnTo>
                  <a:pt x="1212227" y="999490"/>
                </a:lnTo>
                <a:lnTo>
                  <a:pt x="1211059" y="999490"/>
                </a:lnTo>
                <a:lnTo>
                  <a:pt x="1212799" y="1005840"/>
                </a:lnTo>
                <a:lnTo>
                  <a:pt x="1220851" y="999490"/>
                </a:lnTo>
                <a:lnTo>
                  <a:pt x="1229156" y="1005840"/>
                </a:lnTo>
                <a:lnTo>
                  <a:pt x="1237576" y="1005840"/>
                </a:lnTo>
                <a:lnTo>
                  <a:pt x="1245946" y="1012190"/>
                </a:lnTo>
                <a:lnTo>
                  <a:pt x="1249438" y="999490"/>
                </a:lnTo>
                <a:lnTo>
                  <a:pt x="1250594" y="999490"/>
                </a:lnTo>
                <a:lnTo>
                  <a:pt x="1251762" y="994410"/>
                </a:lnTo>
                <a:lnTo>
                  <a:pt x="1254086" y="994410"/>
                </a:lnTo>
                <a:lnTo>
                  <a:pt x="1255141" y="1004570"/>
                </a:lnTo>
                <a:lnTo>
                  <a:pt x="1259725" y="999490"/>
                </a:lnTo>
                <a:lnTo>
                  <a:pt x="1266507" y="994410"/>
                </a:lnTo>
                <a:lnTo>
                  <a:pt x="1273632" y="988060"/>
                </a:lnTo>
                <a:lnTo>
                  <a:pt x="1280248" y="994410"/>
                </a:lnTo>
                <a:lnTo>
                  <a:pt x="1279080" y="999490"/>
                </a:lnTo>
                <a:lnTo>
                  <a:pt x="1282522" y="999490"/>
                </a:lnTo>
                <a:lnTo>
                  <a:pt x="1284312" y="988060"/>
                </a:lnTo>
                <a:lnTo>
                  <a:pt x="1286116" y="982980"/>
                </a:lnTo>
                <a:lnTo>
                  <a:pt x="1289558" y="988060"/>
                </a:lnTo>
                <a:lnTo>
                  <a:pt x="1319199" y="988060"/>
                </a:lnTo>
                <a:lnTo>
                  <a:pt x="1325016" y="994410"/>
                </a:lnTo>
                <a:lnTo>
                  <a:pt x="1326730" y="988060"/>
                </a:lnTo>
                <a:lnTo>
                  <a:pt x="1334744" y="988060"/>
                </a:lnTo>
                <a:lnTo>
                  <a:pt x="1335112" y="982980"/>
                </a:lnTo>
                <a:lnTo>
                  <a:pt x="1335189" y="981710"/>
                </a:lnTo>
                <a:lnTo>
                  <a:pt x="1335481" y="976630"/>
                </a:lnTo>
                <a:lnTo>
                  <a:pt x="1340421" y="982980"/>
                </a:lnTo>
                <a:lnTo>
                  <a:pt x="1343621" y="988060"/>
                </a:lnTo>
                <a:lnTo>
                  <a:pt x="1347254" y="994410"/>
                </a:lnTo>
                <a:lnTo>
                  <a:pt x="1353502" y="999490"/>
                </a:lnTo>
                <a:lnTo>
                  <a:pt x="1356410" y="999490"/>
                </a:lnTo>
                <a:lnTo>
                  <a:pt x="1355255" y="982980"/>
                </a:lnTo>
                <a:lnTo>
                  <a:pt x="1358163" y="982980"/>
                </a:lnTo>
                <a:lnTo>
                  <a:pt x="1360487" y="994410"/>
                </a:lnTo>
                <a:lnTo>
                  <a:pt x="1362811" y="982980"/>
                </a:lnTo>
                <a:lnTo>
                  <a:pt x="1367459" y="994410"/>
                </a:lnTo>
                <a:lnTo>
                  <a:pt x="1369783" y="988060"/>
                </a:lnTo>
                <a:lnTo>
                  <a:pt x="1368628" y="988060"/>
                </a:lnTo>
                <a:lnTo>
                  <a:pt x="1366304" y="982980"/>
                </a:lnTo>
                <a:lnTo>
                  <a:pt x="1373568" y="982980"/>
                </a:lnTo>
                <a:lnTo>
                  <a:pt x="1377492" y="988060"/>
                </a:lnTo>
                <a:lnTo>
                  <a:pt x="1379664" y="994410"/>
                </a:lnTo>
                <a:lnTo>
                  <a:pt x="1388973" y="982980"/>
                </a:lnTo>
                <a:lnTo>
                  <a:pt x="1389557" y="982980"/>
                </a:lnTo>
                <a:lnTo>
                  <a:pt x="1388973" y="988060"/>
                </a:lnTo>
                <a:lnTo>
                  <a:pt x="1390713" y="988060"/>
                </a:lnTo>
                <a:lnTo>
                  <a:pt x="1391894" y="994410"/>
                </a:lnTo>
                <a:lnTo>
                  <a:pt x="1393621" y="988060"/>
                </a:lnTo>
                <a:lnTo>
                  <a:pt x="1392466" y="988060"/>
                </a:lnTo>
                <a:lnTo>
                  <a:pt x="1392466" y="982980"/>
                </a:lnTo>
                <a:lnTo>
                  <a:pt x="1396530" y="988060"/>
                </a:lnTo>
                <a:lnTo>
                  <a:pt x="1402930" y="988060"/>
                </a:lnTo>
                <a:lnTo>
                  <a:pt x="1406994" y="982980"/>
                </a:lnTo>
                <a:lnTo>
                  <a:pt x="1407579" y="988060"/>
                </a:lnTo>
                <a:lnTo>
                  <a:pt x="1416304" y="988060"/>
                </a:lnTo>
                <a:lnTo>
                  <a:pt x="1428508" y="982980"/>
                </a:lnTo>
                <a:lnTo>
                  <a:pt x="1433156" y="982980"/>
                </a:lnTo>
                <a:lnTo>
                  <a:pt x="1429092" y="976630"/>
                </a:lnTo>
                <a:lnTo>
                  <a:pt x="1427632" y="970280"/>
                </a:lnTo>
                <a:lnTo>
                  <a:pt x="1426184" y="965200"/>
                </a:lnTo>
                <a:lnTo>
                  <a:pt x="1428508" y="965200"/>
                </a:lnTo>
                <a:lnTo>
                  <a:pt x="1428965" y="966470"/>
                </a:lnTo>
                <a:lnTo>
                  <a:pt x="1429092" y="965200"/>
                </a:lnTo>
                <a:lnTo>
                  <a:pt x="1429677" y="958850"/>
                </a:lnTo>
                <a:lnTo>
                  <a:pt x="1433156" y="958850"/>
                </a:lnTo>
                <a:lnTo>
                  <a:pt x="1435481" y="970280"/>
                </a:lnTo>
                <a:lnTo>
                  <a:pt x="1434325" y="976630"/>
                </a:lnTo>
                <a:lnTo>
                  <a:pt x="1437233" y="970280"/>
                </a:lnTo>
                <a:lnTo>
                  <a:pt x="1438389" y="976630"/>
                </a:lnTo>
                <a:lnTo>
                  <a:pt x="1437817" y="976630"/>
                </a:lnTo>
                <a:lnTo>
                  <a:pt x="1438973" y="982980"/>
                </a:lnTo>
                <a:lnTo>
                  <a:pt x="1447317" y="982980"/>
                </a:lnTo>
                <a:lnTo>
                  <a:pt x="1448282" y="976630"/>
                </a:lnTo>
                <a:lnTo>
                  <a:pt x="1449438" y="982980"/>
                </a:lnTo>
                <a:lnTo>
                  <a:pt x="1458747" y="982980"/>
                </a:lnTo>
                <a:lnTo>
                  <a:pt x="1461655" y="976630"/>
                </a:lnTo>
                <a:lnTo>
                  <a:pt x="1469212" y="970280"/>
                </a:lnTo>
                <a:lnTo>
                  <a:pt x="1466303" y="965200"/>
                </a:lnTo>
                <a:lnTo>
                  <a:pt x="1469783" y="965200"/>
                </a:lnTo>
                <a:lnTo>
                  <a:pt x="1469783" y="958850"/>
                </a:lnTo>
                <a:lnTo>
                  <a:pt x="1469783" y="953770"/>
                </a:lnTo>
                <a:lnTo>
                  <a:pt x="1476184" y="958850"/>
                </a:lnTo>
                <a:lnTo>
                  <a:pt x="1484325" y="965200"/>
                </a:lnTo>
                <a:lnTo>
                  <a:pt x="1490726" y="958850"/>
                </a:lnTo>
                <a:lnTo>
                  <a:pt x="1493621" y="953770"/>
                </a:lnTo>
                <a:lnTo>
                  <a:pt x="1498854" y="953770"/>
                </a:lnTo>
                <a:lnTo>
                  <a:pt x="1497698" y="958850"/>
                </a:lnTo>
                <a:lnTo>
                  <a:pt x="1504670" y="953770"/>
                </a:lnTo>
                <a:lnTo>
                  <a:pt x="1506994" y="953770"/>
                </a:lnTo>
                <a:lnTo>
                  <a:pt x="1514563" y="942340"/>
                </a:lnTo>
                <a:lnTo>
                  <a:pt x="1512227" y="942340"/>
                </a:lnTo>
                <a:lnTo>
                  <a:pt x="1510487" y="935990"/>
                </a:lnTo>
                <a:lnTo>
                  <a:pt x="1509903" y="935990"/>
                </a:lnTo>
                <a:lnTo>
                  <a:pt x="1511071" y="929640"/>
                </a:lnTo>
                <a:lnTo>
                  <a:pt x="1515135" y="935990"/>
                </a:lnTo>
                <a:lnTo>
                  <a:pt x="1516303" y="942340"/>
                </a:lnTo>
                <a:lnTo>
                  <a:pt x="1519478" y="935990"/>
                </a:lnTo>
                <a:lnTo>
                  <a:pt x="1524228" y="935990"/>
                </a:lnTo>
                <a:lnTo>
                  <a:pt x="1529956" y="942340"/>
                </a:lnTo>
                <a:lnTo>
                  <a:pt x="1536065" y="942340"/>
                </a:lnTo>
                <a:lnTo>
                  <a:pt x="1543634" y="947420"/>
                </a:lnTo>
                <a:lnTo>
                  <a:pt x="1551190" y="947420"/>
                </a:lnTo>
                <a:lnTo>
                  <a:pt x="1552346" y="942340"/>
                </a:lnTo>
                <a:lnTo>
                  <a:pt x="1554099" y="935990"/>
                </a:lnTo>
                <a:lnTo>
                  <a:pt x="1557578" y="924560"/>
                </a:lnTo>
                <a:lnTo>
                  <a:pt x="1562227" y="924560"/>
                </a:lnTo>
                <a:lnTo>
                  <a:pt x="1557578" y="935990"/>
                </a:lnTo>
                <a:lnTo>
                  <a:pt x="1562811" y="935990"/>
                </a:lnTo>
                <a:lnTo>
                  <a:pt x="1567129" y="929640"/>
                </a:lnTo>
                <a:lnTo>
                  <a:pt x="1578597" y="929640"/>
                </a:lnTo>
                <a:lnTo>
                  <a:pt x="1582585" y="924560"/>
                </a:lnTo>
                <a:lnTo>
                  <a:pt x="1593113" y="929640"/>
                </a:lnTo>
                <a:lnTo>
                  <a:pt x="1600974" y="929640"/>
                </a:lnTo>
                <a:lnTo>
                  <a:pt x="1608505" y="924560"/>
                </a:lnTo>
                <a:lnTo>
                  <a:pt x="1618043" y="924560"/>
                </a:lnTo>
                <a:lnTo>
                  <a:pt x="1615147" y="918210"/>
                </a:lnTo>
                <a:lnTo>
                  <a:pt x="1614563" y="913130"/>
                </a:lnTo>
                <a:lnTo>
                  <a:pt x="1616887" y="915670"/>
                </a:lnTo>
                <a:lnTo>
                  <a:pt x="1616887" y="913130"/>
                </a:lnTo>
                <a:lnTo>
                  <a:pt x="1622717" y="906780"/>
                </a:lnTo>
                <a:lnTo>
                  <a:pt x="1637004" y="906780"/>
                </a:lnTo>
                <a:lnTo>
                  <a:pt x="1644789" y="901700"/>
                </a:lnTo>
                <a:lnTo>
                  <a:pt x="1677352" y="901700"/>
                </a:lnTo>
                <a:lnTo>
                  <a:pt x="1678965" y="895350"/>
                </a:lnTo>
                <a:lnTo>
                  <a:pt x="1677606" y="889000"/>
                </a:lnTo>
                <a:lnTo>
                  <a:pt x="1676260" y="883920"/>
                </a:lnTo>
                <a:lnTo>
                  <a:pt x="1674977" y="877570"/>
                </a:lnTo>
                <a:lnTo>
                  <a:pt x="1680845" y="877570"/>
                </a:lnTo>
                <a:lnTo>
                  <a:pt x="1684324" y="889000"/>
                </a:lnTo>
                <a:lnTo>
                  <a:pt x="1686077" y="889000"/>
                </a:lnTo>
                <a:lnTo>
                  <a:pt x="1688401" y="883920"/>
                </a:lnTo>
                <a:lnTo>
                  <a:pt x="1694218" y="877570"/>
                </a:lnTo>
                <a:lnTo>
                  <a:pt x="1700606" y="877570"/>
                </a:lnTo>
                <a:lnTo>
                  <a:pt x="1707591" y="872490"/>
                </a:lnTo>
                <a:lnTo>
                  <a:pt x="1713979" y="872490"/>
                </a:lnTo>
                <a:lnTo>
                  <a:pt x="1717471" y="861060"/>
                </a:lnTo>
                <a:lnTo>
                  <a:pt x="1718056" y="866140"/>
                </a:lnTo>
                <a:lnTo>
                  <a:pt x="1718627" y="866140"/>
                </a:lnTo>
                <a:lnTo>
                  <a:pt x="1723072" y="872490"/>
                </a:lnTo>
                <a:lnTo>
                  <a:pt x="1725752" y="866140"/>
                </a:lnTo>
                <a:lnTo>
                  <a:pt x="1726476" y="861060"/>
                </a:lnTo>
                <a:lnTo>
                  <a:pt x="1725028" y="854710"/>
                </a:lnTo>
                <a:lnTo>
                  <a:pt x="1727352" y="854710"/>
                </a:lnTo>
                <a:lnTo>
                  <a:pt x="1728520" y="861060"/>
                </a:lnTo>
                <a:lnTo>
                  <a:pt x="1731429" y="866140"/>
                </a:lnTo>
                <a:lnTo>
                  <a:pt x="1733905" y="866140"/>
                </a:lnTo>
                <a:lnTo>
                  <a:pt x="1734693" y="861060"/>
                </a:lnTo>
                <a:lnTo>
                  <a:pt x="1735594" y="854710"/>
                </a:lnTo>
                <a:lnTo>
                  <a:pt x="1738401" y="861060"/>
                </a:lnTo>
                <a:lnTo>
                  <a:pt x="1738985" y="861060"/>
                </a:lnTo>
                <a:lnTo>
                  <a:pt x="1740141" y="854710"/>
                </a:lnTo>
                <a:lnTo>
                  <a:pt x="1747126" y="861060"/>
                </a:lnTo>
                <a:close/>
              </a:path>
              <a:path w="2548254" h="1017269">
                <a:moveTo>
                  <a:pt x="1747697" y="854710"/>
                </a:moveTo>
                <a:lnTo>
                  <a:pt x="1747634" y="853440"/>
                </a:lnTo>
                <a:lnTo>
                  <a:pt x="1746313" y="853440"/>
                </a:lnTo>
                <a:lnTo>
                  <a:pt x="1747697" y="854710"/>
                </a:lnTo>
                <a:close/>
              </a:path>
              <a:path w="2548254" h="1017269">
                <a:moveTo>
                  <a:pt x="1757006" y="592035"/>
                </a:moveTo>
                <a:lnTo>
                  <a:pt x="1756422" y="589699"/>
                </a:lnTo>
                <a:lnTo>
                  <a:pt x="1755267" y="587959"/>
                </a:lnTo>
                <a:lnTo>
                  <a:pt x="1755267" y="586219"/>
                </a:lnTo>
                <a:lnTo>
                  <a:pt x="1753514" y="586803"/>
                </a:lnTo>
                <a:lnTo>
                  <a:pt x="1752358" y="587959"/>
                </a:lnTo>
                <a:lnTo>
                  <a:pt x="1757006" y="592035"/>
                </a:lnTo>
                <a:close/>
              </a:path>
              <a:path w="2548254" h="1017269">
                <a:moveTo>
                  <a:pt x="1758746" y="575310"/>
                </a:moveTo>
                <a:lnTo>
                  <a:pt x="1756422" y="570230"/>
                </a:lnTo>
                <a:lnTo>
                  <a:pt x="1752930" y="575310"/>
                </a:lnTo>
                <a:lnTo>
                  <a:pt x="1758746" y="575310"/>
                </a:lnTo>
                <a:close/>
              </a:path>
              <a:path w="2548254" h="1017269">
                <a:moveTo>
                  <a:pt x="1852701" y="774700"/>
                </a:moveTo>
                <a:lnTo>
                  <a:pt x="1851774" y="773430"/>
                </a:lnTo>
                <a:lnTo>
                  <a:pt x="1851774" y="778510"/>
                </a:lnTo>
                <a:lnTo>
                  <a:pt x="1852701" y="774700"/>
                </a:lnTo>
                <a:close/>
              </a:path>
              <a:path w="2548254" h="1017269">
                <a:moveTo>
                  <a:pt x="1856422" y="778510"/>
                </a:moveTo>
                <a:lnTo>
                  <a:pt x="1852942" y="773430"/>
                </a:lnTo>
                <a:lnTo>
                  <a:pt x="1852701" y="774700"/>
                </a:lnTo>
                <a:lnTo>
                  <a:pt x="1856422" y="778510"/>
                </a:lnTo>
                <a:close/>
              </a:path>
              <a:path w="2548254" h="1017269">
                <a:moveTo>
                  <a:pt x="1905266" y="721360"/>
                </a:moveTo>
                <a:lnTo>
                  <a:pt x="1899450" y="721360"/>
                </a:lnTo>
                <a:lnTo>
                  <a:pt x="1900618" y="726440"/>
                </a:lnTo>
                <a:lnTo>
                  <a:pt x="1905266" y="721360"/>
                </a:lnTo>
                <a:close/>
              </a:path>
              <a:path w="2548254" h="1017269">
                <a:moveTo>
                  <a:pt x="2033752" y="604520"/>
                </a:moveTo>
                <a:lnTo>
                  <a:pt x="2033701" y="598170"/>
                </a:lnTo>
                <a:lnTo>
                  <a:pt x="2033358" y="598170"/>
                </a:lnTo>
                <a:lnTo>
                  <a:pt x="2028520" y="598170"/>
                </a:lnTo>
                <a:lnTo>
                  <a:pt x="2033752" y="604520"/>
                </a:lnTo>
                <a:close/>
              </a:path>
              <a:path w="2548254" h="1017269">
                <a:moveTo>
                  <a:pt x="2080856" y="586740"/>
                </a:moveTo>
                <a:lnTo>
                  <a:pt x="2075040" y="581660"/>
                </a:lnTo>
                <a:lnTo>
                  <a:pt x="2075624" y="586740"/>
                </a:lnTo>
                <a:lnTo>
                  <a:pt x="2080856" y="586740"/>
                </a:lnTo>
                <a:close/>
              </a:path>
              <a:path w="2548254" h="1017269">
                <a:moveTo>
                  <a:pt x="2097074" y="537210"/>
                </a:moveTo>
                <a:lnTo>
                  <a:pt x="2094230" y="534670"/>
                </a:lnTo>
                <a:lnTo>
                  <a:pt x="2096947" y="538480"/>
                </a:lnTo>
                <a:lnTo>
                  <a:pt x="2097074" y="537210"/>
                </a:lnTo>
                <a:close/>
              </a:path>
              <a:path w="2548254" h="1017269">
                <a:moveTo>
                  <a:pt x="2108758" y="546100"/>
                </a:moveTo>
                <a:lnTo>
                  <a:pt x="2105850" y="541020"/>
                </a:lnTo>
                <a:lnTo>
                  <a:pt x="2105964" y="539750"/>
                </a:lnTo>
                <a:lnTo>
                  <a:pt x="2106091" y="538480"/>
                </a:lnTo>
                <a:lnTo>
                  <a:pt x="2106206" y="537210"/>
                </a:lnTo>
                <a:lnTo>
                  <a:pt x="2106434" y="534670"/>
                </a:lnTo>
                <a:lnTo>
                  <a:pt x="2105266" y="534670"/>
                </a:lnTo>
                <a:lnTo>
                  <a:pt x="2105266" y="529590"/>
                </a:lnTo>
                <a:lnTo>
                  <a:pt x="2097455" y="523240"/>
                </a:lnTo>
                <a:lnTo>
                  <a:pt x="2096338" y="529590"/>
                </a:lnTo>
                <a:lnTo>
                  <a:pt x="2097506" y="534670"/>
                </a:lnTo>
                <a:lnTo>
                  <a:pt x="2097074" y="537210"/>
                </a:lnTo>
                <a:lnTo>
                  <a:pt x="2100618" y="541020"/>
                </a:lnTo>
                <a:lnTo>
                  <a:pt x="2102942" y="541020"/>
                </a:lnTo>
                <a:lnTo>
                  <a:pt x="2107019" y="546100"/>
                </a:lnTo>
                <a:lnTo>
                  <a:pt x="2108758" y="552450"/>
                </a:lnTo>
                <a:lnTo>
                  <a:pt x="2108758" y="546100"/>
                </a:lnTo>
                <a:close/>
              </a:path>
              <a:path w="2548254" h="1017269">
                <a:moveTo>
                  <a:pt x="2115159" y="539750"/>
                </a:moveTo>
                <a:lnTo>
                  <a:pt x="2108174" y="534670"/>
                </a:lnTo>
                <a:lnTo>
                  <a:pt x="2106434" y="534670"/>
                </a:lnTo>
                <a:lnTo>
                  <a:pt x="2111667" y="541020"/>
                </a:lnTo>
                <a:lnTo>
                  <a:pt x="2113991" y="546100"/>
                </a:lnTo>
                <a:lnTo>
                  <a:pt x="2114575" y="541020"/>
                </a:lnTo>
                <a:lnTo>
                  <a:pt x="2115159" y="539750"/>
                </a:lnTo>
                <a:close/>
              </a:path>
              <a:path w="2548254" h="1017269">
                <a:moveTo>
                  <a:pt x="2116899" y="534670"/>
                </a:moveTo>
                <a:lnTo>
                  <a:pt x="2110498" y="529590"/>
                </a:lnTo>
                <a:lnTo>
                  <a:pt x="2109343" y="529590"/>
                </a:lnTo>
                <a:lnTo>
                  <a:pt x="2113407" y="534670"/>
                </a:lnTo>
                <a:lnTo>
                  <a:pt x="2113991" y="534670"/>
                </a:lnTo>
                <a:lnTo>
                  <a:pt x="2115731" y="537210"/>
                </a:lnTo>
                <a:lnTo>
                  <a:pt x="2116899" y="534670"/>
                </a:lnTo>
                <a:close/>
              </a:path>
              <a:path w="2548254" h="1017269">
                <a:moveTo>
                  <a:pt x="2117483" y="541020"/>
                </a:moveTo>
                <a:lnTo>
                  <a:pt x="2115731" y="537210"/>
                </a:lnTo>
                <a:lnTo>
                  <a:pt x="2115159" y="539750"/>
                </a:lnTo>
                <a:lnTo>
                  <a:pt x="2117483" y="541020"/>
                </a:lnTo>
                <a:close/>
              </a:path>
              <a:path w="2548254" h="1017269">
                <a:moveTo>
                  <a:pt x="2125040" y="290830"/>
                </a:moveTo>
                <a:lnTo>
                  <a:pt x="2122132" y="290830"/>
                </a:lnTo>
                <a:lnTo>
                  <a:pt x="2124456" y="295910"/>
                </a:lnTo>
                <a:lnTo>
                  <a:pt x="2125040" y="290830"/>
                </a:lnTo>
                <a:close/>
              </a:path>
              <a:path w="2548254" h="1017269">
                <a:moveTo>
                  <a:pt x="2159343" y="511810"/>
                </a:moveTo>
                <a:lnTo>
                  <a:pt x="2154110" y="505460"/>
                </a:lnTo>
                <a:lnTo>
                  <a:pt x="2157018" y="511810"/>
                </a:lnTo>
                <a:lnTo>
                  <a:pt x="2159343" y="511810"/>
                </a:lnTo>
                <a:close/>
              </a:path>
              <a:path w="2548254" h="1017269">
                <a:moveTo>
                  <a:pt x="2167483" y="516890"/>
                </a:moveTo>
                <a:lnTo>
                  <a:pt x="2163407" y="511810"/>
                </a:lnTo>
                <a:lnTo>
                  <a:pt x="2159343" y="511810"/>
                </a:lnTo>
                <a:lnTo>
                  <a:pt x="2162251" y="516890"/>
                </a:lnTo>
                <a:lnTo>
                  <a:pt x="2167483" y="516890"/>
                </a:lnTo>
                <a:close/>
              </a:path>
              <a:path w="2548254" h="1017269">
                <a:moveTo>
                  <a:pt x="2168639" y="511810"/>
                </a:moveTo>
                <a:lnTo>
                  <a:pt x="2166315" y="505460"/>
                </a:lnTo>
                <a:lnTo>
                  <a:pt x="2168067" y="511810"/>
                </a:lnTo>
                <a:lnTo>
                  <a:pt x="2168639" y="511810"/>
                </a:lnTo>
                <a:close/>
              </a:path>
              <a:path w="2548254" h="1017269">
                <a:moveTo>
                  <a:pt x="2220976" y="464820"/>
                </a:moveTo>
                <a:lnTo>
                  <a:pt x="2215426" y="459740"/>
                </a:lnTo>
                <a:lnTo>
                  <a:pt x="2215134" y="459740"/>
                </a:lnTo>
                <a:lnTo>
                  <a:pt x="2220976" y="464820"/>
                </a:lnTo>
                <a:close/>
              </a:path>
              <a:path w="2548254" h="1017269">
                <a:moveTo>
                  <a:pt x="2232596" y="459740"/>
                </a:moveTo>
                <a:lnTo>
                  <a:pt x="2226780" y="453390"/>
                </a:lnTo>
                <a:lnTo>
                  <a:pt x="2226970" y="454660"/>
                </a:lnTo>
                <a:lnTo>
                  <a:pt x="2230640" y="459740"/>
                </a:lnTo>
                <a:lnTo>
                  <a:pt x="2232596" y="459740"/>
                </a:lnTo>
                <a:close/>
              </a:path>
              <a:path w="2548254" h="1017269">
                <a:moveTo>
                  <a:pt x="2234374" y="459740"/>
                </a:moveTo>
                <a:lnTo>
                  <a:pt x="2232596" y="459740"/>
                </a:lnTo>
                <a:lnTo>
                  <a:pt x="2234349" y="464820"/>
                </a:lnTo>
                <a:lnTo>
                  <a:pt x="2234374" y="459740"/>
                </a:lnTo>
                <a:close/>
              </a:path>
              <a:path w="2548254" h="1017269">
                <a:moveTo>
                  <a:pt x="2237448" y="422910"/>
                </a:moveTo>
                <a:lnTo>
                  <a:pt x="2235504" y="419100"/>
                </a:lnTo>
                <a:lnTo>
                  <a:pt x="2236254" y="421640"/>
                </a:lnTo>
                <a:lnTo>
                  <a:pt x="2237448" y="422910"/>
                </a:lnTo>
                <a:close/>
              </a:path>
              <a:path w="2548254" h="1017269">
                <a:moveTo>
                  <a:pt x="2238413" y="424180"/>
                </a:moveTo>
                <a:lnTo>
                  <a:pt x="2237448" y="422910"/>
                </a:lnTo>
                <a:lnTo>
                  <a:pt x="2237829" y="424180"/>
                </a:lnTo>
                <a:lnTo>
                  <a:pt x="2238413" y="424180"/>
                </a:lnTo>
                <a:close/>
              </a:path>
              <a:path w="2548254" h="1017269">
                <a:moveTo>
                  <a:pt x="2329116" y="336550"/>
                </a:moveTo>
                <a:lnTo>
                  <a:pt x="2324468" y="336550"/>
                </a:lnTo>
                <a:lnTo>
                  <a:pt x="2322131" y="336550"/>
                </a:lnTo>
                <a:lnTo>
                  <a:pt x="2323300" y="342900"/>
                </a:lnTo>
                <a:lnTo>
                  <a:pt x="2329116" y="336550"/>
                </a:lnTo>
                <a:close/>
              </a:path>
              <a:path w="2548254" h="1017269">
                <a:moveTo>
                  <a:pt x="2390165" y="243840"/>
                </a:moveTo>
                <a:lnTo>
                  <a:pt x="2382342" y="240030"/>
                </a:lnTo>
                <a:lnTo>
                  <a:pt x="2383764" y="243840"/>
                </a:lnTo>
                <a:lnTo>
                  <a:pt x="2390165" y="243840"/>
                </a:lnTo>
                <a:close/>
              </a:path>
              <a:path w="2548254" h="1017269">
                <a:moveTo>
                  <a:pt x="2419820" y="189230"/>
                </a:moveTo>
                <a:lnTo>
                  <a:pt x="2417940" y="187960"/>
                </a:lnTo>
                <a:lnTo>
                  <a:pt x="2419820" y="191770"/>
                </a:lnTo>
                <a:lnTo>
                  <a:pt x="2419820" y="189230"/>
                </a:lnTo>
                <a:close/>
              </a:path>
              <a:path w="2548254" h="1017269">
                <a:moveTo>
                  <a:pt x="2425052" y="191770"/>
                </a:moveTo>
                <a:lnTo>
                  <a:pt x="2419820" y="185420"/>
                </a:lnTo>
                <a:lnTo>
                  <a:pt x="2419820" y="189230"/>
                </a:lnTo>
                <a:lnTo>
                  <a:pt x="2425052" y="191770"/>
                </a:lnTo>
                <a:close/>
              </a:path>
              <a:path w="2548254" h="1017269">
                <a:moveTo>
                  <a:pt x="2547696" y="0"/>
                </a:moveTo>
                <a:lnTo>
                  <a:pt x="2363419" y="0"/>
                </a:lnTo>
                <a:lnTo>
                  <a:pt x="2363419" y="6350"/>
                </a:lnTo>
                <a:lnTo>
                  <a:pt x="2358021" y="6350"/>
                </a:lnTo>
                <a:lnTo>
                  <a:pt x="2356002" y="0"/>
                </a:lnTo>
                <a:lnTo>
                  <a:pt x="2345969" y="0"/>
                </a:lnTo>
                <a:lnTo>
                  <a:pt x="2345969" y="81280"/>
                </a:lnTo>
                <a:lnTo>
                  <a:pt x="2340165" y="81280"/>
                </a:lnTo>
                <a:lnTo>
                  <a:pt x="2336673" y="74930"/>
                </a:lnTo>
                <a:lnTo>
                  <a:pt x="2337257" y="74930"/>
                </a:lnTo>
                <a:lnTo>
                  <a:pt x="2340165" y="69850"/>
                </a:lnTo>
                <a:lnTo>
                  <a:pt x="2344813" y="69850"/>
                </a:lnTo>
                <a:lnTo>
                  <a:pt x="2345969" y="81280"/>
                </a:lnTo>
                <a:lnTo>
                  <a:pt x="2345969" y="0"/>
                </a:lnTo>
                <a:lnTo>
                  <a:pt x="2332596" y="0"/>
                </a:lnTo>
                <a:lnTo>
                  <a:pt x="2332596" y="6350"/>
                </a:lnTo>
                <a:lnTo>
                  <a:pt x="2328532" y="6350"/>
                </a:lnTo>
                <a:lnTo>
                  <a:pt x="2328532" y="0"/>
                </a:lnTo>
                <a:lnTo>
                  <a:pt x="2291905" y="0"/>
                </a:lnTo>
                <a:lnTo>
                  <a:pt x="2291905" y="349250"/>
                </a:lnTo>
                <a:lnTo>
                  <a:pt x="2290737" y="354330"/>
                </a:lnTo>
                <a:lnTo>
                  <a:pt x="2290153" y="354330"/>
                </a:lnTo>
                <a:lnTo>
                  <a:pt x="2284349" y="349250"/>
                </a:lnTo>
                <a:lnTo>
                  <a:pt x="2291905" y="349250"/>
                </a:lnTo>
                <a:lnTo>
                  <a:pt x="2291905" y="0"/>
                </a:lnTo>
                <a:lnTo>
                  <a:pt x="2276792" y="0"/>
                </a:lnTo>
                <a:lnTo>
                  <a:pt x="2276792" y="128270"/>
                </a:lnTo>
                <a:lnTo>
                  <a:pt x="2275624" y="133350"/>
                </a:lnTo>
                <a:lnTo>
                  <a:pt x="2269223" y="133350"/>
                </a:lnTo>
                <a:lnTo>
                  <a:pt x="2269223" y="128270"/>
                </a:lnTo>
                <a:lnTo>
                  <a:pt x="2276792" y="128270"/>
                </a:lnTo>
                <a:lnTo>
                  <a:pt x="2276792" y="0"/>
                </a:lnTo>
                <a:lnTo>
                  <a:pt x="2265159" y="0"/>
                </a:lnTo>
                <a:lnTo>
                  <a:pt x="2265159" y="185420"/>
                </a:lnTo>
                <a:lnTo>
                  <a:pt x="2265159" y="198120"/>
                </a:lnTo>
                <a:lnTo>
                  <a:pt x="2259342" y="198120"/>
                </a:lnTo>
                <a:lnTo>
                  <a:pt x="2259342" y="191770"/>
                </a:lnTo>
                <a:lnTo>
                  <a:pt x="2265159" y="185420"/>
                </a:lnTo>
                <a:lnTo>
                  <a:pt x="2265159" y="0"/>
                </a:lnTo>
                <a:lnTo>
                  <a:pt x="2228532" y="0"/>
                </a:lnTo>
                <a:lnTo>
                  <a:pt x="2228532" y="180340"/>
                </a:lnTo>
                <a:lnTo>
                  <a:pt x="2223300" y="180340"/>
                </a:lnTo>
                <a:lnTo>
                  <a:pt x="2226208" y="173990"/>
                </a:lnTo>
                <a:lnTo>
                  <a:pt x="2228532" y="180340"/>
                </a:lnTo>
                <a:lnTo>
                  <a:pt x="2228532" y="0"/>
                </a:lnTo>
                <a:lnTo>
                  <a:pt x="2226780" y="0"/>
                </a:lnTo>
                <a:lnTo>
                  <a:pt x="2226780" y="121920"/>
                </a:lnTo>
                <a:lnTo>
                  <a:pt x="2226780" y="128270"/>
                </a:lnTo>
                <a:lnTo>
                  <a:pt x="2222716" y="128270"/>
                </a:lnTo>
                <a:lnTo>
                  <a:pt x="2222716" y="121920"/>
                </a:lnTo>
                <a:lnTo>
                  <a:pt x="2226780" y="121920"/>
                </a:lnTo>
                <a:lnTo>
                  <a:pt x="2226780" y="0"/>
                </a:lnTo>
                <a:lnTo>
                  <a:pt x="2219223" y="0"/>
                </a:lnTo>
                <a:lnTo>
                  <a:pt x="2219223" y="191770"/>
                </a:lnTo>
                <a:lnTo>
                  <a:pt x="2215159" y="191770"/>
                </a:lnTo>
                <a:lnTo>
                  <a:pt x="2212835" y="185420"/>
                </a:lnTo>
                <a:lnTo>
                  <a:pt x="2218067" y="185420"/>
                </a:lnTo>
                <a:lnTo>
                  <a:pt x="2219223" y="191770"/>
                </a:lnTo>
                <a:lnTo>
                  <a:pt x="2219223" y="0"/>
                </a:lnTo>
                <a:lnTo>
                  <a:pt x="2205850" y="0"/>
                </a:lnTo>
                <a:lnTo>
                  <a:pt x="2205850" y="198120"/>
                </a:lnTo>
                <a:lnTo>
                  <a:pt x="2201202" y="191770"/>
                </a:lnTo>
                <a:lnTo>
                  <a:pt x="2198878" y="191770"/>
                </a:lnTo>
                <a:lnTo>
                  <a:pt x="2202942" y="198120"/>
                </a:lnTo>
                <a:lnTo>
                  <a:pt x="2199462" y="198120"/>
                </a:lnTo>
                <a:lnTo>
                  <a:pt x="2198878" y="191770"/>
                </a:lnTo>
                <a:lnTo>
                  <a:pt x="2199462" y="185420"/>
                </a:lnTo>
                <a:lnTo>
                  <a:pt x="2202370" y="191770"/>
                </a:lnTo>
                <a:lnTo>
                  <a:pt x="2205850" y="198120"/>
                </a:lnTo>
                <a:lnTo>
                  <a:pt x="2205850" y="0"/>
                </a:lnTo>
                <a:lnTo>
                  <a:pt x="2193645" y="0"/>
                </a:lnTo>
                <a:lnTo>
                  <a:pt x="2193645" y="58420"/>
                </a:lnTo>
                <a:lnTo>
                  <a:pt x="2193061" y="58420"/>
                </a:lnTo>
                <a:lnTo>
                  <a:pt x="2193061" y="203200"/>
                </a:lnTo>
                <a:lnTo>
                  <a:pt x="2190737" y="209550"/>
                </a:lnTo>
                <a:lnTo>
                  <a:pt x="2191321" y="214630"/>
                </a:lnTo>
                <a:lnTo>
                  <a:pt x="2182596" y="214630"/>
                </a:lnTo>
                <a:lnTo>
                  <a:pt x="2187244" y="203200"/>
                </a:lnTo>
                <a:lnTo>
                  <a:pt x="2193061" y="203200"/>
                </a:lnTo>
                <a:lnTo>
                  <a:pt x="2193061" y="58420"/>
                </a:lnTo>
                <a:lnTo>
                  <a:pt x="2188413" y="58420"/>
                </a:lnTo>
                <a:lnTo>
                  <a:pt x="2190153" y="63500"/>
                </a:lnTo>
                <a:lnTo>
                  <a:pt x="2182596" y="69850"/>
                </a:lnTo>
                <a:lnTo>
                  <a:pt x="2182888" y="63500"/>
                </a:lnTo>
                <a:lnTo>
                  <a:pt x="2183180" y="58420"/>
                </a:lnTo>
                <a:lnTo>
                  <a:pt x="2186089" y="52070"/>
                </a:lnTo>
                <a:lnTo>
                  <a:pt x="2192477" y="52070"/>
                </a:lnTo>
                <a:lnTo>
                  <a:pt x="2193645" y="58420"/>
                </a:lnTo>
                <a:lnTo>
                  <a:pt x="2193645" y="0"/>
                </a:lnTo>
                <a:lnTo>
                  <a:pt x="2175853" y="0"/>
                </a:lnTo>
                <a:lnTo>
                  <a:pt x="2175853" y="238760"/>
                </a:lnTo>
                <a:lnTo>
                  <a:pt x="2168639" y="238760"/>
                </a:lnTo>
                <a:lnTo>
                  <a:pt x="2168639" y="459740"/>
                </a:lnTo>
                <a:lnTo>
                  <a:pt x="2165159" y="464820"/>
                </a:lnTo>
                <a:lnTo>
                  <a:pt x="2158758" y="464820"/>
                </a:lnTo>
                <a:lnTo>
                  <a:pt x="2158174" y="459740"/>
                </a:lnTo>
                <a:lnTo>
                  <a:pt x="2168639" y="459740"/>
                </a:lnTo>
                <a:lnTo>
                  <a:pt x="2168639" y="238760"/>
                </a:lnTo>
                <a:lnTo>
                  <a:pt x="2168067" y="238760"/>
                </a:lnTo>
                <a:lnTo>
                  <a:pt x="2168067" y="360680"/>
                </a:lnTo>
                <a:lnTo>
                  <a:pt x="2167496" y="365645"/>
                </a:lnTo>
                <a:lnTo>
                  <a:pt x="2155152" y="365645"/>
                </a:lnTo>
                <a:lnTo>
                  <a:pt x="2155063" y="366052"/>
                </a:lnTo>
                <a:lnTo>
                  <a:pt x="2153678" y="372110"/>
                </a:lnTo>
                <a:lnTo>
                  <a:pt x="2154618" y="378460"/>
                </a:lnTo>
                <a:lnTo>
                  <a:pt x="2161667" y="383540"/>
                </a:lnTo>
                <a:lnTo>
                  <a:pt x="2149589" y="383540"/>
                </a:lnTo>
                <a:lnTo>
                  <a:pt x="2147417" y="372110"/>
                </a:lnTo>
                <a:lnTo>
                  <a:pt x="2153983" y="360680"/>
                </a:lnTo>
                <a:lnTo>
                  <a:pt x="2168067" y="360680"/>
                </a:lnTo>
                <a:lnTo>
                  <a:pt x="2168067" y="238760"/>
                </a:lnTo>
                <a:lnTo>
                  <a:pt x="2165261" y="238760"/>
                </a:lnTo>
                <a:lnTo>
                  <a:pt x="2163991" y="243840"/>
                </a:lnTo>
                <a:lnTo>
                  <a:pt x="2163407" y="243840"/>
                </a:lnTo>
                <a:lnTo>
                  <a:pt x="2156434" y="232410"/>
                </a:lnTo>
                <a:lnTo>
                  <a:pt x="2157603" y="238760"/>
                </a:lnTo>
                <a:lnTo>
                  <a:pt x="2154110" y="238760"/>
                </a:lnTo>
                <a:lnTo>
                  <a:pt x="2153526" y="235585"/>
                </a:lnTo>
                <a:lnTo>
                  <a:pt x="2153526" y="250190"/>
                </a:lnTo>
                <a:lnTo>
                  <a:pt x="2153526" y="255270"/>
                </a:lnTo>
                <a:lnTo>
                  <a:pt x="2152942" y="255270"/>
                </a:lnTo>
                <a:lnTo>
                  <a:pt x="2152942" y="261620"/>
                </a:lnTo>
                <a:lnTo>
                  <a:pt x="2150618" y="255270"/>
                </a:lnTo>
                <a:lnTo>
                  <a:pt x="2146630" y="252730"/>
                </a:lnTo>
                <a:lnTo>
                  <a:pt x="2148294" y="255270"/>
                </a:lnTo>
                <a:lnTo>
                  <a:pt x="2140153" y="255270"/>
                </a:lnTo>
                <a:lnTo>
                  <a:pt x="2140153" y="295910"/>
                </a:lnTo>
                <a:lnTo>
                  <a:pt x="2127948" y="302260"/>
                </a:lnTo>
                <a:lnTo>
                  <a:pt x="2127948" y="313690"/>
                </a:lnTo>
                <a:lnTo>
                  <a:pt x="2125040" y="313690"/>
                </a:lnTo>
                <a:lnTo>
                  <a:pt x="2125040" y="331470"/>
                </a:lnTo>
                <a:lnTo>
                  <a:pt x="2122716" y="342900"/>
                </a:lnTo>
                <a:lnTo>
                  <a:pt x="2122132" y="349250"/>
                </a:lnTo>
                <a:lnTo>
                  <a:pt x="2112251" y="349250"/>
                </a:lnTo>
                <a:lnTo>
                  <a:pt x="2107590" y="342900"/>
                </a:lnTo>
                <a:lnTo>
                  <a:pt x="2112835" y="336550"/>
                </a:lnTo>
                <a:lnTo>
                  <a:pt x="2114575" y="331470"/>
                </a:lnTo>
                <a:lnTo>
                  <a:pt x="2120392" y="331470"/>
                </a:lnTo>
                <a:lnTo>
                  <a:pt x="2119807" y="336550"/>
                </a:lnTo>
                <a:lnTo>
                  <a:pt x="2125040" y="331470"/>
                </a:lnTo>
                <a:lnTo>
                  <a:pt x="2125040" y="313690"/>
                </a:lnTo>
                <a:lnTo>
                  <a:pt x="2125040" y="308610"/>
                </a:lnTo>
                <a:lnTo>
                  <a:pt x="2123871" y="308610"/>
                </a:lnTo>
                <a:lnTo>
                  <a:pt x="2120392" y="302260"/>
                </a:lnTo>
                <a:lnTo>
                  <a:pt x="2123871" y="302260"/>
                </a:lnTo>
                <a:lnTo>
                  <a:pt x="2126780" y="308610"/>
                </a:lnTo>
                <a:lnTo>
                  <a:pt x="2127948" y="313690"/>
                </a:lnTo>
                <a:lnTo>
                  <a:pt x="2127948" y="302260"/>
                </a:lnTo>
                <a:lnTo>
                  <a:pt x="2124456" y="295910"/>
                </a:lnTo>
                <a:lnTo>
                  <a:pt x="2120392" y="295910"/>
                </a:lnTo>
                <a:lnTo>
                  <a:pt x="2118639" y="292849"/>
                </a:lnTo>
                <a:lnTo>
                  <a:pt x="2118639" y="302260"/>
                </a:lnTo>
                <a:lnTo>
                  <a:pt x="2109343" y="302260"/>
                </a:lnTo>
                <a:lnTo>
                  <a:pt x="2105266" y="295910"/>
                </a:lnTo>
                <a:lnTo>
                  <a:pt x="2106434" y="295910"/>
                </a:lnTo>
                <a:lnTo>
                  <a:pt x="2099462" y="290830"/>
                </a:lnTo>
                <a:lnTo>
                  <a:pt x="2108174" y="290830"/>
                </a:lnTo>
                <a:lnTo>
                  <a:pt x="2107590" y="295910"/>
                </a:lnTo>
                <a:lnTo>
                  <a:pt x="2111667" y="295910"/>
                </a:lnTo>
                <a:lnTo>
                  <a:pt x="2118639" y="302260"/>
                </a:lnTo>
                <a:lnTo>
                  <a:pt x="2118639" y="292849"/>
                </a:lnTo>
                <a:lnTo>
                  <a:pt x="2117483" y="290830"/>
                </a:lnTo>
                <a:lnTo>
                  <a:pt x="2115731" y="290830"/>
                </a:lnTo>
                <a:lnTo>
                  <a:pt x="2113991" y="284480"/>
                </a:lnTo>
                <a:lnTo>
                  <a:pt x="2116899" y="284480"/>
                </a:lnTo>
                <a:lnTo>
                  <a:pt x="2125637" y="290830"/>
                </a:lnTo>
                <a:lnTo>
                  <a:pt x="2134920" y="284480"/>
                </a:lnTo>
                <a:lnTo>
                  <a:pt x="2138413" y="290830"/>
                </a:lnTo>
                <a:lnTo>
                  <a:pt x="2140153" y="295910"/>
                </a:lnTo>
                <a:lnTo>
                  <a:pt x="2140153" y="255270"/>
                </a:lnTo>
                <a:lnTo>
                  <a:pt x="2138997" y="255270"/>
                </a:lnTo>
                <a:lnTo>
                  <a:pt x="2144560" y="250190"/>
                </a:lnTo>
                <a:lnTo>
                  <a:pt x="2146630" y="252730"/>
                </a:lnTo>
                <a:lnTo>
                  <a:pt x="2145385" y="250190"/>
                </a:lnTo>
                <a:lnTo>
                  <a:pt x="2153526" y="250190"/>
                </a:lnTo>
                <a:lnTo>
                  <a:pt x="2153526" y="235585"/>
                </a:lnTo>
                <a:lnTo>
                  <a:pt x="2152942" y="232410"/>
                </a:lnTo>
                <a:lnTo>
                  <a:pt x="2151786" y="232410"/>
                </a:lnTo>
                <a:lnTo>
                  <a:pt x="2151672" y="231140"/>
                </a:lnTo>
                <a:lnTo>
                  <a:pt x="2151202" y="226060"/>
                </a:lnTo>
                <a:lnTo>
                  <a:pt x="2154694" y="232410"/>
                </a:lnTo>
                <a:lnTo>
                  <a:pt x="2156434" y="232410"/>
                </a:lnTo>
                <a:lnTo>
                  <a:pt x="2157603" y="232410"/>
                </a:lnTo>
                <a:lnTo>
                  <a:pt x="2161667" y="238760"/>
                </a:lnTo>
                <a:lnTo>
                  <a:pt x="2160498" y="232410"/>
                </a:lnTo>
                <a:lnTo>
                  <a:pt x="2171547" y="232410"/>
                </a:lnTo>
                <a:lnTo>
                  <a:pt x="2175853" y="238760"/>
                </a:lnTo>
                <a:lnTo>
                  <a:pt x="2175853" y="0"/>
                </a:lnTo>
                <a:lnTo>
                  <a:pt x="2173871" y="0"/>
                </a:lnTo>
                <a:lnTo>
                  <a:pt x="2173871" y="220980"/>
                </a:lnTo>
                <a:lnTo>
                  <a:pt x="2173871" y="226060"/>
                </a:lnTo>
                <a:lnTo>
                  <a:pt x="2173300" y="220980"/>
                </a:lnTo>
                <a:lnTo>
                  <a:pt x="2173871" y="220980"/>
                </a:lnTo>
                <a:lnTo>
                  <a:pt x="2173871" y="0"/>
                </a:lnTo>
                <a:lnTo>
                  <a:pt x="2172716" y="0"/>
                </a:lnTo>
                <a:lnTo>
                  <a:pt x="2172716" y="226060"/>
                </a:lnTo>
                <a:lnTo>
                  <a:pt x="2172716" y="232410"/>
                </a:lnTo>
                <a:lnTo>
                  <a:pt x="2172601" y="231140"/>
                </a:lnTo>
                <a:lnTo>
                  <a:pt x="2172131" y="226060"/>
                </a:lnTo>
                <a:lnTo>
                  <a:pt x="2172716" y="226060"/>
                </a:lnTo>
                <a:lnTo>
                  <a:pt x="2172716" y="0"/>
                </a:lnTo>
                <a:lnTo>
                  <a:pt x="2148878" y="0"/>
                </a:lnTo>
                <a:lnTo>
                  <a:pt x="2148878" y="220980"/>
                </a:lnTo>
                <a:lnTo>
                  <a:pt x="2148878" y="226060"/>
                </a:lnTo>
                <a:lnTo>
                  <a:pt x="2148294" y="226060"/>
                </a:lnTo>
                <a:lnTo>
                  <a:pt x="2147824" y="225247"/>
                </a:lnTo>
                <a:lnTo>
                  <a:pt x="2147824" y="231140"/>
                </a:lnTo>
                <a:lnTo>
                  <a:pt x="2147709" y="232410"/>
                </a:lnTo>
                <a:lnTo>
                  <a:pt x="2147709" y="226060"/>
                </a:lnTo>
                <a:lnTo>
                  <a:pt x="2147824" y="231140"/>
                </a:lnTo>
                <a:lnTo>
                  <a:pt x="2147824" y="225247"/>
                </a:lnTo>
                <a:lnTo>
                  <a:pt x="2145385" y="220980"/>
                </a:lnTo>
                <a:lnTo>
                  <a:pt x="2148878" y="220980"/>
                </a:lnTo>
                <a:lnTo>
                  <a:pt x="2148878" y="0"/>
                </a:lnTo>
                <a:lnTo>
                  <a:pt x="2118639" y="0"/>
                </a:lnTo>
                <a:lnTo>
                  <a:pt x="2118639" y="267970"/>
                </a:lnTo>
                <a:lnTo>
                  <a:pt x="2118639" y="273050"/>
                </a:lnTo>
                <a:lnTo>
                  <a:pt x="2114575" y="273050"/>
                </a:lnTo>
                <a:lnTo>
                  <a:pt x="2114575" y="267970"/>
                </a:lnTo>
                <a:lnTo>
                  <a:pt x="2118639" y="267970"/>
                </a:lnTo>
                <a:lnTo>
                  <a:pt x="2118639" y="0"/>
                </a:lnTo>
                <a:lnTo>
                  <a:pt x="2102358" y="0"/>
                </a:lnTo>
                <a:lnTo>
                  <a:pt x="2102358" y="63500"/>
                </a:lnTo>
                <a:lnTo>
                  <a:pt x="2094230" y="63500"/>
                </a:lnTo>
                <a:lnTo>
                  <a:pt x="2094230" y="104140"/>
                </a:lnTo>
                <a:lnTo>
                  <a:pt x="2087829" y="104140"/>
                </a:lnTo>
                <a:lnTo>
                  <a:pt x="2087829" y="320040"/>
                </a:lnTo>
                <a:lnTo>
                  <a:pt x="2082317" y="325120"/>
                </a:lnTo>
                <a:lnTo>
                  <a:pt x="2077288" y="331470"/>
                </a:lnTo>
                <a:lnTo>
                  <a:pt x="2076958" y="336550"/>
                </a:lnTo>
                <a:lnTo>
                  <a:pt x="2085505" y="342900"/>
                </a:lnTo>
                <a:lnTo>
                  <a:pt x="2073605" y="349250"/>
                </a:lnTo>
                <a:lnTo>
                  <a:pt x="2073059" y="347814"/>
                </a:lnTo>
                <a:lnTo>
                  <a:pt x="2073059" y="557530"/>
                </a:lnTo>
                <a:lnTo>
                  <a:pt x="2067483" y="552450"/>
                </a:lnTo>
                <a:lnTo>
                  <a:pt x="2072132" y="552450"/>
                </a:lnTo>
                <a:lnTo>
                  <a:pt x="2073059" y="557530"/>
                </a:lnTo>
                <a:lnTo>
                  <a:pt x="2073059" y="347814"/>
                </a:lnTo>
                <a:lnTo>
                  <a:pt x="2068791" y="336550"/>
                </a:lnTo>
                <a:lnTo>
                  <a:pt x="2072906" y="320040"/>
                </a:lnTo>
                <a:lnTo>
                  <a:pt x="2087829" y="320040"/>
                </a:lnTo>
                <a:lnTo>
                  <a:pt x="2087829" y="104140"/>
                </a:lnTo>
                <a:lnTo>
                  <a:pt x="2085505" y="104140"/>
                </a:lnTo>
                <a:lnTo>
                  <a:pt x="2086089" y="99060"/>
                </a:lnTo>
                <a:lnTo>
                  <a:pt x="2094230" y="104140"/>
                </a:lnTo>
                <a:lnTo>
                  <a:pt x="2094230" y="63500"/>
                </a:lnTo>
                <a:lnTo>
                  <a:pt x="2091893" y="63500"/>
                </a:lnTo>
                <a:lnTo>
                  <a:pt x="2091893" y="58420"/>
                </a:lnTo>
                <a:lnTo>
                  <a:pt x="2100033" y="58420"/>
                </a:lnTo>
                <a:lnTo>
                  <a:pt x="2102358" y="63500"/>
                </a:lnTo>
                <a:lnTo>
                  <a:pt x="2102358" y="0"/>
                </a:lnTo>
                <a:lnTo>
                  <a:pt x="2079104" y="0"/>
                </a:lnTo>
                <a:lnTo>
                  <a:pt x="2079104" y="180340"/>
                </a:lnTo>
                <a:lnTo>
                  <a:pt x="2079104" y="185420"/>
                </a:lnTo>
                <a:lnTo>
                  <a:pt x="2072716" y="185420"/>
                </a:lnTo>
                <a:lnTo>
                  <a:pt x="2073287" y="191770"/>
                </a:lnTo>
                <a:lnTo>
                  <a:pt x="2066899" y="191770"/>
                </a:lnTo>
                <a:lnTo>
                  <a:pt x="2070392" y="185420"/>
                </a:lnTo>
                <a:lnTo>
                  <a:pt x="2070963" y="180340"/>
                </a:lnTo>
                <a:lnTo>
                  <a:pt x="2079104" y="180340"/>
                </a:lnTo>
                <a:lnTo>
                  <a:pt x="2079104" y="0"/>
                </a:lnTo>
                <a:lnTo>
                  <a:pt x="2076196" y="0"/>
                </a:lnTo>
                <a:lnTo>
                  <a:pt x="2076196" y="34290"/>
                </a:lnTo>
                <a:lnTo>
                  <a:pt x="2072132" y="34290"/>
                </a:lnTo>
                <a:lnTo>
                  <a:pt x="2073287" y="40640"/>
                </a:lnTo>
                <a:lnTo>
                  <a:pt x="2066899" y="40640"/>
                </a:lnTo>
                <a:lnTo>
                  <a:pt x="2066315" y="34290"/>
                </a:lnTo>
                <a:lnTo>
                  <a:pt x="2065159" y="29210"/>
                </a:lnTo>
                <a:lnTo>
                  <a:pt x="2075624" y="29210"/>
                </a:lnTo>
                <a:lnTo>
                  <a:pt x="2076196" y="34290"/>
                </a:lnTo>
                <a:lnTo>
                  <a:pt x="2076196" y="0"/>
                </a:lnTo>
                <a:lnTo>
                  <a:pt x="2045385" y="0"/>
                </a:lnTo>
                <a:lnTo>
                  <a:pt x="2045385" y="40640"/>
                </a:lnTo>
                <a:lnTo>
                  <a:pt x="2045385" y="46990"/>
                </a:lnTo>
                <a:lnTo>
                  <a:pt x="2043061" y="46990"/>
                </a:lnTo>
                <a:lnTo>
                  <a:pt x="2043061" y="476250"/>
                </a:lnTo>
                <a:lnTo>
                  <a:pt x="2041321" y="482600"/>
                </a:lnTo>
                <a:lnTo>
                  <a:pt x="2036076" y="476250"/>
                </a:lnTo>
                <a:lnTo>
                  <a:pt x="2032596" y="476250"/>
                </a:lnTo>
                <a:lnTo>
                  <a:pt x="2034336" y="471170"/>
                </a:lnTo>
                <a:lnTo>
                  <a:pt x="2039569" y="476250"/>
                </a:lnTo>
                <a:lnTo>
                  <a:pt x="2043061" y="476250"/>
                </a:lnTo>
                <a:lnTo>
                  <a:pt x="2043061" y="46990"/>
                </a:lnTo>
                <a:lnTo>
                  <a:pt x="2038413" y="46990"/>
                </a:lnTo>
                <a:lnTo>
                  <a:pt x="2038985" y="40640"/>
                </a:lnTo>
                <a:lnTo>
                  <a:pt x="2045385" y="40640"/>
                </a:lnTo>
                <a:lnTo>
                  <a:pt x="2045385" y="0"/>
                </a:lnTo>
                <a:lnTo>
                  <a:pt x="2018639" y="0"/>
                </a:lnTo>
                <a:lnTo>
                  <a:pt x="2018639" y="52070"/>
                </a:lnTo>
                <a:lnTo>
                  <a:pt x="2014982" y="52070"/>
                </a:lnTo>
                <a:lnTo>
                  <a:pt x="2014982" y="607060"/>
                </a:lnTo>
                <a:lnTo>
                  <a:pt x="2013991" y="604520"/>
                </a:lnTo>
                <a:lnTo>
                  <a:pt x="2012823" y="604520"/>
                </a:lnTo>
                <a:lnTo>
                  <a:pt x="2014575" y="598170"/>
                </a:lnTo>
                <a:lnTo>
                  <a:pt x="2014588" y="599440"/>
                </a:lnTo>
                <a:lnTo>
                  <a:pt x="2014982" y="607060"/>
                </a:lnTo>
                <a:lnTo>
                  <a:pt x="2014982" y="52070"/>
                </a:lnTo>
                <a:lnTo>
                  <a:pt x="2012911" y="52070"/>
                </a:lnTo>
                <a:lnTo>
                  <a:pt x="2013839" y="46990"/>
                </a:lnTo>
                <a:lnTo>
                  <a:pt x="2017166" y="46990"/>
                </a:lnTo>
                <a:lnTo>
                  <a:pt x="2018639" y="52070"/>
                </a:lnTo>
                <a:lnTo>
                  <a:pt x="2018639" y="0"/>
                </a:lnTo>
                <a:lnTo>
                  <a:pt x="2009775" y="0"/>
                </a:lnTo>
                <a:lnTo>
                  <a:pt x="2009775" y="267970"/>
                </a:lnTo>
                <a:lnTo>
                  <a:pt x="2008085" y="273050"/>
                </a:lnTo>
                <a:lnTo>
                  <a:pt x="2003526" y="273050"/>
                </a:lnTo>
                <a:lnTo>
                  <a:pt x="2003526" y="622300"/>
                </a:lnTo>
                <a:lnTo>
                  <a:pt x="1999449" y="622300"/>
                </a:lnTo>
                <a:lnTo>
                  <a:pt x="1997710" y="615950"/>
                </a:lnTo>
                <a:lnTo>
                  <a:pt x="2002358" y="615950"/>
                </a:lnTo>
                <a:lnTo>
                  <a:pt x="2003526" y="622300"/>
                </a:lnTo>
                <a:lnTo>
                  <a:pt x="2003526" y="273050"/>
                </a:lnTo>
                <a:lnTo>
                  <a:pt x="2002358" y="273050"/>
                </a:lnTo>
                <a:lnTo>
                  <a:pt x="2002358" y="267970"/>
                </a:lnTo>
                <a:lnTo>
                  <a:pt x="2009775" y="267970"/>
                </a:lnTo>
                <a:lnTo>
                  <a:pt x="2009775" y="0"/>
                </a:lnTo>
                <a:lnTo>
                  <a:pt x="2004682" y="0"/>
                </a:lnTo>
                <a:lnTo>
                  <a:pt x="2004682" y="151130"/>
                </a:lnTo>
                <a:lnTo>
                  <a:pt x="2004110" y="157480"/>
                </a:lnTo>
                <a:lnTo>
                  <a:pt x="2000618" y="157480"/>
                </a:lnTo>
                <a:lnTo>
                  <a:pt x="2000618" y="290830"/>
                </a:lnTo>
                <a:lnTo>
                  <a:pt x="1999449" y="290830"/>
                </a:lnTo>
                <a:lnTo>
                  <a:pt x="1997710" y="295910"/>
                </a:lnTo>
                <a:lnTo>
                  <a:pt x="1987829" y="290830"/>
                </a:lnTo>
                <a:lnTo>
                  <a:pt x="1990153" y="295910"/>
                </a:lnTo>
                <a:lnTo>
                  <a:pt x="1983752" y="295910"/>
                </a:lnTo>
                <a:lnTo>
                  <a:pt x="1984921" y="302260"/>
                </a:lnTo>
                <a:lnTo>
                  <a:pt x="1988400" y="302260"/>
                </a:lnTo>
                <a:lnTo>
                  <a:pt x="1987829" y="308610"/>
                </a:lnTo>
                <a:lnTo>
                  <a:pt x="1978520" y="302260"/>
                </a:lnTo>
                <a:lnTo>
                  <a:pt x="1976196" y="313690"/>
                </a:lnTo>
                <a:lnTo>
                  <a:pt x="1971548" y="308610"/>
                </a:lnTo>
                <a:lnTo>
                  <a:pt x="1973287" y="302260"/>
                </a:lnTo>
                <a:lnTo>
                  <a:pt x="1972132" y="302260"/>
                </a:lnTo>
                <a:lnTo>
                  <a:pt x="1971840" y="295910"/>
                </a:lnTo>
                <a:lnTo>
                  <a:pt x="1971548" y="290830"/>
                </a:lnTo>
                <a:lnTo>
                  <a:pt x="1986229" y="290830"/>
                </a:lnTo>
                <a:lnTo>
                  <a:pt x="1992642" y="284480"/>
                </a:lnTo>
                <a:lnTo>
                  <a:pt x="2000034" y="284480"/>
                </a:lnTo>
                <a:lnTo>
                  <a:pt x="2000618" y="290830"/>
                </a:lnTo>
                <a:lnTo>
                  <a:pt x="2000618" y="157480"/>
                </a:lnTo>
                <a:lnTo>
                  <a:pt x="1999449" y="157480"/>
                </a:lnTo>
                <a:lnTo>
                  <a:pt x="1997710" y="151130"/>
                </a:lnTo>
                <a:lnTo>
                  <a:pt x="1997710" y="144780"/>
                </a:lnTo>
                <a:lnTo>
                  <a:pt x="2002358" y="144780"/>
                </a:lnTo>
                <a:lnTo>
                  <a:pt x="2004682" y="151130"/>
                </a:lnTo>
                <a:lnTo>
                  <a:pt x="2004682" y="0"/>
                </a:lnTo>
                <a:lnTo>
                  <a:pt x="1956650" y="0"/>
                </a:lnTo>
                <a:lnTo>
                  <a:pt x="1956650" y="220980"/>
                </a:lnTo>
                <a:lnTo>
                  <a:pt x="1952942" y="220980"/>
                </a:lnTo>
                <a:lnTo>
                  <a:pt x="1952942" y="529590"/>
                </a:lnTo>
                <a:lnTo>
                  <a:pt x="1951355" y="534670"/>
                </a:lnTo>
                <a:lnTo>
                  <a:pt x="1948141" y="541020"/>
                </a:lnTo>
                <a:lnTo>
                  <a:pt x="1944268" y="546100"/>
                </a:lnTo>
                <a:lnTo>
                  <a:pt x="1940737" y="552450"/>
                </a:lnTo>
                <a:lnTo>
                  <a:pt x="1941893" y="557530"/>
                </a:lnTo>
                <a:lnTo>
                  <a:pt x="1947710" y="563880"/>
                </a:lnTo>
                <a:lnTo>
                  <a:pt x="1945386" y="563880"/>
                </a:lnTo>
                <a:lnTo>
                  <a:pt x="1945386" y="662940"/>
                </a:lnTo>
                <a:lnTo>
                  <a:pt x="1944217" y="668020"/>
                </a:lnTo>
                <a:lnTo>
                  <a:pt x="1944801" y="668020"/>
                </a:lnTo>
                <a:lnTo>
                  <a:pt x="1933752" y="674370"/>
                </a:lnTo>
                <a:lnTo>
                  <a:pt x="1937829" y="662940"/>
                </a:lnTo>
                <a:lnTo>
                  <a:pt x="1938401" y="656590"/>
                </a:lnTo>
                <a:lnTo>
                  <a:pt x="1941893" y="656590"/>
                </a:lnTo>
                <a:lnTo>
                  <a:pt x="1942477" y="662940"/>
                </a:lnTo>
                <a:lnTo>
                  <a:pt x="1945386" y="662940"/>
                </a:lnTo>
                <a:lnTo>
                  <a:pt x="1945386" y="563880"/>
                </a:lnTo>
                <a:lnTo>
                  <a:pt x="1937486" y="563880"/>
                </a:lnTo>
                <a:lnTo>
                  <a:pt x="1932660" y="546100"/>
                </a:lnTo>
                <a:lnTo>
                  <a:pt x="1936203" y="534670"/>
                </a:lnTo>
                <a:lnTo>
                  <a:pt x="1937981" y="529590"/>
                </a:lnTo>
                <a:lnTo>
                  <a:pt x="1952942" y="529590"/>
                </a:lnTo>
                <a:lnTo>
                  <a:pt x="1952942" y="220980"/>
                </a:lnTo>
                <a:lnTo>
                  <a:pt x="1955317" y="214630"/>
                </a:lnTo>
                <a:lnTo>
                  <a:pt x="1956650" y="220980"/>
                </a:lnTo>
                <a:lnTo>
                  <a:pt x="1956650" y="0"/>
                </a:lnTo>
                <a:lnTo>
                  <a:pt x="1938629" y="0"/>
                </a:lnTo>
                <a:lnTo>
                  <a:pt x="1938629" y="116840"/>
                </a:lnTo>
                <a:lnTo>
                  <a:pt x="1938108" y="121920"/>
                </a:lnTo>
                <a:lnTo>
                  <a:pt x="1934921" y="116840"/>
                </a:lnTo>
                <a:lnTo>
                  <a:pt x="1938629" y="116840"/>
                </a:lnTo>
                <a:lnTo>
                  <a:pt x="1938629" y="0"/>
                </a:lnTo>
                <a:lnTo>
                  <a:pt x="1930844" y="0"/>
                </a:lnTo>
                <a:lnTo>
                  <a:pt x="1930844" y="99060"/>
                </a:lnTo>
                <a:lnTo>
                  <a:pt x="1922703" y="99060"/>
                </a:lnTo>
                <a:lnTo>
                  <a:pt x="1922703" y="92710"/>
                </a:lnTo>
                <a:lnTo>
                  <a:pt x="1930844" y="99060"/>
                </a:lnTo>
                <a:lnTo>
                  <a:pt x="1930844" y="0"/>
                </a:lnTo>
                <a:lnTo>
                  <a:pt x="1897710" y="0"/>
                </a:lnTo>
                <a:lnTo>
                  <a:pt x="1897710" y="144780"/>
                </a:lnTo>
                <a:lnTo>
                  <a:pt x="1897710" y="151130"/>
                </a:lnTo>
                <a:lnTo>
                  <a:pt x="1894801" y="151130"/>
                </a:lnTo>
                <a:lnTo>
                  <a:pt x="1894801" y="703580"/>
                </a:lnTo>
                <a:lnTo>
                  <a:pt x="1894801" y="707390"/>
                </a:lnTo>
                <a:lnTo>
                  <a:pt x="1887829" y="703580"/>
                </a:lnTo>
                <a:lnTo>
                  <a:pt x="1894801" y="703580"/>
                </a:lnTo>
                <a:lnTo>
                  <a:pt x="1894801" y="151130"/>
                </a:lnTo>
                <a:lnTo>
                  <a:pt x="1890153" y="151130"/>
                </a:lnTo>
                <a:lnTo>
                  <a:pt x="1891309" y="144780"/>
                </a:lnTo>
                <a:lnTo>
                  <a:pt x="1897710" y="144780"/>
                </a:lnTo>
                <a:lnTo>
                  <a:pt x="1897710" y="0"/>
                </a:lnTo>
                <a:lnTo>
                  <a:pt x="1874672" y="0"/>
                </a:lnTo>
                <a:lnTo>
                  <a:pt x="1871764" y="6350"/>
                </a:lnTo>
                <a:lnTo>
                  <a:pt x="1865185" y="11430"/>
                </a:lnTo>
                <a:lnTo>
                  <a:pt x="1865515" y="0"/>
                </a:lnTo>
                <a:lnTo>
                  <a:pt x="1855851" y="0"/>
                </a:lnTo>
                <a:lnTo>
                  <a:pt x="1855851" y="63500"/>
                </a:lnTo>
                <a:lnTo>
                  <a:pt x="1852942" y="69850"/>
                </a:lnTo>
                <a:lnTo>
                  <a:pt x="1851926" y="69850"/>
                </a:lnTo>
                <a:lnTo>
                  <a:pt x="1851926" y="198120"/>
                </a:lnTo>
                <a:lnTo>
                  <a:pt x="1848866" y="198120"/>
                </a:lnTo>
                <a:lnTo>
                  <a:pt x="1850834" y="191770"/>
                </a:lnTo>
                <a:lnTo>
                  <a:pt x="1851926" y="198120"/>
                </a:lnTo>
                <a:lnTo>
                  <a:pt x="1851926" y="69850"/>
                </a:lnTo>
                <a:lnTo>
                  <a:pt x="1846541" y="69850"/>
                </a:lnTo>
                <a:lnTo>
                  <a:pt x="1842477" y="63500"/>
                </a:lnTo>
                <a:lnTo>
                  <a:pt x="1846541" y="58420"/>
                </a:lnTo>
                <a:lnTo>
                  <a:pt x="1853514" y="58420"/>
                </a:lnTo>
                <a:lnTo>
                  <a:pt x="1855851" y="63500"/>
                </a:lnTo>
                <a:lnTo>
                  <a:pt x="1855851" y="0"/>
                </a:lnTo>
                <a:lnTo>
                  <a:pt x="1850618" y="0"/>
                </a:lnTo>
                <a:lnTo>
                  <a:pt x="1850618" y="40640"/>
                </a:lnTo>
                <a:lnTo>
                  <a:pt x="1848866" y="46990"/>
                </a:lnTo>
                <a:lnTo>
                  <a:pt x="1842477" y="46990"/>
                </a:lnTo>
                <a:lnTo>
                  <a:pt x="1838985" y="46990"/>
                </a:lnTo>
                <a:lnTo>
                  <a:pt x="1840725" y="40640"/>
                </a:lnTo>
                <a:lnTo>
                  <a:pt x="1842477" y="46990"/>
                </a:lnTo>
                <a:lnTo>
                  <a:pt x="1850618" y="40640"/>
                </a:lnTo>
                <a:lnTo>
                  <a:pt x="1850618" y="0"/>
                </a:lnTo>
                <a:lnTo>
                  <a:pt x="1832292" y="0"/>
                </a:lnTo>
                <a:lnTo>
                  <a:pt x="1832292" y="226060"/>
                </a:lnTo>
                <a:lnTo>
                  <a:pt x="1829028" y="226060"/>
                </a:lnTo>
                <a:lnTo>
                  <a:pt x="1824443" y="220980"/>
                </a:lnTo>
                <a:lnTo>
                  <a:pt x="1831644" y="220980"/>
                </a:lnTo>
                <a:lnTo>
                  <a:pt x="1832292" y="226060"/>
                </a:lnTo>
                <a:lnTo>
                  <a:pt x="1832292" y="0"/>
                </a:lnTo>
                <a:lnTo>
                  <a:pt x="1818640" y="0"/>
                </a:lnTo>
                <a:lnTo>
                  <a:pt x="1818640" y="209550"/>
                </a:lnTo>
                <a:lnTo>
                  <a:pt x="1816315" y="209550"/>
                </a:lnTo>
                <a:lnTo>
                  <a:pt x="1815147" y="214630"/>
                </a:lnTo>
                <a:lnTo>
                  <a:pt x="1802358" y="214630"/>
                </a:lnTo>
                <a:lnTo>
                  <a:pt x="1801774" y="203200"/>
                </a:lnTo>
                <a:lnTo>
                  <a:pt x="1807006" y="198120"/>
                </a:lnTo>
                <a:lnTo>
                  <a:pt x="1810499" y="209550"/>
                </a:lnTo>
                <a:lnTo>
                  <a:pt x="1818055" y="203200"/>
                </a:lnTo>
                <a:lnTo>
                  <a:pt x="1818640" y="209550"/>
                </a:lnTo>
                <a:lnTo>
                  <a:pt x="1818640" y="0"/>
                </a:lnTo>
                <a:lnTo>
                  <a:pt x="1780844" y="0"/>
                </a:lnTo>
                <a:lnTo>
                  <a:pt x="1780844" y="546100"/>
                </a:lnTo>
                <a:lnTo>
                  <a:pt x="1780844" y="552450"/>
                </a:lnTo>
                <a:lnTo>
                  <a:pt x="1780260" y="557530"/>
                </a:lnTo>
                <a:lnTo>
                  <a:pt x="1775028" y="557530"/>
                </a:lnTo>
                <a:lnTo>
                  <a:pt x="1775028" y="586740"/>
                </a:lnTo>
                <a:lnTo>
                  <a:pt x="1768055" y="586740"/>
                </a:lnTo>
                <a:lnTo>
                  <a:pt x="1764563" y="593090"/>
                </a:lnTo>
                <a:lnTo>
                  <a:pt x="1757006" y="586740"/>
                </a:lnTo>
                <a:lnTo>
                  <a:pt x="1760499" y="598170"/>
                </a:lnTo>
                <a:lnTo>
                  <a:pt x="1751774" y="598170"/>
                </a:lnTo>
                <a:lnTo>
                  <a:pt x="1744802" y="586740"/>
                </a:lnTo>
                <a:lnTo>
                  <a:pt x="1744218" y="586740"/>
                </a:lnTo>
                <a:lnTo>
                  <a:pt x="1741893" y="586740"/>
                </a:lnTo>
                <a:lnTo>
                  <a:pt x="1744129" y="593090"/>
                </a:lnTo>
                <a:lnTo>
                  <a:pt x="1742833" y="598170"/>
                </a:lnTo>
                <a:lnTo>
                  <a:pt x="1741639" y="598170"/>
                </a:lnTo>
                <a:lnTo>
                  <a:pt x="1744218" y="604520"/>
                </a:lnTo>
                <a:lnTo>
                  <a:pt x="1742465" y="604520"/>
                </a:lnTo>
                <a:lnTo>
                  <a:pt x="1737233" y="598170"/>
                </a:lnTo>
                <a:lnTo>
                  <a:pt x="1736077" y="598170"/>
                </a:lnTo>
                <a:lnTo>
                  <a:pt x="1741893" y="604520"/>
                </a:lnTo>
                <a:lnTo>
                  <a:pt x="1736661" y="604520"/>
                </a:lnTo>
                <a:lnTo>
                  <a:pt x="1732584" y="598170"/>
                </a:lnTo>
                <a:lnTo>
                  <a:pt x="1732559" y="599440"/>
                </a:lnTo>
                <a:lnTo>
                  <a:pt x="1732229" y="604520"/>
                </a:lnTo>
                <a:lnTo>
                  <a:pt x="1736293" y="610870"/>
                </a:lnTo>
                <a:lnTo>
                  <a:pt x="1726196" y="610870"/>
                </a:lnTo>
                <a:lnTo>
                  <a:pt x="1727936" y="622300"/>
                </a:lnTo>
                <a:lnTo>
                  <a:pt x="1719795" y="627380"/>
                </a:lnTo>
                <a:lnTo>
                  <a:pt x="1715109" y="622300"/>
                </a:lnTo>
                <a:lnTo>
                  <a:pt x="1714995" y="615950"/>
                </a:lnTo>
                <a:lnTo>
                  <a:pt x="1715541" y="615950"/>
                </a:lnTo>
                <a:lnTo>
                  <a:pt x="1712823" y="610870"/>
                </a:lnTo>
                <a:lnTo>
                  <a:pt x="1712696" y="609600"/>
                </a:lnTo>
                <a:lnTo>
                  <a:pt x="1712239" y="604520"/>
                </a:lnTo>
                <a:lnTo>
                  <a:pt x="1712823" y="604520"/>
                </a:lnTo>
                <a:lnTo>
                  <a:pt x="1712823" y="598170"/>
                </a:lnTo>
                <a:lnTo>
                  <a:pt x="1715147" y="598170"/>
                </a:lnTo>
                <a:lnTo>
                  <a:pt x="1719211" y="604520"/>
                </a:lnTo>
                <a:lnTo>
                  <a:pt x="1722297" y="598170"/>
                </a:lnTo>
                <a:lnTo>
                  <a:pt x="1727276" y="586740"/>
                </a:lnTo>
                <a:lnTo>
                  <a:pt x="1734337" y="581660"/>
                </a:lnTo>
                <a:lnTo>
                  <a:pt x="1743633" y="581660"/>
                </a:lnTo>
                <a:lnTo>
                  <a:pt x="1744218" y="586740"/>
                </a:lnTo>
                <a:lnTo>
                  <a:pt x="1747062" y="581660"/>
                </a:lnTo>
                <a:lnTo>
                  <a:pt x="1745665" y="575310"/>
                </a:lnTo>
                <a:lnTo>
                  <a:pt x="1744700" y="563880"/>
                </a:lnTo>
                <a:lnTo>
                  <a:pt x="1748866" y="563880"/>
                </a:lnTo>
                <a:lnTo>
                  <a:pt x="1748866" y="570230"/>
                </a:lnTo>
                <a:lnTo>
                  <a:pt x="1754098" y="563880"/>
                </a:lnTo>
                <a:lnTo>
                  <a:pt x="1762239" y="557530"/>
                </a:lnTo>
                <a:lnTo>
                  <a:pt x="1762823" y="557530"/>
                </a:lnTo>
                <a:lnTo>
                  <a:pt x="1759915" y="563880"/>
                </a:lnTo>
                <a:lnTo>
                  <a:pt x="1764563" y="575310"/>
                </a:lnTo>
                <a:lnTo>
                  <a:pt x="1760499" y="575310"/>
                </a:lnTo>
                <a:lnTo>
                  <a:pt x="1763395" y="581660"/>
                </a:lnTo>
                <a:lnTo>
                  <a:pt x="1775028" y="586740"/>
                </a:lnTo>
                <a:lnTo>
                  <a:pt x="1775028" y="557530"/>
                </a:lnTo>
                <a:lnTo>
                  <a:pt x="1772704" y="557530"/>
                </a:lnTo>
                <a:lnTo>
                  <a:pt x="1770964" y="552450"/>
                </a:lnTo>
                <a:lnTo>
                  <a:pt x="1776768" y="552450"/>
                </a:lnTo>
                <a:lnTo>
                  <a:pt x="1780844" y="546100"/>
                </a:lnTo>
                <a:lnTo>
                  <a:pt x="1780844" y="0"/>
                </a:lnTo>
                <a:lnTo>
                  <a:pt x="1769211" y="0"/>
                </a:lnTo>
                <a:lnTo>
                  <a:pt x="1769211" y="220980"/>
                </a:lnTo>
                <a:lnTo>
                  <a:pt x="1768640" y="226060"/>
                </a:lnTo>
                <a:lnTo>
                  <a:pt x="1765731" y="226060"/>
                </a:lnTo>
                <a:lnTo>
                  <a:pt x="1767471" y="232410"/>
                </a:lnTo>
                <a:lnTo>
                  <a:pt x="1761070" y="232410"/>
                </a:lnTo>
                <a:lnTo>
                  <a:pt x="1762239" y="226060"/>
                </a:lnTo>
                <a:lnTo>
                  <a:pt x="1764563" y="226060"/>
                </a:lnTo>
                <a:lnTo>
                  <a:pt x="1769211" y="220980"/>
                </a:lnTo>
                <a:lnTo>
                  <a:pt x="1769211" y="0"/>
                </a:lnTo>
                <a:lnTo>
                  <a:pt x="1733753" y="0"/>
                </a:lnTo>
                <a:lnTo>
                  <a:pt x="1732584" y="6350"/>
                </a:lnTo>
                <a:lnTo>
                  <a:pt x="1723288" y="6350"/>
                </a:lnTo>
                <a:lnTo>
                  <a:pt x="1724444" y="0"/>
                </a:lnTo>
                <a:lnTo>
                  <a:pt x="1722704" y="0"/>
                </a:lnTo>
                <a:lnTo>
                  <a:pt x="1722704" y="424180"/>
                </a:lnTo>
                <a:lnTo>
                  <a:pt x="1722120" y="430530"/>
                </a:lnTo>
                <a:lnTo>
                  <a:pt x="1715147" y="435610"/>
                </a:lnTo>
                <a:lnTo>
                  <a:pt x="1715147" y="430530"/>
                </a:lnTo>
                <a:lnTo>
                  <a:pt x="1715731" y="424180"/>
                </a:lnTo>
                <a:lnTo>
                  <a:pt x="1722704" y="424180"/>
                </a:lnTo>
                <a:lnTo>
                  <a:pt x="1722704" y="0"/>
                </a:lnTo>
                <a:lnTo>
                  <a:pt x="1710486" y="0"/>
                </a:lnTo>
                <a:lnTo>
                  <a:pt x="1710486" y="615950"/>
                </a:lnTo>
                <a:lnTo>
                  <a:pt x="1708162" y="622300"/>
                </a:lnTo>
                <a:lnTo>
                  <a:pt x="1707591" y="622300"/>
                </a:lnTo>
                <a:lnTo>
                  <a:pt x="1705254" y="633730"/>
                </a:lnTo>
                <a:lnTo>
                  <a:pt x="1704682" y="635292"/>
                </a:lnTo>
                <a:lnTo>
                  <a:pt x="1704682" y="807720"/>
                </a:lnTo>
                <a:lnTo>
                  <a:pt x="1698866" y="807720"/>
                </a:lnTo>
                <a:lnTo>
                  <a:pt x="1700022" y="814070"/>
                </a:lnTo>
                <a:lnTo>
                  <a:pt x="1694789" y="814070"/>
                </a:lnTo>
                <a:lnTo>
                  <a:pt x="1694789" y="807720"/>
                </a:lnTo>
                <a:lnTo>
                  <a:pt x="1695958" y="807720"/>
                </a:lnTo>
                <a:lnTo>
                  <a:pt x="1697126" y="802640"/>
                </a:lnTo>
                <a:lnTo>
                  <a:pt x="1697697" y="802640"/>
                </a:lnTo>
                <a:lnTo>
                  <a:pt x="1704682" y="807720"/>
                </a:lnTo>
                <a:lnTo>
                  <a:pt x="1704682" y="635292"/>
                </a:lnTo>
                <a:lnTo>
                  <a:pt x="1702930" y="640080"/>
                </a:lnTo>
                <a:lnTo>
                  <a:pt x="1698282" y="645160"/>
                </a:lnTo>
                <a:lnTo>
                  <a:pt x="1700606" y="645160"/>
                </a:lnTo>
                <a:lnTo>
                  <a:pt x="1703882" y="651510"/>
                </a:lnTo>
                <a:lnTo>
                  <a:pt x="1699374" y="651510"/>
                </a:lnTo>
                <a:lnTo>
                  <a:pt x="1692998" y="645160"/>
                </a:lnTo>
                <a:lnTo>
                  <a:pt x="1690725" y="651510"/>
                </a:lnTo>
                <a:lnTo>
                  <a:pt x="1686077" y="643102"/>
                </a:lnTo>
                <a:lnTo>
                  <a:pt x="1686077" y="645160"/>
                </a:lnTo>
                <a:lnTo>
                  <a:pt x="1683753" y="645160"/>
                </a:lnTo>
                <a:lnTo>
                  <a:pt x="1681962" y="645160"/>
                </a:lnTo>
                <a:lnTo>
                  <a:pt x="1679295" y="651725"/>
                </a:lnTo>
                <a:lnTo>
                  <a:pt x="1677238" y="656590"/>
                </a:lnTo>
                <a:lnTo>
                  <a:pt x="1674444" y="668020"/>
                </a:lnTo>
                <a:lnTo>
                  <a:pt x="1672120" y="662940"/>
                </a:lnTo>
                <a:lnTo>
                  <a:pt x="1666887" y="662940"/>
                </a:lnTo>
                <a:lnTo>
                  <a:pt x="1663395" y="658088"/>
                </a:lnTo>
                <a:lnTo>
                  <a:pt x="1663395" y="680720"/>
                </a:lnTo>
                <a:lnTo>
                  <a:pt x="1656422" y="674370"/>
                </a:lnTo>
                <a:lnTo>
                  <a:pt x="1651774" y="674370"/>
                </a:lnTo>
                <a:lnTo>
                  <a:pt x="1651774" y="703580"/>
                </a:lnTo>
                <a:lnTo>
                  <a:pt x="1649450" y="708660"/>
                </a:lnTo>
                <a:lnTo>
                  <a:pt x="1648282" y="703580"/>
                </a:lnTo>
                <a:lnTo>
                  <a:pt x="1647698" y="703580"/>
                </a:lnTo>
                <a:lnTo>
                  <a:pt x="1647113" y="697230"/>
                </a:lnTo>
                <a:lnTo>
                  <a:pt x="1647698" y="697230"/>
                </a:lnTo>
                <a:lnTo>
                  <a:pt x="1647698" y="703580"/>
                </a:lnTo>
                <a:lnTo>
                  <a:pt x="1648282" y="697230"/>
                </a:lnTo>
                <a:lnTo>
                  <a:pt x="1649450" y="697230"/>
                </a:lnTo>
                <a:lnTo>
                  <a:pt x="1650606" y="703580"/>
                </a:lnTo>
                <a:lnTo>
                  <a:pt x="1651774" y="703580"/>
                </a:lnTo>
                <a:lnTo>
                  <a:pt x="1651774" y="674370"/>
                </a:lnTo>
                <a:lnTo>
                  <a:pt x="1645373" y="674370"/>
                </a:lnTo>
                <a:lnTo>
                  <a:pt x="1644218" y="662940"/>
                </a:lnTo>
                <a:lnTo>
                  <a:pt x="1651190" y="668020"/>
                </a:lnTo>
                <a:lnTo>
                  <a:pt x="1658162" y="668020"/>
                </a:lnTo>
                <a:lnTo>
                  <a:pt x="1659915" y="674370"/>
                </a:lnTo>
                <a:lnTo>
                  <a:pt x="1657578" y="674370"/>
                </a:lnTo>
                <a:lnTo>
                  <a:pt x="1663395" y="680720"/>
                </a:lnTo>
                <a:lnTo>
                  <a:pt x="1663395" y="658088"/>
                </a:lnTo>
                <a:lnTo>
                  <a:pt x="1658670" y="651510"/>
                </a:lnTo>
                <a:lnTo>
                  <a:pt x="1662239" y="651510"/>
                </a:lnTo>
                <a:lnTo>
                  <a:pt x="1672704" y="656590"/>
                </a:lnTo>
                <a:lnTo>
                  <a:pt x="1673428" y="656590"/>
                </a:lnTo>
                <a:lnTo>
                  <a:pt x="1669796" y="651510"/>
                </a:lnTo>
                <a:lnTo>
                  <a:pt x="1667471" y="645160"/>
                </a:lnTo>
                <a:lnTo>
                  <a:pt x="1672120" y="640080"/>
                </a:lnTo>
                <a:lnTo>
                  <a:pt x="1675612" y="645160"/>
                </a:lnTo>
                <a:lnTo>
                  <a:pt x="1672120" y="651510"/>
                </a:lnTo>
                <a:lnTo>
                  <a:pt x="1679244" y="651510"/>
                </a:lnTo>
                <a:lnTo>
                  <a:pt x="1677492" y="645160"/>
                </a:lnTo>
                <a:lnTo>
                  <a:pt x="1674342" y="640080"/>
                </a:lnTo>
                <a:lnTo>
                  <a:pt x="1683753" y="645160"/>
                </a:lnTo>
                <a:lnTo>
                  <a:pt x="1684934" y="641350"/>
                </a:lnTo>
                <a:lnTo>
                  <a:pt x="1686077" y="645160"/>
                </a:lnTo>
                <a:lnTo>
                  <a:pt x="1686077" y="643102"/>
                </a:lnTo>
                <a:lnTo>
                  <a:pt x="1685112" y="641350"/>
                </a:lnTo>
                <a:lnTo>
                  <a:pt x="1685544" y="640080"/>
                </a:lnTo>
                <a:lnTo>
                  <a:pt x="1686369" y="627380"/>
                </a:lnTo>
                <a:lnTo>
                  <a:pt x="1688985" y="610870"/>
                </a:lnTo>
                <a:lnTo>
                  <a:pt x="1691894" y="615950"/>
                </a:lnTo>
                <a:lnTo>
                  <a:pt x="1700022" y="615950"/>
                </a:lnTo>
                <a:lnTo>
                  <a:pt x="1700606" y="610870"/>
                </a:lnTo>
                <a:lnTo>
                  <a:pt x="1707007" y="610870"/>
                </a:lnTo>
                <a:lnTo>
                  <a:pt x="1708746" y="615950"/>
                </a:lnTo>
                <a:lnTo>
                  <a:pt x="1710486" y="615950"/>
                </a:lnTo>
                <a:lnTo>
                  <a:pt x="1710486" y="0"/>
                </a:lnTo>
                <a:lnTo>
                  <a:pt x="1684909" y="0"/>
                </a:lnTo>
                <a:lnTo>
                  <a:pt x="1684909" y="610870"/>
                </a:lnTo>
                <a:lnTo>
                  <a:pt x="1684909" y="615950"/>
                </a:lnTo>
                <a:lnTo>
                  <a:pt x="1684324" y="615950"/>
                </a:lnTo>
                <a:lnTo>
                  <a:pt x="1684324" y="610870"/>
                </a:lnTo>
                <a:lnTo>
                  <a:pt x="1684909" y="610870"/>
                </a:lnTo>
                <a:lnTo>
                  <a:pt x="1684909" y="0"/>
                </a:lnTo>
                <a:lnTo>
                  <a:pt x="1683753" y="0"/>
                </a:lnTo>
                <a:lnTo>
                  <a:pt x="1683753" y="604520"/>
                </a:lnTo>
                <a:lnTo>
                  <a:pt x="1681416" y="604520"/>
                </a:lnTo>
                <a:lnTo>
                  <a:pt x="1681543" y="603250"/>
                </a:lnTo>
                <a:lnTo>
                  <a:pt x="1681657" y="601980"/>
                </a:lnTo>
                <a:lnTo>
                  <a:pt x="1682000" y="598170"/>
                </a:lnTo>
                <a:lnTo>
                  <a:pt x="1683753" y="604520"/>
                </a:lnTo>
                <a:lnTo>
                  <a:pt x="1683753" y="0"/>
                </a:lnTo>
                <a:lnTo>
                  <a:pt x="1671535" y="0"/>
                </a:lnTo>
                <a:lnTo>
                  <a:pt x="1671535" y="34290"/>
                </a:lnTo>
                <a:lnTo>
                  <a:pt x="1665719" y="34290"/>
                </a:lnTo>
                <a:lnTo>
                  <a:pt x="1665719" y="250190"/>
                </a:lnTo>
                <a:lnTo>
                  <a:pt x="1657007" y="244881"/>
                </a:lnTo>
                <a:lnTo>
                  <a:pt x="1657007" y="295910"/>
                </a:lnTo>
                <a:lnTo>
                  <a:pt x="1657007" y="412750"/>
                </a:lnTo>
                <a:lnTo>
                  <a:pt x="1655254" y="412750"/>
                </a:lnTo>
                <a:lnTo>
                  <a:pt x="1655254" y="570230"/>
                </a:lnTo>
                <a:lnTo>
                  <a:pt x="1647113" y="563880"/>
                </a:lnTo>
                <a:lnTo>
                  <a:pt x="1647113" y="557530"/>
                </a:lnTo>
                <a:lnTo>
                  <a:pt x="1655254" y="570230"/>
                </a:lnTo>
                <a:lnTo>
                  <a:pt x="1655254" y="412750"/>
                </a:lnTo>
                <a:lnTo>
                  <a:pt x="1651990" y="412750"/>
                </a:lnTo>
                <a:lnTo>
                  <a:pt x="1654136" y="406400"/>
                </a:lnTo>
                <a:lnTo>
                  <a:pt x="1657007" y="412750"/>
                </a:lnTo>
                <a:lnTo>
                  <a:pt x="1657007" y="295910"/>
                </a:lnTo>
                <a:lnTo>
                  <a:pt x="1652930" y="302260"/>
                </a:lnTo>
                <a:lnTo>
                  <a:pt x="1651774" y="302260"/>
                </a:lnTo>
                <a:lnTo>
                  <a:pt x="1648866" y="300596"/>
                </a:lnTo>
                <a:lnTo>
                  <a:pt x="1648866" y="453390"/>
                </a:lnTo>
                <a:lnTo>
                  <a:pt x="1648752" y="454660"/>
                </a:lnTo>
                <a:lnTo>
                  <a:pt x="1648282" y="459740"/>
                </a:lnTo>
                <a:lnTo>
                  <a:pt x="1640141" y="459740"/>
                </a:lnTo>
                <a:lnTo>
                  <a:pt x="1640141" y="692150"/>
                </a:lnTo>
                <a:lnTo>
                  <a:pt x="1637817" y="697230"/>
                </a:lnTo>
                <a:lnTo>
                  <a:pt x="1634324" y="697230"/>
                </a:lnTo>
                <a:lnTo>
                  <a:pt x="1632000" y="695540"/>
                </a:lnTo>
                <a:lnTo>
                  <a:pt x="1632000" y="708660"/>
                </a:lnTo>
                <a:lnTo>
                  <a:pt x="1631416" y="715010"/>
                </a:lnTo>
                <a:lnTo>
                  <a:pt x="1629676" y="715010"/>
                </a:lnTo>
                <a:lnTo>
                  <a:pt x="1627352" y="708660"/>
                </a:lnTo>
                <a:lnTo>
                  <a:pt x="1626184" y="708660"/>
                </a:lnTo>
                <a:lnTo>
                  <a:pt x="1626768" y="703580"/>
                </a:lnTo>
                <a:lnTo>
                  <a:pt x="1630260" y="703580"/>
                </a:lnTo>
                <a:lnTo>
                  <a:pt x="1632000" y="708660"/>
                </a:lnTo>
                <a:lnTo>
                  <a:pt x="1632000" y="695540"/>
                </a:lnTo>
                <a:lnTo>
                  <a:pt x="1627352" y="692150"/>
                </a:lnTo>
                <a:lnTo>
                  <a:pt x="1629092" y="692150"/>
                </a:lnTo>
                <a:lnTo>
                  <a:pt x="1629676" y="685800"/>
                </a:lnTo>
                <a:lnTo>
                  <a:pt x="1629092" y="684161"/>
                </a:lnTo>
                <a:lnTo>
                  <a:pt x="1629092" y="685800"/>
                </a:lnTo>
                <a:lnTo>
                  <a:pt x="1625028" y="685800"/>
                </a:lnTo>
                <a:lnTo>
                  <a:pt x="1625612" y="692150"/>
                </a:lnTo>
                <a:lnTo>
                  <a:pt x="1622120" y="692150"/>
                </a:lnTo>
                <a:lnTo>
                  <a:pt x="1622120" y="721360"/>
                </a:lnTo>
                <a:lnTo>
                  <a:pt x="1619211" y="721360"/>
                </a:lnTo>
                <a:lnTo>
                  <a:pt x="1618043" y="715010"/>
                </a:lnTo>
                <a:lnTo>
                  <a:pt x="1620951" y="715010"/>
                </a:lnTo>
                <a:lnTo>
                  <a:pt x="1622120" y="721360"/>
                </a:lnTo>
                <a:lnTo>
                  <a:pt x="1622120" y="692150"/>
                </a:lnTo>
                <a:lnTo>
                  <a:pt x="1620951" y="692150"/>
                </a:lnTo>
                <a:lnTo>
                  <a:pt x="1617472" y="685800"/>
                </a:lnTo>
                <a:lnTo>
                  <a:pt x="1614563" y="685800"/>
                </a:lnTo>
                <a:lnTo>
                  <a:pt x="1616303" y="680720"/>
                </a:lnTo>
                <a:lnTo>
                  <a:pt x="1611071" y="674370"/>
                </a:lnTo>
                <a:lnTo>
                  <a:pt x="1618627" y="680720"/>
                </a:lnTo>
                <a:lnTo>
                  <a:pt x="1619796" y="680720"/>
                </a:lnTo>
                <a:lnTo>
                  <a:pt x="1621536" y="685800"/>
                </a:lnTo>
                <a:lnTo>
                  <a:pt x="1620380" y="680720"/>
                </a:lnTo>
                <a:lnTo>
                  <a:pt x="1629092" y="685800"/>
                </a:lnTo>
                <a:lnTo>
                  <a:pt x="1629092" y="684161"/>
                </a:lnTo>
                <a:lnTo>
                  <a:pt x="1625612" y="674370"/>
                </a:lnTo>
                <a:lnTo>
                  <a:pt x="1634985" y="674370"/>
                </a:lnTo>
                <a:lnTo>
                  <a:pt x="1635010" y="685800"/>
                </a:lnTo>
                <a:lnTo>
                  <a:pt x="1632000" y="685800"/>
                </a:lnTo>
                <a:lnTo>
                  <a:pt x="1638985" y="692150"/>
                </a:lnTo>
                <a:lnTo>
                  <a:pt x="1640141" y="692150"/>
                </a:lnTo>
                <a:lnTo>
                  <a:pt x="1640141" y="459740"/>
                </a:lnTo>
                <a:lnTo>
                  <a:pt x="1638985" y="459740"/>
                </a:lnTo>
                <a:lnTo>
                  <a:pt x="1640725" y="453390"/>
                </a:lnTo>
                <a:lnTo>
                  <a:pt x="1648866" y="453390"/>
                </a:lnTo>
                <a:lnTo>
                  <a:pt x="1648866" y="300596"/>
                </a:lnTo>
                <a:lnTo>
                  <a:pt x="1640725" y="295910"/>
                </a:lnTo>
                <a:lnTo>
                  <a:pt x="1657007" y="295910"/>
                </a:lnTo>
                <a:lnTo>
                  <a:pt x="1657007" y="244881"/>
                </a:lnTo>
                <a:lnTo>
                  <a:pt x="1655318" y="243840"/>
                </a:lnTo>
                <a:lnTo>
                  <a:pt x="1650974" y="250190"/>
                </a:lnTo>
                <a:lnTo>
                  <a:pt x="1646707" y="250190"/>
                </a:lnTo>
                <a:lnTo>
                  <a:pt x="1646707" y="279400"/>
                </a:lnTo>
                <a:lnTo>
                  <a:pt x="1640141" y="279400"/>
                </a:lnTo>
                <a:lnTo>
                  <a:pt x="1640141" y="325120"/>
                </a:lnTo>
                <a:lnTo>
                  <a:pt x="1638985" y="325120"/>
                </a:lnTo>
                <a:lnTo>
                  <a:pt x="1638985" y="320040"/>
                </a:lnTo>
                <a:lnTo>
                  <a:pt x="1640141" y="325120"/>
                </a:lnTo>
                <a:lnTo>
                  <a:pt x="1640141" y="279400"/>
                </a:lnTo>
                <a:lnTo>
                  <a:pt x="1634324" y="279400"/>
                </a:lnTo>
                <a:lnTo>
                  <a:pt x="1634324" y="331470"/>
                </a:lnTo>
                <a:lnTo>
                  <a:pt x="1633169" y="336550"/>
                </a:lnTo>
                <a:lnTo>
                  <a:pt x="1630845" y="331470"/>
                </a:lnTo>
                <a:lnTo>
                  <a:pt x="1630260" y="331470"/>
                </a:lnTo>
                <a:lnTo>
                  <a:pt x="1630260" y="360680"/>
                </a:lnTo>
                <a:lnTo>
                  <a:pt x="1620380" y="360680"/>
                </a:lnTo>
                <a:lnTo>
                  <a:pt x="1620380" y="354330"/>
                </a:lnTo>
                <a:lnTo>
                  <a:pt x="1623275" y="354330"/>
                </a:lnTo>
                <a:lnTo>
                  <a:pt x="1630260" y="360680"/>
                </a:lnTo>
                <a:lnTo>
                  <a:pt x="1630260" y="331470"/>
                </a:lnTo>
                <a:lnTo>
                  <a:pt x="1629092" y="331470"/>
                </a:lnTo>
                <a:lnTo>
                  <a:pt x="1628978" y="330200"/>
                </a:lnTo>
                <a:lnTo>
                  <a:pt x="1628508" y="325120"/>
                </a:lnTo>
                <a:lnTo>
                  <a:pt x="1632585" y="325120"/>
                </a:lnTo>
                <a:lnTo>
                  <a:pt x="1632585" y="331470"/>
                </a:lnTo>
                <a:lnTo>
                  <a:pt x="1634324" y="331470"/>
                </a:lnTo>
                <a:lnTo>
                  <a:pt x="1634324" y="279400"/>
                </a:lnTo>
                <a:lnTo>
                  <a:pt x="1633169" y="279400"/>
                </a:lnTo>
                <a:lnTo>
                  <a:pt x="1633054" y="278130"/>
                </a:lnTo>
                <a:lnTo>
                  <a:pt x="1632585" y="273050"/>
                </a:lnTo>
                <a:lnTo>
                  <a:pt x="1641881" y="273050"/>
                </a:lnTo>
                <a:lnTo>
                  <a:pt x="1641322" y="270510"/>
                </a:lnTo>
                <a:lnTo>
                  <a:pt x="1643697" y="273050"/>
                </a:lnTo>
                <a:lnTo>
                  <a:pt x="1646707" y="279400"/>
                </a:lnTo>
                <a:lnTo>
                  <a:pt x="1646707" y="250190"/>
                </a:lnTo>
                <a:lnTo>
                  <a:pt x="1645856" y="250190"/>
                </a:lnTo>
                <a:lnTo>
                  <a:pt x="1635429" y="245110"/>
                </a:lnTo>
                <a:lnTo>
                  <a:pt x="1637817" y="250190"/>
                </a:lnTo>
                <a:lnTo>
                  <a:pt x="1636649" y="250190"/>
                </a:lnTo>
                <a:lnTo>
                  <a:pt x="1643049" y="255270"/>
                </a:lnTo>
                <a:lnTo>
                  <a:pt x="1638985" y="255270"/>
                </a:lnTo>
                <a:lnTo>
                  <a:pt x="1645373" y="261620"/>
                </a:lnTo>
                <a:lnTo>
                  <a:pt x="1636649" y="261620"/>
                </a:lnTo>
                <a:lnTo>
                  <a:pt x="1639062" y="267970"/>
                </a:lnTo>
                <a:lnTo>
                  <a:pt x="1628152" y="267970"/>
                </a:lnTo>
                <a:lnTo>
                  <a:pt x="1629676" y="261620"/>
                </a:lnTo>
                <a:lnTo>
                  <a:pt x="1633169" y="261620"/>
                </a:lnTo>
                <a:lnTo>
                  <a:pt x="1633169" y="243840"/>
                </a:lnTo>
                <a:lnTo>
                  <a:pt x="1635429" y="245110"/>
                </a:lnTo>
                <a:lnTo>
                  <a:pt x="1634909" y="243840"/>
                </a:lnTo>
                <a:lnTo>
                  <a:pt x="1633740" y="243840"/>
                </a:lnTo>
                <a:lnTo>
                  <a:pt x="1634909" y="238760"/>
                </a:lnTo>
                <a:lnTo>
                  <a:pt x="1646758" y="238760"/>
                </a:lnTo>
                <a:lnTo>
                  <a:pt x="1654238" y="243840"/>
                </a:lnTo>
                <a:lnTo>
                  <a:pt x="1655318" y="243840"/>
                </a:lnTo>
                <a:lnTo>
                  <a:pt x="1660639" y="243840"/>
                </a:lnTo>
                <a:lnTo>
                  <a:pt x="1665719" y="250190"/>
                </a:lnTo>
                <a:lnTo>
                  <a:pt x="1665719" y="34290"/>
                </a:lnTo>
                <a:lnTo>
                  <a:pt x="1663395" y="34290"/>
                </a:lnTo>
                <a:lnTo>
                  <a:pt x="1663395" y="29210"/>
                </a:lnTo>
                <a:lnTo>
                  <a:pt x="1671535" y="34290"/>
                </a:lnTo>
                <a:lnTo>
                  <a:pt x="1671535" y="0"/>
                </a:lnTo>
                <a:lnTo>
                  <a:pt x="1650022" y="0"/>
                </a:lnTo>
                <a:lnTo>
                  <a:pt x="1650022" y="209550"/>
                </a:lnTo>
                <a:lnTo>
                  <a:pt x="1647698" y="209550"/>
                </a:lnTo>
                <a:lnTo>
                  <a:pt x="1647698" y="214630"/>
                </a:lnTo>
                <a:lnTo>
                  <a:pt x="1645958" y="220980"/>
                </a:lnTo>
                <a:lnTo>
                  <a:pt x="1641309" y="220980"/>
                </a:lnTo>
                <a:lnTo>
                  <a:pt x="1643049" y="214630"/>
                </a:lnTo>
                <a:lnTo>
                  <a:pt x="1647698" y="214630"/>
                </a:lnTo>
                <a:lnTo>
                  <a:pt x="1647698" y="209550"/>
                </a:lnTo>
                <a:lnTo>
                  <a:pt x="1644218" y="209550"/>
                </a:lnTo>
                <a:lnTo>
                  <a:pt x="1638401" y="209550"/>
                </a:lnTo>
                <a:lnTo>
                  <a:pt x="1638401" y="220980"/>
                </a:lnTo>
                <a:lnTo>
                  <a:pt x="1637817" y="226060"/>
                </a:lnTo>
                <a:lnTo>
                  <a:pt x="1627352" y="226060"/>
                </a:lnTo>
                <a:lnTo>
                  <a:pt x="1632000" y="220980"/>
                </a:lnTo>
                <a:lnTo>
                  <a:pt x="1638401" y="220980"/>
                </a:lnTo>
                <a:lnTo>
                  <a:pt x="1638401" y="209550"/>
                </a:lnTo>
                <a:lnTo>
                  <a:pt x="1632585" y="209550"/>
                </a:lnTo>
                <a:lnTo>
                  <a:pt x="1640725" y="203200"/>
                </a:lnTo>
                <a:lnTo>
                  <a:pt x="1644218" y="209550"/>
                </a:lnTo>
                <a:lnTo>
                  <a:pt x="1642465" y="203200"/>
                </a:lnTo>
                <a:lnTo>
                  <a:pt x="1645958" y="203200"/>
                </a:lnTo>
                <a:lnTo>
                  <a:pt x="1643049" y="198120"/>
                </a:lnTo>
                <a:lnTo>
                  <a:pt x="1635493" y="198120"/>
                </a:lnTo>
                <a:lnTo>
                  <a:pt x="1635493" y="203200"/>
                </a:lnTo>
                <a:lnTo>
                  <a:pt x="1634324" y="203200"/>
                </a:lnTo>
                <a:lnTo>
                  <a:pt x="1633169" y="198120"/>
                </a:lnTo>
                <a:lnTo>
                  <a:pt x="1634324" y="198120"/>
                </a:lnTo>
                <a:lnTo>
                  <a:pt x="1635493" y="203200"/>
                </a:lnTo>
                <a:lnTo>
                  <a:pt x="1635493" y="198120"/>
                </a:lnTo>
                <a:lnTo>
                  <a:pt x="1634909" y="198120"/>
                </a:lnTo>
                <a:lnTo>
                  <a:pt x="1638401" y="191770"/>
                </a:lnTo>
                <a:lnTo>
                  <a:pt x="1643049" y="191770"/>
                </a:lnTo>
                <a:lnTo>
                  <a:pt x="1644218" y="198120"/>
                </a:lnTo>
                <a:lnTo>
                  <a:pt x="1647113" y="203200"/>
                </a:lnTo>
                <a:lnTo>
                  <a:pt x="1648866" y="203200"/>
                </a:lnTo>
                <a:lnTo>
                  <a:pt x="1650022" y="209550"/>
                </a:lnTo>
                <a:lnTo>
                  <a:pt x="1650022" y="0"/>
                </a:lnTo>
                <a:lnTo>
                  <a:pt x="1644789" y="0"/>
                </a:lnTo>
                <a:lnTo>
                  <a:pt x="1644789" y="185420"/>
                </a:lnTo>
                <a:lnTo>
                  <a:pt x="1643634" y="185420"/>
                </a:lnTo>
                <a:lnTo>
                  <a:pt x="1643634" y="180340"/>
                </a:lnTo>
                <a:lnTo>
                  <a:pt x="1644789" y="185420"/>
                </a:lnTo>
                <a:lnTo>
                  <a:pt x="1644789" y="0"/>
                </a:lnTo>
                <a:lnTo>
                  <a:pt x="1643049" y="0"/>
                </a:lnTo>
                <a:lnTo>
                  <a:pt x="1643049" y="185420"/>
                </a:lnTo>
                <a:lnTo>
                  <a:pt x="1639557" y="185420"/>
                </a:lnTo>
                <a:lnTo>
                  <a:pt x="1637817" y="180340"/>
                </a:lnTo>
                <a:lnTo>
                  <a:pt x="1641309" y="180340"/>
                </a:lnTo>
                <a:lnTo>
                  <a:pt x="1643049" y="185420"/>
                </a:lnTo>
                <a:lnTo>
                  <a:pt x="1643049" y="0"/>
                </a:lnTo>
                <a:lnTo>
                  <a:pt x="1635493" y="0"/>
                </a:lnTo>
                <a:lnTo>
                  <a:pt x="1635493" y="99060"/>
                </a:lnTo>
                <a:lnTo>
                  <a:pt x="1632585" y="104140"/>
                </a:lnTo>
                <a:lnTo>
                  <a:pt x="1626184" y="104140"/>
                </a:lnTo>
                <a:lnTo>
                  <a:pt x="1625612" y="99060"/>
                </a:lnTo>
                <a:lnTo>
                  <a:pt x="1635493" y="99060"/>
                </a:lnTo>
                <a:lnTo>
                  <a:pt x="1635493" y="0"/>
                </a:lnTo>
                <a:lnTo>
                  <a:pt x="1608162" y="0"/>
                </a:lnTo>
                <a:lnTo>
                  <a:pt x="1608162" y="121920"/>
                </a:lnTo>
                <a:lnTo>
                  <a:pt x="1607578" y="123825"/>
                </a:lnTo>
                <a:lnTo>
                  <a:pt x="1607578" y="441960"/>
                </a:lnTo>
                <a:lnTo>
                  <a:pt x="1602930" y="435610"/>
                </a:lnTo>
                <a:lnTo>
                  <a:pt x="1607007" y="435610"/>
                </a:lnTo>
                <a:lnTo>
                  <a:pt x="1607578" y="441960"/>
                </a:lnTo>
                <a:lnTo>
                  <a:pt x="1607578" y="123825"/>
                </a:lnTo>
                <a:lnTo>
                  <a:pt x="1606207" y="128270"/>
                </a:lnTo>
                <a:lnTo>
                  <a:pt x="1602930" y="128270"/>
                </a:lnTo>
                <a:lnTo>
                  <a:pt x="1608162" y="121920"/>
                </a:lnTo>
                <a:lnTo>
                  <a:pt x="1608162" y="0"/>
                </a:lnTo>
                <a:lnTo>
                  <a:pt x="1602346" y="0"/>
                </a:lnTo>
                <a:lnTo>
                  <a:pt x="1602346" y="383540"/>
                </a:lnTo>
                <a:lnTo>
                  <a:pt x="1601774" y="389890"/>
                </a:lnTo>
                <a:lnTo>
                  <a:pt x="1601190" y="389890"/>
                </a:lnTo>
                <a:lnTo>
                  <a:pt x="1593049" y="383540"/>
                </a:lnTo>
                <a:lnTo>
                  <a:pt x="1602346" y="383540"/>
                </a:lnTo>
                <a:lnTo>
                  <a:pt x="1602346" y="0"/>
                </a:lnTo>
                <a:lnTo>
                  <a:pt x="1567472" y="0"/>
                </a:lnTo>
                <a:lnTo>
                  <a:pt x="1567472" y="133350"/>
                </a:lnTo>
                <a:lnTo>
                  <a:pt x="1567472" y="139700"/>
                </a:lnTo>
                <a:lnTo>
                  <a:pt x="1561655" y="139700"/>
                </a:lnTo>
                <a:lnTo>
                  <a:pt x="1561655" y="610870"/>
                </a:lnTo>
                <a:lnTo>
                  <a:pt x="1552930" y="610870"/>
                </a:lnTo>
                <a:lnTo>
                  <a:pt x="1553044" y="609600"/>
                </a:lnTo>
                <a:lnTo>
                  <a:pt x="1553514" y="604520"/>
                </a:lnTo>
                <a:lnTo>
                  <a:pt x="1561655" y="610870"/>
                </a:lnTo>
                <a:lnTo>
                  <a:pt x="1561655" y="139700"/>
                </a:lnTo>
                <a:lnTo>
                  <a:pt x="1559902" y="139700"/>
                </a:lnTo>
                <a:lnTo>
                  <a:pt x="1561071" y="133350"/>
                </a:lnTo>
                <a:lnTo>
                  <a:pt x="1567472" y="133350"/>
                </a:lnTo>
                <a:lnTo>
                  <a:pt x="1567472" y="0"/>
                </a:lnTo>
                <a:lnTo>
                  <a:pt x="1549654" y="0"/>
                </a:lnTo>
                <a:lnTo>
                  <a:pt x="1549654" y="668020"/>
                </a:lnTo>
                <a:lnTo>
                  <a:pt x="1547456" y="674370"/>
                </a:lnTo>
                <a:lnTo>
                  <a:pt x="1542465" y="668020"/>
                </a:lnTo>
                <a:lnTo>
                  <a:pt x="1549654" y="668020"/>
                </a:lnTo>
                <a:lnTo>
                  <a:pt x="1549654" y="0"/>
                </a:lnTo>
                <a:lnTo>
                  <a:pt x="1546148" y="0"/>
                </a:lnTo>
                <a:lnTo>
                  <a:pt x="1546148" y="6350"/>
                </a:lnTo>
                <a:lnTo>
                  <a:pt x="1545742" y="11430"/>
                </a:lnTo>
                <a:lnTo>
                  <a:pt x="1543659" y="11430"/>
                </a:lnTo>
                <a:lnTo>
                  <a:pt x="1542465" y="6350"/>
                </a:lnTo>
                <a:lnTo>
                  <a:pt x="1546148" y="6350"/>
                </a:lnTo>
                <a:lnTo>
                  <a:pt x="1546148" y="0"/>
                </a:lnTo>
                <a:lnTo>
                  <a:pt x="1540141" y="0"/>
                </a:lnTo>
                <a:lnTo>
                  <a:pt x="1540141" y="516890"/>
                </a:lnTo>
                <a:lnTo>
                  <a:pt x="1538973" y="523240"/>
                </a:lnTo>
                <a:lnTo>
                  <a:pt x="1534325" y="523240"/>
                </a:lnTo>
                <a:lnTo>
                  <a:pt x="1538389" y="529590"/>
                </a:lnTo>
                <a:lnTo>
                  <a:pt x="1530197" y="534670"/>
                </a:lnTo>
                <a:lnTo>
                  <a:pt x="1523352" y="529590"/>
                </a:lnTo>
                <a:lnTo>
                  <a:pt x="1518361" y="523240"/>
                </a:lnTo>
                <a:lnTo>
                  <a:pt x="1515719" y="516890"/>
                </a:lnTo>
                <a:lnTo>
                  <a:pt x="1521663" y="511810"/>
                </a:lnTo>
                <a:lnTo>
                  <a:pt x="1534858" y="511810"/>
                </a:lnTo>
                <a:lnTo>
                  <a:pt x="1540141" y="516890"/>
                </a:lnTo>
                <a:lnTo>
                  <a:pt x="1540141" y="0"/>
                </a:lnTo>
                <a:lnTo>
                  <a:pt x="1527352" y="0"/>
                </a:lnTo>
                <a:lnTo>
                  <a:pt x="1527352" y="162560"/>
                </a:lnTo>
                <a:lnTo>
                  <a:pt x="1521536" y="162560"/>
                </a:lnTo>
                <a:lnTo>
                  <a:pt x="1523276" y="157480"/>
                </a:lnTo>
                <a:lnTo>
                  <a:pt x="1526768" y="157480"/>
                </a:lnTo>
                <a:lnTo>
                  <a:pt x="1527352" y="162560"/>
                </a:lnTo>
                <a:lnTo>
                  <a:pt x="1527352" y="0"/>
                </a:lnTo>
                <a:lnTo>
                  <a:pt x="1514563" y="0"/>
                </a:lnTo>
                <a:lnTo>
                  <a:pt x="1514563" y="441960"/>
                </a:lnTo>
                <a:lnTo>
                  <a:pt x="1496542" y="435610"/>
                </a:lnTo>
                <a:lnTo>
                  <a:pt x="1484693" y="424180"/>
                </a:lnTo>
                <a:lnTo>
                  <a:pt x="1479486" y="406400"/>
                </a:lnTo>
                <a:lnTo>
                  <a:pt x="1406994" y="406400"/>
                </a:lnTo>
                <a:lnTo>
                  <a:pt x="1406994" y="610870"/>
                </a:lnTo>
                <a:lnTo>
                  <a:pt x="1406410" y="615950"/>
                </a:lnTo>
                <a:lnTo>
                  <a:pt x="1406410" y="610870"/>
                </a:lnTo>
                <a:lnTo>
                  <a:pt x="1406994" y="610870"/>
                </a:lnTo>
                <a:lnTo>
                  <a:pt x="1406994" y="406400"/>
                </a:lnTo>
                <a:lnTo>
                  <a:pt x="1405839" y="406400"/>
                </a:lnTo>
                <a:lnTo>
                  <a:pt x="1405839" y="615950"/>
                </a:lnTo>
                <a:lnTo>
                  <a:pt x="1405839" y="627380"/>
                </a:lnTo>
                <a:lnTo>
                  <a:pt x="1405255" y="627380"/>
                </a:lnTo>
                <a:lnTo>
                  <a:pt x="1399425" y="633730"/>
                </a:lnTo>
                <a:lnTo>
                  <a:pt x="1392605" y="640080"/>
                </a:lnTo>
                <a:lnTo>
                  <a:pt x="1370952" y="640080"/>
                </a:lnTo>
                <a:lnTo>
                  <a:pt x="1375600" y="633730"/>
                </a:lnTo>
                <a:lnTo>
                  <a:pt x="1381417" y="633730"/>
                </a:lnTo>
                <a:lnTo>
                  <a:pt x="1380832" y="622300"/>
                </a:lnTo>
                <a:lnTo>
                  <a:pt x="1385481" y="627380"/>
                </a:lnTo>
                <a:lnTo>
                  <a:pt x="1386649" y="622300"/>
                </a:lnTo>
                <a:lnTo>
                  <a:pt x="1387805" y="615950"/>
                </a:lnTo>
                <a:lnTo>
                  <a:pt x="1391297" y="615950"/>
                </a:lnTo>
                <a:lnTo>
                  <a:pt x="1393037" y="622300"/>
                </a:lnTo>
                <a:lnTo>
                  <a:pt x="1395945" y="622300"/>
                </a:lnTo>
                <a:lnTo>
                  <a:pt x="1396530" y="627380"/>
                </a:lnTo>
                <a:lnTo>
                  <a:pt x="1400022" y="627380"/>
                </a:lnTo>
                <a:lnTo>
                  <a:pt x="1400606" y="622300"/>
                </a:lnTo>
                <a:lnTo>
                  <a:pt x="1404670" y="622300"/>
                </a:lnTo>
                <a:lnTo>
                  <a:pt x="1405255" y="615950"/>
                </a:lnTo>
                <a:lnTo>
                  <a:pt x="1405839" y="615950"/>
                </a:lnTo>
                <a:lnTo>
                  <a:pt x="1405839" y="406400"/>
                </a:lnTo>
                <a:lnTo>
                  <a:pt x="1365135" y="406400"/>
                </a:lnTo>
                <a:lnTo>
                  <a:pt x="1365135" y="831850"/>
                </a:lnTo>
                <a:lnTo>
                  <a:pt x="1364551" y="836930"/>
                </a:lnTo>
                <a:lnTo>
                  <a:pt x="1359903" y="836930"/>
                </a:lnTo>
                <a:lnTo>
                  <a:pt x="1355826" y="843280"/>
                </a:lnTo>
                <a:lnTo>
                  <a:pt x="1350594" y="843280"/>
                </a:lnTo>
                <a:lnTo>
                  <a:pt x="1348270" y="836930"/>
                </a:lnTo>
                <a:lnTo>
                  <a:pt x="1353502" y="836930"/>
                </a:lnTo>
                <a:lnTo>
                  <a:pt x="1354670" y="831850"/>
                </a:lnTo>
                <a:lnTo>
                  <a:pt x="1359903" y="836930"/>
                </a:lnTo>
                <a:lnTo>
                  <a:pt x="1356995" y="831850"/>
                </a:lnTo>
                <a:lnTo>
                  <a:pt x="1357579" y="825500"/>
                </a:lnTo>
                <a:lnTo>
                  <a:pt x="1362227" y="825500"/>
                </a:lnTo>
                <a:lnTo>
                  <a:pt x="1365135" y="831850"/>
                </a:lnTo>
                <a:lnTo>
                  <a:pt x="1365135" y="406400"/>
                </a:lnTo>
                <a:lnTo>
                  <a:pt x="1354086" y="406400"/>
                </a:lnTo>
                <a:lnTo>
                  <a:pt x="1354086" y="464820"/>
                </a:lnTo>
                <a:lnTo>
                  <a:pt x="1351178" y="471170"/>
                </a:lnTo>
                <a:lnTo>
                  <a:pt x="1344790" y="471170"/>
                </a:lnTo>
                <a:lnTo>
                  <a:pt x="1344206" y="464820"/>
                </a:lnTo>
                <a:lnTo>
                  <a:pt x="1354086" y="464820"/>
                </a:lnTo>
                <a:lnTo>
                  <a:pt x="1354086" y="406400"/>
                </a:lnTo>
                <a:lnTo>
                  <a:pt x="1340713" y="406400"/>
                </a:lnTo>
                <a:lnTo>
                  <a:pt x="1340713" y="500380"/>
                </a:lnTo>
                <a:lnTo>
                  <a:pt x="1332572" y="494030"/>
                </a:lnTo>
                <a:lnTo>
                  <a:pt x="1333157" y="488950"/>
                </a:lnTo>
                <a:lnTo>
                  <a:pt x="1340713" y="500380"/>
                </a:lnTo>
                <a:lnTo>
                  <a:pt x="1340713" y="406400"/>
                </a:lnTo>
                <a:lnTo>
                  <a:pt x="1230833" y="406400"/>
                </a:lnTo>
                <a:lnTo>
                  <a:pt x="1230833" y="546100"/>
                </a:lnTo>
                <a:lnTo>
                  <a:pt x="1222108" y="546100"/>
                </a:lnTo>
                <a:lnTo>
                  <a:pt x="1222692" y="541020"/>
                </a:lnTo>
                <a:lnTo>
                  <a:pt x="1230833" y="546100"/>
                </a:lnTo>
                <a:lnTo>
                  <a:pt x="1230833" y="406400"/>
                </a:lnTo>
                <a:lnTo>
                  <a:pt x="1087805" y="406400"/>
                </a:lnTo>
                <a:lnTo>
                  <a:pt x="1087805" y="441960"/>
                </a:lnTo>
                <a:lnTo>
                  <a:pt x="1085481" y="447040"/>
                </a:lnTo>
                <a:lnTo>
                  <a:pt x="1086053" y="447040"/>
                </a:lnTo>
                <a:lnTo>
                  <a:pt x="1084897" y="453390"/>
                </a:lnTo>
                <a:lnTo>
                  <a:pt x="1084313" y="453390"/>
                </a:lnTo>
                <a:lnTo>
                  <a:pt x="1081405" y="447040"/>
                </a:lnTo>
                <a:lnTo>
                  <a:pt x="1084313" y="447040"/>
                </a:lnTo>
                <a:lnTo>
                  <a:pt x="1087221" y="441960"/>
                </a:lnTo>
                <a:lnTo>
                  <a:pt x="1087805" y="441960"/>
                </a:lnTo>
                <a:lnTo>
                  <a:pt x="1087805" y="406400"/>
                </a:lnTo>
                <a:lnTo>
                  <a:pt x="1042454" y="406400"/>
                </a:lnTo>
                <a:lnTo>
                  <a:pt x="1029081" y="412750"/>
                </a:lnTo>
                <a:lnTo>
                  <a:pt x="1038961" y="412750"/>
                </a:lnTo>
                <a:lnTo>
                  <a:pt x="1045679" y="412750"/>
                </a:lnTo>
                <a:lnTo>
                  <a:pt x="1047102" y="419100"/>
                </a:lnTo>
                <a:lnTo>
                  <a:pt x="1050594" y="419100"/>
                </a:lnTo>
                <a:lnTo>
                  <a:pt x="1040701" y="430530"/>
                </a:lnTo>
                <a:lnTo>
                  <a:pt x="1047483" y="430530"/>
                </a:lnTo>
                <a:lnTo>
                  <a:pt x="1055674" y="435610"/>
                </a:lnTo>
                <a:lnTo>
                  <a:pt x="1064094" y="441960"/>
                </a:lnTo>
                <a:lnTo>
                  <a:pt x="1071524" y="441960"/>
                </a:lnTo>
                <a:lnTo>
                  <a:pt x="1068031" y="447040"/>
                </a:lnTo>
                <a:lnTo>
                  <a:pt x="1063967" y="447040"/>
                </a:lnTo>
                <a:lnTo>
                  <a:pt x="1062215" y="453390"/>
                </a:lnTo>
                <a:lnTo>
                  <a:pt x="1070991" y="459740"/>
                </a:lnTo>
                <a:lnTo>
                  <a:pt x="1076972" y="471170"/>
                </a:lnTo>
                <a:lnTo>
                  <a:pt x="1081112" y="482600"/>
                </a:lnTo>
                <a:lnTo>
                  <a:pt x="1084313" y="494030"/>
                </a:lnTo>
                <a:lnTo>
                  <a:pt x="1095946" y="488950"/>
                </a:lnTo>
                <a:lnTo>
                  <a:pt x="1096518" y="488950"/>
                </a:lnTo>
                <a:lnTo>
                  <a:pt x="1104658" y="488950"/>
                </a:lnTo>
                <a:lnTo>
                  <a:pt x="1100010" y="494030"/>
                </a:lnTo>
                <a:lnTo>
                  <a:pt x="1095946" y="494030"/>
                </a:lnTo>
                <a:lnTo>
                  <a:pt x="1106754" y="500380"/>
                </a:lnTo>
                <a:lnTo>
                  <a:pt x="1117447" y="500380"/>
                </a:lnTo>
                <a:lnTo>
                  <a:pt x="1125537" y="505460"/>
                </a:lnTo>
                <a:lnTo>
                  <a:pt x="1128496" y="516890"/>
                </a:lnTo>
                <a:lnTo>
                  <a:pt x="1125016" y="516890"/>
                </a:lnTo>
                <a:lnTo>
                  <a:pt x="1129665" y="523240"/>
                </a:lnTo>
                <a:lnTo>
                  <a:pt x="1136929" y="516890"/>
                </a:lnTo>
                <a:lnTo>
                  <a:pt x="1143330" y="516890"/>
                </a:lnTo>
                <a:lnTo>
                  <a:pt x="1145362" y="523240"/>
                </a:lnTo>
                <a:lnTo>
                  <a:pt x="1143038" y="523240"/>
                </a:lnTo>
                <a:lnTo>
                  <a:pt x="1147013" y="529590"/>
                </a:lnTo>
                <a:lnTo>
                  <a:pt x="1151763" y="529590"/>
                </a:lnTo>
                <a:lnTo>
                  <a:pt x="1156931" y="534670"/>
                </a:lnTo>
                <a:lnTo>
                  <a:pt x="1162227" y="541020"/>
                </a:lnTo>
                <a:lnTo>
                  <a:pt x="1166749" y="541020"/>
                </a:lnTo>
                <a:lnTo>
                  <a:pt x="1170508" y="546100"/>
                </a:lnTo>
                <a:lnTo>
                  <a:pt x="1173175" y="552450"/>
                </a:lnTo>
                <a:lnTo>
                  <a:pt x="1174432" y="563880"/>
                </a:lnTo>
                <a:lnTo>
                  <a:pt x="1180249" y="557530"/>
                </a:lnTo>
                <a:lnTo>
                  <a:pt x="1182573" y="557530"/>
                </a:lnTo>
                <a:lnTo>
                  <a:pt x="1185481" y="563880"/>
                </a:lnTo>
                <a:lnTo>
                  <a:pt x="1188389" y="563880"/>
                </a:lnTo>
                <a:lnTo>
                  <a:pt x="1191869" y="570230"/>
                </a:lnTo>
                <a:lnTo>
                  <a:pt x="1198270" y="557530"/>
                </a:lnTo>
                <a:lnTo>
                  <a:pt x="1199438" y="570230"/>
                </a:lnTo>
                <a:lnTo>
                  <a:pt x="1198854" y="570230"/>
                </a:lnTo>
                <a:lnTo>
                  <a:pt x="1198854" y="581660"/>
                </a:lnTo>
                <a:lnTo>
                  <a:pt x="1200010" y="581660"/>
                </a:lnTo>
                <a:lnTo>
                  <a:pt x="1204671" y="593090"/>
                </a:lnTo>
                <a:lnTo>
                  <a:pt x="1207566" y="593090"/>
                </a:lnTo>
                <a:lnTo>
                  <a:pt x="1216875" y="581660"/>
                </a:lnTo>
                <a:lnTo>
                  <a:pt x="1222108" y="581660"/>
                </a:lnTo>
                <a:lnTo>
                  <a:pt x="1216875" y="593090"/>
                </a:lnTo>
                <a:lnTo>
                  <a:pt x="1220939" y="593090"/>
                </a:lnTo>
                <a:lnTo>
                  <a:pt x="1224432" y="586740"/>
                </a:lnTo>
                <a:lnTo>
                  <a:pt x="1228509" y="586740"/>
                </a:lnTo>
                <a:lnTo>
                  <a:pt x="1225016" y="598170"/>
                </a:lnTo>
                <a:lnTo>
                  <a:pt x="1229080" y="598170"/>
                </a:lnTo>
                <a:lnTo>
                  <a:pt x="1229080" y="593090"/>
                </a:lnTo>
                <a:lnTo>
                  <a:pt x="1230833" y="586740"/>
                </a:lnTo>
                <a:lnTo>
                  <a:pt x="1236129" y="593090"/>
                </a:lnTo>
                <a:lnTo>
                  <a:pt x="1239697" y="598170"/>
                </a:lnTo>
                <a:lnTo>
                  <a:pt x="1241298" y="604520"/>
                </a:lnTo>
                <a:lnTo>
                  <a:pt x="1240713" y="610870"/>
                </a:lnTo>
                <a:lnTo>
                  <a:pt x="1254086" y="610870"/>
                </a:lnTo>
                <a:lnTo>
                  <a:pt x="1260475" y="604520"/>
                </a:lnTo>
                <a:lnTo>
                  <a:pt x="1258735" y="610870"/>
                </a:lnTo>
                <a:lnTo>
                  <a:pt x="1257630" y="610870"/>
                </a:lnTo>
                <a:lnTo>
                  <a:pt x="1256995" y="615950"/>
                </a:lnTo>
                <a:lnTo>
                  <a:pt x="1256868" y="619760"/>
                </a:lnTo>
                <a:lnTo>
                  <a:pt x="1256792" y="622300"/>
                </a:lnTo>
                <a:lnTo>
                  <a:pt x="1261059" y="615950"/>
                </a:lnTo>
                <a:lnTo>
                  <a:pt x="1263967" y="610870"/>
                </a:lnTo>
                <a:lnTo>
                  <a:pt x="1265135" y="610870"/>
                </a:lnTo>
                <a:lnTo>
                  <a:pt x="1266875" y="615950"/>
                </a:lnTo>
                <a:lnTo>
                  <a:pt x="1276184" y="622300"/>
                </a:lnTo>
                <a:lnTo>
                  <a:pt x="1283741" y="622300"/>
                </a:lnTo>
                <a:lnTo>
                  <a:pt x="1280248" y="627380"/>
                </a:lnTo>
                <a:lnTo>
                  <a:pt x="1286649" y="627380"/>
                </a:lnTo>
                <a:lnTo>
                  <a:pt x="1293622" y="633730"/>
                </a:lnTo>
                <a:lnTo>
                  <a:pt x="1323276" y="633730"/>
                </a:lnTo>
                <a:lnTo>
                  <a:pt x="1318628" y="627380"/>
                </a:lnTo>
                <a:lnTo>
                  <a:pt x="1321523" y="615950"/>
                </a:lnTo>
                <a:lnTo>
                  <a:pt x="1325308" y="615950"/>
                </a:lnTo>
                <a:lnTo>
                  <a:pt x="1328508" y="610870"/>
                </a:lnTo>
                <a:lnTo>
                  <a:pt x="1333741" y="615950"/>
                </a:lnTo>
                <a:lnTo>
                  <a:pt x="1330833" y="627380"/>
                </a:lnTo>
                <a:lnTo>
                  <a:pt x="1333741" y="627380"/>
                </a:lnTo>
                <a:lnTo>
                  <a:pt x="1331988" y="633730"/>
                </a:lnTo>
                <a:lnTo>
                  <a:pt x="1331874" y="635000"/>
                </a:lnTo>
                <a:lnTo>
                  <a:pt x="1331760" y="636270"/>
                </a:lnTo>
                <a:lnTo>
                  <a:pt x="1331417" y="640080"/>
                </a:lnTo>
                <a:lnTo>
                  <a:pt x="1333157" y="633730"/>
                </a:lnTo>
                <a:lnTo>
                  <a:pt x="1341882" y="640080"/>
                </a:lnTo>
                <a:lnTo>
                  <a:pt x="1345361" y="645160"/>
                </a:lnTo>
                <a:lnTo>
                  <a:pt x="1347698" y="640080"/>
                </a:lnTo>
                <a:lnTo>
                  <a:pt x="1358887" y="640080"/>
                </a:lnTo>
                <a:lnTo>
                  <a:pt x="1349870" y="645160"/>
                </a:lnTo>
                <a:lnTo>
                  <a:pt x="1345361" y="645160"/>
                </a:lnTo>
                <a:lnTo>
                  <a:pt x="1341297" y="645160"/>
                </a:lnTo>
                <a:lnTo>
                  <a:pt x="1338986" y="651510"/>
                </a:lnTo>
                <a:lnTo>
                  <a:pt x="1339011" y="651725"/>
                </a:lnTo>
                <a:lnTo>
                  <a:pt x="1340637" y="662940"/>
                </a:lnTo>
                <a:lnTo>
                  <a:pt x="1340891" y="668020"/>
                </a:lnTo>
                <a:lnTo>
                  <a:pt x="1334325" y="668020"/>
                </a:lnTo>
                <a:lnTo>
                  <a:pt x="1333119" y="656590"/>
                </a:lnTo>
                <a:lnTo>
                  <a:pt x="1332484" y="651725"/>
                </a:lnTo>
                <a:lnTo>
                  <a:pt x="1330248" y="656590"/>
                </a:lnTo>
                <a:lnTo>
                  <a:pt x="1326756" y="662940"/>
                </a:lnTo>
                <a:lnTo>
                  <a:pt x="1322692" y="662940"/>
                </a:lnTo>
                <a:lnTo>
                  <a:pt x="1319199" y="668020"/>
                </a:lnTo>
                <a:lnTo>
                  <a:pt x="1294206" y="668020"/>
                </a:lnTo>
                <a:lnTo>
                  <a:pt x="1289596" y="676910"/>
                </a:lnTo>
                <a:lnTo>
                  <a:pt x="1291882" y="680720"/>
                </a:lnTo>
                <a:lnTo>
                  <a:pt x="1288961" y="678180"/>
                </a:lnTo>
                <a:lnTo>
                  <a:pt x="1287805" y="680720"/>
                </a:lnTo>
                <a:lnTo>
                  <a:pt x="1287894" y="679450"/>
                </a:lnTo>
                <a:lnTo>
                  <a:pt x="1287983" y="678180"/>
                </a:lnTo>
                <a:lnTo>
                  <a:pt x="1288084" y="676910"/>
                </a:lnTo>
                <a:lnTo>
                  <a:pt x="1283741" y="674370"/>
                </a:lnTo>
                <a:lnTo>
                  <a:pt x="1283741" y="668020"/>
                </a:lnTo>
                <a:lnTo>
                  <a:pt x="1281049" y="668020"/>
                </a:lnTo>
                <a:lnTo>
                  <a:pt x="1280833" y="668553"/>
                </a:lnTo>
                <a:lnTo>
                  <a:pt x="1280833" y="843280"/>
                </a:lnTo>
                <a:lnTo>
                  <a:pt x="1279664" y="843280"/>
                </a:lnTo>
                <a:lnTo>
                  <a:pt x="1278509" y="836930"/>
                </a:lnTo>
                <a:lnTo>
                  <a:pt x="1280833" y="843280"/>
                </a:lnTo>
                <a:lnTo>
                  <a:pt x="1280833" y="668553"/>
                </a:lnTo>
                <a:lnTo>
                  <a:pt x="1278420" y="674370"/>
                </a:lnTo>
                <a:lnTo>
                  <a:pt x="1278318" y="675640"/>
                </a:lnTo>
                <a:lnTo>
                  <a:pt x="1278229" y="676910"/>
                </a:lnTo>
                <a:lnTo>
                  <a:pt x="1278128" y="678180"/>
                </a:lnTo>
                <a:lnTo>
                  <a:pt x="1278026" y="679450"/>
                </a:lnTo>
                <a:lnTo>
                  <a:pt x="1277924" y="680720"/>
                </a:lnTo>
                <a:lnTo>
                  <a:pt x="1275600" y="680720"/>
                </a:lnTo>
                <a:lnTo>
                  <a:pt x="1275715" y="679450"/>
                </a:lnTo>
                <a:lnTo>
                  <a:pt x="1275829" y="678180"/>
                </a:lnTo>
                <a:lnTo>
                  <a:pt x="1275943" y="676910"/>
                </a:lnTo>
                <a:lnTo>
                  <a:pt x="1276057" y="675640"/>
                </a:lnTo>
                <a:lnTo>
                  <a:pt x="1276184" y="674370"/>
                </a:lnTo>
                <a:lnTo>
                  <a:pt x="1269060" y="674370"/>
                </a:lnTo>
                <a:lnTo>
                  <a:pt x="1266748" y="680720"/>
                </a:lnTo>
                <a:lnTo>
                  <a:pt x="1264551" y="674370"/>
                </a:lnTo>
                <a:lnTo>
                  <a:pt x="1255826" y="674370"/>
                </a:lnTo>
                <a:lnTo>
                  <a:pt x="1258735" y="680720"/>
                </a:lnTo>
                <a:lnTo>
                  <a:pt x="1242453" y="680720"/>
                </a:lnTo>
                <a:lnTo>
                  <a:pt x="1240713" y="685800"/>
                </a:lnTo>
                <a:lnTo>
                  <a:pt x="1233741" y="680720"/>
                </a:lnTo>
                <a:lnTo>
                  <a:pt x="1231988" y="680720"/>
                </a:lnTo>
                <a:lnTo>
                  <a:pt x="1230833" y="692150"/>
                </a:lnTo>
                <a:lnTo>
                  <a:pt x="1231125" y="685800"/>
                </a:lnTo>
                <a:lnTo>
                  <a:pt x="1231404" y="680720"/>
                </a:lnTo>
                <a:lnTo>
                  <a:pt x="1225600" y="680720"/>
                </a:lnTo>
                <a:lnTo>
                  <a:pt x="1224432" y="680720"/>
                </a:lnTo>
                <a:lnTo>
                  <a:pt x="1227340" y="674370"/>
                </a:lnTo>
                <a:lnTo>
                  <a:pt x="1224432" y="674370"/>
                </a:lnTo>
                <a:lnTo>
                  <a:pt x="1220368" y="685800"/>
                </a:lnTo>
                <a:lnTo>
                  <a:pt x="1221524" y="680720"/>
                </a:lnTo>
                <a:lnTo>
                  <a:pt x="1221638" y="679450"/>
                </a:lnTo>
                <a:lnTo>
                  <a:pt x="1221765" y="678180"/>
                </a:lnTo>
                <a:lnTo>
                  <a:pt x="1221879" y="676910"/>
                </a:lnTo>
                <a:lnTo>
                  <a:pt x="1221994" y="675640"/>
                </a:lnTo>
                <a:lnTo>
                  <a:pt x="1222108" y="674370"/>
                </a:lnTo>
                <a:lnTo>
                  <a:pt x="1219784" y="674370"/>
                </a:lnTo>
                <a:lnTo>
                  <a:pt x="1218615" y="680720"/>
                </a:lnTo>
                <a:lnTo>
                  <a:pt x="1207566" y="680720"/>
                </a:lnTo>
                <a:lnTo>
                  <a:pt x="1213383" y="668020"/>
                </a:lnTo>
                <a:lnTo>
                  <a:pt x="1201610" y="668020"/>
                </a:lnTo>
                <a:lnTo>
                  <a:pt x="1190713" y="662940"/>
                </a:lnTo>
                <a:lnTo>
                  <a:pt x="1180680" y="662940"/>
                </a:lnTo>
                <a:lnTo>
                  <a:pt x="1171524" y="656590"/>
                </a:lnTo>
                <a:lnTo>
                  <a:pt x="1178420" y="651510"/>
                </a:lnTo>
                <a:lnTo>
                  <a:pt x="1163383" y="651510"/>
                </a:lnTo>
                <a:lnTo>
                  <a:pt x="1160475" y="645160"/>
                </a:lnTo>
                <a:lnTo>
                  <a:pt x="1159891" y="640080"/>
                </a:lnTo>
                <a:lnTo>
                  <a:pt x="1169784" y="640080"/>
                </a:lnTo>
                <a:lnTo>
                  <a:pt x="1155827" y="627380"/>
                </a:lnTo>
                <a:lnTo>
                  <a:pt x="1151763" y="622300"/>
                </a:lnTo>
                <a:lnTo>
                  <a:pt x="1141298" y="622300"/>
                </a:lnTo>
                <a:lnTo>
                  <a:pt x="1142453" y="615950"/>
                </a:lnTo>
                <a:lnTo>
                  <a:pt x="1136040" y="622300"/>
                </a:lnTo>
                <a:lnTo>
                  <a:pt x="1127772" y="627380"/>
                </a:lnTo>
                <a:lnTo>
                  <a:pt x="1113967" y="627380"/>
                </a:lnTo>
                <a:lnTo>
                  <a:pt x="1122083" y="622300"/>
                </a:lnTo>
                <a:lnTo>
                  <a:pt x="1123124" y="615950"/>
                </a:lnTo>
                <a:lnTo>
                  <a:pt x="1125245" y="610870"/>
                </a:lnTo>
                <a:lnTo>
                  <a:pt x="1126756" y="609600"/>
                </a:lnTo>
                <a:lnTo>
                  <a:pt x="1126756" y="604520"/>
                </a:lnTo>
                <a:lnTo>
                  <a:pt x="1130820" y="604520"/>
                </a:lnTo>
                <a:lnTo>
                  <a:pt x="1127594" y="609600"/>
                </a:lnTo>
                <a:lnTo>
                  <a:pt x="1136637" y="604520"/>
                </a:lnTo>
                <a:lnTo>
                  <a:pt x="1134313" y="604520"/>
                </a:lnTo>
                <a:lnTo>
                  <a:pt x="1126172" y="598170"/>
                </a:lnTo>
                <a:lnTo>
                  <a:pt x="1121524" y="604520"/>
                </a:lnTo>
                <a:lnTo>
                  <a:pt x="1117460" y="598170"/>
                </a:lnTo>
                <a:lnTo>
                  <a:pt x="1110475" y="598170"/>
                </a:lnTo>
                <a:lnTo>
                  <a:pt x="1109319" y="593090"/>
                </a:lnTo>
                <a:lnTo>
                  <a:pt x="1111059" y="593090"/>
                </a:lnTo>
                <a:lnTo>
                  <a:pt x="1112024" y="589280"/>
                </a:lnTo>
                <a:lnTo>
                  <a:pt x="1110475" y="586740"/>
                </a:lnTo>
                <a:lnTo>
                  <a:pt x="1098854" y="586740"/>
                </a:lnTo>
                <a:lnTo>
                  <a:pt x="1093038" y="581660"/>
                </a:lnTo>
                <a:lnTo>
                  <a:pt x="1087805" y="581660"/>
                </a:lnTo>
                <a:lnTo>
                  <a:pt x="1087805" y="575310"/>
                </a:lnTo>
                <a:lnTo>
                  <a:pt x="1094727" y="570230"/>
                </a:lnTo>
                <a:lnTo>
                  <a:pt x="1096086" y="570230"/>
                </a:lnTo>
                <a:lnTo>
                  <a:pt x="1096797" y="563880"/>
                </a:lnTo>
                <a:lnTo>
                  <a:pt x="1101750" y="557530"/>
                </a:lnTo>
                <a:lnTo>
                  <a:pt x="1094778" y="557530"/>
                </a:lnTo>
                <a:lnTo>
                  <a:pt x="1090129" y="563880"/>
                </a:lnTo>
                <a:lnTo>
                  <a:pt x="1087221" y="557530"/>
                </a:lnTo>
                <a:lnTo>
                  <a:pt x="1076172" y="557530"/>
                </a:lnTo>
                <a:lnTo>
                  <a:pt x="1077912" y="552450"/>
                </a:lnTo>
                <a:lnTo>
                  <a:pt x="1084897" y="552450"/>
                </a:lnTo>
                <a:lnTo>
                  <a:pt x="1077341" y="546100"/>
                </a:lnTo>
                <a:lnTo>
                  <a:pt x="1075588" y="552450"/>
                </a:lnTo>
                <a:lnTo>
                  <a:pt x="1066292" y="552450"/>
                </a:lnTo>
                <a:lnTo>
                  <a:pt x="1060475" y="563880"/>
                </a:lnTo>
                <a:lnTo>
                  <a:pt x="1060475" y="557530"/>
                </a:lnTo>
                <a:lnTo>
                  <a:pt x="1062215" y="557530"/>
                </a:lnTo>
                <a:lnTo>
                  <a:pt x="1057567" y="552450"/>
                </a:lnTo>
                <a:lnTo>
                  <a:pt x="1063383" y="546100"/>
                </a:lnTo>
                <a:lnTo>
                  <a:pt x="1052918" y="546100"/>
                </a:lnTo>
                <a:lnTo>
                  <a:pt x="1054074" y="541020"/>
                </a:lnTo>
                <a:lnTo>
                  <a:pt x="1057567" y="534670"/>
                </a:lnTo>
                <a:lnTo>
                  <a:pt x="1068031" y="534670"/>
                </a:lnTo>
                <a:lnTo>
                  <a:pt x="1070356" y="529590"/>
                </a:lnTo>
                <a:lnTo>
                  <a:pt x="1060043" y="529590"/>
                </a:lnTo>
                <a:lnTo>
                  <a:pt x="1055966" y="523240"/>
                </a:lnTo>
                <a:lnTo>
                  <a:pt x="1051750" y="523240"/>
                </a:lnTo>
                <a:lnTo>
                  <a:pt x="1059891" y="516890"/>
                </a:lnTo>
                <a:lnTo>
                  <a:pt x="1050594" y="523240"/>
                </a:lnTo>
                <a:lnTo>
                  <a:pt x="1052334" y="516890"/>
                </a:lnTo>
                <a:lnTo>
                  <a:pt x="1058735" y="516890"/>
                </a:lnTo>
                <a:lnTo>
                  <a:pt x="1055763" y="511810"/>
                </a:lnTo>
                <a:lnTo>
                  <a:pt x="1051102" y="516890"/>
                </a:lnTo>
                <a:lnTo>
                  <a:pt x="1047203" y="516890"/>
                </a:lnTo>
                <a:lnTo>
                  <a:pt x="1046518" y="511810"/>
                </a:lnTo>
                <a:lnTo>
                  <a:pt x="1050594" y="511810"/>
                </a:lnTo>
                <a:lnTo>
                  <a:pt x="1048270" y="505460"/>
                </a:lnTo>
                <a:lnTo>
                  <a:pt x="1043838" y="500380"/>
                </a:lnTo>
                <a:lnTo>
                  <a:pt x="1039723" y="500380"/>
                </a:lnTo>
                <a:lnTo>
                  <a:pt x="1038377" y="494030"/>
                </a:lnTo>
                <a:lnTo>
                  <a:pt x="1044435" y="488950"/>
                </a:lnTo>
                <a:lnTo>
                  <a:pt x="1047102" y="488950"/>
                </a:lnTo>
                <a:lnTo>
                  <a:pt x="1049337" y="494030"/>
                </a:lnTo>
                <a:lnTo>
                  <a:pt x="1054074" y="488950"/>
                </a:lnTo>
                <a:lnTo>
                  <a:pt x="1050594" y="482600"/>
                </a:lnTo>
                <a:lnTo>
                  <a:pt x="1044194" y="482600"/>
                </a:lnTo>
                <a:lnTo>
                  <a:pt x="1036637" y="475170"/>
                </a:lnTo>
                <a:lnTo>
                  <a:pt x="1036637" y="778510"/>
                </a:lnTo>
                <a:lnTo>
                  <a:pt x="1036637" y="784860"/>
                </a:lnTo>
                <a:lnTo>
                  <a:pt x="1032573" y="784860"/>
                </a:lnTo>
                <a:lnTo>
                  <a:pt x="1032573" y="778510"/>
                </a:lnTo>
                <a:lnTo>
                  <a:pt x="1036637" y="778510"/>
                </a:lnTo>
                <a:lnTo>
                  <a:pt x="1036637" y="475170"/>
                </a:lnTo>
                <a:lnTo>
                  <a:pt x="1032573" y="471170"/>
                </a:lnTo>
                <a:lnTo>
                  <a:pt x="1027912" y="471170"/>
                </a:lnTo>
                <a:lnTo>
                  <a:pt x="1027341" y="464820"/>
                </a:lnTo>
                <a:lnTo>
                  <a:pt x="1019390" y="464820"/>
                </a:lnTo>
                <a:lnTo>
                  <a:pt x="1021080" y="459740"/>
                </a:lnTo>
                <a:lnTo>
                  <a:pt x="1024305" y="453390"/>
                </a:lnTo>
                <a:lnTo>
                  <a:pt x="1023264" y="453390"/>
                </a:lnTo>
                <a:lnTo>
                  <a:pt x="1032573" y="447040"/>
                </a:lnTo>
                <a:lnTo>
                  <a:pt x="1030236" y="447040"/>
                </a:lnTo>
                <a:lnTo>
                  <a:pt x="1028458" y="441960"/>
                </a:lnTo>
                <a:lnTo>
                  <a:pt x="1023772" y="441960"/>
                </a:lnTo>
                <a:lnTo>
                  <a:pt x="1017244" y="435610"/>
                </a:lnTo>
                <a:lnTo>
                  <a:pt x="1009891" y="430530"/>
                </a:lnTo>
                <a:lnTo>
                  <a:pt x="1015123" y="424180"/>
                </a:lnTo>
                <a:lnTo>
                  <a:pt x="1018032" y="419100"/>
                </a:lnTo>
                <a:lnTo>
                  <a:pt x="1013383" y="412750"/>
                </a:lnTo>
                <a:lnTo>
                  <a:pt x="1013498" y="411480"/>
                </a:lnTo>
                <a:lnTo>
                  <a:pt x="1013968" y="406400"/>
                </a:lnTo>
                <a:lnTo>
                  <a:pt x="1008735" y="406400"/>
                </a:lnTo>
                <a:lnTo>
                  <a:pt x="1001750" y="412750"/>
                </a:lnTo>
                <a:lnTo>
                  <a:pt x="1007135" y="401320"/>
                </a:lnTo>
                <a:lnTo>
                  <a:pt x="1007706" y="394970"/>
                </a:lnTo>
                <a:lnTo>
                  <a:pt x="1005027" y="389890"/>
                </a:lnTo>
                <a:lnTo>
                  <a:pt x="1000594" y="389890"/>
                </a:lnTo>
                <a:lnTo>
                  <a:pt x="995959" y="383540"/>
                </a:lnTo>
                <a:lnTo>
                  <a:pt x="993609" y="379831"/>
                </a:lnTo>
                <a:lnTo>
                  <a:pt x="993609" y="802640"/>
                </a:lnTo>
                <a:lnTo>
                  <a:pt x="993609" y="807720"/>
                </a:lnTo>
                <a:lnTo>
                  <a:pt x="988961" y="814070"/>
                </a:lnTo>
                <a:lnTo>
                  <a:pt x="989025" y="812800"/>
                </a:lnTo>
                <a:lnTo>
                  <a:pt x="989545" y="802640"/>
                </a:lnTo>
                <a:lnTo>
                  <a:pt x="993609" y="802640"/>
                </a:lnTo>
                <a:lnTo>
                  <a:pt x="993609" y="379831"/>
                </a:lnTo>
                <a:lnTo>
                  <a:pt x="992746" y="378460"/>
                </a:lnTo>
                <a:lnTo>
                  <a:pt x="992581" y="372110"/>
                </a:lnTo>
                <a:lnTo>
                  <a:pt x="997191" y="365645"/>
                </a:lnTo>
                <a:lnTo>
                  <a:pt x="999464" y="365645"/>
                </a:lnTo>
                <a:lnTo>
                  <a:pt x="999350" y="366052"/>
                </a:lnTo>
                <a:lnTo>
                  <a:pt x="997686" y="372110"/>
                </a:lnTo>
                <a:lnTo>
                  <a:pt x="994194" y="372110"/>
                </a:lnTo>
                <a:lnTo>
                  <a:pt x="997026" y="378460"/>
                </a:lnTo>
                <a:lnTo>
                  <a:pt x="1005319" y="383540"/>
                </a:lnTo>
                <a:lnTo>
                  <a:pt x="1008151" y="389890"/>
                </a:lnTo>
                <a:lnTo>
                  <a:pt x="1015123" y="389890"/>
                </a:lnTo>
                <a:lnTo>
                  <a:pt x="1016292" y="383540"/>
                </a:lnTo>
                <a:lnTo>
                  <a:pt x="1023264" y="378460"/>
                </a:lnTo>
                <a:lnTo>
                  <a:pt x="1028090" y="383540"/>
                </a:lnTo>
                <a:lnTo>
                  <a:pt x="1022616" y="394970"/>
                </a:lnTo>
                <a:lnTo>
                  <a:pt x="1017460" y="401320"/>
                </a:lnTo>
                <a:lnTo>
                  <a:pt x="1030351" y="401320"/>
                </a:lnTo>
                <a:lnTo>
                  <a:pt x="1023264" y="406400"/>
                </a:lnTo>
                <a:lnTo>
                  <a:pt x="1042454" y="406400"/>
                </a:lnTo>
                <a:lnTo>
                  <a:pt x="1041908" y="401320"/>
                </a:lnTo>
                <a:lnTo>
                  <a:pt x="1479969" y="401320"/>
                </a:lnTo>
                <a:lnTo>
                  <a:pt x="1481416" y="383540"/>
                </a:lnTo>
                <a:lnTo>
                  <a:pt x="1487817" y="378460"/>
                </a:lnTo>
                <a:lnTo>
                  <a:pt x="1489557" y="383540"/>
                </a:lnTo>
                <a:lnTo>
                  <a:pt x="1500022" y="378460"/>
                </a:lnTo>
                <a:lnTo>
                  <a:pt x="1496796" y="394970"/>
                </a:lnTo>
                <a:lnTo>
                  <a:pt x="1497774" y="401320"/>
                </a:lnTo>
                <a:lnTo>
                  <a:pt x="1501902" y="412750"/>
                </a:lnTo>
                <a:lnTo>
                  <a:pt x="1508163" y="419100"/>
                </a:lnTo>
                <a:lnTo>
                  <a:pt x="1500022" y="419100"/>
                </a:lnTo>
                <a:lnTo>
                  <a:pt x="1500822" y="424180"/>
                </a:lnTo>
                <a:lnTo>
                  <a:pt x="1505546" y="424180"/>
                </a:lnTo>
                <a:lnTo>
                  <a:pt x="1511147" y="430530"/>
                </a:lnTo>
                <a:lnTo>
                  <a:pt x="1514563" y="441960"/>
                </a:lnTo>
                <a:lnTo>
                  <a:pt x="1514563" y="0"/>
                </a:lnTo>
                <a:lnTo>
                  <a:pt x="1500022" y="0"/>
                </a:lnTo>
                <a:lnTo>
                  <a:pt x="1500022" y="331470"/>
                </a:lnTo>
                <a:lnTo>
                  <a:pt x="1488986" y="354330"/>
                </a:lnTo>
                <a:lnTo>
                  <a:pt x="1475816" y="349250"/>
                </a:lnTo>
                <a:lnTo>
                  <a:pt x="1474762" y="336550"/>
                </a:lnTo>
                <a:lnTo>
                  <a:pt x="1500022" y="331470"/>
                </a:lnTo>
                <a:lnTo>
                  <a:pt x="1500022" y="0"/>
                </a:lnTo>
                <a:lnTo>
                  <a:pt x="1495374" y="0"/>
                </a:lnTo>
                <a:lnTo>
                  <a:pt x="1495374" y="58420"/>
                </a:lnTo>
                <a:lnTo>
                  <a:pt x="1491297" y="58420"/>
                </a:lnTo>
                <a:lnTo>
                  <a:pt x="1487817" y="63500"/>
                </a:lnTo>
                <a:lnTo>
                  <a:pt x="1489557" y="74930"/>
                </a:lnTo>
                <a:lnTo>
                  <a:pt x="1487233" y="74930"/>
                </a:lnTo>
                <a:lnTo>
                  <a:pt x="1484325" y="81280"/>
                </a:lnTo>
                <a:lnTo>
                  <a:pt x="1479092" y="81280"/>
                </a:lnTo>
                <a:lnTo>
                  <a:pt x="1477352" y="87630"/>
                </a:lnTo>
                <a:lnTo>
                  <a:pt x="1483156" y="87630"/>
                </a:lnTo>
                <a:lnTo>
                  <a:pt x="1479092" y="92710"/>
                </a:lnTo>
                <a:lnTo>
                  <a:pt x="1475003" y="87630"/>
                </a:lnTo>
                <a:lnTo>
                  <a:pt x="1470926" y="81280"/>
                </a:lnTo>
                <a:lnTo>
                  <a:pt x="1473936" y="69850"/>
                </a:lnTo>
                <a:lnTo>
                  <a:pt x="1483588" y="52070"/>
                </a:lnTo>
                <a:lnTo>
                  <a:pt x="1495374" y="58420"/>
                </a:lnTo>
                <a:lnTo>
                  <a:pt x="1495374" y="0"/>
                </a:lnTo>
                <a:lnTo>
                  <a:pt x="1440713" y="0"/>
                </a:lnTo>
                <a:lnTo>
                  <a:pt x="1440713" y="81280"/>
                </a:lnTo>
                <a:lnTo>
                  <a:pt x="1438973" y="87630"/>
                </a:lnTo>
                <a:lnTo>
                  <a:pt x="1435481" y="87630"/>
                </a:lnTo>
                <a:lnTo>
                  <a:pt x="1438973" y="81280"/>
                </a:lnTo>
                <a:lnTo>
                  <a:pt x="1440713" y="81280"/>
                </a:lnTo>
                <a:lnTo>
                  <a:pt x="1440713" y="0"/>
                </a:lnTo>
                <a:lnTo>
                  <a:pt x="1434909" y="0"/>
                </a:lnTo>
                <a:lnTo>
                  <a:pt x="1433156" y="1282"/>
                </a:lnTo>
                <a:lnTo>
                  <a:pt x="1433156" y="74930"/>
                </a:lnTo>
                <a:lnTo>
                  <a:pt x="1433156" y="81280"/>
                </a:lnTo>
                <a:lnTo>
                  <a:pt x="1432572" y="74930"/>
                </a:lnTo>
                <a:lnTo>
                  <a:pt x="1433156" y="74930"/>
                </a:lnTo>
                <a:lnTo>
                  <a:pt x="1433156" y="1282"/>
                </a:lnTo>
                <a:lnTo>
                  <a:pt x="1426184" y="6350"/>
                </a:lnTo>
                <a:lnTo>
                  <a:pt x="1413395" y="6350"/>
                </a:lnTo>
                <a:lnTo>
                  <a:pt x="1420368" y="0"/>
                </a:lnTo>
                <a:lnTo>
                  <a:pt x="1403261" y="0"/>
                </a:lnTo>
                <a:lnTo>
                  <a:pt x="1410487" y="6350"/>
                </a:lnTo>
                <a:lnTo>
                  <a:pt x="1409319" y="6350"/>
                </a:lnTo>
                <a:lnTo>
                  <a:pt x="1414500" y="11430"/>
                </a:lnTo>
                <a:lnTo>
                  <a:pt x="1426197" y="11430"/>
                </a:lnTo>
                <a:lnTo>
                  <a:pt x="1423276" y="17780"/>
                </a:lnTo>
                <a:lnTo>
                  <a:pt x="1417053" y="17780"/>
                </a:lnTo>
                <a:lnTo>
                  <a:pt x="1414462" y="11430"/>
                </a:lnTo>
                <a:lnTo>
                  <a:pt x="1412278" y="11430"/>
                </a:lnTo>
                <a:lnTo>
                  <a:pt x="1406994" y="17780"/>
                </a:lnTo>
                <a:lnTo>
                  <a:pt x="1410512" y="11430"/>
                </a:lnTo>
                <a:lnTo>
                  <a:pt x="1399832" y="11430"/>
                </a:lnTo>
                <a:lnTo>
                  <a:pt x="1390713" y="17780"/>
                </a:lnTo>
                <a:lnTo>
                  <a:pt x="1388389" y="22860"/>
                </a:lnTo>
                <a:lnTo>
                  <a:pt x="1398854" y="22860"/>
                </a:lnTo>
                <a:lnTo>
                  <a:pt x="1396530" y="29210"/>
                </a:lnTo>
                <a:lnTo>
                  <a:pt x="1404086" y="29210"/>
                </a:lnTo>
                <a:lnTo>
                  <a:pt x="1406994" y="22860"/>
                </a:lnTo>
                <a:lnTo>
                  <a:pt x="1413979" y="22860"/>
                </a:lnTo>
                <a:lnTo>
                  <a:pt x="1415669" y="29210"/>
                </a:lnTo>
                <a:lnTo>
                  <a:pt x="1406563" y="34290"/>
                </a:lnTo>
                <a:lnTo>
                  <a:pt x="1398117" y="40640"/>
                </a:lnTo>
                <a:lnTo>
                  <a:pt x="1420901" y="40640"/>
                </a:lnTo>
                <a:lnTo>
                  <a:pt x="1419212" y="46990"/>
                </a:lnTo>
                <a:lnTo>
                  <a:pt x="1418894" y="46990"/>
                </a:lnTo>
                <a:lnTo>
                  <a:pt x="1417459" y="52070"/>
                </a:lnTo>
                <a:lnTo>
                  <a:pt x="1416621" y="52070"/>
                </a:lnTo>
                <a:lnTo>
                  <a:pt x="1419783" y="58420"/>
                </a:lnTo>
                <a:lnTo>
                  <a:pt x="1407579" y="58420"/>
                </a:lnTo>
                <a:lnTo>
                  <a:pt x="1411071" y="63500"/>
                </a:lnTo>
                <a:lnTo>
                  <a:pt x="1421536" y="69850"/>
                </a:lnTo>
                <a:lnTo>
                  <a:pt x="1425016" y="74930"/>
                </a:lnTo>
                <a:lnTo>
                  <a:pt x="1416875" y="74930"/>
                </a:lnTo>
                <a:lnTo>
                  <a:pt x="1413395" y="81280"/>
                </a:lnTo>
                <a:lnTo>
                  <a:pt x="1417002" y="87630"/>
                </a:lnTo>
                <a:lnTo>
                  <a:pt x="1416519" y="92710"/>
                </a:lnTo>
                <a:lnTo>
                  <a:pt x="1413306" y="99060"/>
                </a:lnTo>
                <a:lnTo>
                  <a:pt x="1408747" y="110490"/>
                </a:lnTo>
                <a:lnTo>
                  <a:pt x="1413395" y="110490"/>
                </a:lnTo>
                <a:lnTo>
                  <a:pt x="1409903" y="116840"/>
                </a:lnTo>
                <a:lnTo>
                  <a:pt x="1420368" y="110490"/>
                </a:lnTo>
                <a:lnTo>
                  <a:pt x="1426184" y="110490"/>
                </a:lnTo>
                <a:lnTo>
                  <a:pt x="1419212" y="116840"/>
                </a:lnTo>
                <a:lnTo>
                  <a:pt x="1423263" y="116840"/>
                </a:lnTo>
                <a:lnTo>
                  <a:pt x="1429385" y="121920"/>
                </a:lnTo>
                <a:lnTo>
                  <a:pt x="1431582" y="128270"/>
                </a:lnTo>
                <a:lnTo>
                  <a:pt x="1427340" y="133350"/>
                </a:lnTo>
                <a:lnTo>
                  <a:pt x="1423860" y="133350"/>
                </a:lnTo>
                <a:lnTo>
                  <a:pt x="1425625" y="139700"/>
                </a:lnTo>
                <a:lnTo>
                  <a:pt x="1438732" y="139700"/>
                </a:lnTo>
                <a:lnTo>
                  <a:pt x="1437233" y="144780"/>
                </a:lnTo>
                <a:lnTo>
                  <a:pt x="1434909" y="144780"/>
                </a:lnTo>
                <a:lnTo>
                  <a:pt x="1434363" y="151130"/>
                </a:lnTo>
                <a:lnTo>
                  <a:pt x="1435417" y="162560"/>
                </a:lnTo>
                <a:lnTo>
                  <a:pt x="1434172" y="168910"/>
                </a:lnTo>
                <a:lnTo>
                  <a:pt x="1426768" y="173990"/>
                </a:lnTo>
                <a:lnTo>
                  <a:pt x="1432991" y="180340"/>
                </a:lnTo>
                <a:lnTo>
                  <a:pt x="1432509" y="180340"/>
                </a:lnTo>
                <a:lnTo>
                  <a:pt x="1433220" y="185420"/>
                </a:lnTo>
                <a:lnTo>
                  <a:pt x="1443050" y="185420"/>
                </a:lnTo>
                <a:lnTo>
                  <a:pt x="1436243" y="191770"/>
                </a:lnTo>
                <a:lnTo>
                  <a:pt x="1430985" y="191770"/>
                </a:lnTo>
                <a:lnTo>
                  <a:pt x="1426362" y="198120"/>
                </a:lnTo>
                <a:lnTo>
                  <a:pt x="1421536" y="198120"/>
                </a:lnTo>
                <a:lnTo>
                  <a:pt x="1420368" y="203200"/>
                </a:lnTo>
                <a:lnTo>
                  <a:pt x="1426768" y="203200"/>
                </a:lnTo>
                <a:lnTo>
                  <a:pt x="1438973" y="209550"/>
                </a:lnTo>
                <a:lnTo>
                  <a:pt x="1436649" y="209550"/>
                </a:lnTo>
                <a:lnTo>
                  <a:pt x="1437589" y="214630"/>
                </a:lnTo>
                <a:lnTo>
                  <a:pt x="1434109" y="220980"/>
                </a:lnTo>
                <a:lnTo>
                  <a:pt x="1423276" y="220980"/>
                </a:lnTo>
                <a:lnTo>
                  <a:pt x="1433741" y="232410"/>
                </a:lnTo>
                <a:lnTo>
                  <a:pt x="1432585" y="232410"/>
                </a:lnTo>
                <a:lnTo>
                  <a:pt x="1425600" y="238760"/>
                </a:lnTo>
                <a:lnTo>
                  <a:pt x="1425600" y="243840"/>
                </a:lnTo>
                <a:lnTo>
                  <a:pt x="1420368" y="243840"/>
                </a:lnTo>
                <a:lnTo>
                  <a:pt x="1418628" y="255270"/>
                </a:lnTo>
                <a:lnTo>
                  <a:pt x="1424444" y="261620"/>
                </a:lnTo>
                <a:lnTo>
                  <a:pt x="1423860" y="267970"/>
                </a:lnTo>
                <a:lnTo>
                  <a:pt x="1430832" y="267970"/>
                </a:lnTo>
                <a:lnTo>
                  <a:pt x="1438389" y="273050"/>
                </a:lnTo>
                <a:lnTo>
                  <a:pt x="1435481" y="267970"/>
                </a:lnTo>
                <a:lnTo>
                  <a:pt x="1444790" y="273050"/>
                </a:lnTo>
                <a:lnTo>
                  <a:pt x="1447698" y="279400"/>
                </a:lnTo>
                <a:lnTo>
                  <a:pt x="1423136" y="279400"/>
                </a:lnTo>
                <a:lnTo>
                  <a:pt x="1420926" y="284480"/>
                </a:lnTo>
                <a:lnTo>
                  <a:pt x="1422107" y="284480"/>
                </a:lnTo>
                <a:lnTo>
                  <a:pt x="1421536" y="290830"/>
                </a:lnTo>
                <a:lnTo>
                  <a:pt x="1425600" y="295910"/>
                </a:lnTo>
                <a:lnTo>
                  <a:pt x="1425600" y="302260"/>
                </a:lnTo>
                <a:lnTo>
                  <a:pt x="1436065" y="302260"/>
                </a:lnTo>
                <a:lnTo>
                  <a:pt x="1433741" y="308610"/>
                </a:lnTo>
                <a:lnTo>
                  <a:pt x="1441881" y="308610"/>
                </a:lnTo>
                <a:lnTo>
                  <a:pt x="1437805" y="313690"/>
                </a:lnTo>
                <a:lnTo>
                  <a:pt x="1429677" y="320040"/>
                </a:lnTo>
                <a:lnTo>
                  <a:pt x="1434325" y="325120"/>
                </a:lnTo>
                <a:lnTo>
                  <a:pt x="1434909" y="331470"/>
                </a:lnTo>
                <a:lnTo>
                  <a:pt x="1428508" y="325120"/>
                </a:lnTo>
                <a:lnTo>
                  <a:pt x="1429092" y="336550"/>
                </a:lnTo>
                <a:lnTo>
                  <a:pt x="1435481" y="342900"/>
                </a:lnTo>
                <a:lnTo>
                  <a:pt x="1441297" y="342900"/>
                </a:lnTo>
                <a:lnTo>
                  <a:pt x="1444790" y="349250"/>
                </a:lnTo>
                <a:lnTo>
                  <a:pt x="1437233" y="349250"/>
                </a:lnTo>
                <a:lnTo>
                  <a:pt x="1436649" y="354330"/>
                </a:lnTo>
                <a:lnTo>
                  <a:pt x="1432001" y="354330"/>
                </a:lnTo>
                <a:lnTo>
                  <a:pt x="1428508" y="359778"/>
                </a:lnTo>
                <a:lnTo>
                  <a:pt x="1428508" y="372110"/>
                </a:lnTo>
                <a:lnTo>
                  <a:pt x="1427340" y="372110"/>
                </a:lnTo>
                <a:lnTo>
                  <a:pt x="1423784" y="365645"/>
                </a:lnTo>
                <a:lnTo>
                  <a:pt x="1426133" y="365645"/>
                </a:lnTo>
                <a:lnTo>
                  <a:pt x="1428508" y="372110"/>
                </a:lnTo>
                <a:lnTo>
                  <a:pt x="1428508" y="359778"/>
                </a:lnTo>
                <a:lnTo>
                  <a:pt x="1427924" y="360680"/>
                </a:lnTo>
                <a:lnTo>
                  <a:pt x="1420952" y="360680"/>
                </a:lnTo>
                <a:lnTo>
                  <a:pt x="1423771" y="365645"/>
                </a:lnTo>
                <a:lnTo>
                  <a:pt x="1417980" y="365645"/>
                </a:lnTo>
                <a:lnTo>
                  <a:pt x="1420952" y="372110"/>
                </a:lnTo>
                <a:lnTo>
                  <a:pt x="1411643" y="360680"/>
                </a:lnTo>
                <a:lnTo>
                  <a:pt x="1411643" y="365645"/>
                </a:lnTo>
                <a:lnTo>
                  <a:pt x="1412227" y="365645"/>
                </a:lnTo>
                <a:lnTo>
                  <a:pt x="1412227" y="372110"/>
                </a:lnTo>
                <a:lnTo>
                  <a:pt x="1411274" y="368300"/>
                </a:lnTo>
                <a:lnTo>
                  <a:pt x="1411516" y="372110"/>
                </a:lnTo>
                <a:lnTo>
                  <a:pt x="1411071" y="372110"/>
                </a:lnTo>
                <a:lnTo>
                  <a:pt x="1412227" y="378460"/>
                </a:lnTo>
                <a:lnTo>
                  <a:pt x="1406994" y="378460"/>
                </a:lnTo>
                <a:lnTo>
                  <a:pt x="1405839" y="372110"/>
                </a:lnTo>
                <a:lnTo>
                  <a:pt x="1404670" y="360680"/>
                </a:lnTo>
                <a:lnTo>
                  <a:pt x="1404785" y="359422"/>
                </a:lnTo>
                <a:lnTo>
                  <a:pt x="1404835" y="358736"/>
                </a:lnTo>
                <a:lnTo>
                  <a:pt x="1404962" y="355904"/>
                </a:lnTo>
                <a:lnTo>
                  <a:pt x="1397114" y="372110"/>
                </a:lnTo>
                <a:lnTo>
                  <a:pt x="1393621" y="378460"/>
                </a:lnTo>
                <a:lnTo>
                  <a:pt x="1396530" y="372110"/>
                </a:lnTo>
                <a:lnTo>
                  <a:pt x="1401178" y="360680"/>
                </a:lnTo>
                <a:lnTo>
                  <a:pt x="1396530" y="360680"/>
                </a:lnTo>
                <a:lnTo>
                  <a:pt x="1392453" y="354330"/>
                </a:lnTo>
                <a:lnTo>
                  <a:pt x="1380248" y="354330"/>
                </a:lnTo>
                <a:lnTo>
                  <a:pt x="1383157" y="349250"/>
                </a:lnTo>
                <a:lnTo>
                  <a:pt x="1386649" y="349250"/>
                </a:lnTo>
                <a:lnTo>
                  <a:pt x="1391881" y="342900"/>
                </a:lnTo>
                <a:lnTo>
                  <a:pt x="1380832" y="342900"/>
                </a:lnTo>
                <a:lnTo>
                  <a:pt x="1375600" y="349250"/>
                </a:lnTo>
                <a:lnTo>
                  <a:pt x="1375016" y="342900"/>
                </a:lnTo>
                <a:lnTo>
                  <a:pt x="1380248" y="342900"/>
                </a:lnTo>
                <a:lnTo>
                  <a:pt x="1382572" y="336550"/>
                </a:lnTo>
                <a:lnTo>
                  <a:pt x="1375600" y="336550"/>
                </a:lnTo>
                <a:lnTo>
                  <a:pt x="1376184" y="331470"/>
                </a:lnTo>
                <a:lnTo>
                  <a:pt x="1374432" y="331470"/>
                </a:lnTo>
                <a:lnTo>
                  <a:pt x="1374432" y="325120"/>
                </a:lnTo>
                <a:lnTo>
                  <a:pt x="1368044" y="336550"/>
                </a:lnTo>
                <a:lnTo>
                  <a:pt x="1369199" y="325120"/>
                </a:lnTo>
                <a:lnTo>
                  <a:pt x="1359319" y="331470"/>
                </a:lnTo>
                <a:lnTo>
                  <a:pt x="1361643" y="325120"/>
                </a:lnTo>
                <a:lnTo>
                  <a:pt x="1357007" y="325120"/>
                </a:lnTo>
                <a:lnTo>
                  <a:pt x="1355979" y="320040"/>
                </a:lnTo>
                <a:lnTo>
                  <a:pt x="1354455" y="320040"/>
                </a:lnTo>
                <a:lnTo>
                  <a:pt x="1355102" y="313690"/>
                </a:lnTo>
                <a:lnTo>
                  <a:pt x="1345946" y="313690"/>
                </a:lnTo>
                <a:lnTo>
                  <a:pt x="1350594" y="308610"/>
                </a:lnTo>
                <a:lnTo>
                  <a:pt x="1348854" y="308610"/>
                </a:lnTo>
                <a:lnTo>
                  <a:pt x="1355255" y="302260"/>
                </a:lnTo>
                <a:lnTo>
                  <a:pt x="1348854" y="302260"/>
                </a:lnTo>
                <a:lnTo>
                  <a:pt x="1341882" y="308610"/>
                </a:lnTo>
                <a:lnTo>
                  <a:pt x="1348854" y="295910"/>
                </a:lnTo>
                <a:lnTo>
                  <a:pt x="1331417" y="295910"/>
                </a:lnTo>
                <a:lnTo>
                  <a:pt x="1341297" y="290830"/>
                </a:lnTo>
                <a:lnTo>
                  <a:pt x="1332153" y="284480"/>
                </a:lnTo>
                <a:lnTo>
                  <a:pt x="1323924" y="284480"/>
                </a:lnTo>
                <a:lnTo>
                  <a:pt x="1316685" y="279400"/>
                </a:lnTo>
                <a:lnTo>
                  <a:pt x="1310487" y="273050"/>
                </a:lnTo>
                <a:lnTo>
                  <a:pt x="1323898" y="273050"/>
                </a:lnTo>
                <a:lnTo>
                  <a:pt x="1315643" y="267970"/>
                </a:lnTo>
                <a:lnTo>
                  <a:pt x="1309014" y="267970"/>
                </a:lnTo>
                <a:lnTo>
                  <a:pt x="1305826" y="261620"/>
                </a:lnTo>
                <a:lnTo>
                  <a:pt x="1315720" y="261620"/>
                </a:lnTo>
                <a:lnTo>
                  <a:pt x="1310119" y="255270"/>
                </a:lnTo>
                <a:lnTo>
                  <a:pt x="1307134" y="250190"/>
                </a:lnTo>
                <a:lnTo>
                  <a:pt x="1303947" y="243840"/>
                </a:lnTo>
                <a:lnTo>
                  <a:pt x="1302346" y="243840"/>
                </a:lnTo>
                <a:lnTo>
                  <a:pt x="1301178" y="238760"/>
                </a:lnTo>
                <a:lnTo>
                  <a:pt x="1295946" y="238760"/>
                </a:lnTo>
                <a:lnTo>
                  <a:pt x="1298270" y="243840"/>
                </a:lnTo>
                <a:lnTo>
                  <a:pt x="1290789" y="243840"/>
                </a:lnTo>
                <a:lnTo>
                  <a:pt x="1282433" y="250190"/>
                </a:lnTo>
                <a:lnTo>
                  <a:pt x="1269199" y="250190"/>
                </a:lnTo>
                <a:lnTo>
                  <a:pt x="1278724" y="243840"/>
                </a:lnTo>
                <a:lnTo>
                  <a:pt x="1281264" y="238760"/>
                </a:lnTo>
                <a:lnTo>
                  <a:pt x="1284897" y="238760"/>
                </a:lnTo>
                <a:lnTo>
                  <a:pt x="1297686" y="232410"/>
                </a:lnTo>
                <a:lnTo>
                  <a:pt x="1291297" y="232410"/>
                </a:lnTo>
                <a:lnTo>
                  <a:pt x="1297114" y="226060"/>
                </a:lnTo>
                <a:lnTo>
                  <a:pt x="1291297" y="226060"/>
                </a:lnTo>
                <a:lnTo>
                  <a:pt x="1284312" y="232410"/>
                </a:lnTo>
                <a:lnTo>
                  <a:pt x="1282573" y="226060"/>
                </a:lnTo>
                <a:lnTo>
                  <a:pt x="1276184" y="226060"/>
                </a:lnTo>
                <a:lnTo>
                  <a:pt x="1277924" y="220980"/>
                </a:lnTo>
                <a:lnTo>
                  <a:pt x="1280248" y="220980"/>
                </a:lnTo>
                <a:lnTo>
                  <a:pt x="1281150" y="218440"/>
                </a:lnTo>
                <a:lnTo>
                  <a:pt x="1277950" y="214630"/>
                </a:lnTo>
                <a:lnTo>
                  <a:pt x="1270723" y="214630"/>
                </a:lnTo>
                <a:lnTo>
                  <a:pt x="1264920" y="209550"/>
                </a:lnTo>
                <a:lnTo>
                  <a:pt x="1263967" y="203200"/>
                </a:lnTo>
                <a:lnTo>
                  <a:pt x="1273492" y="203200"/>
                </a:lnTo>
                <a:lnTo>
                  <a:pt x="1275003" y="198120"/>
                </a:lnTo>
                <a:lnTo>
                  <a:pt x="1280833" y="198120"/>
                </a:lnTo>
                <a:lnTo>
                  <a:pt x="1275600" y="191770"/>
                </a:lnTo>
                <a:lnTo>
                  <a:pt x="1269784" y="198120"/>
                </a:lnTo>
                <a:lnTo>
                  <a:pt x="1268615" y="191770"/>
                </a:lnTo>
                <a:lnTo>
                  <a:pt x="1267460" y="191770"/>
                </a:lnTo>
                <a:lnTo>
                  <a:pt x="1262227" y="185420"/>
                </a:lnTo>
                <a:lnTo>
                  <a:pt x="1258735" y="191770"/>
                </a:lnTo>
                <a:lnTo>
                  <a:pt x="1250594" y="191770"/>
                </a:lnTo>
                <a:lnTo>
                  <a:pt x="1242453" y="198120"/>
                </a:lnTo>
                <a:lnTo>
                  <a:pt x="1244206" y="191770"/>
                </a:lnTo>
                <a:lnTo>
                  <a:pt x="1245946" y="191770"/>
                </a:lnTo>
                <a:lnTo>
                  <a:pt x="1243037" y="185420"/>
                </a:lnTo>
                <a:lnTo>
                  <a:pt x="1240129" y="185420"/>
                </a:lnTo>
                <a:lnTo>
                  <a:pt x="1242453" y="180340"/>
                </a:lnTo>
                <a:lnTo>
                  <a:pt x="1246530" y="173990"/>
                </a:lnTo>
                <a:lnTo>
                  <a:pt x="1253883" y="173990"/>
                </a:lnTo>
                <a:lnTo>
                  <a:pt x="1251026" y="168910"/>
                </a:lnTo>
                <a:lnTo>
                  <a:pt x="1244206" y="168910"/>
                </a:lnTo>
                <a:lnTo>
                  <a:pt x="1247686" y="165100"/>
                </a:lnTo>
                <a:lnTo>
                  <a:pt x="1243037" y="168910"/>
                </a:lnTo>
                <a:lnTo>
                  <a:pt x="1245362" y="162560"/>
                </a:lnTo>
                <a:lnTo>
                  <a:pt x="1247101" y="151130"/>
                </a:lnTo>
                <a:lnTo>
                  <a:pt x="1237221" y="151130"/>
                </a:lnTo>
                <a:lnTo>
                  <a:pt x="1237221" y="273050"/>
                </a:lnTo>
                <a:lnTo>
                  <a:pt x="1231404" y="273050"/>
                </a:lnTo>
                <a:lnTo>
                  <a:pt x="1232573" y="267970"/>
                </a:lnTo>
                <a:lnTo>
                  <a:pt x="1236637" y="267970"/>
                </a:lnTo>
                <a:lnTo>
                  <a:pt x="1237221" y="273050"/>
                </a:lnTo>
                <a:lnTo>
                  <a:pt x="1237221" y="151130"/>
                </a:lnTo>
                <a:lnTo>
                  <a:pt x="1235481" y="151130"/>
                </a:lnTo>
                <a:lnTo>
                  <a:pt x="1238389" y="144780"/>
                </a:lnTo>
                <a:lnTo>
                  <a:pt x="1244676" y="139700"/>
                </a:lnTo>
                <a:lnTo>
                  <a:pt x="1246886" y="144780"/>
                </a:lnTo>
                <a:lnTo>
                  <a:pt x="1248765" y="144780"/>
                </a:lnTo>
                <a:lnTo>
                  <a:pt x="1254086" y="139700"/>
                </a:lnTo>
                <a:lnTo>
                  <a:pt x="1248537" y="139700"/>
                </a:lnTo>
                <a:lnTo>
                  <a:pt x="1241513" y="133350"/>
                </a:lnTo>
                <a:lnTo>
                  <a:pt x="1235684" y="128270"/>
                </a:lnTo>
                <a:lnTo>
                  <a:pt x="1233741" y="121920"/>
                </a:lnTo>
                <a:lnTo>
                  <a:pt x="1232573" y="121920"/>
                </a:lnTo>
                <a:lnTo>
                  <a:pt x="1225257" y="128270"/>
                </a:lnTo>
                <a:lnTo>
                  <a:pt x="1227709" y="121920"/>
                </a:lnTo>
                <a:lnTo>
                  <a:pt x="1231988" y="116840"/>
                </a:lnTo>
                <a:lnTo>
                  <a:pt x="1241298" y="110490"/>
                </a:lnTo>
                <a:lnTo>
                  <a:pt x="1238973" y="110490"/>
                </a:lnTo>
                <a:lnTo>
                  <a:pt x="1240713" y="104140"/>
                </a:lnTo>
                <a:lnTo>
                  <a:pt x="1231404" y="104140"/>
                </a:lnTo>
                <a:lnTo>
                  <a:pt x="1222692" y="99060"/>
                </a:lnTo>
                <a:lnTo>
                  <a:pt x="1227924" y="99060"/>
                </a:lnTo>
                <a:lnTo>
                  <a:pt x="1231404" y="92710"/>
                </a:lnTo>
                <a:lnTo>
                  <a:pt x="1227924" y="87630"/>
                </a:lnTo>
                <a:lnTo>
                  <a:pt x="1229664" y="81280"/>
                </a:lnTo>
                <a:lnTo>
                  <a:pt x="1224432" y="87630"/>
                </a:lnTo>
                <a:lnTo>
                  <a:pt x="1225016" y="81280"/>
                </a:lnTo>
                <a:lnTo>
                  <a:pt x="1218031" y="87630"/>
                </a:lnTo>
                <a:lnTo>
                  <a:pt x="1224534" y="81280"/>
                </a:lnTo>
                <a:lnTo>
                  <a:pt x="1225956" y="74930"/>
                </a:lnTo>
                <a:lnTo>
                  <a:pt x="1224000" y="69850"/>
                </a:lnTo>
                <a:lnTo>
                  <a:pt x="1220368" y="69850"/>
                </a:lnTo>
                <a:lnTo>
                  <a:pt x="1216291" y="63550"/>
                </a:lnTo>
                <a:lnTo>
                  <a:pt x="1216291" y="279400"/>
                </a:lnTo>
                <a:lnTo>
                  <a:pt x="1208151" y="279400"/>
                </a:lnTo>
                <a:lnTo>
                  <a:pt x="1208151" y="273050"/>
                </a:lnTo>
                <a:lnTo>
                  <a:pt x="1216291" y="279400"/>
                </a:lnTo>
                <a:lnTo>
                  <a:pt x="1216291" y="63550"/>
                </a:lnTo>
                <a:lnTo>
                  <a:pt x="1213751" y="63500"/>
                </a:lnTo>
                <a:lnTo>
                  <a:pt x="1214399" y="58420"/>
                </a:lnTo>
                <a:lnTo>
                  <a:pt x="1219784" y="52070"/>
                </a:lnTo>
                <a:lnTo>
                  <a:pt x="1220368" y="58420"/>
                </a:lnTo>
                <a:lnTo>
                  <a:pt x="1225016" y="58420"/>
                </a:lnTo>
                <a:lnTo>
                  <a:pt x="1224432" y="52070"/>
                </a:lnTo>
                <a:lnTo>
                  <a:pt x="1218031" y="46990"/>
                </a:lnTo>
                <a:lnTo>
                  <a:pt x="1209903" y="52070"/>
                </a:lnTo>
                <a:lnTo>
                  <a:pt x="1203502" y="52070"/>
                </a:lnTo>
                <a:lnTo>
                  <a:pt x="1211059" y="46990"/>
                </a:lnTo>
                <a:lnTo>
                  <a:pt x="1206995" y="46990"/>
                </a:lnTo>
                <a:lnTo>
                  <a:pt x="1210538" y="40640"/>
                </a:lnTo>
                <a:lnTo>
                  <a:pt x="1204887" y="40640"/>
                </a:lnTo>
                <a:lnTo>
                  <a:pt x="1198245" y="46990"/>
                </a:lnTo>
                <a:lnTo>
                  <a:pt x="1198854" y="40640"/>
                </a:lnTo>
                <a:lnTo>
                  <a:pt x="1194193" y="40640"/>
                </a:lnTo>
                <a:lnTo>
                  <a:pt x="1195362" y="34290"/>
                </a:lnTo>
                <a:lnTo>
                  <a:pt x="1199502" y="34290"/>
                </a:lnTo>
                <a:lnTo>
                  <a:pt x="1195565" y="29210"/>
                </a:lnTo>
                <a:lnTo>
                  <a:pt x="1204087" y="29210"/>
                </a:lnTo>
                <a:lnTo>
                  <a:pt x="1215136" y="22860"/>
                </a:lnTo>
                <a:lnTo>
                  <a:pt x="1213383" y="22860"/>
                </a:lnTo>
                <a:lnTo>
                  <a:pt x="1216875" y="17780"/>
                </a:lnTo>
                <a:lnTo>
                  <a:pt x="1216291" y="17780"/>
                </a:lnTo>
                <a:lnTo>
                  <a:pt x="1198486" y="17780"/>
                </a:lnTo>
                <a:lnTo>
                  <a:pt x="1197152" y="11430"/>
                </a:lnTo>
                <a:lnTo>
                  <a:pt x="1189545" y="6350"/>
                </a:lnTo>
                <a:lnTo>
                  <a:pt x="1198321" y="11430"/>
                </a:lnTo>
                <a:lnTo>
                  <a:pt x="1201978" y="6350"/>
                </a:lnTo>
                <a:lnTo>
                  <a:pt x="1213383" y="6350"/>
                </a:lnTo>
                <a:lnTo>
                  <a:pt x="1216291" y="0"/>
                </a:lnTo>
                <a:lnTo>
                  <a:pt x="1171524" y="0"/>
                </a:lnTo>
                <a:lnTo>
                  <a:pt x="1171524" y="110490"/>
                </a:lnTo>
                <a:lnTo>
                  <a:pt x="1170940" y="116840"/>
                </a:lnTo>
                <a:lnTo>
                  <a:pt x="1163383" y="116840"/>
                </a:lnTo>
                <a:lnTo>
                  <a:pt x="1163967" y="121920"/>
                </a:lnTo>
                <a:lnTo>
                  <a:pt x="1156411" y="121920"/>
                </a:lnTo>
                <a:lnTo>
                  <a:pt x="1156411" y="273050"/>
                </a:lnTo>
                <a:lnTo>
                  <a:pt x="1152918" y="273050"/>
                </a:lnTo>
                <a:lnTo>
                  <a:pt x="1144193" y="279400"/>
                </a:lnTo>
                <a:lnTo>
                  <a:pt x="1143038" y="267970"/>
                </a:lnTo>
                <a:lnTo>
                  <a:pt x="1146530" y="261620"/>
                </a:lnTo>
                <a:lnTo>
                  <a:pt x="1150594" y="261620"/>
                </a:lnTo>
                <a:lnTo>
                  <a:pt x="1156411" y="273050"/>
                </a:lnTo>
                <a:lnTo>
                  <a:pt x="1156411" y="121920"/>
                </a:lnTo>
                <a:lnTo>
                  <a:pt x="1150594" y="121920"/>
                </a:lnTo>
                <a:lnTo>
                  <a:pt x="1152918" y="116840"/>
                </a:lnTo>
                <a:lnTo>
                  <a:pt x="1161643" y="116840"/>
                </a:lnTo>
                <a:lnTo>
                  <a:pt x="1161757" y="115570"/>
                </a:lnTo>
                <a:lnTo>
                  <a:pt x="1162799" y="104140"/>
                </a:lnTo>
                <a:lnTo>
                  <a:pt x="1168031" y="104140"/>
                </a:lnTo>
                <a:lnTo>
                  <a:pt x="1171524" y="110490"/>
                </a:lnTo>
                <a:lnTo>
                  <a:pt x="1171524" y="0"/>
                </a:lnTo>
                <a:lnTo>
                  <a:pt x="1118031" y="0"/>
                </a:lnTo>
                <a:lnTo>
                  <a:pt x="1118031" y="139700"/>
                </a:lnTo>
                <a:lnTo>
                  <a:pt x="1116291" y="144780"/>
                </a:lnTo>
                <a:lnTo>
                  <a:pt x="1108151" y="144780"/>
                </a:lnTo>
                <a:lnTo>
                  <a:pt x="1107567" y="139700"/>
                </a:lnTo>
                <a:lnTo>
                  <a:pt x="1118031" y="139700"/>
                </a:lnTo>
                <a:lnTo>
                  <a:pt x="1118031" y="0"/>
                </a:lnTo>
                <a:lnTo>
                  <a:pt x="737793" y="0"/>
                </a:lnTo>
                <a:lnTo>
                  <a:pt x="737793" y="58420"/>
                </a:lnTo>
                <a:lnTo>
                  <a:pt x="736625" y="69850"/>
                </a:lnTo>
                <a:lnTo>
                  <a:pt x="728484" y="69850"/>
                </a:lnTo>
                <a:lnTo>
                  <a:pt x="726160" y="58420"/>
                </a:lnTo>
                <a:lnTo>
                  <a:pt x="737793" y="58420"/>
                </a:lnTo>
                <a:lnTo>
                  <a:pt x="737793" y="0"/>
                </a:lnTo>
                <a:lnTo>
                  <a:pt x="716864" y="0"/>
                </a:lnTo>
                <a:lnTo>
                  <a:pt x="716864" y="46990"/>
                </a:lnTo>
                <a:lnTo>
                  <a:pt x="716280" y="58420"/>
                </a:lnTo>
                <a:lnTo>
                  <a:pt x="711631" y="63500"/>
                </a:lnTo>
                <a:lnTo>
                  <a:pt x="706399" y="63500"/>
                </a:lnTo>
                <a:lnTo>
                  <a:pt x="703491" y="58420"/>
                </a:lnTo>
                <a:lnTo>
                  <a:pt x="705231" y="58420"/>
                </a:lnTo>
                <a:lnTo>
                  <a:pt x="705231" y="52070"/>
                </a:lnTo>
                <a:lnTo>
                  <a:pt x="707555" y="46990"/>
                </a:lnTo>
                <a:lnTo>
                  <a:pt x="716864" y="46990"/>
                </a:lnTo>
                <a:lnTo>
                  <a:pt x="716864" y="0"/>
                </a:lnTo>
                <a:lnTo>
                  <a:pt x="702906" y="0"/>
                </a:lnTo>
                <a:lnTo>
                  <a:pt x="699414" y="6350"/>
                </a:lnTo>
                <a:lnTo>
                  <a:pt x="690702" y="6350"/>
                </a:lnTo>
                <a:lnTo>
                  <a:pt x="691857" y="11430"/>
                </a:lnTo>
                <a:lnTo>
                  <a:pt x="697090" y="11430"/>
                </a:lnTo>
                <a:lnTo>
                  <a:pt x="698258" y="17780"/>
                </a:lnTo>
                <a:lnTo>
                  <a:pt x="693026" y="17780"/>
                </a:lnTo>
                <a:lnTo>
                  <a:pt x="693026" y="22860"/>
                </a:lnTo>
                <a:lnTo>
                  <a:pt x="709307" y="22860"/>
                </a:lnTo>
                <a:lnTo>
                  <a:pt x="711047" y="29210"/>
                </a:lnTo>
                <a:lnTo>
                  <a:pt x="701421" y="29210"/>
                </a:lnTo>
                <a:lnTo>
                  <a:pt x="693166" y="34290"/>
                </a:lnTo>
                <a:lnTo>
                  <a:pt x="686015" y="40640"/>
                </a:lnTo>
                <a:lnTo>
                  <a:pt x="691286" y="46990"/>
                </a:lnTo>
                <a:lnTo>
                  <a:pt x="690118" y="46990"/>
                </a:lnTo>
                <a:lnTo>
                  <a:pt x="700582" y="52070"/>
                </a:lnTo>
                <a:lnTo>
                  <a:pt x="687209" y="52070"/>
                </a:lnTo>
                <a:lnTo>
                  <a:pt x="693889" y="58420"/>
                </a:lnTo>
                <a:lnTo>
                  <a:pt x="693534" y="58420"/>
                </a:lnTo>
                <a:lnTo>
                  <a:pt x="692200" y="63500"/>
                </a:lnTo>
                <a:lnTo>
                  <a:pt x="695934" y="63500"/>
                </a:lnTo>
                <a:lnTo>
                  <a:pt x="683983" y="69850"/>
                </a:lnTo>
                <a:lnTo>
                  <a:pt x="684085" y="74930"/>
                </a:lnTo>
                <a:lnTo>
                  <a:pt x="686041" y="74930"/>
                </a:lnTo>
                <a:lnTo>
                  <a:pt x="679653" y="81280"/>
                </a:lnTo>
                <a:lnTo>
                  <a:pt x="682561" y="81280"/>
                </a:lnTo>
                <a:lnTo>
                  <a:pt x="681393" y="87630"/>
                </a:lnTo>
                <a:lnTo>
                  <a:pt x="686625" y="87630"/>
                </a:lnTo>
                <a:lnTo>
                  <a:pt x="687209" y="81280"/>
                </a:lnTo>
                <a:lnTo>
                  <a:pt x="691286" y="81280"/>
                </a:lnTo>
                <a:lnTo>
                  <a:pt x="693178" y="92710"/>
                </a:lnTo>
                <a:lnTo>
                  <a:pt x="689025" y="99060"/>
                </a:lnTo>
                <a:lnTo>
                  <a:pt x="682371" y="110490"/>
                </a:lnTo>
                <a:lnTo>
                  <a:pt x="676744" y="116840"/>
                </a:lnTo>
                <a:lnTo>
                  <a:pt x="691565" y="116840"/>
                </a:lnTo>
                <a:lnTo>
                  <a:pt x="699312" y="121920"/>
                </a:lnTo>
                <a:lnTo>
                  <a:pt x="683145" y="121920"/>
                </a:lnTo>
                <a:lnTo>
                  <a:pt x="689813" y="128270"/>
                </a:lnTo>
                <a:lnTo>
                  <a:pt x="690702" y="133350"/>
                </a:lnTo>
                <a:lnTo>
                  <a:pt x="691146" y="139700"/>
                </a:lnTo>
                <a:lnTo>
                  <a:pt x="696518" y="144780"/>
                </a:lnTo>
                <a:lnTo>
                  <a:pt x="687793" y="144780"/>
                </a:lnTo>
                <a:lnTo>
                  <a:pt x="692073" y="151130"/>
                </a:lnTo>
                <a:lnTo>
                  <a:pt x="686689" y="151130"/>
                </a:lnTo>
                <a:lnTo>
                  <a:pt x="690029" y="157480"/>
                </a:lnTo>
                <a:lnTo>
                  <a:pt x="695934" y="157480"/>
                </a:lnTo>
                <a:lnTo>
                  <a:pt x="1098435" y="157480"/>
                </a:lnTo>
                <a:lnTo>
                  <a:pt x="1098854" y="151130"/>
                </a:lnTo>
                <a:lnTo>
                  <a:pt x="1104087" y="144780"/>
                </a:lnTo>
                <a:lnTo>
                  <a:pt x="1112393" y="151130"/>
                </a:lnTo>
                <a:lnTo>
                  <a:pt x="1117384" y="144780"/>
                </a:lnTo>
                <a:lnTo>
                  <a:pt x="1128496" y="144780"/>
                </a:lnTo>
                <a:lnTo>
                  <a:pt x="1128496" y="151130"/>
                </a:lnTo>
                <a:lnTo>
                  <a:pt x="1118616" y="157480"/>
                </a:lnTo>
                <a:lnTo>
                  <a:pt x="1112799" y="157480"/>
                </a:lnTo>
                <a:lnTo>
                  <a:pt x="1108151" y="168910"/>
                </a:lnTo>
                <a:lnTo>
                  <a:pt x="1097686" y="168910"/>
                </a:lnTo>
                <a:lnTo>
                  <a:pt x="1098105" y="162560"/>
                </a:lnTo>
                <a:lnTo>
                  <a:pt x="1030820" y="162560"/>
                </a:lnTo>
                <a:lnTo>
                  <a:pt x="1030820" y="342900"/>
                </a:lnTo>
                <a:lnTo>
                  <a:pt x="1023848" y="354330"/>
                </a:lnTo>
                <a:lnTo>
                  <a:pt x="1023797" y="353898"/>
                </a:lnTo>
                <a:lnTo>
                  <a:pt x="1023696" y="353060"/>
                </a:lnTo>
                <a:lnTo>
                  <a:pt x="1023264" y="349250"/>
                </a:lnTo>
                <a:lnTo>
                  <a:pt x="1019784" y="354330"/>
                </a:lnTo>
                <a:lnTo>
                  <a:pt x="1022108" y="354330"/>
                </a:lnTo>
                <a:lnTo>
                  <a:pt x="1017066" y="360680"/>
                </a:lnTo>
                <a:lnTo>
                  <a:pt x="1027912" y="360680"/>
                </a:lnTo>
                <a:lnTo>
                  <a:pt x="1027912" y="365645"/>
                </a:lnTo>
                <a:lnTo>
                  <a:pt x="1015809" y="365645"/>
                </a:lnTo>
                <a:lnTo>
                  <a:pt x="1012215" y="372110"/>
                </a:lnTo>
                <a:lnTo>
                  <a:pt x="1012215" y="360680"/>
                </a:lnTo>
                <a:lnTo>
                  <a:pt x="1003503" y="372110"/>
                </a:lnTo>
                <a:lnTo>
                  <a:pt x="1005281" y="365645"/>
                </a:lnTo>
                <a:lnTo>
                  <a:pt x="1000721" y="365645"/>
                </a:lnTo>
                <a:lnTo>
                  <a:pt x="1005827" y="360680"/>
                </a:lnTo>
                <a:lnTo>
                  <a:pt x="1005243" y="360680"/>
                </a:lnTo>
                <a:lnTo>
                  <a:pt x="991870" y="360680"/>
                </a:lnTo>
                <a:lnTo>
                  <a:pt x="990130" y="362204"/>
                </a:lnTo>
                <a:lnTo>
                  <a:pt x="990130" y="383540"/>
                </a:lnTo>
                <a:lnTo>
                  <a:pt x="987793" y="389890"/>
                </a:lnTo>
                <a:lnTo>
                  <a:pt x="980821" y="389890"/>
                </a:lnTo>
                <a:lnTo>
                  <a:pt x="980236" y="383540"/>
                </a:lnTo>
                <a:lnTo>
                  <a:pt x="990130" y="383540"/>
                </a:lnTo>
                <a:lnTo>
                  <a:pt x="990130" y="362204"/>
                </a:lnTo>
                <a:lnTo>
                  <a:pt x="986193" y="365645"/>
                </a:lnTo>
                <a:lnTo>
                  <a:pt x="979551" y="365645"/>
                </a:lnTo>
                <a:lnTo>
                  <a:pt x="975004" y="360680"/>
                </a:lnTo>
                <a:lnTo>
                  <a:pt x="981405" y="360680"/>
                </a:lnTo>
                <a:lnTo>
                  <a:pt x="987806" y="354330"/>
                </a:lnTo>
                <a:lnTo>
                  <a:pt x="983729" y="354330"/>
                </a:lnTo>
                <a:lnTo>
                  <a:pt x="986777" y="349250"/>
                </a:lnTo>
                <a:lnTo>
                  <a:pt x="979081" y="349250"/>
                </a:lnTo>
                <a:lnTo>
                  <a:pt x="976172" y="342900"/>
                </a:lnTo>
                <a:lnTo>
                  <a:pt x="986637" y="336550"/>
                </a:lnTo>
                <a:lnTo>
                  <a:pt x="987793" y="342900"/>
                </a:lnTo>
                <a:lnTo>
                  <a:pt x="983145" y="342900"/>
                </a:lnTo>
                <a:lnTo>
                  <a:pt x="989990" y="349250"/>
                </a:lnTo>
                <a:lnTo>
                  <a:pt x="994270" y="349250"/>
                </a:lnTo>
                <a:lnTo>
                  <a:pt x="999083" y="354330"/>
                </a:lnTo>
                <a:lnTo>
                  <a:pt x="1005827" y="354330"/>
                </a:lnTo>
                <a:lnTo>
                  <a:pt x="1005713" y="355600"/>
                </a:lnTo>
                <a:lnTo>
                  <a:pt x="1005611" y="356717"/>
                </a:lnTo>
                <a:lnTo>
                  <a:pt x="1005509" y="357708"/>
                </a:lnTo>
                <a:lnTo>
                  <a:pt x="1005420" y="358736"/>
                </a:lnTo>
                <a:lnTo>
                  <a:pt x="1005357" y="359422"/>
                </a:lnTo>
                <a:lnTo>
                  <a:pt x="1005243" y="360680"/>
                </a:lnTo>
                <a:lnTo>
                  <a:pt x="1010475" y="354330"/>
                </a:lnTo>
                <a:lnTo>
                  <a:pt x="1016292" y="349250"/>
                </a:lnTo>
                <a:lnTo>
                  <a:pt x="1022108" y="349250"/>
                </a:lnTo>
                <a:lnTo>
                  <a:pt x="1030820" y="342900"/>
                </a:lnTo>
                <a:lnTo>
                  <a:pt x="1030820" y="162560"/>
                </a:lnTo>
                <a:lnTo>
                  <a:pt x="1026172" y="162560"/>
                </a:lnTo>
                <a:lnTo>
                  <a:pt x="1026172" y="255270"/>
                </a:lnTo>
                <a:lnTo>
                  <a:pt x="1024432" y="261620"/>
                </a:lnTo>
                <a:lnTo>
                  <a:pt x="1017447" y="261620"/>
                </a:lnTo>
                <a:lnTo>
                  <a:pt x="1018032" y="255270"/>
                </a:lnTo>
                <a:lnTo>
                  <a:pt x="1026172" y="255270"/>
                </a:lnTo>
                <a:lnTo>
                  <a:pt x="1026172" y="162560"/>
                </a:lnTo>
                <a:lnTo>
                  <a:pt x="973264" y="162560"/>
                </a:lnTo>
                <a:lnTo>
                  <a:pt x="973264" y="331470"/>
                </a:lnTo>
                <a:lnTo>
                  <a:pt x="970940" y="331470"/>
                </a:lnTo>
                <a:lnTo>
                  <a:pt x="971054" y="330200"/>
                </a:lnTo>
                <a:lnTo>
                  <a:pt x="971524" y="325120"/>
                </a:lnTo>
                <a:lnTo>
                  <a:pt x="973264" y="331470"/>
                </a:lnTo>
                <a:lnTo>
                  <a:pt x="973264" y="162560"/>
                </a:lnTo>
                <a:lnTo>
                  <a:pt x="951674" y="162560"/>
                </a:lnTo>
                <a:lnTo>
                  <a:pt x="951674" y="203200"/>
                </a:lnTo>
                <a:lnTo>
                  <a:pt x="948842" y="203200"/>
                </a:lnTo>
                <a:lnTo>
                  <a:pt x="950722" y="198120"/>
                </a:lnTo>
                <a:lnTo>
                  <a:pt x="951674" y="203200"/>
                </a:lnTo>
                <a:lnTo>
                  <a:pt x="951674" y="162560"/>
                </a:lnTo>
                <a:lnTo>
                  <a:pt x="939546" y="162560"/>
                </a:lnTo>
                <a:lnTo>
                  <a:pt x="939546" y="773430"/>
                </a:lnTo>
                <a:lnTo>
                  <a:pt x="938961" y="778510"/>
                </a:lnTo>
                <a:lnTo>
                  <a:pt x="936053" y="778510"/>
                </a:lnTo>
                <a:lnTo>
                  <a:pt x="933729" y="784860"/>
                </a:lnTo>
                <a:lnTo>
                  <a:pt x="933145" y="784860"/>
                </a:lnTo>
                <a:lnTo>
                  <a:pt x="936053" y="778510"/>
                </a:lnTo>
                <a:lnTo>
                  <a:pt x="937221" y="773430"/>
                </a:lnTo>
                <a:lnTo>
                  <a:pt x="939546" y="773430"/>
                </a:lnTo>
                <a:lnTo>
                  <a:pt x="939546" y="162560"/>
                </a:lnTo>
                <a:lnTo>
                  <a:pt x="931989" y="162560"/>
                </a:lnTo>
                <a:lnTo>
                  <a:pt x="931989" y="755650"/>
                </a:lnTo>
                <a:lnTo>
                  <a:pt x="930821" y="762000"/>
                </a:lnTo>
                <a:lnTo>
                  <a:pt x="928497" y="762000"/>
                </a:lnTo>
                <a:lnTo>
                  <a:pt x="929081" y="755650"/>
                </a:lnTo>
                <a:lnTo>
                  <a:pt x="925588" y="755650"/>
                </a:lnTo>
                <a:lnTo>
                  <a:pt x="922096" y="762000"/>
                </a:lnTo>
                <a:lnTo>
                  <a:pt x="919772" y="755650"/>
                </a:lnTo>
                <a:lnTo>
                  <a:pt x="913384" y="755650"/>
                </a:lnTo>
                <a:lnTo>
                  <a:pt x="925004" y="750570"/>
                </a:lnTo>
                <a:lnTo>
                  <a:pt x="929081" y="750570"/>
                </a:lnTo>
                <a:lnTo>
                  <a:pt x="924039" y="754380"/>
                </a:lnTo>
                <a:lnTo>
                  <a:pt x="931405" y="750570"/>
                </a:lnTo>
                <a:lnTo>
                  <a:pt x="929081" y="755650"/>
                </a:lnTo>
                <a:lnTo>
                  <a:pt x="931989" y="755650"/>
                </a:lnTo>
                <a:lnTo>
                  <a:pt x="931989" y="162560"/>
                </a:lnTo>
                <a:lnTo>
                  <a:pt x="929220" y="162560"/>
                </a:lnTo>
                <a:lnTo>
                  <a:pt x="929220" y="441960"/>
                </a:lnTo>
                <a:lnTo>
                  <a:pt x="928789" y="447040"/>
                </a:lnTo>
                <a:lnTo>
                  <a:pt x="926172" y="441960"/>
                </a:lnTo>
                <a:lnTo>
                  <a:pt x="929220" y="441960"/>
                </a:lnTo>
                <a:lnTo>
                  <a:pt x="929220" y="162560"/>
                </a:lnTo>
                <a:lnTo>
                  <a:pt x="882980" y="162560"/>
                </a:lnTo>
                <a:lnTo>
                  <a:pt x="882980" y="185420"/>
                </a:lnTo>
                <a:lnTo>
                  <a:pt x="881253" y="198120"/>
                </a:lnTo>
                <a:lnTo>
                  <a:pt x="878878" y="203200"/>
                </a:lnTo>
                <a:lnTo>
                  <a:pt x="872680" y="203200"/>
                </a:lnTo>
                <a:lnTo>
                  <a:pt x="869772" y="198120"/>
                </a:lnTo>
                <a:lnTo>
                  <a:pt x="873848" y="191770"/>
                </a:lnTo>
                <a:lnTo>
                  <a:pt x="875004" y="185420"/>
                </a:lnTo>
                <a:lnTo>
                  <a:pt x="882980" y="185420"/>
                </a:lnTo>
                <a:lnTo>
                  <a:pt x="882980" y="162560"/>
                </a:lnTo>
                <a:lnTo>
                  <a:pt x="866863" y="162560"/>
                </a:lnTo>
                <a:lnTo>
                  <a:pt x="866863" y="284480"/>
                </a:lnTo>
                <a:lnTo>
                  <a:pt x="859155" y="284480"/>
                </a:lnTo>
                <a:lnTo>
                  <a:pt x="856183" y="273050"/>
                </a:lnTo>
                <a:lnTo>
                  <a:pt x="855497" y="261620"/>
                </a:lnTo>
                <a:lnTo>
                  <a:pt x="855243" y="259702"/>
                </a:lnTo>
                <a:lnTo>
                  <a:pt x="855243" y="633730"/>
                </a:lnTo>
                <a:lnTo>
                  <a:pt x="855116" y="635000"/>
                </a:lnTo>
                <a:lnTo>
                  <a:pt x="855002" y="636270"/>
                </a:lnTo>
                <a:lnTo>
                  <a:pt x="854659" y="640080"/>
                </a:lnTo>
                <a:lnTo>
                  <a:pt x="851166" y="640080"/>
                </a:lnTo>
                <a:lnTo>
                  <a:pt x="853490" y="633730"/>
                </a:lnTo>
                <a:lnTo>
                  <a:pt x="855243" y="633730"/>
                </a:lnTo>
                <a:lnTo>
                  <a:pt x="855243" y="259702"/>
                </a:lnTo>
                <a:lnTo>
                  <a:pt x="854659" y="255270"/>
                </a:lnTo>
                <a:lnTo>
                  <a:pt x="862799" y="255270"/>
                </a:lnTo>
                <a:lnTo>
                  <a:pt x="860082" y="261620"/>
                </a:lnTo>
                <a:lnTo>
                  <a:pt x="861999" y="267970"/>
                </a:lnTo>
                <a:lnTo>
                  <a:pt x="865327" y="279400"/>
                </a:lnTo>
                <a:lnTo>
                  <a:pt x="866863" y="284480"/>
                </a:lnTo>
                <a:lnTo>
                  <a:pt x="866863" y="162560"/>
                </a:lnTo>
                <a:lnTo>
                  <a:pt x="846518" y="162560"/>
                </a:lnTo>
                <a:lnTo>
                  <a:pt x="846518" y="372110"/>
                </a:lnTo>
                <a:lnTo>
                  <a:pt x="846518" y="378460"/>
                </a:lnTo>
                <a:lnTo>
                  <a:pt x="840701" y="378460"/>
                </a:lnTo>
                <a:lnTo>
                  <a:pt x="839533" y="372110"/>
                </a:lnTo>
                <a:lnTo>
                  <a:pt x="846518" y="372110"/>
                </a:lnTo>
                <a:lnTo>
                  <a:pt x="846518" y="162560"/>
                </a:lnTo>
                <a:lnTo>
                  <a:pt x="795934" y="162560"/>
                </a:lnTo>
                <a:lnTo>
                  <a:pt x="795934" y="255270"/>
                </a:lnTo>
                <a:lnTo>
                  <a:pt x="795350" y="261620"/>
                </a:lnTo>
                <a:lnTo>
                  <a:pt x="788962" y="261620"/>
                </a:lnTo>
                <a:lnTo>
                  <a:pt x="788962" y="255270"/>
                </a:lnTo>
                <a:lnTo>
                  <a:pt x="795934" y="255270"/>
                </a:lnTo>
                <a:lnTo>
                  <a:pt x="795934" y="162560"/>
                </a:lnTo>
                <a:lnTo>
                  <a:pt x="740702" y="162560"/>
                </a:lnTo>
                <a:lnTo>
                  <a:pt x="740702" y="220980"/>
                </a:lnTo>
                <a:lnTo>
                  <a:pt x="729056" y="220980"/>
                </a:lnTo>
                <a:lnTo>
                  <a:pt x="719988" y="209550"/>
                </a:lnTo>
                <a:lnTo>
                  <a:pt x="718210" y="198120"/>
                </a:lnTo>
                <a:lnTo>
                  <a:pt x="728484" y="191770"/>
                </a:lnTo>
                <a:lnTo>
                  <a:pt x="728599" y="198120"/>
                </a:lnTo>
                <a:lnTo>
                  <a:pt x="728675" y="203200"/>
                </a:lnTo>
                <a:lnTo>
                  <a:pt x="729576" y="209550"/>
                </a:lnTo>
                <a:lnTo>
                  <a:pt x="732993" y="214630"/>
                </a:lnTo>
                <a:lnTo>
                  <a:pt x="740702" y="220980"/>
                </a:lnTo>
                <a:lnTo>
                  <a:pt x="740702" y="162560"/>
                </a:lnTo>
                <a:lnTo>
                  <a:pt x="701167" y="162560"/>
                </a:lnTo>
                <a:lnTo>
                  <a:pt x="694766" y="168910"/>
                </a:lnTo>
                <a:lnTo>
                  <a:pt x="698550" y="168910"/>
                </a:lnTo>
                <a:lnTo>
                  <a:pt x="698855" y="173990"/>
                </a:lnTo>
                <a:lnTo>
                  <a:pt x="693826" y="173990"/>
                </a:lnTo>
                <a:lnTo>
                  <a:pt x="695591" y="180340"/>
                </a:lnTo>
                <a:lnTo>
                  <a:pt x="688378" y="180340"/>
                </a:lnTo>
                <a:lnTo>
                  <a:pt x="688949" y="185420"/>
                </a:lnTo>
                <a:lnTo>
                  <a:pt x="694232" y="185420"/>
                </a:lnTo>
                <a:lnTo>
                  <a:pt x="698182" y="191770"/>
                </a:lnTo>
                <a:lnTo>
                  <a:pt x="691857" y="191770"/>
                </a:lnTo>
                <a:lnTo>
                  <a:pt x="698652" y="198120"/>
                </a:lnTo>
                <a:lnTo>
                  <a:pt x="704291" y="203200"/>
                </a:lnTo>
                <a:lnTo>
                  <a:pt x="708952" y="203200"/>
                </a:lnTo>
                <a:lnTo>
                  <a:pt x="712787" y="209550"/>
                </a:lnTo>
                <a:lnTo>
                  <a:pt x="706107" y="209550"/>
                </a:lnTo>
                <a:lnTo>
                  <a:pt x="710920" y="214630"/>
                </a:lnTo>
                <a:lnTo>
                  <a:pt x="709637" y="218440"/>
                </a:lnTo>
                <a:lnTo>
                  <a:pt x="708723" y="220980"/>
                </a:lnTo>
                <a:lnTo>
                  <a:pt x="703491" y="214630"/>
                </a:lnTo>
                <a:lnTo>
                  <a:pt x="700582" y="214630"/>
                </a:lnTo>
                <a:lnTo>
                  <a:pt x="703834" y="220980"/>
                </a:lnTo>
                <a:lnTo>
                  <a:pt x="704367" y="226060"/>
                </a:lnTo>
                <a:lnTo>
                  <a:pt x="705319" y="226060"/>
                </a:lnTo>
                <a:lnTo>
                  <a:pt x="709269" y="231140"/>
                </a:lnTo>
                <a:lnTo>
                  <a:pt x="716622" y="226060"/>
                </a:lnTo>
                <a:lnTo>
                  <a:pt x="724928" y="226060"/>
                </a:lnTo>
                <a:lnTo>
                  <a:pt x="732256" y="232410"/>
                </a:lnTo>
                <a:lnTo>
                  <a:pt x="718502" y="232410"/>
                </a:lnTo>
                <a:lnTo>
                  <a:pt x="704646" y="238760"/>
                </a:lnTo>
                <a:lnTo>
                  <a:pt x="709307" y="243840"/>
                </a:lnTo>
                <a:lnTo>
                  <a:pt x="717448" y="238760"/>
                </a:lnTo>
                <a:lnTo>
                  <a:pt x="717448" y="243840"/>
                </a:lnTo>
                <a:lnTo>
                  <a:pt x="716191" y="246380"/>
                </a:lnTo>
                <a:lnTo>
                  <a:pt x="718350" y="250190"/>
                </a:lnTo>
                <a:lnTo>
                  <a:pt x="724560" y="250190"/>
                </a:lnTo>
                <a:lnTo>
                  <a:pt x="729259" y="255270"/>
                </a:lnTo>
                <a:lnTo>
                  <a:pt x="720585" y="255270"/>
                </a:lnTo>
                <a:lnTo>
                  <a:pt x="718019" y="261620"/>
                </a:lnTo>
                <a:lnTo>
                  <a:pt x="720356" y="261620"/>
                </a:lnTo>
                <a:lnTo>
                  <a:pt x="730821" y="267970"/>
                </a:lnTo>
                <a:lnTo>
                  <a:pt x="737209" y="267970"/>
                </a:lnTo>
                <a:lnTo>
                  <a:pt x="747090" y="261620"/>
                </a:lnTo>
                <a:lnTo>
                  <a:pt x="743610" y="267970"/>
                </a:lnTo>
                <a:lnTo>
                  <a:pt x="735469" y="273050"/>
                </a:lnTo>
                <a:lnTo>
                  <a:pt x="741857" y="273050"/>
                </a:lnTo>
                <a:lnTo>
                  <a:pt x="737209" y="279400"/>
                </a:lnTo>
                <a:lnTo>
                  <a:pt x="733717" y="279400"/>
                </a:lnTo>
                <a:lnTo>
                  <a:pt x="740117" y="284480"/>
                </a:lnTo>
                <a:lnTo>
                  <a:pt x="735469" y="284480"/>
                </a:lnTo>
                <a:lnTo>
                  <a:pt x="731977" y="290830"/>
                </a:lnTo>
                <a:lnTo>
                  <a:pt x="742442" y="290830"/>
                </a:lnTo>
                <a:lnTo>
                  <a:pt x="738378" y="295910"/>
                </a:lnTo>
                <a:lnTo>
                  <a:pt x="723252" y="295910"/>
                </a:lnTo>
                <a:lnTo>
                  <a:pt x="727329" y="302260"/>
                </a:lnTo>
                <a:lnTo>
                  <a:pt x="741286" y="308610"/>
                </a:lnTo>
                <a:lnTo>
                  <a:pt x="744118" y="308610"/>
                </a:lnTo>
                <a:lnTo>
                  <a:pt x="739216" y="313690"/>
                </a:lnTo>
                <a:lnTo>
                  <a:pt x="731977" y="313690"/>
                </a:lnTo>
                <a:lnTo>
                  <a:pt x="731393" y="320040"/>
                </a:lnTo>
                <a:lnTo>
                  <a:pt x="736053" y="320040"/>
                </a:lnTo>
                <a:lnTo>
                  <a:pt x="740702" y="325120"/>
                </a:lnTo>
                <a:lnTo>
                  <a:pt x="739533" y="325120"/>
                </a:lnTo>
                <a:lnTo>
                  <a:pt x="735469" y="331470"/>
                </a:lnTo>
                <a:lnTo>
                  <a:pt x="741286" y="331470"/>
                </a:lnTo>
                <a:lnTo>
                  <a:pt x="740841" y="335280"/>
                </a:lnTo>
                <a:lnTo>
                  <a:pt x="738606" y="336550"/>
                </a:lnTo>
                <a:lnTo>
                  <a:pt x="743610" y="342900"/>
                </a:lnTo>
                <a:lnTo>
                  <a:pt x="749477" y="349250"/>
                </a:lnTo>
                <a:lnTo>
                  <a:pt x="743026" y="354330"/>
                </a:lnTo>
                <a:lnTo>
                  <a:pt x="749427" y="354330"/>
                </a:lnTo>
                <a:lnTo>
                  <a:pt x="755815" y="349250"/>
                </a:lnTo>
                <a:lnTo>
                  <a:pt x="760463" y="349250"/>
                </a:lnTo>
                <a:lnTo>
                  <a:pt x="758139" y="342900"/>
                </a:lnTo>
                <a:lnTo>
                  <a:pt x="767448" y="342900"/>
                </a:lnTo>
                <a:lnTo>
                  <a:pt x="760463" y="349250"/>
                </a:lnTo>
                <a:lnTo>
                  <a:pt x="765124" y="349250"/>
                </a:lnTo>
                <a:lnTo>
                  <a:pt x="765695" y="354330"/>
                </a:lnTo>
                <a:lnTo>
                  <a:pt x="764324" y="354330"/>
                </a:lnTo>
                <a:lnTo>
                  <a:pt x="764273" y="354634"/>
                </a:lnTo>
                <a:lnTo>
                  <a:pt x="763371" y="360680"/>
                </a:lnTo>
                <a:lnTo>
                  <a:pt x="766279" y="360680"/>
                </a:lnTo>
                <a:lnTo>
                  <a:pt x="759536" y="364248"/>
                </a:lnTo>
                <a:lnTo>
                  <a:pt x="759155" y="364490"/>
                </a:lnTo>
                <a:lnTo>
                  <a:pt x="757021" y="365645"/>
                </a:lnTo>
                <a:lnTo>
                  <a:pt x="756869" y="365645"/>
                </a:lnTo>
                <a:lnTo>
                  <a:pt x="761631" y="360680"/>
                </a:lnTo>
                <a:lnTo>
                  <a:pt x="753491" y="360680"/>
                </a:lnTo>
                <a:lnTo>
                  <a:pt x="756881" y="366052"/>
                </a:lnTo>
                <a:lnTo>
                  <a:pt x="756475" y="366052"/>
                </a:lnTo>
                <a:lnTo>
                  <a:pt x="745934" y="372110"/>
                </a:lnTo>
                <a:lnTo>
                  <a:pt x="745350" y="372110"/>
                </a:lnTo>
                <a:lnTo>
                  <a:pt x="742442" y="378460"/>
                </a:lnTo>
                <a:lnTo>
                  <a:pt x="748842" y="372110"/>
                </a:lnTo>
                <a:lnTo>
                  <a:pt x="760247" y="372110"/>
                </a:lnTo>
                <a:lnTo>
                  <a:pt x="761288" y="378460"/>
                </a:lnTo>
                <a:lnTo>
                  <a:pt x="753732" y="378460"/>
                </a:lnTo>
                <a:lnTo>
                  <a:pt x="748258" y="383540"/>
                </a:lnTo>
                <a:lnTo>
                  <a:pt x="742086" y="383540"/>
                </a:lnTo>
                <a:lnTo>
                  <a:pt x="740918" y="389890"/>
                </a:lnTo>
                <a:lnTo>
                  <a:pt x="737209" y="389890"/>
                </a:lnTo>
                <a:lnTo>
                  <a:pt x="740702" y="394970"/>
                </a:lnTo>
                <a:lnTo>
                  <a:pt x="743026" y="389890"/>
                </a:lnTo>
                <a:lnTo>
                  <a:pt x="751344" y="389890"/>
                </a:lnTo>
                <a:lnTo>
                  <a:pt x="748258" y="394970"/>
                </a:lnTo>
                <a:lnTo>
                  <a:pt x="746036" y="394970"/>
                </a:lnTo>
                <a:lnTo>
                  <a:pt x="752322" y="401320"/>
                </a:lnTo>
                <a:lnTo>
                  <a:pt x="765695" y="401320"/>
                </a:lnTo>
                <a:lnTo>
                  <a:pt x="761047" y="406400"/>
                </a:lnTo>
                <a:lnTo>
                  <a:pt x="763955" y="406400"/>
                </a:lnTo>
                <a:lnTo>
                  <a:pt x="761771" y="411480"/>
                </a:lnTo>
                <a:lnTo>
                  <a:pt x="768184" y="407670"/>
                </a:lnTo>
                <a:lnTo>
                  <a:pt x="767448" y="406400"/>
                </a:lnTo>
                <a:lnTo>
                  <a:pt x="770928" y="406400"/>
                </a:lnTo>
                <a:lnTo>
                  <a:pt x="780237" y="406400"/>
                </a:lnTo>
                <a:lnTo>
                  <a:pt x="782561" y="412750"/>
                </a:lnTo>
                <a:lnTo>
                  <a:pt x="784301" y="419100"/>
                </a:lnTo>
                <a:lnTo>
                  <a:pt x="786625" y="430530"/>
                </a:lnTo>
                <a:lnTo>
                  <a:pt x="774534" y="430530"/>
                </a:lnTo>
                <a:lnTo>
                  <a:pt x="763155" y="435610"/>
                </a:lnTo>
                <a:lnTo>
                  <a:pt x="753186" y="441960"/>
                </a:lnTo>
                <a:lnTo>
                  <a:pt x="745363" y="447040"/>
                </a:lnTo>
                <a:lnTo>
                  <a:pt x="750011" y="447040"/>
                </a:lnTo>
                <a:lnTo>
                  <a:pt x="756983" y="447040"/>
                </a:lnTo>
                <a:lnTo>
                  <a:pt x="751751" y="453390"/>
                </a:lnTo>
                <a:lnTo>
                  <a:pt x="750011" y="447040"/>
                </a:lnTo>
                <a:lnTo>
                  <a:pt x="743026" y="453390"/>
                </a:lnTo>
                <a:lnTo>
                  <a:pt x="751166" y="453390"/>
                </a:lnTo>
                <a:lnTo>
                  <a:pt x="748258" y="459740"/>
                </a:lnTo>
                <a:lnTo>
                  <a:pt x="750582" y="459740"/>
                </a:lnTo>
                <a:lnTo>
                  <a:pt x="748258" y="464820"/>
                </a:lnTo>
                <a:lnTo>
                  <a:pt x="756399" y="464820"/>
                </a:lnTo>
                <a:lnTo>
                  <a:pt x="762215" y="459740"/>
                </a:lnTo>
                <a:lnTo>
                  <a:pt x="768019" y="459740"/>
                </a:lnTo>
                <a:lnTo>
                  <a:pt x="761047" y="464820"/>
                </a:lnTo>
                <a:lnTo>
                  <a:pt x="762215" y="464820"/>
                </a:lnTo>
                <a:lnTo>
                  <a:pt x="758139" y="471170"/>
                </a:lnTo>
                <a:lnTo>
                  <a:pt x="758723" y="471170"/>
                </a:lnTo>
                <a:lnTo>
                  <a:pt x="756983" y="476250"/>
                </a:lnTo>
                <a:lnTo>
                  <a:pt x="766279" y="471170"/>
                </a:lnTo>
                <a:lnTo>
                  <a:pt x="763181" y="476250"/>
                </a:lnTo>
                <a:lnTo>
                  <a:pt x="763663" y="476250"/>
                </a:lnTo>
                <a:lnTo>
                  <a:pt x="762850" y="482600"/>
                </a:lnTo>
                <a:lnTo>
                  <a:pt x="769772" y="482600"/>
                </a:lnTo>
                <a:lnTo>
                  <a:pt x="770928" y="488950"/>
                </a:lnTo>
                <a:lnTo>
                  <a:pt x="762304" y="488950"/>
                </a:lnTo>
                <a:lnTo>
                  <a:pt x="760958" y="500380"/>
                </a:lnTo>
                <a:lnTo>
                  <a:pt x="761923" y="500380"/>
                </a:lnTo>
                <a:lnTo>
                  <a:pt x="766279" y="505460"/>
                </a:lnTo>
                <a:lnTo>
                  <a:pt x="769327" y="511810"/>
                </a:lnTo>
                <a:lnTo>
                  <a:pt x="771512" y="511810"/>
                </a:lnTo>
                <a:lnTo>
                  <a:pt x="770928" y="516890"/>
                </a:lnTo>
                <a:lnTo>
                  <a:pt x="766864" y="516890"/>
                </a:lnTo>
                <a:lnTo>
                  <a:pt x="764540" y="523240"/>
                </a:lnTo>
                <a:lnTo>
                  <a:pt x="773480" y="516890"/>
                </a:lnTo>
                <a:lnTo>
                  <a:pt x="793026" y="516890"/>
                </a:lnTo>
                <a:lnTo>
                  <a:pt x="789470" y="519811"/>
                </a:lnTo>
                <a:lnTo>
                  <a:pt x="789470" y="546100"/>
                </a:lnTo>
                <a:lnTo>
                  <a:pt x="782167" y="546100"/>
                </a:lnTo>
                <a:lnTo>
                  <a:pt x="788377" y="541020"/>
                </a:lnTo>
                <a:lnTo>
                  <a:pt x="789470" y="546100"/>
                </a:lnTo>
                <a:lnTo>
                  <a:pt x="789470" y="519811"/>
                </a:lnTo>
                <a:lnTo>
                  <a:pt x="786625" y="522147"/>
                </a:lnTo>
                <a:lnTo>
                  <a:pt x="786625" y="523240"/>
                </a:lnTo>
                <a:lnTo>
                  <a:pt x="783056" y="529590"/>
                </a:lnTo>
                <a:lnTo>
                  <a:pt x="780719" y="529590"/>
                </a:lnTo>
                <a:lnTo>
                  <a:pt x="786625" y="523240"/>
                </a:lnTo>
                <a:lnTo>
                  <a:pt x="786625" y="522147"/>
                </a:lnTo>
                <a:lnTo>
                  <a:pt x="785291" y="523240"/>
                </a:lnTo>
                <a:lnTo>
                  <a:pt x="772020" y="523240"/>
                </a:lnTo>
                <a:lnTo>
                  <a:pt x="763955" y="529590"/>
                </a:lnTo>
                <a:lnTo>
                  <a:pt x="778535" y="529590"/>
                </a:lnTo>
                <a:lnTo>
                  <a:pt x="772680" y="534670"/>
                </a:lnTo>
                <a:lnTo>
                  <a:pt x="788377" y="534670"/>
                </a:lnTo>
                <a:lnTo>
                  <a:pt x="781392" y="541020"/>
                </a:lnTo>
                <a:lnTo>
                  <a:pt x="772680" y="541020"/>
                </a:lnTo>
                <a:lnTo>
                  <a:pt x="779627" y="546100"/>
                </a:lnTo>
                <a:lnTo>
                  <a:pt x="779881" y="546100"/>
                </a:lnTo>
                <a:lnTo>
                  <a:pt x="774420" y="552450"/>
                </a:lnTo>
                <a:lnTo>
                  <a:pt x="792441" y="552450"/>
                </a:lnTo>
                <a:lnTo>
                  <a:pt x="790702" y="557530"/>
                </a:lnTo>
                <a:lnTo>
                  <a:pt x="796010" y="557530"/>
                </a:lnTo>
                <a:lnTo>
                  <a:pt x="799388" y="563880"/>
                </a:lnTo>
                <a:lnTo>
                  <a:pt x="809891" y="563880"/>
                </a:lnTo>
                <a:lnTo>
                  <a:pt x="816279" y="557530"/>
                </a:lnTo>
                <a:lnTo>
                  <a:pt x="830237" y="557530"/>
                </a:lnTo>
                <a:lnTo>
                  <a:pt x="822680" y="563880"/>
                </a:lnTo>
                <a:lnTo>
                  <a:pt x="811288" y="563880"/>
                </a:lnTo>
                <a:lnTo>
                  <a:pt x="806983" y="570230"/>
                </a:lnTo>
                <a:lnTo>
                  <a:pt x="809307" y="570230"/>
                </a:lnTo>
                <a:lnTo>
                  <a:pt x="824420" y="570230"/>
                </a:lnTo>
                <a:lnTo>
                  <a:pt x="822680" y="575310"/>
                </a:lnTo>
                <a:lnTo>
                  <a:pt x="806983" y="575310"/>
                </a:lnTo>
                <a:lnTo>
                  <a:pt x="809307" y="570230"/>
                </a:lnTo>
                <a:lnTo>
                  <a:pt x="802157" y="575310"/>
                </a:lnTo>
                <a:lnTo>
                  <a:pt x="799414" y="575310"/>
                </a:lnTo>
                <a:lnTo>
                  <a:pt x="791286" y="581660"/>
                </a:lnTo>
                <a:lnTo>
                  <a:pt x="791286" y="586740"/>
                </a:lnTo>
                <a:lnTo>
                  <a:pt x="800582" y="581660"/>
                </a:lnTo>
                <a:lnTo>
                  <a:pt x="800582" y="593090"/>
                </a:lnTo>
                <a:lnTo>
                  <a:pt x="807567" y="593090"/>
                </a:lnTo>
                <a:lnTo>
                  <a:pt x="809891" y="586740"/>
                </a:lnTo>
                <a:lnTo>
                  <a:pt x="819785" y="586740"/>
                </a:lnTo>
                <a:lnTo>
                  <a:pt x="812355" y="598170"/>
                </a:lnTo>
                <a:lnTo>
                  <a:pt x="805586" y="604520"/>
                </a:lnTo>
                <a:lnTo>
                  <a:pt x="817702" y="604520"/>
                </a:lnTo>
                <a:lnTo>
                  <a:pt x="824712" y="598170"/>
                </a:lnTo>
                <a:lnTo>
                  <a:pt x="829106" y="598170"/>
                </a:lnTo>
                <a:lnTo>
                  <a:pt x="829068" y="599440"/>
                </a:lnTo>
                <a:lnTo>
                  <a:pt x="828497" y="604520"/>
                </a:lnTo>
                <a:lnTo>
                  <a:pt x="815124" y="610870"/>
                </a:lnTo>
                <a:lnTo>
                  <a:pt x="822680" y="610870"/>
                </a:lnTo>
                <a:lnTo>
                  <a:pt x="820877" y="615950"/>
                </a:lnTo>
                <a:lnTo>
                  <a:pt x="824420" y="615950"/>
                </a:lnTo>
                <a:lnTo>
                  <a:pt x="823264" y="610870"/>
                </a:lnTo>
                <a:lnTo>
                  <a:pt x="830326" y="610870"/>
                </a:lnTo>
                <a:lnTo>
                  <a:pt x="830237" y="615950"/>
                </a:lnTo>
                <a:lnTo>
                  <a:pt x="833145" y="615950"/>
                </a:lnTo>
                <a:lnTo>
                  <a:pt x="822096" y="622300"/>
                </a:lnTo>
                <a:lnTo>
                  <a:pt x="827125" y="627380"/>
                </a:lnTo>
                <a:lnTo>
                  <a:pt x="833513" y="627380"/>
                </a:lnTo>
                <a:lnTo>
                  <a:pt x="840003" y="633730"/>
                </a:lnTo>
                <a:lnTo>
                  <a:pt x="841870" y="633730"/>
                </a:lnTo>
                <a:lnTo>
                  <a:pt x="837793" y="640080"/>
                </a:lnTo>
                <a:lnTo>
                  <a:pt x="835469" y="640080"/>
                </a:lnTo>
                <a:lnTo>
                  <a:pt x="841413" y="645160"/>
                </a:lnTo>
                <a:lnTo>
                  <a:pt x="844194" y="651510"/>
                </a:lnTo>
                <a:lnTo>
                  <a:pt x="844207" y="651725"/>
                </a:lnTo>
                <a:lnTo>
                  <a:pt x="844791" y="662940"/>
                </a:lnTo>
                <a:lnTo>
                  <a:pt x="844194" y="674370"/>
                </a:lnTo>
                <a:lnTo>
                  <a:pt x="855243" y="668020"/>
                </a:lnTo>
                <a:lnTo>
                  <a:pt x="851750" y="674370"/>
                </a:lnTo>
                <a:lnTo>
                  <a:pt x="855814" y="668020"/>
                </a:lnTo>
                <a:lnTo>
                  <a:pt x="861631" y="668020"/>
                </a:lnTo>
                <a:lnTo>
                  <a:pt x="856399" y="674370"/>
                </a:lnTo>
                <a:lnTo>
                  <a:pt x="861999" y="674370"/>
                </a:lnTo>
                <a:lnTo>
                  <a:pt x="870280" y="680720"/>
                </a:lnTo>
                <a:lnTo>
                  <a:pt x="875398" y="685800"/>
                </a:lnTo>
                <a:lnTo>
                  <a:pt x="875004" y="692150"/>
                </a:lnTo>
                <a:lnTo>
                  <a:pt x="871512" y="692150"/>
                </a:lnTo>
                <a:lnTo>
                  <a:pt x="874890" y="697230"/>
                </a:lnTo>
                <a:lnTo>
                  <a:pt x="881913" y="692150"/>
                </a:lnTo>
                <a:lnTo>
                  <a:pt x="887945" y="692150"/>
                </a:lnTo>
                <a:lnTo>
                  <a:pt x="888377" y="697230"/>
                </a:lnTo>
                <a:lnTo>
                  <a:pt x="886053" y="697230"/>
                </a:lnTo>
                <a:lnTo>
                  <a:pt x="887793" y="703580"/>
                </a:lnTo>
                <a:lnTo>
                  <a:pt x="892441" y="703580"/>
                </a:lnTo>
                <a:lnTo>
                  <a:pt x="896518" y="708660"/>
                </a:lnTo>
                <a:lnTo>
                  <a:pt x="900010" y="715010"/>
                </a:lnTo>
                <a:lnTo>
                  <a:pt x="902335" y="721360"/>
                </a:lnTo>
                <a:lnTo>
                  <a:pt x="898842" y="726440"/>
                </a:lnTo>
                <a:lnTo>
                  <a:pt x="904951" y="726440"/>
                </a:lnTo>
                <a:lnTo>
                  <a:pt x="907199" y="732790"/>
                </a:lnTo>
                <a:lnTo>
                  <a:pt x="910209" y="732790"/>
                </a:lnTo>
                <a:lnTo>
                  <a:pt x="918616" y="726440"/>
                </a:lnTo>
                <a:lnTo>
                  <a:pt x="915974" y="737870"/>
                </a:lnTo>
                <a:lnTo>
                  <a:pt x="913663" y="737870"/>
                </a:lnTo>
                <a:lnTo>
                  <a:pt x="912228" y="744220"/>
                </a:lnTo>
                <a:lnTo>
                  <a:pt x="912215" y="755650"/>
                </a:lnTo>
                <a:lnTo>
                  <a:pt x="910031" y="755650"/>
                </a:lnTo>
                <a:lnTo>
                  <a:pt x="903808" y="762000"/>
                </a:lnTo>
                <a:lnTo>
                  <a:pt x="899426" y="755650"/>
                </a:lnTo>
                <a:lnTo>
                  <a:pt x="903198" y="750570"/>
                </a:lnTo>
                <a:lnTo>
                  <a:pt x="903427" y="744220"/>
                </a:lnTo>
                <a:lnTo>
                  <a:pt x="903109" y="744220"/>
                </a:lnTo>
                <a:lnTo>
                  <a:pt x="905243" y="737870"/>
                </a:lnTo>
                <a:lnTo>
                  <a:pt x="900010" y="737870"/>
                </a:lnTo>
                <a:lnTo>
                  <a:pt x="898258" y="744220"/>
                </a:lnTo>
                <a:lnTo>
                  <a:pt x="895350" y="744220"/>
                </a:lnTo>
                <a:lnTo>
                  <a:pt x="887793" y="750570"/>
                </a:lnTo>
                <a:lnTo>
                  <a:pt x="886637" y="744220"/>
                </a:lnTo>
                <a:lnTo>
                  <a:pt x="884313" y="744220"/>
                </a:lnTo>
                <a:lnTo>
                  <a:pt x="885469" y="750570"/>
                </a:lnTo>
                <a:lnTo>
                  <a:pt x="879081" y="755650"/>
                </a:lnTo>
                <a:lnTo>
                  <a:pt x="877912" y="767080"/>
                </a:lnTo>
                <a:lnTo>
                  <a:pt x="875004" y="762000"/>
                </a:lnTo>
                <a:lnTo>
                  <a:pt x="876744" y="755650"/>
                </a:lnTo>
                <a:lnTo>
                  <a:pt x="871512" y="755650"/>
                </a:lnTo>
                <a:lnTo>
                  <a:pt x="873848" y="750570"/>
                </a:lnTo>
                <a:lnTo>
                  <a:pt x="870356" y="750570"/>
                </a:lnTo>
                <a:lnTo>
                  <a:pt x="866279" y="755650"/>
                </a:lnTo>
                <a:lnTo>
                  <a:pt x="865124" y="750570"/>
                </a:lnTo>
                <a:lnTo>
                  <a:pt x="866863" y="744220"/>
                </a:lnTo>
                <a:lnTo>
                  <a:pt x="873264" y="737870"/>
                </a:lnTo>
                <a:lnTo>
                  <a:pt x="873848" y="732790"/>
                </a:lnTo>
                <a:lnTo>
                  <a:pt x="869315" y="737870"/>
                </a:lnTo>
                <a:lnTo>
                  <a:pt x="861580" y="737870"/>
                </a:lnTo>
                <a:lnTo>
                  <a:pt x="856399" y="744220"/>
                </a:lnTo>
                <a:lnTo>
                  <a:pt x="858723" y="737870"/>
                </a:lnTo>
                <a:lnTo>
                  <a:pt x="861339" y="734060"/>
                </a:lnTo>
                <a:lnTo>
                  <a:pt x="858139" y="736600"/>
                </a:lnTo>
                <a:lnTo>
                  <a:pt x="860475" y="732790"/>
                </a:lnTo>
                <a:lnTo>
                  <a:pt x="857796" y="732790"/>
                </a:lnTo>
                <a:lnTo>
                  <a:pt x="855243" y="737870"/>
                </a:lnTo>
                <a:lnTo>
                  <a:pt x="852335" y="737870"/>
                </a:lnTo>
                <a:lnTo>
                  <a:pt x="852906" y="732790"/>
                </a:lnTo>
                <a:lnTo>
                  <a:pt x="854659" y="732790"/>
                </a:lnTo>
                <a:lnTo>
                  <a:pt x="851166" y="726440"/>
                </a:lnTo>
                <a:lnTo>
                  <a:pt x="841286" y="732790"/>
                </a:lnTo>
                <a:lnTo>
                  <a:pt x="838962" y="726440"/>
                </a:lnTo>
                <a:lnTo>
                  <a:pt x="842391" y="721360"/>
                </a:lnTo>
                <a:lnTo>
                  <a:pt x="846645" y="721360"/>
                </a:lnTo>
                <a:lnTo>
                  <a:pt x="849426" y="715010"/>
                </a:lnTo>
                <a:lnTo>
                  <a:pt x="822096" y="715010"/>
                </a:lnTo>
                <a:lnTo>
                  <a:pt x="816902" y="721360"/>
                </a:lnTo>
                <a:lnTo>
                  <a:pt x="816724" y="715010"/>
                </a:lnTo>
                <a:lnTo>
                  <a:pt x="817194" y="708660"/>
                </a:lnTo>
                <a:lnTo>
                  <a:pt x="815695" y="708660"/>
                </a:lnTo>
                <a:lnTo>
                  <a:pt x="821512" y="703580"/>
                </a:lnTo>
                <a:lnTo>
                  <a:pt x="819772" y="703580"/>
                </a:lnTo>
                <a:lnTo>
                  <a:pt x="817448" y="697230"/>
                </a:lnTo>
                <a:lnTo>
                  <a:pt x="808139" y="703580"/>
                </a:lnTo>
                <a:lnTo>
                  <a:pt x="797674" y="703580"/>
                </a:lnTo>
                <a:lnTo>
                  <a:pt x="801751" y="697230"/>
                </a:lnTo>
                <a:lnTo>
                  <a:pt x="801751" y="692150"/>
                </a:lnTo>
                <a:lnTo>
                  <a:pt x="796518" y="692150"/>
                </a:lnTo>
                <a:lnTo>
                  <a:pt x="795350" y="685800"/>
                </a:lnTo>
                <a:lnTo>
                  <a:pt x="791286" y="692150"/>
                </a:lnTo>
                <a:lnTo>
                  <a:pt x="790117" y="685800"/>
                </a:lnTo>
                <a:lnTo>
                  <a:pt x="791857" y="680720"/>
                </a:lnTo>
                <a:lnTo>
                  <a:pt x="770356" y="680720"/>
                </a:lnTo>
                <a:lnTo>
                  <a:pt x="770356" y="685800"/>
                </a:lnTo>
                <a:lnTo>
                  <a:pt x="769188" y="692150"/>
                </a:lnTo>
                <a:lnTo>
                  <a:pt x="766864" y="692150"/>
                </a:lnTo>
                <a:lnTo>
                  <a:pt x="764540" y="697230"/>
                </a:lnTo>
                <a:lnTo>
                  <a:pt x="763955" y="692150"/>
                </a:lnTo>
                <a:lnTo>
                  <a:pt x="764540" y="692150"/>
                </a:lnTo>
                <a:lnTo>
                  <a:pt x="767448" y="685800"/>
                </a:lnTo>
                <a:lnTo>
                  <a:pt x="770356" y="685800"/>
                </a:lnTo>
                <a:lnTo>
                  <a:pt x="770356" y="680720"/>
                </a:lnTo>
                <a:lnTo>
                  <a:pt x="764540" y="680720"/>
                </a:lnTo>
                <a:lnTo>
                  <a:pt x="766864" y="674370"/>
                </a:lnTo>
                <a:lnTo>
                  <a:pt x="769188" y="668020"/>
                </a:lnTo>
                <a:lnTo>
                  <a:pt x="767448" y="668020"/>
                </a:lnTo>
                <a:lnTo>
                  <a:pt x="763955" y="662940"/>
                </a:lnTo>
                <a:lnTo>
                  <a:pt x="758723" y="674370"/>
                </a:lnTo>
                <a:lnTo>
                  <a:pt x="761047" y="668020"/>
                </a:lnTo>
                <a:lnTo>
                  <a:pt x="758139" y="674370"/>
                </a:lnTo>
                <a:lnTo>
                  <a:pt x="754976" y="679450"/>
                </a:lnTo>
                <a:lnTo>
                  <a:pt x="756107" y="674370"/>
                </a:lnTo>
                <a:lnTo>
                  <a:pt x="757555" y="668020"/>
                </a:lnTo>
                <a:lnTo>
                  <a:pt x="751166" y="668020"/>
                </a:lnTo>
                <a:lnTo>
                  <a:pt x="746061" y="674370"/>
                </a:lnTo>
                <a:lnTo>
                  <a:pt x="744766" y="668020"/>
                </a:lnTo>
                <a:lnTo>
                  <a:pt x="743610" y="668020"/>
                </a:lnTo>
                <a:lnTo>
                  <a:pt x="738378" y="668020"/>
                </a:lnTo>
                <a:lnTo>
                  <a:pt x="744766" y="662940"/>
                </a:lnTo>
                <a:lnTo>
                  <a:pt x="744181" y="662940"/>
                </a:lnTo>
                <a:lnTo>
                  <a:pt x="749998" y="651510"/>
                </a:lnTo>
                <a:lnTo>
                  <a:pt x="747674" y="651510"/>
                </a:lnTo>
                <a:lnTo>
                  <a:pt x="748258" y="645160"/>
                </a:lnTo>
                <a:lnTo>
                  <a:pt x="747674" y="645160"/>
                </a:lnTo>
                <a:lnTo>
                  <a:pt x="747674" y="640080"/>
                </a:lnTo>
                <a:lnTo>
                  <a:pt x="746518" y="645160"/>
                </a:lnTo>
                <a:lnTo>
                  <a:pt x="735736" y="651510"/>
                </a:lnTo>
                <a:lnTo>
                  <a:pt x="720928" y="651510"/>
                </a:lnTo>
                <a:lnTo>
                  <a:pt x="728865" y="645160"/>
                </a:lnTo>
                <a:lnTo>
                  <a:pt x="731685" y="645160"/>
                </a:lnTo>
                <a:lnTo>
                  <a:pt x="733196" y="640080"/>
                </a:lnTo>
                <a:lnTo>
                  <a:pt x="737209" y="640080"/>
                </a:lnTo>
                <a:lnTo>
                  <a:pt x="739533" y="627380"/>
                </a:lnTo>
                <a:lnTo>
                  <a:pt x="732561" y="627380"/>
                </a:lnTo>
                <a:lnTo>
                  <a:pt x="735469" y="622300"/>
                </a:lnTo>
                <a:lnTo>
                  <a:pt x="734301" y="622300"/>
                </a:lnTo>
                <a:lnTo>
                  <a:pt x="730237" y="627380"/>
                </a:lnTo>
                <a:lnTo>
                  <a:pt x="723836" y="627380"/>
                </a:lnTo>
                <a:lnTo>
                  <a:pt x="725004" y="622300"/>
                </a:lnTo>
                <a:lnTo>
                  <a:pt x="725589" y="615950"/>
                </a:lnTo>
                <a:lnTo>
                  <a:pt x="725004" y="610870"/>
                </a:lnTo>
                <a:lnTo>
                  <a:pt x="716280" y="610870"/>
                </a:lnTo>
                <a:lnTo>
                  <a:pt x="709663" y="615950"/>
                </a:lnTo>
                <a:lnTo>
                  <a:pt x="707555" y="615950"/>
                </a:lnTo>
                <a:lnTo>
                  <a:pt x="707555" y="622300"/>
                </a:lnTo>
                <a:lnTo>
                  <a:pt x="701751" y="633730"/>
                </a:lnTo>
                <a:lnTo>
                  <a:pt x="701167" y="627380"/>
                </a:lnTo>
                <a:lnTo>
                  <a:pt x="704075" y="627380"/>
                </a:lnTo>
                <a:lnTo>
                  <a:pt x="707555" y="622300"/>
                </a:lnTo>
                <a:lnTo>
                  <a:pt x="707555" y="615950"/>
                </a:lnTo>
                <a:lnTo>
                  <a:pt x="688949" y="615950"/>
                </a:lnTo>
                <a:lnTo>
                  <a:pt x="693026" y="610870"/>
                </a:lnTo>
                <a:lnTo>
                  <a:pt x="699414" y="610870"/>
                </a:lnTo>
                <a:lnTo>
                  <a:pt x="701751" y="604520"/>
                </a:lnTo>
                <a:lnTo>
                  <a:pt x="697090" y="604520"/>
                </a:lnTo>
                <a:lnTo>
                  <a:pt x="698703" y="599440"/>
                </a:lnTo>
                <a:lnTo>
                  <a:pt x="694182" y="602234"/>
                </a:lnTo>
                <a:lnTo>
                  <a:pt x="694182" y="604520"/>
                </a:lnTo>
                <a:lnTo>
                  <a:pt x="689533" y="610870"/>
                </a:lnTo>
                <a:lnTo>
                  <a:pt x="684301" y="610870"/>
                </a:lnTo>
                <a:lnTo>
                  <a:pt x="694182" y="604520"/>
                </a:lnTo>
                <a:lnTo>
                  <a:pt x="694182" y="602234"/>
                </a:lnTo>
                <a:lnTo>
                  <a:pt x="692518" y="603250"/>
                </a:lnTo>
                <a:lnTo>
                  <a:pt x="693610" y="604520"/>
                </a:lnTo>
                <a:lnTo>
                  <a:pt x="682561" y="610870"/>
                </a:lnTo>
                <a:lnTo>
                  <a:pt x="676986" y="598170"/>
                </a:lnTo>
                <a:lnTo>
                  <a:pt x="671588" y="593090"/>
                </a:lnTo>
                <a:lnTo>
                  <a:pt x="666292" y="586740"/>
                </a:lnTo>
                <a:lnTo>
                  <a:pt x="661047" y="575310"/>
                </a:lnTo>
                <a:lnTo>
                  <a:pt x="671499" y="570230"/>
                </a:lnTo>
                <a:lnTo>
                  <a:pt x="681469" y="563880"/>
                </a:lnTo>
                <a:lnTo>
                  <a:pt x="690232" y="557530"/>
                </a:lnTo>
                <a:lnTo>
                  <a:pt x="697090" y="552450"/>
                </a:lnTo>
                <a:lnTo>
                  <a:pt x="694182" y="552450"/>
                </a:lnTo>
                <a:lnTo>
                  <a:pt x="688949" y="552450"/>
                </a:lnTo>
                <a:lnTo>
                  <a:pt x="686041" y="552450"/>
                </a:lnTo>
                <a:lnTo>
                  <a:pt x="692442" y="546100"/>
                </a:lnTo>
                <a:lnTo>
                  <a:pt x="693610" y="546100"/>
                </a:lnTo>
                <a:lnTo>
                  <a:pt x="692759" y="547370"/>
                </a:lnTo>
                <a:lnTo>
                  <a:pt x="694182" y="552450"/>
                </a:lnTo>
                <a:lnTo>
                  <a:pt x="699998" y="546100"/>
                </a:lnTo>
                <a:lnTo>
                  <a:pt x="695350" y="546100"/>
                </a:lnTo>
                <a:lnTo>
                  <a:pt x="695934" y="541020"/>
                </a:lnTo>
                <a:lnTo>
                  <a:pt x="689229" y="543560"/>
                </a:lnTo>
                <a:lnTo>
                  <a:pt x="691857" y="541020"/>
                </a:lnTo>
                <a:lnTo>
                  <a:pt x="686625" y="541020"/>
                </a:lnTo>
                <a:lnTo>
                  <a:pt x="682904" y="544830"/>
                </a:lnTo>
                <a:lnTo>
                  <a:pt x="679653" y="546100"/>
                </a:lnTo>
                <a:lnTo>
                  <a:pt x="676160" y="546100"/>
                </a:lnTo>
                <a:lnTo>
                  <a:pt x="681977" y="541020"/>
                </a:lnTo>
                <a:lnTo>
                  <a:pt x="684301" y="541020"/>
                </a:lnTo>
                <a:lnTo>
                  <a:pt x="686041" y="534670"/>
                </a:lnTo>
                <a:lnTo>
                  <a:pt x="677329" y="541020"/>
                </a:lnTo>
                <a:lnTo>
                  <a:pt x="679919" y="534670"/>
                </a:lnTo>
                <a:lnTo>
                  <a:pt x="680110" y="534670"/>
                </a:lnTo>
                <a:lnTo>
                  <a:pt x="686625" y="529590"/>
                </a:lnTo>
                <a:lnTo>
                  <a:pt x="680554" y="529590"/>
                </a:lnTo>
                <a:lnTo>
                  <a:pt x="681913" y="523240"/>
                </a:lnTo>
                <a:lnTo>
                  <a:pt x="690118" y="516890"/>
                </a:lnTo>
                <a:lnTo>
                  <a:pt x="674497" y="516890"/>
                </a:lnTo>
                <a:lnTo>
                  <a:pt x="669188" y="511810"/>
                </a:lnTo>
                <a:lnTo>
                  <a:pt x="673252" y="511810"/>
                </a:lnTo>
                <a:lnTo>
                  <a:pt x="677329" y="505460"/>
                </a:lnTo>
                <a:lnTo>
                  <a:pt x="674014" y="505460"/>
                </a:lnTo>
                <a:lnTo>
                  <a:pt x="681977" y="500380"/>
                </a:lnTo>
                <a:lnTo>
                  <a:pt x="670572" y="500380"/>
                </a:lnTo>
                <a:lnTo>
                  <a:pt x="666038" y="505460"/>
                </a:lnTo>
                <a:lnTo>
                  <a:pt x="671639" y="505460"/>
                </a:lnTo>
                <a:lnTo>
                  <a:pt x="665111" y="511810"/>
                </a:lnTo>
                <a:lnTo>
                  <a:pt x="653491" y="511810"/>
                </a:lnTo>
                <a:lnTo>
                  <a:pt x="661123" y="505460"/>
                </a:lnTo>
                <a:lnTo>
                  <a:pt x="660463" y="505460"/>
                </a:lnTo>
                <a:lnTo>
                  <a:pt x="665911" y="500380"/>
                </a:lnTo>
                <a:lnTo>
                  <a:pt x="659879" y="500380"/>
                </a:lnTo>
                <a:lnTo>
                  <a:pt x="666864" y="494030"/>
                </a:lnTo>
                <a:lnTo>
                  <a:pt x="675576" y="488950"/>
                </a:lnTo>
                <a:lnTo>
                  <a:pt x="680237" y="488950"/>
                </a:lnTo>
                <a:lnTo>
                  <a:pt x="679069" y="482600"/>
                </a:lnTo>
                <a:lnTo>
                  <a:pt x="670306" y="486410"/>
                </a:lnTo>
                <a:lnTo>
                  <a:pt x="674420" y="482600"/>
                </a:lnTo>
                <a:lnTo>
                  <a:pt x="670344" y="482600"/>
                </a:lnTo>
                <a:lnTo>
                  <a:pt x="667448" y="484047"/>
                </a:lnTo>
                <a:lnTo>
                  <a:pt x="667448" y="488950"/>
                </a:lnTo>
                <a:lnTo>
                  <a:pt x="659879" y="494030"/>
                </a:lnTo>
                <a:lnTo>
                  <a:pt x="659130" y="494030"/>
                </a:lnTo>
                <a:lnTo>
                  <a:pt x="663003" y="488950"/>
                </a:lnTo>
                <a:lnTo>
                  <a:pt x="667448" y="488950"/>
                </a:lnTo>
                <a:lnTo>
                  <a:pt x="667448" y="484047"/>
                </a:lnTo>
                <a:lnTo>
                  <a:pt x="657555" y="488950"/>
                </a:lnTo>
                <a:lnTo>
                  <a:pt x="657555" y="482600"/>
                </a:lnTo>
                <a:lnTo>
                  <a:pt x="655154" y="482600"/>
                </a:lnTo>
                <a:lnTo>
                  <a:pt x="652411" y="476250"/>
                </a:lnTo>
                <a:lnTo>
                  <a:pt x="648258" y="476250"/>
                </a:lnTo>
                <a:lnTo>
                  <a:pt x="635469" y="482600"/>
                </a:lnTo>
                <a:lnTo>
                  <a:pt x="633133" y="482600"/>
                </a:lnTo>
                <a:lnTo>
                  <a:pt x="636041" y="476250"/>
                </a:lnTo>
                <a:lnTo>
                  <a:pt x="629653" y="476250"/>
                </a:lnTo>
                <a:lnTo>
                  <a:pt x="631977" y="471170"/>
                </a:lnTo>
                <a:lnTo>
                  <a:pt x="654240" y="471170"/>
                </a:lnTo>
                <a:lnTo>
                  <a:pt x="662787" y="464820"/>
                </a:lnTo>
                <a:lnTo>
                  <a:pt x="664540" y="459740"/>
                </a:lnTo>
                <a:lnTo>
                  <a:pt x="654646" y="464820"/>
                </a:lnTo>
                <a:lnTo>
                  <a:pt x="656971" y="459740"/>
                </a:lnTo>
                <a:lnTo>
                  <a:pt x="647090" y="459740"/>
                </a:lnTo>
                <a:lnTo>
                  <a:pt x="640118" y="464820"/>
                </a:lnTo>
                <a:lnTo>
                  <a:pt x="638149" y="459740"/>
                </a:lnTo>
                <a:lnTo>
                  <a:pt x="646658" y="453390"/>
                </a:lnTo>
                <a:lnTo>
                  <a:pt x="654507" y="447040"/>
                </a:lnTo>
                <a:lnTo>
                  <a:pt x="650582" y="447040"/>
                </a:lnTo>
                <a:lnTo>
                  <a:pt x="643280" y="453390"/>
                </a:lnTo>
                <a:lnTo>
                  <a:pt x="632180" y="453390"/>
                </a:lnTo>
                <a:lnTo>
                  <a:pt x="633603" y="448310"/>
                </a:lnTo>
                <a:lnTo>
                  <a:pt x="634885" y="441960"/>
                </a:lnTo>
                <a:lnTo>
                  <a:pt x="632561" y="441960"/>
                </a:lnTo>
                <a:lnTo>
                  <a:pt x="644766" y="435610"/>
                </a:lnTo>
                <a:lnTo>
                  <a:pt x="641273" y="435610"/>
                </a:lnTo>
                <a:lnTo>
                  <a:pt x="630809" y="430530"/>
                </a:lnTo>
                <a:lnTo>
                  <a:pt x="627329" y="424180"/>
                </a:lnTo>
                <a:lnTo>
                  <a:pt x="638365" y="424180"/>
                </a:lnTo>
                <a:lnTo>
                  <a:pt x="634657" y="419100"/>
                </a:lnTo>
                <a:lnTo>
                  <a:pt x="634682" y="417830"/>
                </a:lnTo>
                <a:lnTo>
                  <a:pt x="634809" y="412750"/>
                </a:lnTo>
                <a:lnTo>
                  <a:pt x="637476" y="406400"/>
                </a:lnTo>
                <a:lnTo>
                  <a:pt x="641273" y="401320"/>
                </a:lnTo>
                <a:lnTo>
                  <a:pt x="637209" y="401320"/>
                </a:lnTo>
                <a:lnTo>
                  <a:pt x="640702" y="394970"/>
                </a:lnTo>
                <a:lnTo>
                  <a:pt x="630237" y="401320"/>
                </a:lnTo>
                <a:lnTo>
                  <a:pt x="624420" y="401320"/>
                </a:lnTo>
                <a:lnTo>
                  <a:pt x="631393" y="394970"/>
                </a:lnTo>
                <a:lnTo>
                  <a:pt x="620928" y="394970"/>
                </a:lnTo>
                <a:lnTo>
                  <a:pt x="618693" y="389890"/>
                </a:lnTo>
                <a:lnTo>
                  <a:pt x="622668" y="383540"/>
                </a:lnTo>
                <a:lnTo>
                  <a:pt x="610958" y="383540"/>
                </a:lnTo>
                <a:lnTo>
                  <a:pt x="612203" y="378460"/>
                </a:lnTo>
                <a:lnTo>
                  <a:pt x="614527" y="378460"/>
                </a:lnTo>
                <a:lnTo>
                  <a:pt x="614641" y="372110"/>
                </a:lnTo>
                <a:lnTo>
                  <a:pt x="613295" y="366052"/>
                </a:lnTo>
                <a:lnTo>
                  <a:pt x="613321" y="365277"/>
                </a:lnTo>
                <a:lnTo>
                  <a:pt x="614210" y="360680"/>
                </a:lnTo>
                <a:lnTo>
                  <a:pt x="621512" y="354330"/>
                </a:lnTo>
                <a:lnTo>
                  <a:pt x="615454" y="354330"/>
                </a:lnTo>
                <a:lnTo>
                  <a:pt x="615505" y="353060"/>
                </a:lnTo>
                <a:lnTo>
                  <a:pt x="615772" y="349250"/>
                </a:lnTo>
                <a:lnTo>
                  <a:pt x="605231" y="349250"/>
                </a:lnTo>
                <a:lnTo>
                  <a:pt x="615111" y="342900"/>
                </a:lnTo>
                <a:lnTo>
                  <a:pt x="619188" y="342900"/>
                </a:lnTo>
                <a:lnTo>
                  <a:pt x="625576" y="336550"/>
                </a:lnTo>
                <a:lnTo>
                  <a:pt x="626160" y="331470"/>
                </a:lnTo>
                <a:lnTo>
                  <a:pt x="611632" y="336550"/>
                </a:lnTo>
                <a:lnTo>
                  <a:pt x="608723" y="331470"/>
                </a:lnTo>
                <a:lnTo>
                  <a:pt x="608139" y="331470"/>
                </a:lnTo>
                <a:lnTo>
                  <a:pt x="609727" y="330200"/>
                </a:lnTo>
                <a:lnTo>
                  <a:pt x="608609" y="325120"/>
                </a:lnTo>
                <a:lnTo>
                  <a:pt x="611911" y="325120"/>
                </a:lnTo>
                <a:lnTo>
                  <a:pt x="617410" y="320040"/>
                </a:lnTo>
                <a:lnTo>
                  <a:pt x="622668" y="320040"/>
                </a:lnTo>
                <a:lnTo>
                  <a:pt x="612203" y="313690"/>
                </a:lnTo>
                <a:lnTo>
                  <a:pt x="622528" y="313690"/>
                </a:lnTo>
                <a:lnTo>
                  <a:pt x="625652" y="308610"/>
                </a:lnTo>
                <a:lnTo>
                  <a:pt x="620344" y="308610"/>
                </a:lnTo>
                <a:lnTo>
                  <a:pt x="619760" y="302260"/>
                </a:lnTo>
                <a:lnTo>
                  <a:pt x="624420" y="302260"/>
                </a:lnTo>
                <a:lnTo>
                  <a:pt x="625576" y="295910"/>
                </a:lnTo>
                <a:lnTo>
                  <a:pt x="619188" y="290830"/>
                </a:lnTo>
                <a:lnTo>
                  <a:pt x="619074" y="289560"/>
                </a:lnTo>
                <a:lnTo>
                  <a:pt x="618947" y="288290"/>
                </a:lnTo>
                <a:lnTo>
                  <a:pt x="618604" y="284480"/>
                </a:lnTo>
                <a:lnTo>
                  <a:pt x="615696" y="284480"/>
                </a:lnTo>
                <a:lnTo>
                  <a:pt x="597674" y="284480"/>
                </a:lnTo>
                <a:lnTo>
                  <a:pt x="598830" y="279400"/>
                </a:lnTo>
                <a:lnTo>
                  <a:pt x="611047" y="279400"/>
                </a:lnTo>
                <a:lnTo>
                  <a:pt x="615696" y="284480"/>
                </a:lnTo>
                <a:lnTo>
                  <a:pt x="611632" y="279400"/>
                </a:lnTo>
                <a:lnTo>
                  <a:pt x="620026" y="279400"/>
                </a:lnTo>
                <a:lnTo>
                  <a:pt x="623112" y="273050"/>
                </a:lnTo>
                <a:lnTo>
                  <a:pt x="623836" y="273050"/>
                </a:lnTo>
                <a:lnTo>
                  <a:pt x="623252" y="267970"/>
                </a:lnTo>
                <a:lnTo>
                  <a:pt x="619188" y="261620"/>
                </a:lnTo>
                <a:lnTo>
                  <a:pt x="607555" y="261620"/>
                </a:lnTo>
                <a:lnTo>
                  <a:pt x="609879" y="255270"/>
                </a:lnTo>
                <a:lnTo>
                  <a:pt x="601167" y="255270"/>
                </a:lnTo>
                <a:lnTo>
                  <a:pt x="604062" y="250190"/>
                </a:lnTo>
                <a:lnTo>
                  <a:pt x="612203" y="250190"/>
                </a:lnTo>
                <a:lnTo>
                  <a:pt x="611047" y="243840"/>
                </a:lnTo>
                <a:lnTo>
                  <a:pt x="605815" y="238760"/>
                </a:lnTo>
                <a:lnTo>
                  <a:pt x="604913" y="240030"/>
                </a:lnTo>
                <a:lnTo>
                  <a:pt x="604647" y="238760"/>
                </a:lnTo>
                <a:lnTo>
                  <a:pt x="605815" y="238760"/>
                </a:lnTo>
                <a:lnTo>
                  <a:pt x="611632" y="238760"/>
                </a:lnTo>
                <a:lnTo>
                  <a:pt x="609879" y="232410"/>
                </a:lnTo>
                <a:lnTo>
                  <a:pt x="609295" y="232410"/>
                </a:lnTo>
                <a:lnTo>
                  <a:pt x="601167" y="226060"/>
                </a:lnTo>
                <a:lnTo>
                  <a:pt x="602322" y="226060"/>
                </a:lnTo>
                <a:lnTo>
                  <a:pt x="594766" y="220980"/>
                </a:lnTo>
                <a:lnTo>
                  <a:pt x="601738" y="214630"/>
                </a:lnTo>
                <a:lnTo>
                  <a:pt x="608139" y="214630"/>
                </a:lnTo>
                <a:lnTo>
                  <a:pt x="619760" y="203200"/>
                </a:lnTo>
                <a:lnTo>
                  <a:pt x="611047" y="203200"/>
                </a:lnTo>
                <a:lnTo>
                  <a:pt x="600583" y="198120"/>
                </a:lnTo>
                <a:lnTo>
                  <a:pt x="602322" y="191770"/>
                </a:lnTo>
                <a:lnTo>
                  <a:pt x="607555" y="198120"/>
                </a:lnTo>
                <a:lnTo>
                  <a:pt x="613956" y="191770"/>
                </a:lnTo>
                <a:lnTo>
                  <a:pt x="607288" y="191770"/>
                </a:lnTo>
                <a:lnTo>
                  <a:pt x="607707" y="185420"/>
                </a:lnTo>
                <a:lnTo>
                  <a:pt x="609206" y="180340"/>
                </a:lnTo>
                <a:lnTo>
                  <a:pt x="605815" y="180340"/>
                </a:lnTo>
                <a:lnTo>
                  <a:pt x="620344" y="173990"/>
                </a:lnTo>
                <a:lnTo>
                  <a:pt x="619760" y="173990"/>
                </a:lnTo>
                <a:lnTo>
                  <a:pt x="616280" y="162560"/>
                </a:lnTo>
                <a:lnTo>
                  <a:pt x="613371" y="162560"/>
                </a:lnTo>
                <a:lnTo>
                  <a:pt x="622668" y="157480"/>
                </a:lnTo>
                <a:lnTo>
                  <a:pt x="611632" y="157480"/>
                </a:lnTo>
                <a:lnTo>
                  <a:pt x="610285" y="144780"/>
                </a:lnTo>
                <a:lnTo>
                  <a:pt x="615264" y="133350"/>
                </a:lnTo>
                <a:lnTo>
                  <a:pt x="623074" y="128270"/>
                </a:lnTo>
                <a:lnTo>
                  <a:pt x="626656" y="121920"/>
                </a:lnTo>
                <a:lnTo>
                  <a:pt x="630237" y="116840"/>
                </a:lnTo>
                <a:lnTo>
                  <a:pt x="626110" y="116840"/>
                </a:lnTo>
                <a:lnTo>
                  <a:pt x="615988" y="110490"/>
                </a:lnTo>
                <a:lnTo>
                  <a:pt x="608482" y="110490"/>
                </a:lnTo>
                <a:lnTo>
                  <a:pt x="612203" y="104140"/>
                </a:lnTo>
                <a:lnTo>
                  <a:pt x="624420" y="110490"/>
                </a:lnTo>
                <a:lnTo>
                  <a:pt x="621563" y="104140"/>
                </a:lnTo>
                <a:lnTo>
                  <a:pt x="618718" y="99060"/>
                </a:lnTo>
                <a:lnTo>
                  <a:pt x="618896" y="92710"/>
                </a:lnTo>
                <a:lnTo>
                  <a:pt x="619506" y="87630"/>
                </a:lnTo>
                <a:lnTo>
                  <a:pt x="615111" y="81280"/>
                </a:lnTo>
                <a:lnTo>
                  <a:pt x="625513" y="81280"/>
                </a:lnTo>
                <a:lnTo>
                  <a:pt x="624713" y="74930"/>
                </a:lnTo>
                <a:lnTo>
                  <a:pt x="626160" y="74930"/>
                </a:lnTo>
                <a:lnTo>
                  <a:pt x="627037" y="69850"/>
                </a:lnTo>
                <a:lnTo>
                  <a:pt x="626745" y="69850"/>
                </a:lnTo>
                <a:lnTo>
                  <a:pt x="624420" y="63500"/>
                </a:lnTo>
                <a:lnTo>
                  <a:pt x="622668" y="63500"/>
                </a:lnTo>
                <a:lnTo>
                  <a:pt x="622668" y="74930"/>
                </a:lnTo>
                <a:lnTo>
                  <a:pt x="615696" y="74930"/>
                </a:lnTo>
                <a:lnTo>
                  <a:pt x="616864" y="69850"/>
                </a:lnTo>
                <a:lnTo>
                  <a:pt x="622668" y="74930"/>
                </a:lnTo>
                <a:lnTo>
                  <a:pt x="622668" y="63500"/>
                </a:lnTo>
                <a:lnTo>
                  <a:pt x="619188" y="63500"/>
                </a:lnTo>
                <a:lnTo>
                  <a:pt x="624420" y="58420"/>
                </a:lnTo>
                <a:lnTo>
                  <a:pt x="615696" y="52070"/>
                </a:lnTo>
                <a:lnTo>
                  <a:pt x="617931" y="52070"/>
                </a:lnTo>
                <a:lnTo>
                  <a:pt x="618896" y="46990"/>
                </a:lnTo>
                <a:lnTo>
                  <a:pt x="621474" y="46990"/>
                </a:lnTo>
                <a:lnTo>
                  <a:pt x="624852" y="40640"/>
                </a:lnTo>
                <a:lnTo>
                  <a:pt x="624420" y="40640"/>
                </a:lnTo>
                <a:lnTo>
                  <a:pt x="623658" y="40640"/>
                </a:lnTo>
                <a:lnTo>
                  <a:pt x="619188" y="34290"/>
                </a:lnTo>
                <a:lnTo>
                  <a:pt x="624420" y="40640"/>
                </a:lnTo>
                <a:lnTo>
                  <a:pt x="625005" y="34290"/>
                </a:lnTo>
                <a:lnTo>
                  <a:pt x="631977" y="40640"/>
                </a:lnTo>
                <a:lnTo>
                  <a:pt x="631977" y="34290"/>
                </a:lnTo>
                <a:lnTo>
                  <a:pt x="629653" y="34290"/>
                </a:lnTo>
                <a:lnTo>
                  <a:pt x="620928" y="29210"/>
                </a:lnTo>
                <a:lnTo>
                  <a:pt x="627900" y="29210"/>
                </a:lnTo>
                <a:lnTo>
                  <a:pt x="624776" y="22860"/>
                </a:lnTo>
                <a:lnTo>
                  <a:pt x="632561" y="22860"/>
                </a:lnTo>
                <a:lnTo>
                  <a:pt x="627329" y="17780"/>
                </a:lnTo>
                <a:lnTo>
                  <a:pt x="622960" y="6350"/>
                </a:lnTo>
                <a:lnTo>
                  <a:pt x="619480" y="0"/>
                </a:lnTo>
                <a:lnTo>
                  <a:pt x="591273" y="0"/>
                </a:lnTo>
                <a:lnTo>
                  <a:pt x="591273" y="87630"/>
                </a:lnTo>
                <a:lnTo>
                  <a:pt x="586257" y="87630"/>
                </a:lnTo>
                <a:lnTo>
                  <a:pt x="588416" y="81280"/>
                </a:lnTo>
                <a:lnTo>
                  <a:pt x="591273" y="87630"/>
                </a:lnTo>
                <a:lnTo>
                  <a:pt x="591273" y="0"/>
                </a:lnTo>
                <a:lnTo>
                  <a:pt x="531977" y="0"/>
                </a:lnTo>
                <a:lnTo>
                  <a:pt x="531977" y="121920"/>
                </a:lnTo>
                <a:lnTo>
                  <a:pt x="531977" y="128270"/>
                </a:lnTo>
                <a:lnTo>
                  <a:pt x="524421" y="128270"/>
                </a:lnTo>
                <a:lnTo>
                  <a:pt x="525576" y="121920"/>
                </a:lnTo>
                <a:lnTo>
                  <a:pt x="531977" y="121920"/>
                </a:lnTo>
                <a:lnTo>
                  <a:pt x="531977" y="0"/>
                </a:lnTo>
                <a:lnTo>
                  <a:pt x="445338" y="0"/>
                </a:lnTo>
                <a:lnTo>
                  <a:pt x="453478" y="6350"/>
                </a:lnTo>
                <a:lnTo>
                  <a:pt x="444182" y="0"/>
                </a:lnTo>
                <a:lnTo>
                  <a:pt x="431965" y="0"/>
                </a:lnTo>
                <a:lnTo>
                  <a:pt x="441820" y="11430"/>
                </a:lnTo>
                <a:lnTo>
                  <a:pt x="431698" y="11430"/>
                </a:lnTo>
                <a:lnTo>
                  <a:pt x="430009" y="6350"/>
                </a:lnTo>
                <a:lnTo>
                  <a:pt x="422668" y="6350"/>
                </a:lnTo>
                <a:lnTo>
                  <a:pt x="428485" y="0"/>
                </a:lnTo>
                <a:lnTo>
                  <a:pt x="408127" y="0"/>
                </a:lnTo>
                <a:lnTo>
                  <a:pt x="403479" y="6350"/>
                </a:lnTo>
                <a:lnTo>
                  <a:pt x="413359" y="6350"/>
                </a:lnTo>
                <a:lnTo>
                  <a:pt x="408749" y="11430"/>
                </a:lnTo>
                <a:lnTo>
                  <a:pt x="415696" y="17780"/>
                </a:lnTo>
                <a:lnTo>
                  <a:pt x="419176" y="11480"/>
                </a:lnTo>
                <a:lnTo>
                  <a:pt x="426161" y="17780"/>
                </a:lnTo>
                <a:lnTo>
                  <a:pt x="426135" y="22860"/>
                </a:lnTo>
                <a:lnTo>
                  <a:pt x="406692" y="22860"/>
                </a:lnTo>
                <a:lnTo>
                  <a:pt x="409295" y="29210"/>
                </a:lnTo>
                <a:lnTo>
                  <a:pt x="416394" y="29210"/>
                </a:lnTo>
                <a:lnTo>
                  <a:pt x="423392" y="34290"/>
                </a:lnTo>
                <a:lnTo>
                  <a:pt x="427113" y="34290"/>
                </a:lnTo>
                <a:lnTo>
                  <a:pt x="426161" y="36537"/>
                </a:lnTo>
                <a:lnTo>
                  <a:pt x="426161" y="81280"/>
                </a:lnTo>
                <a:lnTo>
                  <a:pt x="422668" y="87630"/>
                </a:lnTo>
                <a:lnTo>
                  <a:pt x="423252" y="81280"/>
                </a:lnTo>
                <a:lnTo>
                  <a:pt x="426161" y="81280"/>
                </a:lnTo>
                <a:lnTo>
                  <a:pt x="426161" y="36537"/>
                </a:lnTo>
                <a:lnTo>
                  <a:pt x="424408" y="40640"/>
                </a:lnTo>
                <a:lnTo>
                  <a:pt x="410464" y="34290"/>
                </a:lnTo>
                <a:lnTo>
                  <a:pt x="412483" y="40640"/>
                </a:lnTo>
                <a:lnTo>
                  <a:pt x="413943" y="40640"/>
                </a:lnTo>
                <a:lnTo>
                  <a:pt x="409981" y="46990"/>
                </a:lnTo>
                <a:lnTo>
                  <a:pt x="414528" y="46990"/>
                </a:lnTo>
                <a:lnTo>
                  <a:pt x="415696" y="40640"/>
                </a:lnTo>
                <a:lnTo>
                  <a:pt x="422643" y="40640"/>
                </a:lnTo>
                <a:lnTo>
                  <a:pt x="419760" y="46990"/>
                </a:lnTo>
                <a:lnTo>
                  <a:pt x="418604" y="46990"/>
                </a:lnTo>
                <a:lnTo>
                  <a:pt x="421500" y="52070"/>
                </a:lnTo>
                <a:lnTo>
                  <a:pt x="408711" y="46990"/>
                </a:lnTo>
                <a:lnTo>
                  <a:pt x="410768" y="52070"/>
                </a:lnTo>
                <a:lnTo>
                  <a:pt x="417703" y="63500"/>
                </a:lnTo>
                <a:lnTo>
                  <a:pt x="419760" y="69850"/>
                </a:lnTo>
                <a:lnTo>
                  <a:pt x="408127" y="69850"/>
                </a:lnTo>
                <a:lnTo>
                  <a:pt x="409575" y="81280"/>
                </a:lnTo>
                <a:lnTo>
                  <a:pt x="407047" y="87630"/>
                </a:lnTo>
                <a:lnTo>
                  <a:pt x="402005" y="92710"/>
                </a:lnTo>
                <a:lnTo>
                  <a:pt x="395922" y="99060"/>
                </a:lnTo>
                <a:lnTo>
                  <a:pt x="406971" y="104140"/>
                </a:lnTo>
                <a:lnTo>
                  <a:pt x="411035" y="110490"/>
                </a:lnTo>
                <a:lnTo>
                  <a:pt x="401154" y="110490"/>
                </a:lnTo>
                <a:lnTo>
                  <a:pt x="407555" y="116840"/>
                </a:lnTo>
                <a:lnTo>
                  <a:pt x="412203" y="121920"/>
                </a:lnTo>
                <a:lnTo>
                  <a:pt x="412927" y="128270"/>
                </a:lnTo>
                <a:lnTo>
                  <a:pt x="407555" y="133350"/>
                </a:lnTo>
                <a:lnTo>
                  <a:pt x="401154" y="133350"/>
                </a:lnTo>
                <a:lnTo>
                  <a:pt x="410464" y="139700"/>
                </a:lnTo>
                <a:lnTo>
                  <a:pt x="415696" y="139700"/>
                </a:lnTo>
                <a:lnTo>
                  <a:pt x="414528" y="133350"/>
                </a:lnTo>
                <a:lnTo>
                  <a:pt x="415112" y="128270"/>
                </a:lnTo>
                <a:lnTo>
                  <a:pt x="425577" y="128270"/>
                </a:lnTo>
                <a:lnTo>
                  <a:pt x="426161" y="133350"/>
                </a:lnTo>
                <a:lnTo>
                  <a:pt x="429069" y="133350"/>
                </a:lnTo>
                <a:lnTo>
                  <a:pt x="427901" y="144780"/>
                </a:lnTo>
                <a:lnTo>
                  <a:pt x="414528" y="144780"/>
                </a:lnTo>
                <a:lnTo>
                  <a:pt x="412699" y="151130"/>
                </a:lnTo>
                <a:lnTo>
                  <a:pt x="412584" y="157480"/>
                </a:lnTo>
                <a:lnTo>
                  <a:pt x="412496" y="162560"/>
                </a:lnTo>
                <a:lnTo>
                  <a:pt x="410108" y="168910"/>
                </a:lnTo>
                <a:lnTo>
                  <a:pt x="401739" y="173990"/>
                </a:lnTo>
                <a:lnTo>
                  <a:pt x="407530" y="180340"/>
                </a:lnTo>
                <a:lnTo>
                  <a:pt x="406679" y="180340"/>
                </a:lnTo>
                <a:lnTo>
                  <a:pt x="407136" y="185420"/>
                </a:lnTo>
                <a:lnTo>
                  <a:pt x="416852" y="185420"/>
                </a:lnTo>
                <a:lnTo>
                  <a:pt x="409714" y="191770"/>
                </a:lnTo>
                <a:lnTo>
                  <a:pt x="404202" y="191770"/>
                </a:lnTo>
                <a:lnTo>
                  <a:pt x="399351" y="198120"/>
                </a:lnTo>
                <a:lnTo>
                  <a:pt x="394182" y="203200"/>
                </a:lnTo>
                <a:lnTo>
                  <a:pt x="408127" y="203200"/>
                </a:lnTo>
                <a:lnTo>
                  <a:pt x="410464" y="209550"/>
                </a:lnTo>
                <a:lnTo>
                  <a:pt x="398830" y="209550"/>
                </a:lnTo>
                <a:lnTo>
                  <a:pt x="411035" y="214630"/>
                </a:lnTo>
                <a:lnTo>
                  <a:pt x="408711" y="214630"/>
                </a:lnTo>
                <a:lnTo>
                  <a:pt x="409562" y="220980"/>
                </a:lnTo>
                <a:lnTo>
                  <a:pt x="405879" y="220980"/>
                </a:lnTo>
                <a:lnTo>
                  <a:pt x="400126" y="226060"/>
                </a:lnTo>
                <a:lnTo>
                  <a:pt x="394754" y="226060"/>
                </a:lnTo>
                <a:lnTo>
                  <a:pt x="404647" y="238760"/>
                </a:lnTo>
                <a:lnTo>
                  <a:pt x="402894" y="238760"/>
                </a:lnTo>
                <a:lnTo>
                  <a:pt x="395922" y="243840"/>
                </a:lnTo>
                <a:lnTo>
                  <a:pt x="395922" y="250190"/>
                </a:lnTo>
                <a:lnTo>
                  <a:pt x="399415" y="255270"/>
                </a:lnTo>
                <a:lnTo>
                  <a:pt x="391274" y="250190"/>
                </a:lnTo>
                <a:lnTo>
                  <a:pt x="391274" y="255270"/>
                </a:lnTo>
                <a:lnTo>
                  <a:pt x="393014" y="267970"/>
                </a:lnTo>
                <a:lnTo>
                  <a:pt x="395198" y="273050"/>
                </a:lnTo>
                <a:lnTo>
                  <a:pt x="396506" y="279400"/>
                </a:lnTo>
                <a:lnTo>
                  <a:pt x="399999" y="273050"/>
                </a:lnTo>
                <a:lnTo>
                  <a:pt x="408127" y="273050"/>
                </a:lnTo>
                <a:lnTo>
                  <a:pt x="413943" y="273050"/>
                </a:lnTo>
                <a:lnTo>
                  <a:pt x="415290" y="278130"/>
                </a:lnTo>
                <a:lnTo>
                  <a:pt x="417436" y="279400"/>
                </a:lnTo>
                <a:lnTo>
                  <a:pt x="416267" y="284480"/>
                </a:lnTo>
                <a:lnTo>
                  <a:pt x="403479" y="279400"/>
                </a:lnTo>
                <a:lnTo>
                  <a:pt x="399415" y="279400"/>
                </a:lnTo>
                <a:lnTo>
                  <a:pt x="404063" y="284480"/>
                </a:lnTo>
                <a:lnTo>
                  <a:pt x="395173" y="284480"/>
                </a:lnTo>
                <a:lnTo>
                  <a:pt x="392290" y="290830"/>
                </a:lnTo>
                <a:lnTo>
                  <a:pt x="395338" y="290830"/>
                </a:lnTo>
                <a:lnTo>
                  <a:pt x="391858" y="295910"/>
                </a:lnTo>
                <a:lnTo>
                  <a:pt x="392430" y="302260"/>
                </a:lnTo>
                <a:lnTo>
                  <a:pt x="397090" y="308610"/>
                </a:lnTo>
                <a:lnTo>
                  <a:pt x="398246" y="313690"/>
                </a:lnTo>
                <a:lnTo>
                  <a:pt x="406971" y="313690"/>
                </a:lnTo>
                <a:lnTo>
                  <a:pt x="415696" y="320040"/>
                </a:lnTo>
                <a:lnTo>
                  <a:pt x="412788" y="325120"/>
                </a:lnTo>
                <a:lnTo>
                  <a:pt x="405231" y="331470"/>
                </a:lnTo>
                <a:lnTo>
                  <a:pt x="406971" y="336550"/>
                </a:lnTo>
                <a:lnTo>
                  <a:pt x="413359" y="336550"/>
                </a:lnTo>
                <a:lnTo>
                  <a:pt x="414528" y="342900"/>
                </a:lnTo>
                <a:lnTo>
                  <a:pt x="413943" y="342900"/>
                </a:lnTo>
                <a:lnTo>
                  <a:pt x="418592" y="349250"/>
                </a:lnTo>
                <a:lnTo>
                  <a:pt x="422084" y="349250"/>
                </a:lnTo>
                <a:lnTo>
                  <a:pt x="422084" y="354330"/>
                </a:lnTo>
                <a:lnTo>
                  <a:pt x="412775" y="354330"/>
                </a:lnTo>
                <a:lnTo>
                  <a:pt x="408330" y="349250"/>
                </a:lnTo>
                <a:lnTo>
                  <a:pt x="405752" y="349250"/>
                </a:lnTo>
                <a:lnTo>
                  <a:pt x="410451" y="354330"/>
                </a:lnTo>
                <a:lnTo>
                  <a:pt x="407543" y="354330"/>
                </a:lnTo>
                <a:lnTo>
                  <a:pt x="412940" y="358140"/>
                </a:lnTo>
                <a:lnTo>
                  <a:pt x="411480" y="355600"/>
                </a:lnTo>
                <a:lnTo>
                  <a:pt x="418592" y="360680"/>
                </a:lnTo>
                <a:lnTo>
                  <a:pt x="423138" y="365645"/>
                </a:lnTo>
                <a:lnTo>
                  <a:pt x="420192" y="365645"/>
                </a:lnTo>
                <a:lnTo>
                  <a:pt x="417156" y="363220"/>
                </a:lnTo>
                <a:lnTo>
                  <a:pt x="417029" y="364248"/>
                </a:lnTo>
                <a:lnTo>
                  <a:pt x="416915" y="365277"/>
                </a:lnTo>
                <a:lnTo>
                  <a:pt x="416864" y="365645"/>
                </a:lnTo>
                <a:lnTo>
                  <a:pt x="415620" y="365645"/>
                </a:lnTo>
                <a:lnTo>
                  <a:pt x="419176" y="372110"/>
                </a:lnTo>
                <a:lnTo>
                  <a:pt x="413550" y="365645"/>
                </a:lnTo>
                <a:lnTo>
                  <a:pt x="411378" y="363220"/>
                </a:lnTo>
                <a:lnTo>
                  <a:pt x="412330" y="365645"/>
                </a:lnTo>
                <a:lnTo>
                  <a:pt x="411949" y="365277"/>
                </a:lnTo>
                <a:lnTo>
                  <a:pt x="412153" y="365645"/>
                </a:lnTo>
                <a:lnTo>
                  <a:pt x="411353" y="364248"/>
                </a:lnTo>
                <a:lnTo>
                  <a:pt x="411200" y="363956"/>
                </a:lnTo>
                <a:lnTo>
                  <a:pt x="411416" y="364248"/>
                </a:lnTo>
                <a:lnTo>
                  <a:pt x="412064" y="365277"/>
                </a:lnTo>
                <a:lnTo>
                  <a:pt x="411378" y="363220"/>
                </a:lnTo>
                <a:lnTo>
                  <a:pt x="409956" y="360680"/>
                </a:lnTo>
                <a:lnTo>
                  <a:pt x="409295" y="360680"/>
                </a:lnTo>
                <a:lnTo>
                  <a:pt x="410756" y="363220"/>
                </a:lnTo>
                <a:lnTo>
                  <a:pt x="408127" y="360680"/>
                </a:lnTo>
                <a:lnTo>
                  <a:pt x="407555" y="360680"/>
                </a:lnTo>
                <a:lnTo>
                  <a:pt x="415696" y="372110"/>
                </a:lnTo>
                <a:lnTo>
                  <a:pt x="418020" y="372110"/>
                </a:lnTo>
                <a:lnTo>
                  <a:pt x="418592" y="378460"/>
                </a:lnTo>
                <a:lnTo>
                  <a:pt x="418020" y="378460"/>
                </a:lnTo>
                <a:lnTo>
                  <a:pt x="415696" y="372110"/>
                </a:lnTo>
                <a:lnTo>
                  <a:pt x="412788" y="372110"/>
                </a:lnTo>
                <a:lnTo>
                  <a:pt x="409448" y="366052"/>
                </a:lnTo>
                <a:lnTo>
                  <a:pt x="409181" y="365645"/>
                </a:lnTo>
                <a:lnTo>
                  <a:pt x="404571" y="360680"/>
                </a:lnTo>
                <a:lnTo>
                  <a:pt x="400278" y="354330"/>
                </a:lnTo>
                <a:lnTo>
                  <a:pt x="399669" y="353060"/>
                </a:lnTo>
                <a:lnTo>
                  <a:pt x="401307" y="360680"/>
                </a:lnTo>
                <a:lnTo>
                  <a:pt x="403885" y="365645"/>
                </a:lnTo>
                <a:lnTo>
                  <a:pt x="406692" y="372110"/>
                </a:lnTo>
                <a:lnTo>
                  <a:pt x="408063" y="378460"/>
                </a:lnTo>
                <a:lnTo>
                  <a:pt x="407581" y="378460"/>
                </a:lnTo>
                <a:lnTo>
                  <a:pt x="404647" y="372110"/>
                </a:lnTo>
                <a:lnTo>
                  <a:pt x="402983" y="366052"/>
                </a:lnTo>
                <a:lnTo>
                  <a:pt x="402844" y="365645"/>
                </a:lnTo>
                <a:lnTo>
                  <a:pt x="398805" y="355600"/>
                </a:lnTo>
                <a:lnTo>
                  <a:pt x="398373" y="354634"/>
                </a:lnTo>
                <a:lnTo>
                  <a:pt x="401701" y="365645"/>
                </a:lnTo>
                <a:lnTo>
                  <a:pt x="399415" y="360680"/>
                </a:lnTo>
                <a:lnTo>
                  <a:pt x="395922" y="360680"/>
                </a:lnTo>
                <a:lnTo>
                  <a:pt x="395922" y="593090"/>
                </a:lnTo>
                <a:lnTo>
                  <a:pt x="393280" y="603250"/>
                </a:lnTo>
                <a:lnTo>
                  <a:pt x="391858" y="598170"/>
                </a:lnTo>
                <a:lnTo>
                  <a:pt x="395922" y="593090"/>
                </a:lnTo>
                <a:lnTo>
                  <a:pt x="395922" y="360680"/>
                </a:lnTo>
                <a:lnTo>
                  <a:pt x="394792" y="365645"/>
                </a:lnTo>
                <a:lnTo>
                  <a:pt x="394766" y="360680"/>
                </a:lnTo>
                <a:lnTo>
                  <a:pt x="395338" y="360680"/>
                </a:lnTo>
                <a:lnTo>
                  <a:pt x="395224" y="359422"/>
                </a:lnTo>
                <a:lnTo>
                  <a:pt x="395160" y="358736"/>
                </a:lnTo>
                <a:lnTo>
                  <a:pt x="395071" y="357708"/>
                </a:lnTo>
                <a:lnTo>
                  <a:pt x="394982" y="356717"/>
                </a:lnTo>
                <a:lnTo>
                  <a:pt x="394881" y="355600"/>
                </a:lnTo>
                <a:lnTo>
                  <a:pt x="394754" y="354330"/>
                </a:lnTo>
                <a:lnTo>
                  <a:pt x="394182" y="354330"/>
                </a:lnTo>
                <a:lnTo>
                  <a:pt x="394144" y="354634"/>
                </a:lnTo>
                <a:lnTo>
                  <a:pt x="394055" y="355600"/>
                </a:lnTo>
                <a:lnTo>
                  <a:pt x="393941" y="356717"/>
                </a:lnTo>
                <a:lnTo>
                  <a:pt x="393839" y="357708"/>
                </a:lnTo>
                <a:lnTo>
                  <a:pt x="393725" y="358736"/>
                </a:lnTo>
                <a:lnTo>
                  <a:pt x="393661" y="359422"/>
                </a:lnTo>
                <a:lnTo>
                  <a:pt x="393026" y="365645"/>
                </a:lnTo>
                <a:lnTo>
                  <a:pt x="392455" y="365645"/>
                </a:lnTo>
                <a:lnTo>
                  <a:pt x="392493" y="365277"/>
                </a:lnTo>
                <a:lnTo>
                  <a:pt x="392607" y="364248"/>
                </a:lnTo>
                <a:lnTo>
                  <a:pt x="392722" y="363220"/>
                </a:lnTo>
                <a:lnTo>
                  <a:pt x="393014" y="360680"/>
                </a:lnTo>
                <a:lnTo>
                  <a:pt x="393128" y="359422"/>
                </a:lnTo>
                <a:lnTo>
                  <a:pt x="393242" y="358140"/>
                </a:lnTo>
                <a:lnTo>
                  <a:pt x="393369" y="355600"/>
                </a:lnTo>
                <a:lnTo>
                  <a:pt x="393306" y="355904"/>
                </a:lnTo>
                <a:lnTo>
                  <a:pt x="392430" y="360680"/>
                </a:lnTo>
                <a:lnTo>
                  <a:pt x="391274" y="360680"/>
                </a:lnTo>
                <a:lnTo>
                  <a:pt x="392379" y="354634"/>
                </a:lnTo>
                <a:lnTo>
                  <a:pt x="392480" y="353898"/>
                </a:lnTo>
                <a:lnTo>
                  <a:pt x="392582" y="353060"/>
                </a:lnTo>
                <a:lnTo>
                  <a:pt x="393014" y="349250"/>
                </a:lnTo>
                <a:lnTo>
                  <a:pt x="390105" y="360680"/>
                </a:lnTo>
                <a:lnTo>
                  <a:pt x="390220" y="359422"/>
                </a:lnTo>
                <a:lnTo>
                  <a:pt x="390334" y="358140"/>
                </a:lnTo>
                <a:lnTo>
                  <a:pt x="390436" y="355600"/>
                </a:lnTo>
                <a:lnTo>
                  <a:pt x="390385" y="355904"/>
                </a:lnTo>
                <a:lnTo>
                  <a:pt x="389521" y="360680"/>
                </a:lnTo>
                <a:lnTo>
                  <a:pt x="387197" y="360680"/>
                </a:lnTo>
                <a:lnTo>
                  <a:pt x="388162" y="355904"/>
                </a:lnTo>
                <a:lnTo>
                  <a:pt x="388162" y="354634"/>
                </a:lnTo>
                <a:lnTo>
                  <a:pt x="385457" y="360680"/>
                </a:lnTo>
                <a:lnTo>
                  <a:pt x="385381" y="354634"/>
                </a:lnTo>
                <a:lnTo>
                  <a:pt x="385127" y="355600"/>
                </a:lnTo>
                <a:lnTo>
                  <a:pt x="384873" y="355600"/>
                </a:lnTo>
                <a:lnTo>
                  <a:pt x="385318" y="354634"/>
                </a:lnTo>
                <a:lnTo>
                  <a:pt x="385457" y="354634"/>
                </a:lnTo>
                <a:lnTo>
                  <a:pt x="385457" y="354330"/>
                </a:lnTo>
                <a:lnTo>
                  <a:pt x="383133" y="354330"/>
                </a:lnTo>
                <a:lnTo>
                  <a:pt x="380809" y="349250"/>
                </a:lnTo>
                <a:lnTo>
                  <a:pt x="386626" y="342900"/>
                </a:lnTo>
                <a:lnTo>
                  <a:pt x="380225" y="342900"/>
                </a:lnTo>
                <a:lnTo>
                  <a:pt x="374408" y="349250"/>
                </a:lnTo>
                <a:lnTo>
                  <a:pt x="379641" y="342900"/>
                </a:lnTo>
                <a:lnTo>
                  <a:pt x="362788" y="342900"/>
                </a:lnTo>
                <a:lnTo>
                  <a:pt x="366852" y="336550"/>
                </a:lnTo>
                <a:lnTo>
                  <a:pt x="370928" y="331470"/>
                </a:lnTo>
                <a:lnTo>
                  <a:pt x="353187" y="331470"/>
                </a:lnTo>
                <a:lnTo>
                  <a:pt x="345579" y="325120"/>
                </a:lnTo>
                <a:lnTo>
                  <a:pt x="338950" y="325120"/>
                </a:lnTo>
                <a:lnTo>
                  <a:pt x="345973" y="320040"/>
                </a:lnTo>
                <a:lnTo>
                  <a:pt x="336575" y="320040"/>
                </a:lnTo>
                <a:lnTo>
                  <a:pt x="333133" y="313690"/>
                </a:lnTo>
                <a:lnTo>
                  <a:pt x="333717" y="313690"/>
                </a:lnTo>
                <a:lnTo>
                  <a:pt x="339521" y="308610"/>
                </a:lnTo>
                <a:lnTo>
                  <a:pt x="336562" y="308610"/>
                </a:lnTo>
                <a:lnTo>
                  <a:pt x="332981" y="302260"/>
                </a:lnTo>
                <a:lnTo>
                  <a:pt x="329184" y="295910"/>
                </a:lnTo>
                <a:lnTo>
                  <a:pt x="327317" y="295910"/>
                </a:lnTo>
                <a:lnTo>
                  <a:pt x="326339" y="292100"/>
                </a:lnTo>
                <a:lnTo>
                  <a:pt x="320916" y="295910"/>
                </a:lnTo>
                <a:lnTo>
                  <a:pt x="316191" y="295910"/>
                </a:lnTo>
                <a:lnTo>
                  <a:pt x="308203" y="302260"/>
                </a:lnTo>
                <a:lnTo>
                  <a:pt x="304165" y="302260"/>
                </a:lnTo>
                <a:lnTo>
                  <a:pt x="306235" y="295910"/>
                </a:lnTo>
                <a:lnTo>
                  <a:pt x="309397" y="290830"/>
                </a:lnTo>
                <a:lnTo>
                  <a:pt x="311734" y="289560"/>
                </a:lnTo>
                <a:lnTo>
                  <a:pt x="311848" y="288290"/>
                </a:lnTo>
                <a:lnTo>
                  <a:pt x="312204" y="284480"/>
                </a:lnTo>
                <a:lnTo>
                  <a:pt x="316268" y="284480"/>
                </a:lnTo>
                <a:lnTo>
                  <a:pt x="313004" y="288290"/>
                </a:lnTo>
                <a:lnTo>
                  <a:pt x="321500" y="284480"/>
                </a:lnTo>
                <a:lnTo>
                  <a:pt x="320344" y="284480"/>
                </a:lnTo>
                <a:lnTo>
                  <a:pt x="313944" y="279400"/>
                </a:lnTo>
                <a:lnTo>
                  <a:pt x="308127" y="284480"/>
                </a:lnTo>
                <a:lnTo>
                  <a:pt x="305803" y="284480"/>
                </a:lnTo>
                <a:lnTo>
                  <a:pt x="308711" y="279400"/>
                </a:lnTo>
                <a:lnTo>
                  <a:pt x="306971" y="279400"/>
                </a:lnTo>
                <a:lnTo>
                  <a:pt x="299415" y="284480"/>
                </a:lnTo>
                <a:lnTo>
                  <a:pt x="299986" y="279400"/>
                </a:lnTo>
                <a:lnTo>
                  <a:pt x="302310" y="273050"/>
                </a:lnTo>
                <a:lnTo>
                  <a:pt x="291553" y="273050"/>
                </a:lnTo>
                <a:lnTo>
                  <a:pt x="285343" y="267970"/>
                </a:lnTo>
                <a:lnTo>
                  <a:pt x="283705" y="267970"/>
                </a:lnTo>
                <a:lnTo>
                  <a:pt x="290817" y="261620"/>
                </a:lnTo>
                <a:lnTo>
                  <a:pt x="292582" y="261620"/>
                </a:lnTo>
                <a:lnTo>
                  <a:pt x="293687" y="255270"/>
                </a:lnTo>
                <a:lnTo>
                  <a:pt x="298831" y="250190"/>
                </a:lnTo>
                <a:lnTo>
                  <a:pt x="293014" y="250190"/>
                </a:lnTo>
                <a:lnTo>
                  <a:pt x="287782" y="255270"/>
                </a:lnTo>
                <a:lnTo>
                  <a:pt x="286042" y="250190"/>
                </a:lnTo>
                <a:lnTo>
                  <a:pt x="275577" y="255270"/>
                </a:lnTo>
                <a:lnTo>
                  <a:pt x="277901" y="250190"/>
                </a:lnTo>
                <a:lnTo>
                  <a:pt x="284289" y="250190"/>
                </a:lnTo>
                <a:lnTo>
                  <a:pt x="278472" y="243840"/>
                </a:lnTo>
                <a:lnTo>
                  <a:pt x="275577" y="250190"/>
                </a:lnTo>
                <a:lnTo>
                  <a:pt x="267436" y="250190"/>
                </a:lnTo>
                <a:lnTo>
                  <a:pt x="259867" y="255270"/>
                </a:lnTo>
                <a:lnTo>
                  <a:pt x="261035" y="250190"/>
                </a:lnTo>
                <a:lnTo>
                  <a:pt x="259295" y="250190"/>
                </a:lnTo>
                <a:lnTo>
                  <a:pt x="265684" y="243840"/>
                </a:lnTo>
                <a:lnTo>
                  <a:pt x="255803" y="243840"/>
                </a:lnTo>
                <a:lnTo>
                  <a:pt x="257543" y="238760"/>
                </a:lnTo>
                <a:lnTo>
                  <a:pt x="261035" y="238760"/>
                </a:lnTo>
                <a:lnTo>
                  <a:pt x="271500" y="232410"/>
                </a:lnTo>
                <a:lnTo>
                  <a:pt x="264668" y="232410"/>
                </a:lnTo>
                <a:lnTo>
                  <a:pt x="261239" y="226060"/>
                </a:lnTo>
                <a:lnTo>
                  <a:pt x="258127" y="226060"/>
                </a:lnTo>
                <a:lnTo>
                  <a:pt x="259295" y="220980"/>
                </a:lnTo>
                <a:lnTo>
                  <a:pt x="258127" y="220980"/>
                </a:lnTo>
                <a:lnTo>
                  <a:pt x="259295" y="214630"/>
                </a:lnTo>
                <a:lnTo>
                  <a:pt x="257835" y="214630"/>
                </a:lnTo>
                <a:lnTo>
                  <a:pt x="257835" y="220980"/>
                </a:lnTo>
                <a:lnTo>
                  <a:pt x="253987" y="226060"/>
                </a:lnTo>
                <a:lnTo>
                  <a:pt x="254063" y="220980"/>
                </a:lnTo>
                <a:lnTo>
                  <a:pt x="257835" y="220980"/>
                </a:lnTo>
                <a:lnTo>
                  <a:pt x="257835" y="214630"/>
                </a:lnTo>
                <a:lnTo>
                  <a:pt x="247078" y="214630"/>
                </a:lnTo>
                <a:lnTo>
                  <a:pt x="249402" y="203200"/>
                </a:lnTo>
                <a:lnTo>
                  <a:pt x="264528" y="203200"/>
                </a:lnTo>
                <a:lnTo>
                  <a:pt x="251002" y="191770"/>
                </a:lnTo>
                <a:lnTo>
                  <a:pt x="244576" y="191770"/>
                </a:lnTo>
                <a:lnTo>
                  <a:pt x="241846" y="185420"/>
                </a:lnTo>
                <a:lnTo>
                  <a:pt x="236258" y="185420"/>
                </a:lnTo>
                <a:lnTo>
                  <a:pt x="239877" y="180340"/>
                </a:lnTo>
                <a:lnTo>
                  <a:pt x="239522" y="180340"/>
                </a:lnTo>
                <a:lnTo>
                  <a:pt x="248246" y="173990"/>
                </a:lnTo>
                <a:lnTo>
                  <a:pt x="246507" y="173990"/>
                </a:lnTo>
                <a:lnTo>
                  <a:pt x="247078" y="168910"/>
                </a:lnTo>
                <a:lnTo>
                  <a:pt x="237782" y="168910"/>
                </a:lnTo>
                <a:lnTo>
                  <a:pt x="228473" y="162560"/>
                </a:lnTo>
                <a:lnTo>
                  <a:pt x="233705" y="162560"/>
                </a:lnTo>
                <a:lnTo>
                  <a:pt x="236613" y="157480"/>
                </a:lnTo>
                <a:lnTo>
                  <a:pt x="233133" y="151130"/>
                </a:lnTo>
                <a:lnTo>
                  <a:pt x="233705" y="144780"/>
                </a:lnTo>
                <a:lnTo>
                  <a:pt x="228473" y="151130"/>
                </a:lnTo>
                <a:lnTo>
                  <a:pt x="228473" y="144780"/>
                </a:lnTo>
                <a:lnTo>
                  <a:pt x="222084" y="151130"/>
                </a:lnTo>
                <a:lnTo>
                  <a:pt x="227888" y="144780"/>
                </a:lnTo>
                <a:lnTo>
                  <a:pt x="228841" y="139700"/>
                </a:lnTo>
                <a:lnTo>
                  <a:pt x="226415" y="133350"/>
                </a:lnTo>
                <a:lnTo>
                  <a:pt x="217779" y="133350"/>
                </a:lnTo>
                <a:lnTo>
                  <a:pt x="214744" y="128270"/>
                </a:lnTo>
                <a:lnTo>
                  <a:pt x="214642" y="121920"/>
                </a:lnTo>
                <a:lnTo>
                  <a:pt x="219176" y="116840"/>
                </a:lnTo>
                <a:lnTo>
                  <a:pt x="219760" y="121920"/>
                </a:lnTo>
                <a:lnTo>
                  <a:pt x="224409" y="121920"/>
                </a:lnTo>
                <a:lnTo>
                  <a:pt x="223824" y="116840"/>
                </a:lnTo>
                <a:lnTo>
                  <a:pt x="216268" y="110490"/>
                </a:lnTo>
                <a:lnTo>
                  <a:pt x="211620" y="113880"/>
                </a:lnTo>
                <a:lnTo>
                  <a:pt x="211620" y="116840"/>
                </a:lnTo>
                <a:lnTo>
                  <a:pt x="205803" y="121920"/>
                </a:lnTo>
                <a:lnTo>
                  <a:pt x="202311" y="121920"/>
                </a:lnTo>
                <a:lnTo>
                  <a:pt x="195922" y="121920"/>
                </a:lnTo>
                <a:lnTo>
                  <a:pt x="195338" y="116840"/>
                </a:lnTo>
                <a:lnTo>
                  <a:pt x="202311" y="121920"/>
                </a:lnTo>
                <a:lnTo>
                  <a:pt x="208711" y="116840"/>
                </a:lnTo>
                <a:lnTo>
                  <a:pt x="211620" y="116840"/>
                </a:lnTo>
                <a:lnTo>
                  <a:pt x="211620" y="113880"/>
                </a:lnTo>
                <a:lnTo>
                  <a:pt x="209296" y="115570"/>
                </a:lnTo>
                <a:lnTo>
                  <a:pt x="212775" y="110490"/>
                </a:lnTo>
                <a:lnTo>
                  <a:pt x="200571" y="110490"/>
                </a:lnTo>
                <a:lnTo>
                  <a:pt x="197662" y="104140"/>
                </a:lnTo>
                <a:lnTo>
                  <a:pt x="205219" y="104140"/>
                </a:lnTo>
                <a:lnTo>
                  <a:pt x="201447" y="99060"/>
                </a:lnTo>
                <a:lnTo>
                  <a:pt x="201155" y="99060"/>
                </a:lnTo>
                <a:lnTo>
                  <a:pt x="197078" y="104140"/>
                </a:lnTo>
                <a:lnTo>
                  <a:pt x="191846" y="104140"/>
                </a:lnTo>
                <a:lnTo>
                  <a:pt x="201155" y="99060"/>
                </a:lnTo>
                <a:lnTo>
                  <a:pt x="200571" y="99060"/>
                </a:lnTo>
                <a:lnTo>
                  <a:pt x="210451" y="92710"/>
                </a:lnTo>
                <a:lnTo>
                  <a:pt x="208711" y="92710"/>
                </a:lnTo>
                <a:lnTo>
                  <a:pt x="212191" y="81280"/>
                </a:lnTo>
                <a:lnTo>
                  <a:pt x="209867" y="87630"/>
                </a:lnTo>
                <a:lnTo>
                  <a:pt x="194246" y="87630"/>
                </a:lnTo>
                <a:lnTo>
                  <a:pt x="192455" y="81280"/>
                </a:lnTo>
                <a:lnTo>
                  <a:pt x="193268" y="81280"/>
                </a:lnTo>
                <a:lnTo>
                  <a:pt x="196862" y="74930"/>
                </a:lnTo>
                <a:lnTo>
                  <a:pt x="204635" y="74930"/>
                </a:lnTo>
                <a:lnTo>
                  <a:pt x="209880" y="69850"/>
                </a:lnTo>
                <a:lnTo>
                  <a:pt x="210820" y="63500"/>
                </a:lnTo>
                <a:lnTo>
                  <a:pt x="208711" y="63500"/>
                </a:lnTo>
                <a:lnTo>
                  <a:pt x="206273" y="60960"/>
                </a:lnTo>
                <a:lnTo>
                  <a:pt x="203479" y="63500"/>
                </a:lnTo>
                <a:lnTo>
                  <a:pt x="199263" y="58420"/>
                </a:lnTo>
                <a:lnTo>
                  <a:pt x="201587" y="52070"/>
                </a:lnTo>
                <a:lnTo>
                  <a:pt x="202819" y="46990"/>
                </a:lnTo>
                <a:lnTo>
                  <a:pt x="195338" y="46990"/>
                </a:lnTo>
                <a:lnTo>
                  <a:pt x="188874" y="40640"/>
                </a:lnTo>
                <a:lnTo>
                  <a:pt x="187782" y="40640"/>
                </a:lnTo>
                <a:lnTo>
                  <a:pt x="187782" y="426720"/>
                </a:lnTo>
                <a:lnTo>
                  <a:pt x="187782" y="430530"/>
                </a:lnTo>
                <a:lnTo>
                  <a:pt x="183705" y="430530"/>
                </a:lnTo>
                <a:lnTo>
                  <a:pt x="187782" y="426720"/>
                </a:lnTo>
                <a:lnTo>
                  <a:pt x="187782" y="40640"/>
                </a:lnTo>
                <a:lnTo>
                  <a:pt x="183121" y="40640"/>
                </a:lnTo>
                <a:lnTo>
                  <a:pt x="183121" y="110490"/>
                </a:lnTo>
                <a:lnTo>
                  <a:pt x="183121" y="121920"/>
                </a:lnTo>
                <a:lnTo>
                  <a:pt x="176733" y="121920"/>
                </a:lnTo>
                <a:lnTo>
                  <a:pt x="176733" y="110490"/>
                </a:lnTo>
                <a:lnTo>
                  <a:pt x="183121" y="110490"/>
                </a:lnTo>
                <a:lnTo>
                  <a:pt x="183121" y="40640"/>
                </a:lnTo>
                <a:lnTo>
                  <a:pt x="177888" y="40640"/>
                </a:lnTo>
                <a:lnTo>
                  <a:pt x="177888" y="52070"/>
                </a:lnTo>
                <a:lnTo>
                  <a:pt x="169748" y="58420"/>
                </a:lnTo>
                <a:lnTo>
                  <a:pt x="169176" y="58420"/>
                </a:lnTo>
                <a:lnTo>
                  <a:pt x="168592" y="52070"/>
                </a:lnTo>
                <a:lnTo>
                  <a:pt x="177888" y="52070"/>
                </a:lnTo>
                <a:lnTo>
                  <a:pt x="177888" y="40640"/>
                </a:lnTo>
                <a:lnTo>
                  <a:pt x="168592" y="40640"/>
                </a:lnTo>
                <a:lnTo>
                  <a:pt x="168008" y="34290"/>
                </a:lnTo>
                <a:lnTo>
                  <a:pt x="179641" y="34290"/>
                </a:lnTo>
                <a:lnTo>
                  <a:pt x="183705" y="29210"/>
                </a:lnTo>
                <a:lnTo>
                  <a:pt x="180797" y="29210"/>
                </a:lnTo>
                <a:lnTo>
                  <a:pt x="183121" y="22860"/>
                </a:lnTo>
                <a:lnTo>
                  <a:pt x="181381" y="22860"/>
                </a:lnTo>
                <a:lnTo>
                  <a:pt x="187782" y="17780"/>
                </a:lnTo>
                <a:lnTo>
                  <a:pt x="176733" y="17780"/>
                </a:lnTo>
                <a:lnTo>
                  <a:pt x="182587" y="11430"/>
                </a:lnTo>
                <a:lnTo>
                  <a:pt x="187172" y="11430"/>
                </a:lnTo>
                <a:lnTo>
                  <a:pt x="186321" y="10515"/>
                </a:lnTo>
                <a:lnTo>
                  <a:pt x="186613" y="10617"/>
                </a:lnTo>
                <a:lnTo>
                  <a:pt x="186613" y="8877"/>
                </a:lnTo>
                <a:lnTo>
                  <a:pt x="185115" y="9182"/>
                </a:lnTo>
                <a:lnTo>
                  <a:pt x="182549" y="6350"/>
                </a:lnTo>
                <a:lnTo>
                  <a:pt x="178473" y="6350"/>
                </a:lnTo>
                <a:lnTo>
                  <a:pt x="179628" y="11430"/>
                </a:lnTo>
                <a:lnTo>
                  <a:pt x="177330" y="11430"/>
                </a:lnTo>
                <a:lnTo>
                  <a:pt x="173824" y="17780"/>
                </a:lnTo>
                <a:lnTo>
                  <a:pt x="170967" y="11430"/>
                </a:lnTo>
                <a:lnTo>
                  <a:pt x="163245" y="17780"/>
                </a:lnTo>
                <a:lnTo>
                  <a:pt x="166192" y="22860"/>
                </a:lnTo>
                <a:lnTo>
                  <a:pt x="176733" y="22860"/>
                </a:lnTo>
                <a:lnTo>
                  <a:pt x="163944" y="29210"/>
                </a:lnTo>
                <a:lnTo>
                  <a:pt x="172085" y="29210"/>
                </a:lnTo>
                <a:lnTo>
                  <a:pt x="166268" y="34290"/>
                </a:lnTo>
                <a:lnTo>
                  <a:pt x="162191" y="34290"/>
                </a:lnTo>
                <a:lnTo>
                  <a:pt x="162191" y="29210"/>
                </a:lnTo>
                <a:lnTo>
                  <a:pt x="163944" y="29210"/>
                </a:lnTo>
                <a:lnTo>
                  <a:pt x="162636" y="22860"/>
                </a:lnTo>
                <a:lnTo>
                  <a:pt x="161328" y="17780"/>
                </a:lnTo>
                <a:lnTo>
                  <a:pt x="158750" y="11430"/>
                </a:lnTo>
                <a:lnTo>
                  <a:pt x="157556" y="6350"/>
                </a:lnTo>
                <a:lnTo>
                  <a:pt x="156337" y="0"/>
                </a:lnTo>
                <a:lnTo>
                  <a:pt x="147662" y="0"/>
                </a:lnTo>
                <a:lnTo>
                  <a:pt x="144170" y="6350"/>
                </a:lnTo>
                <a:lnTo>
                  <a:pt x="142430" y="6350"/>
                </a:lnTo>
                <a:lnTo>
                  <a:pt x="142430" y="34290"/>
                </a:lnTo>
                <a:lnTo>
                  <a:pt x="142430" y="40640"/>
                </a:lnTo>
                <a:lnTo>
                  <a:pt x="138938" y="40640"/>
                </a:lnTo>
                <a:lnTo>
                  <a:pt x="140106" y="46990"/>
                </a:lnTo>
                <a:lnTo>
                  <a:pt x="131876" y="46990"/>
                </a:lnTo>
                <a:lnTo>
                  <a:pt x="129273" y="40640"/>
                </a:lnTo>
                <a:lnTo>
                  <a:pt x="132664" y="34290"/>
                </a:lnTo>
                <a:lnTo>
                  <a:pt x="142430" y="34290"/>
                </a:lnTo>
                <a:lnTo>
                  <a:pt x="142430" y="6350"/>
                </a:lnTo>
                <a:lnTo>
                  <a:pt x="140106" y="6350"/>
                </a:lnTo>
                <a:lnTo>
                  <a:pt x="138938" y="0"/>
                </a:lnTo>
                <a:lnTo>
                  <a:pt x="119748" y="0"/>
                </a:lnTo>
                <a:lnTo>
                  <a:pt x="119748" y="6350"/>
                </a:lnTo>
                <a:lnTo>
                  <a:pt x="124371" y="11430"/>
                </a:lnTo>
                <a:lnTo>
                  <a:pt x="125006" y="11430"/>
                </a:lnTo>
                <a:lnTo>
                  <a:pt x="123825" y="13271"/>
                </a:lnTo>
                <a:lnTo>
                  <a:pt x="123825" y="255270"/>
                </a:lnTo>
                <a:lnTo>
                  <a:pt x="120967" y="261620"/>
                </a:lnTo>
                <a:lnTo>
                  <a:pt x="106984" y="261620"/>
                </a:lnTo>
                <a:lnTo>
                  <a:pt x="103479" y="250190"/>
                </a:lnTo>
                <a:lnTo>
                  <a:pt x="111607" y="250190"/>
                </a:lnTo>
                <a:lnTo>
                  <a:pt x="114515" y="255270"/>
                </a:lnTo>
                <a:lnTo>
                  <a:pt x="123825" y="255270"/>
                </a:lnTo>
                <a:lnTo>
                  <a:pt x="123825" y="13271"/>
                </a:lnTo>
                <a:lnTo>
                  <a:pt x="120916" y="17780"/>
                </a:lnTo>
                <a:lnTo>
                  <a:pt x="119748" y="22860"/>
                </a:lnTo>
                <a:lnTo>
                  <a:pt x="115684" y="22860"/>
                </a:lnTo>
                <a:lnTo>
                  <a:pt x="110236" y="22860"/>
                </a:lnTo>
                <a:lnTo>
                  <a:pt x="110858" y="17780"/>
                </a:lnTo>
                <a:lnTo>
                  <a:pt x="109283" y="17780"/>
                </a:lnTo>
                <a:lnTo>
                  <a:pt x="109575" y="11430"/>
                </a:lnTo>
                <a:lnTo>
                  <a:pt x="111391" y="0"/>
                </a:lnTo>
                <a:lnTo>
                  <a:pt x="91554" y="0"/>
                </a:lnTo>
                <a:lnTo>
                  <a:pt x="90119" y="6350"/>
                </a:lnTo>
                <a:lnTo>
                  <a:pt x="93586" y="17780"/>
                </a:lnTo>
                <a:lnTo>
                  <a:pt x="76733" y="17780"/>
                </a:lnTo>
                <a:lnTo>
                  <a:pt x="74980" y="11480"/>
                </a:lnTo>
                <a:lnTo>
                  <a:pt x="74980" y="29210"/>
                </a:lnTo>
                <a:lnTo>
                  <a:pt x="70002" y="34290"/>
                </a:lnTo>
                <a:lnTo>
                  <a:pt x="69164" y="34290"/>
                </a:lnTo>
                <a:lnTo>
                  <a:pt x="69164" y="52070"/>
                </a:lnTo>
                <a:lnTo>
                  <a:pt x="64058" y="46990"/>
                </a:lnTo>
                <a:lnTo>
                  <a:pt x="52082" y="46990"/>
                </a:lnTo>
                <a:lnTo>
                  <a:pt x="50571" y="40640"/>
                </a:lnTo>
                <a:lnTo>
                  <a:pt x="50571" y="87630"/>
                </a:lnTo>
                <a:lnTo>
                  <a:pt x="41262" y="92710"/>
                </a:lnTo>
                <a:lnTo>
                  <a:pt x="45326" y="87630"/>
                </a:lnTo>
                <a:lnTo>
                  <a:pt x="50571" y="87630"/>
                </a:lnTo>
                <a:lnTo>
                  <a:pt x="50571" y="40640"/>
                </a:lnTo>
                <a:lnTo>
                  <a:pt x="62776" y="40640"/>
                </a:lnTo>
                <a:lnTo>
                  <a:pt x="66903" y="46990"/>
                </a:lnTo>
                <a:lnTo>
                  <a:pt x="69164" y="52070"/>
                </a:lnTo>
                <a:lnTo>
                  <a:pt x="69164" y="34290"/>
                </a:lnTo>
                <a:lnTo>
                  <a:pt x="65608" y="34290"/>
                </a:lnTo>
                <a:lnTo>
                  <a:pt x="65913" y="29210"/>
                </a:lnTo>
                <a:lnTo>
                  <a:pt x="74980" y="29210"/>
                </a:lnTo>
                <a:lnTo>
                  <a:pt x="74980" y="11480"/>
                </a:lnTo>
                <a:lnTo>
                  <a:pt x="69748" y="11430"/>
                </a:lnTo>
                <a:lnTo>
                  <a:pt x="70916" y="17780"/>
                </a:lnTo>
                <a:lnTo>
                  <a:pt x="68592" y="17780"/>
                </a:lnTo>
                <a:lnTo>
                  <a:pt x="64947" y="6350"/>
                </a:lnTo>
                <a:lnTo>
                  <a:pt x="65544" y="0"/>
                </a:lnTo>
                <a:lnTo>
                  <a:pt x="58699" y="0"/>
                </a:lnTo>
                <a:lnTo>
                  <a:pt x="58699" y="22860"/>
                </a:lnTo>
                <a:lnTo>
                  <a:pt x="50571" y="22860"/>
                </a:lnTo>
                <a:lnTo>
                  <a:pt x="50571" y="17780"/>
                </a:lnTo>
                <a:lnTo>
                  <a:pt x="58699" y="22860"/>
                </a:lnTo>
                <a:lnTo>
                  <a:pt x="58699" y="0"/>
                </a:lnTo>
                <a:lnTo>
                  <a:pt x="56959" y="0"/>
                </a:lnTo>
                <a:lnTo>
                  <a:pt x="56959" y="6350"/>
                </a:lnTo>
                <a:lnTo>
                  <a:pt x="48234" y="6350"/>
                </a:lnTo>
                <a:lnTo>
                  <a:pt x="46494" y="0"/>
                </a:lnTo>
                <a:lnTo>
                  <a:pt x="41262" y="0"/>
                </a:lnTo>
                <a:lnTo>
                  <a:pt x="41262" y="52070"/>
                </a:lnTo>
                <a:lnTo>
                  <a:pt x="37769" y="52070"/>
                </a:lnTo>
                <a:lnTo>
                  <a:pt x="40678" y="46990"/>
                </a:lnTo>
                <a:lnTo>
                  <a:pt x="41262" y="52070"/>
                </a:lnTo>
                <a:lnTo>
                  <a:pt x="41262" y="0"/>
                </a:lnTo>
                <a:lnTo>
                  <a:pt x="0" y="0"/>
                </a:lnTo>
                <a:lnTo>
                  <a:pt x="3835" y="6350"/>
                </a:lnTo>
                <a:lnTo>
                  <a:pt x="9423" y="11430"/>
                </a:lnTo>
                <a:lnTo>
                  <a:pt x="15684" y="17780"/>
                </a:lnTo>
                <a:lnTo>
                  <a:pt x="10452" y="17780"/>
                </a:lnTo>
                <a:lnTo>
                  <a:pt x="6959" y="22860"/>
                </a:lnTo>
                <a:lnTo>
                  <a:pt x="10452" y="29210"/>
                </a:lnTo>
                <a:lnTo>
                  <a:pt x="14516" y="29210"/>
                </a:lnTo>
                <a:lnTo>
                  <a:pt x="14516" y="34290"/>
                </a:lnTo>
                <a:lnTo>
                  <a:pt x="21488" y="29210"/>
                </a:lnTo>
                <a:lnTo>
                  <a:pt x="15341" y="34290"/>
                </a:lnTo>
                <a:lnTo>
                  <a:pt x="14160" y="40640"/>
                </a:lnTo>
                <a:lnTo>
                  <a:pt x="16344" y="46990"/>
                </a:lnTo>
                <a:lnTo>
                  <a:pt x="20332" y="52070"/>
                </a:lnTo>
                <a:lnTo>
                  <a:pt x="24625" y="52070"/>
                </a:lnTo>
                <a:lnTo>
                  <a:pt x="27597" y="58420"/>
                </a:lnTo>
                <a:lnTo>
                  <a:pt x="27520" y="63500"/>
                </a:lnTo>
                <a:lnTo>
                  <a:pt x="22656" y="69850"/>
                </a:lnTo>
                <a:lnTo>
                  <a:pt x="17424" y="69850"/>
                </a:lnTo>
                <a:lnTo>
                  <a:pt x="24980" y="74930"/>
                </a:lnTo>
                <a:lnTo>
                  <a:pt x="29629" y="74930"/>
                </a:lnTo>
                <a:lnTo>
                  <a:pt x="35445" y="69850"/>
                </a:lnTo>
                <a:lnTo>
                  <a:pt x="38938" y="69850"/>
                </a:lnTo>
                <a:lnTo>
                  <a:pt x="45326" y="69850"/>
                </a:lnTo>
                <a:lnTo>
                  <a:pt x="45910" y="74930"/>
                </a:lnTo>
                <a:lnTo>
                  <a:pt x="38938" y="69850"/>
                </a:lnTo>
                <a:lnTo>
                  <a:pt x="32537" y="74930"/>
                </a:lnTo>
                <a:lnTo>
                  <a:pt x="28473" y="81280"/>
                </a:lnTo>
                <a:lnTo>
                  <a:pt x="33083" y="81280"/>
                </a:lnTo>
                <a:lnTo>
                  <a:pt x="33705" y="81280"/>
                </a:lnTo>
                <a:lnTo>
                  <a:pt x="41262" y="81280"/>
                </a:lnTo>
                <a:lnTo>
                  <a:pt x="44170" y="87630"/>
                </a:lnTo>
                <a:lnTo>
                  <a:pt x="37198" y="87630"/>
                </a:lnTo>
                <a:lnTo>
                  <a:pt x="37198" y="92710"/>
                </a:lnTo>
                <a:lnTo>
                  <a:pt x="33121" y="92710"/>
                </a:lnTo>
                <a:lnTo>
                  <a:pt x="25565" y="99060"/>
                </a:lnTo>
                <a:lnTo>
                  <a:pt x="30213" y="99060"/>
                </a:lnTo>
                <a:lnTo>
                  <a:pt x="27305" y="104140"/>
                </a:lnTo>
                <a:lnTo>
                  <a:pt x="32537" y="104140"/>
                </a:lnTo>
                <a:lnTo>
                  <a:pt x="31381" y="110490"/>
                </a:lnTo>
                <a:lnTo>
                  <a:pt x="33705" y="104140"/>
                </a:lnTo>
                <a:lnTo>
                  <a:pt x="31965" y="110490"/>
                </a:lnTo>
                <a:lnTo>
                  <a:pt x="41846" y="110490"/>
                </a:lnTo>
                <a:lnTo>
                  <a:pt x="43942" y="110490"/>
                </a:lnTo>
                <a:lnTo>
                  <a:pt x="38354" y="116840"/>
                </a:lnTo>
                <a:lnTo>
                  <a:pt x="42633" y="116840"/>
                </a:lnTo>
                <a:lnTo>
                  <a:pt x="44170" y="121920"/>
                </a:lnTo>
                <a:lnTo>
                  <a:pt x="39522" y="121920"/>
                </a:lnTo>
                <a:lnTo>
                  <a:pt x="37198" y="128270"/>
                </a:lnTo>
                <a:lnTo>
                  <a:pt x="37769" y="121920"/>
                </a:lnTo>
                <a:lnTo>
                  <a:pt x="36029" y="128270"/>
                </a:lnTo>
                <a:lnTo>
                  <a:pt x="32537" y="128270"/>
                </a:lnTo>
                <a:lnTo>
                  <a:pt x="35979" y="133350"/>
                </a:lnTo>
                <a:lnTo>
                  <a:pt x="34988" y="133350"/>
                </a:lnTo>
                <a:lnTo>
                  <a:pt x="37769" y="139700"/>
                </a:lnTo>
                <a:lnTo>
                  <a:pt x="38938" y="139700"/>
                </a:lnTo>
                <a:lnTo>
                  <a:pt x="38214" y="142240"/>
                </a:lnTo>
                <a:lnTo>
                  <a:pt x="41846" y="139700"/>
                </a:lnTo>
                <a:lnTo>
                  <a:pt x="55219" y="139700"/>
                </a:lnTo>
                <a:lnTo>
                  <a:pt x="60452" y="144780"/>
                </a:lnTo>
                <a:lnTo>
                  <a:pt x="61607" y="151130"/>
                </a:lnTo>
                <a:lnTo>
                  <a:pt x="54635" y="151130"/>
                </a:lnTo>
                <a:lnTo>
                  <a:pt x="56375" y="162560"/>
                </a:lnTo>
                <a:lnTo>
                  <a:pt x="49987" y="162560"/>
                </a:lnTo>
                <a:lnTo>
                  <a:pt x="36029" y="168910"/>
                </a:lnTo>
                <a:lnTo>
                  <a:pt x="34886" y="168910"/>
                </a:lnTo>
                <a:lnTo>
                  <a:pt x="33705" y="173990"/>
                </a:lnTo>
                <a:lnTo>
                  <a:pt x="43726" y="168910"/>
                </a:lnTo>
                <a:lnTo>
                  <a:pt x="45402" y="168910"/>
                </a:lnTo>
                <a:lnTo>
                  <a:pt x="47193" y="173990"/>
                </a:lnTo>
                <a:lnTo>
                  <a:pt x="57543" y="168910"/>
                </a:lnTo>
                <a:lnTo>
                  <a:pt x="59283" y="173990"/>
                </a:lnTo>
                <a:lnTo>
                  <a:pt x="47193" y="173990"/>
                </a:lnTo>
                <a:lnTo>
                  <a:pt x="38379" y="173990"/>
                </a:lnTo>
                <a:lnTo>
                  <a:pt x="26708" y="180340"/>
                </a:lnTo>
                <a:lnTo>
                  <a:pt x="31318" y="180340"/>
                </a:lnTo>
                <a:lnTo>
                  <a:pt x="37045" y="185420"/>
                </a:lnTo>
                <a:lnTo>
                  <a:pt x="31965" y="185420"/>
                </a:lnTo>
                <a:lnTo>
                  <a:pt x="31292" y="191770"/>
                </a:lnTo>
                <a:lnTo>
                  <a:pt x="24980" y="191770"/>
                </a:lnTo>
                <a:lnTo>
                  <a:pt x="23241" y="198120"/>
                </a:lnTo>
                <a:lnTo>
                  <a:pt x="36398" y="198120"/>
                </a:lnTo>
                <a:lnTo>
                  <a:pt x="33553" y="203200"/>
                </a:lnTo>
                <a:lnTo>
                  <a:pt x="38938" y="203200"/>
                </a:lnTo>
                <a:lnTo>
                  <a:pt x="23825" y="209550"/>
                </a:lnTo>
                <a:lnTo>
                  <a:pt x="39014" y="209550"/>
                </a:lnTo>
                <a:lnTo>
                  <a:pt x="41859" y="214630"/>
                </a:lnTo>
                <a:lnTo>
                  <a:pt x="27889" y="214630"/>
                </a:lnTo>
                <a:lnTo>
                  <a:pt x="30797" y="220980"/>
                </a:lnTo>
                <a:lnTo>
                  <a:pt x="34290" y="220980"/>
                </a:lnTo>
                <a:lnTo>
                  <a:pt x="33870" y="226060"/>
                </a:lnTo>
                <a:lnTo>
                  <a:pt x="53467" y="226060"/>
                </a:lnTo>
                <a:lnTo>
                  <a:pt x="59283" y="226060"/>
                </a:lnTo>
                <a:lnTo>
                  <a:pt x="58127" y="232410"/>
                </a:lnTo>
                <a:lnTo>
                  <a:pt x="61036" y="232410"/>
                </a:lnTo>
                <a:lnTo>
                  <a:pt x="58699" y="238760"/>
                </a:lnTo>
                <a:lnTo>
                  <a:pt x="41262" y="238760"/>
                </a:lnTo>
                <a:lnTo>
                  <a:pt x="39522" y="243840"/>
                </a:lnTo>
                <a:lnTo>
                  <a:pt x="40005" y="243840"/>
                </a:lnTo>
                <a:lnTo>
                  <a:pt x="43294" y="250190"/>
                </a:lnTo>
                <a:lnTo>
                  <a:pt x="48234" y="250190"/>
                </a:lnTo>
                <a:lnTo>
                  <a:pt x="43141" y="255270"/>
                </a:lnTo>
                <a:lnTo>
                  <a:pt x="60452" y="255270"/>
                </a:lnTo>
                <a:lnTo>
                  <a:pt x="56896" y="261620"/>
                </a:lnTo>
                <a:lnTo>
                  <a:pt x="60693" y="261620"/>
                </a:lnTo>
                <a:lnTo>
                  <a:pt x="52895" y="267970"/>
                </a:lnTo>
                <a:lnTo>
                  <a:pt x="59499" y="267970"/>
                </a:lnTo>
                <a:lnTo>
                  <a:pt x="53124" y="273050"/>
                </a:lnTo>
                <a:lnTo>
                  <a:pt x="46494" y="273050"/>
                </a:lnTo>
                <a:lnTo>
                  <a:pt x="45326" y="279400"/>
                </a:lnTo>
                <a:lnTo>
                  <a:pt x="86029" y="279400"/>
                </a:lnTo>
                <a:lnTo>
                  <a:pt x="75565" y="284480"/>
                </a:lnTo>
                <a:lnTo>
                  <a:pt x="90678" y="284480"/>
                </a:lnTo>
                <a:lnTo>
                  <a:pt x="82486" y="290830"/>
                </a:lnTo>
                <a:lnTo>
                  <a:pt x="82257" y="290830"/>
                </a:lnTo>
                <a:lnTo>
                  <a:pt x="82219" y="292100"/>
                </a:lnTo>
                <a:lnTo>
                  <a:pt x="82016" y="295910"/>
                </a:lnTo>
                <a:lnTo>
                  <a:pt x="73825" y="302260"/>
                </a:lnTo>
                <a:lnTo>
                  <a:pt x="87922" y="302260"/>
                </a:lnTo>
                <a:lnTo>
                  <a:pt x="91478" y="308610"/>
                </a:lnTo>
                <a:lnTo>
                  <a:pt x="96494" y="308610"/>
                </a:lnTo>
                <a:lnTo>
                  <a:pt x="94170" y="313690"/>
                </a:lnTo>
                <a:lnTo>
                  <a:pt x="90106" y="320040"/>
                </a:lnTo>
                <a:lnTo>
                  <a:pt x="96469" y="320040"/>
                </a:lnTo>
                <a:lnTo>
                  <a:pt x="103251" y="313690"/>
                </a:lnTo>
                <a:lnTo>
                  <a:pt x="115684" y="313690"/>
                </a:lnTo>
                <a:lnTo>
                  <a:pt x="108292" y="320040"/>
                </a:lnTo>
                <a:lnTo>
                  <a:pt x="101942" y="325120"/>
                </a:lnTo>
                <a:lnTo>
                  <a:pt x="106641" y="325120"/>
                </a:lnTo>
                <a:lnTo>
                  <a:pt x="105003" y="331470"/>
                </a:lnTo>
                <a:lnTo>
                  <a:pt x="112191" y="331470"/>
                </a:lnTo>
                <a:lnTo>
                  <a:pt x="106375" y="342900"/>
                </a:lnTo>
                <a:lnTo>
                  <a:pt x="104635" y="342900"/>
                </a:lnTo>
                <a:lnTo>
                  <a:pt x="100571" y="349250"/>
                </a:lnTo>
                <a:lnTo>
                  <a:pt x="101219" y="349250"/>
                </a:lnTo>
                <a:lnTo>
                  <a:pt x="113360" y="336550"/>
                </a:lnTo>
                <a:lnTo>
                  <a:pt x="114795" y="342900"/>
                </a:lnTo>
                <a:lnTo>
                  <a:pt x="111328" y="342900"/>
                </a:lnTo>
                <a:lnTo>
                  <a:pt x="105676" y="349250"/>
                </a:lnTo>
                <a:lnTo>
                  <a:pt x="100571" y="354330"/>
                </a:lnTo>
                <a:lnTo>
                  <a:pt x="105816" y="354330"/>
                </a:lnTo>
                <a:lnTo>
                  <a:pt x="118008" y="349250"/>
                </a:lnTo>
                <a:lnTo>
                  <a:pt x="119176" y="354330"/>
                </a:lnTo>
                <a:lnTo>
                  <a:pt x="120065" y="354330"/>
                </a:lnTo>
                <a:lnTo>
                  <a:pt x="123240" y="360680"/>
                </a:lnTo>
                <a:lnTo>
                  <a:pt x="134289" y="360680"/>
                </a:lnTo>
                <a:lnTo>
                  <a:pt x="133045" y="364490"/>
                </a:lnTo>
                <a:lnTo>
                  <a:pt x="143014" y="354330"/>
                </a:lnTo>
                <a:lnTo>
                  <a:pt x="149402" y="354330"/>
                </a:lnTo>
                <a:lnTo>
                  <a:pt x="156972" y="354330"/>
                </a:lnTo>
                <a:lnTo>
                  <a:pt x="149987" y="360680"/>
                </a:lnTo>
                <a:lnTo>
                  <a:pt x="149872" y="359422"/>
                </a:lnTo>
                <a:lnTo>
                  <a:pt x="149809" y="358736"/>
                </a:lnTo>
                <a:lnTo>
                  <a:pt x="149707" y="357708"/>
                </a:lnTo>
                <a:lnTo>
                  <a:pt x="149618" y="356717"/>
                </a:lnTo>
                <a:lnTo>
                  <a:pt x="149517" y="355600"/>
                </a:lnTo>
                <a:lnTo>
                  <a:pt x="149402" y="354330"/>
                </a:lnTo>
                <a:lnTo>
                  <a:pt x="146494" y="360680"/>
                </a:lnTo>
                <a:lnTo>
                  <a:pt x="138671" y="360680"/>
                </a:lnTo>
                <a:lnTo>
                  <a:pt x="134391" y="365645"/>
                </a:lnTo>
                <a:lnTo>
                  <a:pt x="137325" y="365645"/>
                </a:lnTo>
                <a:lnTo>
                  <a:pt x="150685" y="365645"/>
                </a:lnTo>
                <a:lnTo>
                  <a:pt x="144856" y="372110"/>
                </a:lnTo>
                <a:lnTo>
                  <a:pt x="135445" y="372110"/>
                </a:lnTo>
                <a:lnTo>
                  <a:pt x="137121" y="366052"/>
                </a:lnTo>
                <a:lnTo>
                  <a:pt x="137325" y="365645"/>
                </a:lnTo>
                <a:lnTo>
                  <a:pt x="130467" y="372110"/>
                </a:lnTo>
                <a:lnTo>
                  <a:pt x="127711" y="372110"/>
                </a:lnTo>
                <a:lnTo>
                  <a:pt x="120332" y="378460"/>
                </a:lnTo>
                <a:lnTo>
                  <a:pt x="120916" y="383540"/>
                </a:lnTo>
                <a:lnTo>
                  <a:pt x="130213" y="383540"/>
                </a:lnTo>
                <a:lnTo>
                  <a:pt x="130797" y="389890"/>
                </a:lnTo>
                <a:lnTo>
                  <a:pt x="137782" y="389890"/>
                </a:lnTo>
                <a:lnTo>
                  <a:pt x="139522" y="383540"/>
                </a:lnTo>
                <a:lnTo>
                  <a:pt x="146494" y="378460"/>
                </a:lnTo>
                <a:lnTo>
                  <a:pt x="149860" y="383540"/>
                </a:lnTo>
                <a:lnTo>
                  <a:pt x="143294" y="389890"/>
                </a:lnTo>
                <a:lnTo>
                  <a:pt x="137172" y="401320"/>
                </a:lnTo>
                <a:lnTo>
                  <a:pt x="148666" y="401320"/>
                </a:lnTo>
                <a:lnTo>
                  <a:pt x="155435" y="394970"/>
                </a:lnTo>
                <a:lnTo>
                  <a:pt x="159918" y="394970"/>
                </a:lnTo>
                <a:lnTo>
                  <a:pt x="159867" y="401320"/>
                </a:lnTo>
                <a:lnTo>
                  <a:pt x="147078" y="406400"/>
                </a:lnTo>
                <a:lnTo>
                  <a:pt x="154635" y="406400"/>
                </a:lnTo>
                <a:lnTo>
                  <a:pt x="153085" y="412750"/>
                </a:lnTo>
                <a:lnTo>
                  <a:pt x="156870" y="412750"/>
                </a:lnTo>
                <a:lnTo>
                  <a:pt x="155219" y="406400"/>
                </a:lnTo>
                <a:lnTo>
                  <a:pt x="157251" y="406400"/>
                </a:lnTo>
                <a:lnTo>
                  <a:pt x="161963" y="401320"/>
                </a:lnTo>
                <a:lnTo>
                  <a:pt x="162191" y="406400"/>
                </a:lnTo>
                <a:lnTo>
                  <a:pt x="165100" y="406400"/>
                </a:lnTo>
                <a:lnTo>
                  <a:pt x="155219" y="419100"/>
                </a:lnTo>
                <a:lnTo>
                  <a:pt x="160591" y="419100"/>
                </a:lnTo>
                <a:lnTo>
                  <a:pt x="167208" y="424180"/>
                </a:lnTo>
                <a:lnTo>
                  <a:pt x="179641" y="424180"/>
                </a:lnTo>
                <a:lnTo>
                  <a:pt x="176149" y="430530"/>
                </a:lnTo>
                <a:lnTo>
                  <a:pt x="172085" y="430530"/>
                </a:lnTo>
                <a:lnTo>
                  <a:pt x="170332" y="435610"/>
                </a:lnTo>
                <a:lnTo>
                  <a:pt x="176834" y="435610"/>
                </a:lnTo>
                <a:lnTo>
                  <a:pt x="180441" y="447040"/>
                </a:lnTo>
                <a:lnTo>
                  <a:pt x="182194" y="453390"/>
                </a:lnTo>
                <a:lnTo>
                  <a:pt x="182295" y="454660"/>
                </a:lnTo>
                <a:lnTo>
                  <a:pt x="183121" y="464820"/>
                </a:lnTo>
                <a:lnTo>
                  <a:pt x="194170" y="459740"/>
                </a:lnTo>
                <a:lnTo>
                  <a:pt x="191262" y="464820"/>
                </a:lnTo>
                <a:lnTo>
                  <a:pt x="194754" y="459740"/>
                </a:lnTo>
                <a:lnTo>
                  <a:pt x="200571" y="459740"/>
                </a:lnTo>
                <a:lnTo>
                  <a:pt x="195922" y="464820"/>
                </a:lnTo>
                <a:lnTo>
                  <a:pt x="201637" y="464820"/>
                </a:lnTo>
                <a:lnTo>
                  <a:pt x="210235" y="471170"/>
                </a:lnTo>
                <a:lnTo>
                  <a:pt x="215900" y="471170"/>
                </a:lnTo>
                <a:lnTo>
                  <a:pt x="216268" y="482600"/>
                </a:lnTo>
                <a:lnTo>
                  <a:pt x="222948" y="482600"/>
                </a:lnTo>
                <a:lnTo>
                  <a:pt x="228803" y="476250"/>
                </a:lnTo>
                <a:lnTo>
                  <a:pt x="229641" y="482600"/>
                </a:lnTo>
                <a:lnTo>
                  <a:pt x="227317" y="482600"/>
                </a:lnTo>
                <a:lnTo>
                  <a:pt x="229641" y="488950"/>
                </a:lnTo>
                <a:lnTo>
                  <a:pt x="235458" y="494030"/>
                </a:lnTo>
                <a:lnTo>
                  <a:pt x="243598" y="500380"/>
                </a:lnTo>
                <a:lnTo>
                  <a:pt x="246494" y="505460"/>
                </a:lnTo>
                <a:lnTo>
                  <a:pt x="244170" y="511810"/>
                </a:lnTo>
                <a:lnTo>
                  <a:pt x="250291" y="511810"/>
                </a:lnTo>
                <a:lnTo>
                  <a:pt x="252971" y="516890"/>
                </a:lnTo>
                <a:lnTo>
                  <a:pt x="256197" y="516890"/>
                </a:lnTo>
                <a:lnTo>
                  <a:pt x="263944" y="511810"/>
                </a:lnTo>
                <a:lnTo>
                  <a:pt x="262331" y="516890"/>
                </a:lnTo>
                <a:lnTo>
                  <a:pt x="260667" y="523240"/>
                </a:lnTo>
                <a:lnTo>
                  <a:pt x="259778" y="529590"/>
                </a:lnTo>
                <a:lnTo>
                  <a:pt x="260451" y="541020"/>
                </a:lnTo>
                <a:lnTo>
                  <a:pt x="261620" y="541020"/>
                </a:lnTo>
                <a:lnTo>
                  <a:pt x="272084" y="529590"/>
                </a:lnTo>
                <a:lnTo>
                  <a:pt x="276148" y="529590"/>
                </a:lnTo>
                <a:lnTo>
                  <a:pt x="269176" y="541020"/>
                </a:lnTo>
                <a:lnTo>
                  <a:pt x="280225" y="534670"/>
                </a:lnTo>
                <a:lnTo>
                  <a:pt x="273824" y="546100"/>
                </a:lnTo>
                <a:lnTo>
                  <a:pt x="277901" y="546100"/>
                </a:lnTo>
                <a:lnTo>
                  <a:pt x="277317" y="541020"/>
                </a:lnTo>
                <a:lnTo>
                  <a:pt x="279057" y="541020"/>
                </a:lnTo>
                <a:lnTo>
                  <a:pt x="281381" y="534670"/>
                </a:lnTo>
                <a:lnTo>
                  <a:pt x="288366" y="534670"/>
                </a:lnTo>
                <a:lnTo>
                  <a:pt x="285457" y="546100"/>
                </a:lnTo>
                <a:lnTo>
                  <a:pt x="282549" y="552450"/>
                </a:lnTo>
                <a:lnTo>
                  <a:pt x="297662" y="552450"/>
                </a:lnTo>
                <a:lnTo>
                  <a:pt x="295338" y="557530"/>
                </a:lnTo>
                <a:lnTo>
                  <a:pt x="299986" y="557530"/>
                </a:lnTo>
                <a:lnTo>
                  <a:pt x="298246" y="563880"/>
                </a:lnTo>
                <a:lnTo>
                  <a:pt x="309295" y="563880"/>
                </a:lnTo>
                <a:lnTo>
                  <a:pt x="304063" y="575310"/>
                </a:lnTo>
                <a:lnTo>
                  <a:pt x="309359" y="575310"/>
                </a:lnTo>
                <a:lnTo>
                  <a:pt x="315976" y="581660"/>
                </a:lnTo>
                <a:lnTo>
                  <a:pt x="328485" y="581660"/>
                </a:lnTo>
                <a:lnTo>
                  <a:pt x="336042" y="570230"/>
                </a:lnTo>
                <a:lnTo>
                  <a:pt x="338950" y="570230"/>
                </a:lnTo>
                <a:lnTo>
                  <a:pt x="337718" y="572770"/>
                </a:lnTo>
                <a:lnTo>
                  <a:pt x="341274" y="570230"/>
                </a:lnTo>
                <a:lnTo>
                  <a:pt x="343598" y="570230"/>
                </a:lnTo>
                <a:lnTo>
                  <a:pt x="336613" y="581660"/>
                </a:lnTo>
                <a:lnTo>
                  <a:pt x="338950" y="581660"/>
                </a:lnTo>
                <a:lnTo>
                  <a:pt x="337197" y="586740"/>
                </a:lnTo>
                <a:lnTo>
                  <a:pt x="335559" y="586740"/>
                </a:lnTo>
                <a:lnTo>
                  <a:pt x="336473" y="593090"/>
                </a:lnTo>
                <a:lnTo>
                  <a:pt x="342430" y="593090"/>
                </a:lnTo>
                <a:lnTo>
                  <a:pt x="367436" y="593090"/>
                </a:lnTo>
                <a:lnTo>
                  <a:pt x="371792" y="593090"/>
                </a:lnTo>
                <a:lnTo>
                  <a:pt x="374408" y="586740"/>
                </a:lnTo>
                <a:lnTo>
                  <a:pt x="377901" y="593090"/>
                </a:lnTo>
                <a:lnTo>
                  <a:pt x="380809" y="604520"/>
                </a:lnTo>
                <a:lnTo>
                  <a:pt x="393014" y="604520"/>
                </a:lnTo>
                <a:lnTo>
                  <a:pt x="393598" y="604520"/>
                </a:lnTo>
                <a:lnTo>
                  <a:pt x="399415" y="604520"/>
                </a:lnTo>
                <a:lnTo>
                  <a:pt x="393598" y="610870"/>
                </a:lnTo>
                <a:lnTo>
                  <a:pt x="404063" y="610870"/>
                </a:lnTo>
                <a:lnTo>
                  <a:pt x="416267" y="604520"/>
                </a:lnTo>
                <a:lnTo>
                  <a:pt x="416153" y="603250"/>
                </a:lnTo>
                <a:lnTo>
                  <a:pt x="416039" y="601980"/>
                </a:lnTo>
                <a:lnTo>
                  <a:pt x="415696" y="598170"/>
                </a:lnTo>
                <a:lnTo>
                  <a:pt x="419760" y="598170"/>
                </a:lnTo>
                <a:lnTo>
                  <a:pt x="419811" y="599440"/>
                </a:lnTo>
                <a:lnTo>
                  <a:pt x="420344" y="604520"/>
                </a:lnTo>
                <a:lnTo>
                  <a:pt x="418592" y="604520"/>
                </a:lnTo>
                <a:lnTo>
                  <a:pt x="418020" y="610870"/>
                </a:lnTo>
                <a:lnTo>
                  <a:pt x="423100" y="604520"/>
                </a:lnTo>
                <a:lnTo>
                  <a:pt x="427240" y="610870"/>
                </a:lnTo>
                <a:lnTo>
                  <a:pt x="430847" y="610870"/>
                </a:lnTo>
                <a:lnTo>
                  <a:pt x="434301" y="615950"/>
                </a:lnTo>
                <a:lnTo>
                  <a:pt x="437819" y="622300"/>
                </a:lnTo>
                <a:lnTo>
                  <a:pt x="441566" y="627380"/>
                </a:lnTo>
                <a:lnTo>
                  <a:pt x="445744" y="627380"/>
                </a:lnTo>
                <a:lnTo>
                  <a:pt x="450570" y="622300"/>
                </a:lnTo>
                <a:lnTo>
                  <a:pt x="449999" y="627380"/>
                </a:lnTo>
                <a:lnTo>
                  <a:pt x="454063" y="622300"/>
                </a:lnTo>
                <a:lnTo>
                  <a:pt x="457555" y="622300"/>
                </a:lnTo>
                <a:lnTo>
                  <a:pt x="461619" y="615950"/>
                </a:lnTo>
                <a:lnTo>
                  <a:pt x="465696" y="622300"/>
                </a:lnTo>
                <a:lnTo>
                  <a:pt x="457555" y="622300"/>
                </a:lnTo>
                <a:lnTo>
                  <a:pt x="459879" y="627380"/>
                </a:lnTo>
                <a:lnTo>
                  <a:pt x="466852" y="622300"/>
                </a:lnTo>
                <a:lnTo>
                  <a:pt x="470344" y="622300"/>
                </a:lnTo>
                <a:lnTo>
                  <a:pt x="474408" y="627380"/>
                </a:lnTo>
                <a:lnTo>
                  <a:pt x="477901" y="627380"/>
                </a:lnTo>
                <a:lnTo>
                  <a:pt x="481393" y="633730"/>
                </a:lnTo>
                <a:lnTo>
                  <a:pt x="486625" y="627380"/>
                </a:lnTo>
                <a:lnTo>
                  <a:pt x="487210" y="633730"/>
                </a:lnTo>
                <a:lnTo>
                  <a:pt x="488950" y="640080"/>
                </a:lnTo>
                <a:lnTo>
                  <a:pt x="498246" y="640080"/>
                </a:lnTo>
                <a:lnTo>
                  <a:pt x="501154" y="633730"/>
                </a:lnTo>
                <a:lnTo>
                  <a:pt x="499414" y="640080"/>
                </a:lnTo>
                <a:lnTo>
                  <a:pt x="497674" y="645160"/>
                </a:lnTo>
                <a:lnTo>
                  <a:pt x="499122" y="642620"/>
                </a:lnTo>
                <a:lnTo>
                  <a:pt x="498830" y="645160"/>
                </a:lnTo>
                <a:lnTo>
                  <a:pt x="502297" y="636320"/>
                </a:lnTo>
                <a:lnTo>
                  <a:pt x="504063" y="633730"/>
                </a:lnTo>
                <a:lnTo>
                  <a:pt x="502907" y="635000"/>
                </a:lnTo>
                <a:lnTo>
                  <a:pt x="503478" y="633730"/>
                </a:lnTo>
                <a:lnTo>
                  <a:pt x="504063" y="633730"/>
                </a:lnTo>
                <a:lnTo>
                  <a:pt x="508711" y="633730"/>
                </a:lnTo>
                <a:lnTo>
                  <a:pt x="508596" y="635000"/>
                </a:lnTo>
                <a:lnTo>
                  <a:pt x="508482" y="636270"/>
                </a:lnTo>
                <a:lnTo>
                  <a:pt x="508139" y="640080"/>
                </a:lnTo>
                <a:lnTo>
                  <a:pt x="506387" y="645160"/>
                </a:lnTo>
                <a:lnTo>
                  <a:pt x="504063" y="651510"/>
                </a:lnTo>
                <a:lnTo>
                  <a:pt x="501738" y="651510"/>
                </a:lnTo>
                <a:lnTo>
                  <a:pt x="501738" y="656590"/>
                </a:lnTo>
                <a:lnTo>
                  <a:pt x="502323" y="656590"/>
                </a:lnTo>
                <a:lnTo>
                  <a:pt x="502907" y="662940"/>
                </a:lnTo>
                <a:lnTo>
                  <a:pt x="508736" y="662940"/>
                </a:lnTo>
                <a:lnTo>
                  <a:pt x="518604" y="656590"/>
                </a:lnTo>
                <a:lnTo>
                  <a:pt x="526288" y="656590"/>
                </a:lnTo>
                <a:lnTo>
                  <a:pt x="525576" y="662940"/>
                </a:lnTo>
                <a:lnTo>
                  <a:pt x="513943" y="668020"/>
                </a:lnTo>
                <a:lnTo>
                  <a:pt x="524421" y="668020"/>
                </a:lnTo>
                <a:lnTo>
                  <a:pt x="531393" y="680720"/>
                </a:lnTo>
                <a:lnTo>
                  <a:pt x="535457" y="685800"/>
                </a:lnTo>
                <a:lnTo>
                  <a:pt x="538949" y="692150"/>
                </a:lnTo>
                <a:lnTo>
                  <a:pt x="548259" y="697230"/>
                </a:lnTo>
                <a:lnTo>
                  <a:pt x="541858" y="697230"/>
                </a:lnTo>
                <a:lnTo>
                  <a:pt x="540410" y="703580"/>
                </a:lnTo>
                <a:lnTo>
                  <a:pt x="554647" y="703580"/>
                </a:lnTo>
                <a:lnTo>
                  <a:pt x="548830" y="708660"/>
                </a:lnTo>
                <a:lnTo>
                  <a:pt x="546506" y="708660"/>
                </a:lnTo>
                <a:lnTo>
                  <a:pt x="547611" y="715010"/>
                </a:lnTo>
                <a:lnTo>
                  <a:pt x="555231" y="715010"/>
                </a:lnTo>
                <a:lnTo>
                  <a:pt x="555815" y="726440"/>
                </a:lnTo>
                <a:lnTo>
                  <a:pt x="562203" y="715010"/>
                </a:lnTo>
                <a:lnTo>
                  <a:pt x="561619" y="726440"/>
                </a:lnTo>
                <a:lnTo>
                  <a:pt x="572096" y="721360"/>
                </a:lnTo>
                <a:lnTo>
                  <a:pt x="569760" y="726440"/>
                </a:lnTo>
                <a:lnTo>
                  <a:pt x="574573" y="726440"/>
                </a:lnTo>
                <a:lnTo>
                  <a:pt x="575945" y="732790"/>
                </a:lnTo>
                <a:lnTo>
                  <a:pt x="584301" y="732790"/>
                </a:lnTo>
                <a:lnTo>
                  <a:pt x="578065" y="737870"/>
                </a:lnTo>
                <a:lnTo>
                  <a:pt x="578053" y="744220"/>
                </a:lnTo>
                <a:lnTo>
                  <a:pt x="583717" y="744220"/>
                </a:lnTo>
                <a:lnTo>
                  <a:pt x="586041" y="750570"/>
                </a:lnTo>
                <a:lnTo>
                  <a:pt x="580224" y="750570"/>
                </a:lnTo>
                <a:lnTo>
                  <a:pt x="583133" y="755650"/>
                </a:lnTo>
                <a:lnTo>
                  <a:pt x="587794" y="755650"/>
                </a:lnTo>
                <a:lnTo>
                  <a:pt x="593598" y="750570"/>
                </a:lnTo>
                <a:lnTo>
                  <a:pt x="592289" y="755650"/>
                </a:lnTo>
                <a:lnTo>
                  <a:pt x="598322" y="755650"/>
                </a:lnTo>
                <a:lnTo>
                  <a:pt x="603173" y="762000"/>
                </a:lnTo>
                <a:lnTo>
                  <a:pt x="598258" y="767080"/>
                </a:lnTo>
                <a:lnTo>
                  <a:pt x="608634" y="767080"/>
                </a:lnTo>
                <a:lnTo>
                  <a:pt x="618020" y="773430"/>
                </a:lnTo>
                <a:lnTo>
                  <a:pt x="626541" y="773430"/>
                </a:lnTo>
                <a:lnTo>
                  <a:pt x="634301" y="778510"/>
                </a:lnTo>
                <a:lnTo>
                  <a:pt x="619836" y="778510"/>
                </a:lnTo>
                <a:lnTo>
                  <a:pt x="612787" y="784860"/>
                </a:lnTo>
                <a:lnTo>
                  <a:pt x="637730" y="784860"/>
                </a:lnTo>
                <a:lnTo>
                  <a:pt x="642442" y="791210"/>
                </a:lnTo>
                <a:lnTo>
                  <a:pt x="636625" y="791210"/>
                </a:lnTo>
                <a:lnTo>
                  <a:pt x="633717" y="796290"/>
                </a:lnTo>
                <a:lnTo>
                  <a:pt x="640816" y="796290"/>
                </a:lnTo>
                <a:lnTo>
                  <a:pt x="645998" y="802640"/>
                </a:lnTo>
                <a:lnTo>
                  <a:pt x="651294" y="802640"/>
                </a:lnTo>
                <a:lnTo>
                  <a:pt x="658723" y="807720"/>
                </a:lnTo>
                <a:lnTo>
                  <a:pt x="664171" y="802640"/>
                </a:lnTo>
                <a:lnTo>
                  <a:pt x="671372" y="796290"/>
                </a:lnTo>
                <a:lnTo>
                  <a:pt x="678345" y="791210"/>
                </a:lnTo>
                <a:lnTo>
                  <a:pt x="683145" y="791210"/>
                </a:lnTo>
                <a:lnTo>
                  <a:pt x="676389" y="796290"/>
                </a:lnTo>
                <a:lnTo>
                  <a:pt x="675805" y="802640"/>
                </a:lnTo>
                <a:lnTo>
                  <a:pt x="674230" y="807720"/>
                </a:lnTo>
                <a:lnTo>
                  <a:pt x="672680" y="810260"/>
                </a:lnTo>
                <a:lnTo>
                  <a:pt x="672680" y="814070"/>
                </a:lnTo>
                <a:lnTo>
                  <a:pt x="671512" y="814070"/>
                </a:lnTo>
                <a:lnTo>
                  <a:pt x="666280" y="819150"/>
                </a:lnTo>
                <a:lnTo>
                  <a:pt x="673836" y="819150"/>
                </a:lnTo>
                <a:lnTo>
                  <a:pt x="677329" y="814070"/>
                </a:lnTo>
                <a:lnTo>
                  <a:pt x="681393" y="814070"/>
                </a:lnTo>
                <a:lnTo>
                  <a:pt x="679069" y="819150"/>
                </a:lnTo>
                <a:lnTo>
                  <a:pt x="680808" y="819150"/>
                </a:lnTo>
                <a:lnTo>
                  <a:pt x="687209" y="814070"/>
                </a:lnTo>
                <a:lnTo>
                  <a:pt x="688949" y="819150"/>
                </a:lnTo>
                <a:lnTo>
                  <a:pt x="685469" y="819150"/>
                </a:lnTo>
                <a:lnTo>
                  <a:pt x="688949" y="825500"/>
                </a:lnTo>
                <a:lnTo>
                  <a:pt x="694182" y="819150"/>
                </a:lnTo>
                <a:lnTo>
                  <a:pt x="708139" y="819150"/>
                </a:lnTo>
                <a:lnTo>
                  <a:pt x="709307" y="825500"/>
                </a:lnTo>
                <a:lnTo>
                  <a:pt x="704100" y="831850"/>
                </a:lnTo>
                <a:lnTo>
                  <a:pt x="703414" y="831850"/>
                </a:lnTo>
                <a:lnTo>
                  <a:pt x="703503" y="836930"/>
                </a:lnTo>
                <a:lnTo>
                  <a:pt x="700582" y="843280"/>
                </a:lnTo>
                <a:lnTo>
                  <a:pt x="706983" y="843280"/>
                </a:lnTo>
                <a:lnTo>
                  <a:pt x="709307" y="836930"/>
                </a:lnTo>
                <a:lnTo>
                  <a:pt x="712216" y="836930"/>
                </a:lnTo>
                <a:lnTo>
                  <a:pt x="720928" y="831850"/>
                </a:lnTo>
                <a:lnTo>
                  <a:pt x="721512" y="836930"/>
                </a:lnTo>
                <a:lnTo>
                  <a:pt x="715695" y="843280"/>
                </a:lnTo>
                <a:lnTo>
                  <a:pt x="723252" y="843280"/>
                </a:lnTo>
                <a:lnTo>
                  <a:pt x="722680" y="836930"/>
                </a:lnTo>
                <a:lnTo>
                  <a:pt x="730237" y="831850"/>
                </a:lnTo>
                <a:lnTo>
                  <a:pt x="732561" y="819150"/>
                </a:lnTo>
                <a:lnTo>
                  <a:pt x="734301" y="825500"/>
                </a:lnTo>
                <a:lnTo>
                  <a:pt x="732561" y="825500"/>
                </a:lnTo>
                <a:lnTo>
                  <a:pt x="737209" y="831850"/>
                </a:lnTo>
                <a:lnTo>
                  <a:pt x="734301" y="836930"/>
                </a:lnTo>
                <a:lnTo>
                  <a:pt x="738378" y="836930"/>
                </a:lnTo>
                <a:lnTo>
                  <a:pt x="743026" y="831850"/>
                </a:lnTo>
                <a:lnTo>
                  <a:pt x="743026" y="836930"/>
                </a:lnTo>
                <a:lnTo>
                  <a:pt x="741286" y="843280"/>
                </a:lnTo>
                <a:lnTo>
                  <a:pt x="733717" y="848360"/>
                </a:lnTo>
                <a:lnTo>
                  <a:pt x="745477" y="848360"/>
                </a:lnTo>
                <a:lnTo>
                  <a:pt x="751166" y="843280"/>
                </a:lnTo>
                <a:lnTo>
                  <a:pt x="748842" y="848360"/>
                </a:lnTo>
                <a:lnTo>
                  <a:pt x="750582" y="848360"/>
                </a:lnTo>
                <a:lnTo>
                  <a:pt x="754367" y="848360"/>
                </a:lnTo>
                <a:lnTo>
                  <a:pt x="752500" y="853440"/>
                </a:lnTo>
                <a:lnTo>
                  <a:pt x="755345" y="853440"/>
                </a:lnTo>
                <a:lnTo>
                  <a:pt x="755815" y="848360"/>
                </a:lnTo>
                <a:lnTo>
                  <a:pt x="1740725" y="848360"/>
                </a:lnTo>
                <a:lnTo>
                  <a:pt x="1747418" y="848360"/>
                </a:lnTo>
                <a:lnTo>
                  <a:pt x="1747126" y="843280"/>
                </a:lnTo>
                <a:lnTo>
                  <a:pt x="1754098" y="843280"/>
                </a:lnTo>
                <a:lnTo>
                  <a:pt x="1754149" y="836930"/>
                </a:lnTo>
                <a:lnTo>
                  <a:pt x="1759254" y="836930"/>
                </a:lnTo>
                <a:lnTo>
                  <a:pt x="1757006" y="831850"/>
                </a:lnTo>
                <a:lnTo>
                  <a:pt x="1762785" y="836930"/>
                </a:lnTo>
                <a:lnTo>
                  <a:pt x="1770418" y="836930"/>
                </a:lnTo>
                <a:lnTo>
                  <a:pt x="1770964" y="831850"/>
                </a:lnTo>
                <a:lnTo>
                  <a:pt x="1776196" y="831850"/>
                </a:lnTo>
                <a:lnTo>
                  <a:pt x="1778520" y="836930"/>
                </a:lnTo>
                <a:lnTo>
                  <a:pt x="1782013" y="836930"/>
                </a:lnTo>
                <a:lnTo>
                  <a:pt x="1783168" y="831850"/>
                </a:lnTo>
                <a:lnTo>
                  <a:pt x="1777936" y="825500"/>
                </a:lnTo>
                <a:lnTo>
                  <a:pt x="1786077" y="831850"/>
                </a:lnTo>
                <a:lnTo>
                  <a:pt x="1787245" y="825500"/>
                </a:lnTo>
                <a:lnTo>
                  <a:pt x="1789569" y="819150"/>
                </a:lnTo>
                <a:lnTo>
                  <a:pt x="1790141" y="814070"/>
                </a:lnTo>
                <a:lnTo>
                  <a:pt x="1798866" y="825500"/>
                </a:lnTo>
                <a:lnTo>
                  <a:pt x="1802561" y="814070"/>
                </a:lnTo>
                <a:lnTo>
                  <a:pt x="1806638" y="802640"/>
                </a:lnTo>
                <a:lnTo>
                  <a:pt x="1811045" y="796290"/>
                </a:lnTo>
                <a:lnTo>
                  <a:pt x="1815731" y="791210"/>
                </a:lnTo>
                <a:lnTo>
                  <a:pt x="1818195" y="796290"/>
                </a:lnTo>
                <a:lnTo>
                  <a:pt x="1815871" y="802640"/>
                </a:lnTo>
                <a:lnTo>
                  <a:pt x="1813763" y="802640"/>
                </a:lnTo>
                <a:lnTo>
                  <a:pt x="1816887" y="814070"/>
                </a:lnTo>
                <a:lnTo>
                  <a:pt x="1819198" y="802640"/>
                </a:lnTo>
                <a:lnTo>
                  <a:pt x="1822945" y="784860"/>
                </a:lnTo>
                <a:lnTo>
                  <a:pt x="1832013" y="784860"/>
                </a:lnTo>
                <a:lnTo>
                  <a:pt x="1831428" y="791210"/>
                </a:lnTo>
                <a:lnTo>
                  <a:pt x="1832013" y="796290"/>
                </a:lnTo>
                <a:lnTo>
                  <a:pt x="1836305" y="784860"/>
                </a:lnTo>
                <a:lnTo>
                  <a:pt x="1841969" y="784860"/>
                </a:lnTo>
                <a:lnTo>
                  <a:pt x="1847291" y="778510"/>
                </a:lnTo>
                <a:lnTo>
                  <a:pt x="1850618" y="773430"/>
                </a:lnTo>
                <a:lnTo>
                  <a:pt x="1851774" y="773430"/>
                </a:lnTo>
                <a:lnTo>
                  <a:pt x="1846859" y="767080"/>
                </a:lnTo>
                <a:lnTo>
                  <a:pt x="1845576" y="762000"/>
                </a:lnTo>
                <a:lnTo>
                  <a:pt x="1844294" y="755650"/>
                </a:lnTo>
                <a:lnTo>
                  <a:pt x="1842706" y="750570"/>
                </a:lnTo>
                <a:lnTo>
                  <a:pt x="1840725" y="744220"/>
                </a:lnTo>
                <a:lnTo>
                  <a:pt x="1846884" y="755650"/>
                </a:lnTo>
                <a:lnTo>
                  <a:pt x="1855685" y="755650"/>
                </a:lnTo>
                <a:lnTo>
                  <a:pt x="1862823" y="773430"/>
                </a:lnTo>
                <a:lnTo>
                  <a:pt x="1862823" y="767080"/>
                </a:lnTo>
                <a:lnTo>
                  <a:pt x="1862239" y="767080"/>
                </a:lnTo>
                <a:lnTo>
                  <a:pt x="1858759" y="762000"/>
                </a:lnTo>
                <a:lnTo>
                  <a:pt x="1863407" y="762000"/>
                </a:lnTo>
                <a:lnTo>
                  <a:pt x="1865147" y="767080"/>
                </a:lnTo>
                <a:lnTo>
                  <a:pt x="1868055" y="762000"/>
                </a:lnTo>
                <a:lnTo>
                  <a:pt x="1861083" y="755650"/>
                </a:lnTo>
                <a:lnTo>
                  <a:pt x="1868055" y="755650"/>
                </a:lnTo>
                <a:lnTo>
                  <a:pt x="1865731" y="750570"/>
                </a:lnTo>
                <a:lnTo>
                  <a:pt x="1873872" y="750570"/>
                </a:lnTo>
                <a:lnTo>
                  <a:pt x="1876158" y="744220"/>
                </a:lnTo>
                <a:lnTo>
                  <a:pt x="1876920" y="737870"/>
                </a:lnTo>
                <a:lnTo>
                  <a:pt x="1878774" y="732790"/>
                </a:lnTo>
                <a:lnTo>
                  <a:pt x="1884337" y="726440"/>
                </a:lnTo>
                <a:lnTo>
                  <a:pt x="1888553" y="737870"/>
                </a:lnTo>
                <a:lnTo>
                  <a:pt x="1893735" y="737870"/>
                </a:lnTo>
                <a:lnTo>
                  <a:pt x="1898294" y="744220"/>
                </a:lnTo>
                <a:lnTo>
                  <a:pt x="1899450" y="737870"/>
                </a:lnTo>
                <a:lnTo>
                  <a:pt x="1893633" y="732790"/>
                </a:lnTo>
                <a:lnTo>
                  <a:pt x="1897126" y="732790"/>
                </a:lnTo>
                <a:lnTo>
                  <a:pt x="1893633" y="721360"/>
                </a:lnTo>
                <a:lnTo>
                  <a:pt x="1898865" y="721360"/>
                </a:lnTo>
                <a:lnTo>
                  <a:pt x="1897710" y="708660"/>
                </a:lnTo>
                <a:lnTo>
                  <a:pt x="1895563" y="707390"/>
                </a:lnTo>
                <a:lnTo>
                  <a:pt x="1898294" y="703580"/>
                </a:lnTo>
                <a:lnTo>
                  <a:pt x="1904682" y="708660"/>
                </a:lnTo>
                <a:lnTo>
                  <a:pt x="1902358" y="697230"/>
                </a:lnTo>
                <a:lnTo>
                  <a:pt x="1907006" y="697230"/>
                </a:lnTo>
                <a:lnTo>
                  <a:pt x="1910499" y="703580"/>
                </a:lnTo>
                <a:lnTo>
                  <a:pt x="1915731" y="708660"/>
                </a:lnTo>
                <a:lnTo>
                  <a:pt x="1918055" y="715010"/>
                </a:lnTo>
                <a:lnTo>
                  <a:pt x="1916671" y="708660"/>
                </a:lnTo>
                <a:lnTo>
                  <a:pt x="1918271" y="703580"/>
                </a:lnTo>
                <a:lnTo>
                  <a:pt x="1919770" y="703580"/>
                </a:lnTo>
                <a:lnTo>
                  <a:pt x="1918055" y="692150"/>
                </a:lnTo>
                <a:lnTo>
                  <a:pt x="1919224" y="697230"/>
                </a:lnTo>
                <a:lnTo>
                  <a:pt x="1923872" y="703580"/>
                </a:lnTo>
                <a:lnTo>
                  <a:pt x="1925027" y="703580"/>
                </a:lnTo>
                <a:lnTo>
                  <a:pt x="1920379" y="697230"/>
                </a:lnTo>
                <a:lnTo>
                  <a:pt x="1925027" y="697230"/>
                </a:lnTo>
                <a:lnTo>
                  <a:pt x="1927936" y="703580"/>
                </a:lnTo>
                <a:lnTo>
                  <a:pt x="1928634" y="697230"/>
                </a:lnTo>
                <a:lnTo>
                  <a:pt x="1926780" y="697230"/>
                </a:lnTo>
                <a:lnTo>
                  <a:pt x="1925256" y="697230"/>
                </a:lnTo>
                <a:lnTo>
                  <a:pt x="1922627" y="692150"/>
                </a:lnTo>
                <a:lnTo>
                  <a:pt x="1926780" y="692150"/>
                </a:lnTo>
                <a:lnTo>
                  <a:pt x="1926780" y="697230"/>
                </a:lnTo>
                <a:lnTo>
                  <a:pt x="1934337" y="692150"/>
                </a:lnTo>
                <a:lnTo>
                  <a:pt x="1933168" y="680720"/>
                </a:lnTo>
                <a:lnTo>
                  <a:pt x="1941309" y="680720"/>
                </a:lnTo>
                <a:lnTo>
                  <a:pt x="1945513" y="685800"/>
                </a:lnTo>
                <a:lnTo>
                  <a:pt x="1945233" y="692150"/>
                </a:lnTo>
                <a:lnTo>
                  <a:pt x="1944751" y="692150"/>
                </a:lnTo>
                <a:lnTo>
                  <a:pt x="1948294" y="697230"/>
                </a:lnTo>
                <a:lnTo>
                  <a:pt x="1951520" y="692150"/>
                </a:lnTo>
                <a:lnTo>
                  <a:pt x="1953590" y="680720"/>
                </a:lnTo>
                <a:lnTo>
                  <a:pt x="1956219" y="674370"/>
                </a:lnTo>
                <a:lnTo>
                  <a:pt x="1961083" y="668020"/>
                </a:lnTo>
                <a:lnTo>
                  <a:pt x="1958759" y="668020"/>
                </a:lnTo>
                <a:lnTo>
                  <a:pt x="1955546" y="662940"/>
                </a:lnTo>
                <a:lnTo>
                  <a:pt x="1967471" y="662940"/>
                </a:lnTo>
                <a:lnTo>
                  <a:pt x="1973287" y="674370"/>
                </a:lnTo>
                <a:lnTo>
                  <a:pt x="1972132" y="668020"/>
                </a:lnTo>
                <a:lnTo>
                  <a:pt x="1978520" y="668020"/>
                </a:lnTo>
                <a:lnTo>
                  <a:pt x="1978520" y="656590"/>
                </a:lnTo>
                <a:lnTo>
                  <a:pt x="1979980" y="651510"/>
                </a:lnTo>
                <a:lnTo>
                  <a:pt x="1981428" y="645160"/>
                </a:lnTo>
                <a:lnTo>
                  <a:pt x="1983752" y="651510"/>
                </a:lnTo>
                <a:lnTo>
                  <a:pt x="1992477" y="651510"/>
                </a:lnTo>
                <a:lnTo>
                  <a:pt x="1997125" y="645160"/>
                </a:lnTo>
                <a:lnTo>
                  <a:pt x="1991309" y="640080"/>
                </a:lnTo>
                <a:lnTo>
                  <a:pt x="2004466" y="640080"/>
                </a:lnTo>
                <a:lnTo>
                  <a:pt x="2007958" y="633730"/>
                </a:lnTo>
                <a:lnTo>
                  <a:pt x="2009330" y="627380"/>
                </a:lnTo>
                <a:lnTo>
                  <a:pt x="2010689" y="622300"/>
                </a:lnTo>
                <a:lnTo>
                  <a:pt x="2020379" y="622300"/>
                </a:lnTo>
                <a:lnTo>
                  <a:pt x="2022132" y="627380"/>
                </a:lnTo>
                <a:lnTo>
                  <a:pt x="2023287" y="627380"/>
                </a:lnTo>
                <a:lnTo>
                  <a:pt x="2026780" y="615950"/>
                </a:lnTo>
                <a:lnTo>
                  <a:pt x="2020379" y="610870"/>
                </a:lnTo>
                <a:lnTo>
                  <a:pt x="2022716" y="615950"/>
                </a:lnTo>
                <a:lnTo>
                  <a:pt x="2016315" y="610870"/>
                </a:lnTo>
                <a:lnTo>
                  <a:pt x="2020379" y="610870"/>
                </a:lnTo>
                <a:lnTo>
                  <a:pt x="2023872" y="610870"/>
                </a:lnTo>
                <a:lnTo>
                  <a:pt x="2028520" y="615950"/>
                </a:lnTo>
                <a:lnTo>
                  <a:pt x="2026780" y="610870"/>
                </a:lnTo>
                <a:lnTo>
                  <a:pt x="2025040" y="610870"/>
                </a:lnTo>
                <a:lnTo>
                  <a:pt x="2023287" y="604520"/>
                </a:lnTo>
                <a:lnTo>
                  <a:pt x="2027631" y="610870"/>
                </a:lnTo>
                <a:lnTo>
                  <a:pt x="2024456" y="604520"/>
                </a:lnTo>
                <a:lnTo>
                  <a:pt x="2020836" y="598170"/>
                </a:lnTo>
                <a:lnTo>
                  <a:pt x="2026780" y="598170"/>
                </a:lnTo>
                <a:lnTo>
                  <a:pt x="2024456" y="593090"/>
                </a:lnTo>
                <a:lnTo>
                  <a:pt x="2027364" y="593090"/>
                </a:lnTo>
                <a:lnTo>
                  <a:pt x="2033358" y="598170"/>
                </a:lnTo>
                <a:lnTo>
                  <a:pt x="2032012" y="593090"/>
                </a:lnTo>
                <a:lnTo>
                  <a:pt x="2031631" y="586740"/>
                </a:lnTo>
                <a:lnTo>
                  <a:pt x="2035505" y="586740"/>
                </a:lnTo>
                <a:lnTo>
                  <a:pt x="2036089" y="593090"/>
                </a:lnTo>
                <a:lnTo>
                  <a:pt x="2034921" y="593090"/>
                </a:lnTo>
                <a:lnTo>
                  <a:pt x="2035505" y="598170"/>
                </a:lnTo>
                <a:lnTo>
                  <a:pt x="2045970" y="604520"/>
                </a:lnTo>
                <a:lnTo>
                  <a:pt x="2044217" y="598170"/>
                </a:lnTo>
                <a:lnTo>
                  <a:pt x="2051786" y="598170"/>
                </a:lnTo>
                <a:lnTo>
                  <a:pt x="2046084" y="586740"/>
                </a:lnTo>
                <a:lnTo>
                  <a:pt x="2047201" y="581660"/>
                </a:lnTo>
                <a:lnTo>
                  <a:pt x="2049741" y="581660"/>
                </a:lnTo>
                <a:lnTo>
                  <a:pt x="2048294" y="575310"/>
                </a:lnTo>
                <a:lnTo>
                  <a:pt x="2052256" y="581660"/>
                </a:lnTo>
                <a:lnTo>
                  <a:pt x="2054694" y="581660"/>
                </a:lnTo>
                <a:lnTo>
                  <a:pt x="2057120" y="586740"/>
                </a:lnTo>
                <a:lnTo>
                  <a:pt x="2061083" y="586740"/>
                </a:lnTo>
                <a:lnTo>
                  <a:pt x="2064575" y="593090"/>
                </a:lnTo>
                <a:lnTo>
                  <a:pt x="2072424" y="593090"/>
                </a:lnTo>
                <a:lnTo>
                  <a:pt x="2074468" y="586740"/>
                </a:lnTo>
                <a:lnTo>
                  <a:pt x="2072716" y="581660"/>
                </a:lnTo>
                <a:lnTo>
                  <a:pt x="2073833" y="575310"/>
                </a:lnTo>
                <a:lnTo>
                  <a:pt x="2086775" y="575310"/>
                </a:lnTo>
                <a:lnTo>
                  <a:pt x="2086876" y="572770"/>
                </a:lnTo>
                <a:lnTo>
                  <a:pt x="2086991" y="570230"/>
                </a:lnTo>
                <a:lnTo>
                  <a:pt x="2087245" y="563880"/>
                </a:lnTo>
                <a:lnTo>
                  <a:pt x="2086241" y="557530"/>
                </a:lnTo>
                <a:lnTo>
                  <a:pt x="2083981" y="552450"/>
                </a:lnTo>
                <a:lnTo>
                  <a:pt x="2081606" y="546100"/>
                </a:lnTo>
                <a:lnTo>
                  <a:pt x="2080272" y="541020"/>
                </a:lnTo>
                <a:lnTo>
                  <a:pt x="2081428" y="534670"/>
                </a:lnTo>
                <a:lnTo>
                  <a:pt x="2086089" y="541020"/>
                </a:lnTo>
                <a:lnTo>
                  <a:pt x="2087829" y="546100"/>
                </a:lnTo>
                <a:lnTo>
                  <a:pt x="2095385" y="546100"/>
                </a:lnTo>
                <a:lnTo>
                  <a:pt x="2094801" y="541020"/>
                </a:lnTo>
                <a:lnTo>
                  <a:pt x="2096554" y="546100"/>
                </a:lnTo>
                <a:lnTo>
                  <a:pt x="2103526" y="546100"/>
                </a:lnTo>
                <a:lnTo>
                  <a:pt x="2096947" y="538480"/>
                </a:lnTo>
                <a:lnTo>
                  <a:pt x="2096554" y="541020"/>
                </a:lnTo>
                <a:lnTo>
                  <a:pt x="2093645" y="536143"/>
                </a:lnTo>
                <a:lnTo>
                  <a:pt x="2093645" y="541020"/>
                </a:lnTo>
                <a:lnTo>
                  <a:pt x="2088413" y="541020"/>
                </a:lnTo>
                <a:lnTo>
                  <a:pt x="2086089" y="534670"/>
                </a:lnTo>
                <a:lnTo>
                  <a:pt x="2089569" y="534670"/>
                </a:lnTo>
                <a:lnTo>
                  <a:pt x="2093645" y="541020"/>
                </a:lnTo>
                <a:lnTo>
                  <a:pt x="2093645" y="536143"/>
                </a:lnTo>
                <a:lnTo>
                  <a:pt x="2092769" y="534670"/>
                </a:lnTo>
                <a:lnTo>
                  <a:pt x="2088997" y="529590"/>
                </a:lnTo>
                <a:lnTo>
                  <a:pt x="2106777" y="511810"/>
                </a:lnTo>
                <a:lnTo>
                  <a:pt x="2118639" y="500380"/>
                </a:lnTo>
                <a:lnTo>
                  <a:pt x="2126958" y="511810"/>
                </a:lnTo>
                <a:lnTo>
                  <a:pt x="2135428" y="516890"/>
                </a:lnTo>
                <a:lnTo>
                  <a:pt x="2144230" y="523240"/>
                </a:lnTo>
                <a:lnTo>
                  <a:pt x="2153526" y="529590"/>
                </a:lnTo>
                <a:lnTo>
                  <a:pt x="2149462" y="516890"/>
                </a:lnTo>
                <a:lnTo>
                  <a:pt x="2156434" y="523240"/>
                </a:lnTo>
                <a:lnTo>
                  <a:pt x="2153526" y="523240"/>
                </a:lnTo>
                <a:lnTo>
                  <a:pt x="2161082" y="529590"/>
                </a:lnTo>
                <a:lnTo>
                  <a:pt x="2157018" y="523240"/>
                </a:lnTo>
                <a:lnTo>
                  <a:pt x="2154694" y="516890"/>
                </a:lnTo>
                <a:lnTo>
                  <a:pt x="2158174" y="523240"/>
                </a:lnTo>
                <a:lnTo>
                  <a:pt x="2162835" y="523240"/>
                </a:lnTo>
                <a:lnTo>
                  <a:pt x="2159927" y="516890"/>
                </a:lnTo>
                <a:lnTo>
                  <a:pt x="2157018" y="511810"/>
                </a:lnTo>
                <a:lnTo>
                  <a:pt x="2154694" y="511810"/>
                </a:lnTo>
                <a:lnTo>
                  <a:pt x="2154110" y="505460"/>
                </a:lnTo>
                <a:lnTo>
                  <a:pt x="2161667" y="505460"/>
                </a:lnTo>
                <a:lnTo>
                  <a:pt x="2165743" y="511810"/>
                </a:lnTo>
                <a:lnTo>
                  <a:pt x="2162835" y="505460"/>
                </a:lnTo>
                <a:lnTo>
                  <a:pt x="2166315" y="505460"/>
                </a:lnTo>
                <a:lnTo>
                  <a:pt x="2171547" y="505460"/>
                </a:lnTo>
                <a:lnTo>
                  <a:pt x="2165743" y="500380"/>
                </a:lnTo>
                <a:lnTo>
                  <a:pt x="2179688" y="500380"/>
                </a:lnTo>
                <a:lnTo>
                  <a:pt x="2175624" y="488950"/>
                </a:lnTo>
                <a:lnTo>
                  <a:pt x="2176780" y="488950"/>
                </a:lnTo>
                <a:lnTo>
                  <a:pt x="2183015" y="494030"/>
                </a:lnTo>
                <a:lnTo>
                  <a:pt x="2190686" y="494030"/>
                </a:lnTo>
                <a:lnTo>
                  <a:pt x="2198878" y="500380"/>
                </a:lnTo>
                <a:lnTo>
                  <a:pt x="2194522" y="488950"/>
                </a:lnTo>
                <a:lnTo>
                  <a:pt x="2195461" y="482600"/>
                </a:lnTo>
                <a:lnTo>
                  <a:pt x="2197811" y="476250"/>
                </a:lnTo>
                <a:lnTo>
                  <a:pt x="2197709" y="471170"/>
                </a:lnTo>
                <a:lnTo>
                  <a:pt x="2198293" y="471170"/>
                </a:lnTo>
                <a:lnTo>
                  <a:pt x="2200046" y="476250"/>
                </a:lnTo>
                <a:lnTo>
                  <a:pt x="2211082" y="476250"/>
                </a:lnTo>
                <a:lnTo>
                  <a:pt x="2205050" y="471170"/>
                </a:lnTo>
                <a:lnTo>
                  <a:pt x="2201634" y="464820"/>
                </a:lnTo>
                <a:lnTo>
                  <a:pt x="2199309" y="459740"/>
                </a:lnTo>
                <a:lnTo>
                  <a:pt x="2196554" y="453390"/>
                </a:lnTo>
                <a:lnTo>
                  <a:pt x="2204097" y="459740"/>
                </a:lnTo>
                <a:lnTo>
                  <a:pt x="2208466" y="464820"/>
                </a:lnTo>
                <a:lnTo>
                  <a:pt x="2212416" y="471170"/>
                </a:lnTo>
                <a:lnTo>
                  <a:pt x="2218652" y="476250"/>
                </a:lnTo>
                <a:lnTo>
                  <a:pt x="2214194" y="471170"/>
                </a:lnTo>
                <a:lnTo>
                  <a:pt x="2210308" y="459740"/>
                </a:lnTo>
                <a:lnTo>
                  <a:pt x="2214867" y="459740"/>
                </a:lnTo>
                <a:lnTo>
                  <a:pt x="2215908" y="453390"/>
                </a:lnTo>
                <a:lnTo>
                  <a:pt x="2223884" y="453390"/>
                </a:lnTo>
                <a:lnTo>
                  <a:pt x="2227364" y="459740"/>
                </a:lnTo>
                <a:lnTo>
                  <a:pt x="2226970" y="454660"/>
                </a:lnTo>
                <a:lnTo>
                  <a:pt x="2225268" y="453390"/>
                </a:lnTo>
                <a:lnTo>
                  <a:pt x="2220391" y="447040"/>
                </a:lnTo>
                <a:lnTo>
                  <a:pt x="2226348" y="447040"/>
                </a:lnTo>
                <a:lnTo>
                  <a:pt x="2231352" y="453390"/>
                </a:lnTo>
                <a:lnTo>
                  <a:pt x="2236673" y="453390"/>
                </a:lnTo>
                <a:lnTo>
                  <a:pt x="2236076" y="447040"/>
                </a:lnTo>
                <a:lnTo>
                  <a:pt x="2228532" y="441960"/>
                </a:lnTo>
                <a:lnTo>
                  <a:pt x="2230856" y="435610"/>
                </a:lnTo>
                <a:lnTo>
                  <a:pt x="2232596" y="441960"/>
                </a:lnTo>
                <a:lnTo>
                  <a:pt x="2235504" y="441960"/>
                </a:lnTo>
                <a:lnTo>
                  <a:pt x="2234120" y="435610"/>
                </a:lnTo>
                <a:lnTo>
                  <a:pt x="2236165" y="430530"/>
                </a:lnTo>
                <a:lnTo>
                  <a:pt x="2237879" y="430530"/>
                </a:lnTo>
                <a:lnTo>
                  <a:pt x="2236254" y="421640"/>
                </a:lnTo>
                <a:lnTo>
                  <a:pt x="2232596" y="419100"/>
                </a:lnTo>
                <a:lnTo>
                  <a:pt x="2227364" y="412750"/>
                </a:lnTo>
                <a:lnTo>
                  <a:pt x="2223300" y="412750"/>
                </a:lnTo>
                <a:lnTo>
                  <a:pt x="2224455" y="406400"/>
                </a:lnTo>
                <a:lnTo>
                  <a:pt x="2219223" y="401320"/>
                </a:lnTo>
                <a:lnTo>
                  <a:pt x="2226780" y="406400"/>
                </a:lnTo>
                <a:lnTo>
                  <a:pt x="2225624" y="406400"/>
                </a:lnTo>
                <a:lnTo>
                  <a:pt x="2228532" y="412750"/>
                </a:lnTo>
                <a:lnTo>
                  <a:pt x="2230272" y="412750"/>
                </a:lnTo>
                <a:lnTo>
                  <a:pt x="2228532" y="406400"/>
                </a:lnTo>
                <a:lnTo>
                  <a:pt x="2233485" y="412750"/>
                </a:lnTo>
                <a:lnTo>
                  <a:pt x="2234196" y="412750"/>
                </a:lnTo>
                <a:lnTo>
                  <a:pt x="2234247" y="419100"/>
                </a:lnTo>
                <a:lnTo>
                  <a:pt x="2235504" y="419100"/>
                </a:lnTo>
                <a:lnTo>
                  <a:pt x="2237257" y="419100"/>
                </a:lnTo>
                <a:lnTo>
                  <a:pt x="2237257" y="412750"/>
                </a:lnTo>
                <a:lnTo>
                  <a:pt x="2232025" y="401320"/>
                </a:lnTo>
                <a:lnTo>
                  <a:pt x="2237257" y="401320"/>
                </a:lnTo>
                <a:lnTo>
                  <a:pt x="2241499" y="406400"/>
                </a:lnTo>
                <a:lnTo>
                  <a:pt x="2241537" y="412750"/>
                </a:lnTo>
                <a:lnTo>
                  <a:pt x="2247138" y="412750"/>
                </a:lnTo>
                <a:lnTo>
                  <a:pt x="2240153" y="419100"/>
                </a:lnTo>
                <a:lnTo>
                  <a:pt x="2247519" y="419100"/>
                </a:lnTo>
                <a:lnTo>
                  <a:pt x="2247569" y="424180"/>
                </a:lnTo>
                <a:lnTo>
                  <a:pt x="2247849" y="424180"/>
                </a:lnTo>
                <a:lnTo>
                  <a:pt x="2255863" y="430530"/>
                </a:lnTo>
                <a:lnTo>
                  <a:pt x="2263419" y="424180"/>
                </a:lnTo>
                <a:lnTo>
                  <a:pt x="2256434" y="419100"/>
                </a:lnTo>
                <a:lnTo>
                  <a:pt x="2263419" y="412750"/>
                </a:lnTo>
                <a:lnTo>
                  <a:pt x="2258758" y="406400"/>
                </a:lnTo>
                <a:lnTo>
                  <a:pt x="2255278" y="406400"/>
                </a:lnTo>
                <a:lnTo>
                  <a:pt x="2250617" y="401320"/>
                </a:lnTo>
                <a:lnTo>
                  <a:pt x="2263127" y="401320"/>
                </a:lnTo>
                <a:lnTo>
                  <a:pt x="2271712" y="406400"/>
                </a:lnTo>
                <a:lnTo>
                  <a:pt x="2272131" y="401320"/>
                </a:lnTo>
                <a:lnTo>
                  <a:pt x="2267356" y="394970"/>
                </a:lnTo>
                <a:lnTo>
                  <a:pt x="2262682" y="389890"/>
                </a:lnTo>
                <a:lnTo>
                  <a:pt x="2260854" y="383540"/>
                </a:lnTo>
                <a:lnTo>
                  <a:pt x="2264575" y="383540"/>
                </a:lnTo>
                <a:lnTo>
                  <a:pt x="2274455" y="394970"/>
                </a:lnTo>
                <a:lnTo>
                  <a:pt x="2274760" y="389890"/>
                </a:lnTo>
                <a:lnTo>
                  <a:pt x="2279345" y="389890"/>
                </a:lnTo>
                <a:lnTo>
                  <a:pt x="2277656" y="383540"/>
                </a:lnTo>
                <a:lnTo>
                  <a:pt x="2276208" y="381076"/>
                </a:lnTo>
                <a:lnTo>
                  <a:pt x="2276208" y="383540"/>
                </a:lnTo>
                <a:lnTo>
                  <a:pt x="2273731" y="387350"/>
                </a:lnTo>
                <a:lnTo>
                  <a:pt x="2271191" y="383540"/>
                </a:lnTo>
                <a:lnTo>
                  <a:pt x="2268817" y="383540"/>
                </a:lnTo>
                <a:lnTo>
                  <a:pt x="2272715" y="378460"/>
                </a:lnTo>
                <a:lnTo>
                  <a:pt x="2276208" y="383540"/>
                </a:lnTo>
                <a:lnTo>
                  <a:pt x="2276208" y="381076"/>
                </a:lnTo>
                <a:lnTo>
                  <a:pt x="2274684" y="378460"/>
                </a:lnTo>
                <a:lnTo>
                  <a:pt x="2283764" y="383540"/>
                </a:lnTo>
                <a:lnTo>
                  <a:pt x="2285212" y="378460"/>
                </a:lnTo>
                <a:lnTo>
                  <a:pt x="2286355" y="366052"/>
                </a:lnTo>
                <a:lnTo>
                  <a:pt x="2286419" y="365645"/>
                </a:lnTo>
                <a:lnTo>
                  <a:pt x="2286520" y="365277"/>
                </a:lnTo>
                <a:lnTo>
                  <a:pt x="2287828" y="360680"/>
                </a:lnTo>
                <a:lnTo>
                  <a:pt x="2290737" y="360680"/>
                </a:lnTo>
                <a:lnTo>
                  <a:pt x="2292439" y="365645"/>
                </a:lnTo>
                <a:lnTo>
                  <a:pt x="2297150" y="365645"/>
                </a:lnTo>
                <a:lnTo>
                  <a:pt x="2297188" y="365277"/>
                </a:lnTo>
                <a:lnTo>
                  <a:pt x="2297315" y="364248"/>
                </a:lnTo>
                <a:lnTo>
                  <a:pt x="2297430" y="363220"/>
                </a:lnTo>
                <a:lnTo>
                  <a:pt x="2297722" y="360680"/>
                </a:lnTo>
                <a:lnTo>
                  <a:pt x="2301786" y="354330"/>
                </a:lnTo>
                <a:lnTo>
                  <a:pt x="2306447" y="354330"/>
                </a:lnTo>
                <a:lnTo>
                  <a:pt x="2311666" y="349250"/>
                </a:lnTo>
                <a:lnTo>
                  <a:pt x="2323884" y="349250"/>
                </a:lnTo>
                <a:lnTo>
                  <a:pt x="2317483" y="336550"/>
                </a:lnTo>
                <a:lnTo>
                  <a:pt x="2318067" y="336550"/>
                </a:lnTo>
                <a:lnTo>
                  <a:pt x="2315743" y="331470"/>
                </a:lnTo>
                <a:lnTo>
                  <a:pt x="2322715" y="331470"/>
                </a:lnTo>
                <a:lnTo>
                  <a:pt x="2324468" y="336550"/>
                </a:lnTo>
                <a:lnTo>
                  <a:pt x="2323477" y="331470"/>
                </a:lnTo>
                <a:lnTo>
                  <a:pt x="2322487" y="325120"/>
                </a:lnTo>
                <a:lnTo>
                  <a:pt x="2322576" y="320040"/>
                </a:lnTo>
                <a:lnTo>
                  <a:pt x="2325941" y="313690"/>
                </a:lnTo>
                <a:lnTo>
                  <a:pt x="2333764" y="308610"/>
                </a:lnTo>
                <a:lnTo>
                  <a:pt x="2335504" y="313690"/>
                </a:lnTo>
                <a:lnTo>
                  <a:pt x="2336368" y="308610"/>
                </a:lnTo>
                <a:lnTo>
                  <a:pt x="2332317" y="302260"/>
                </a:lnTo>
                <a:lnTo>
                  <a:pt x="2329129" y="295910"/>
                </a:lnTo>
                <a:lnTo>
                  <a:pt x="2333764" y="295910"/>
                </a:lnTo>
                <a:lnTo>
                  <a:pt x="2340445" y="290830"/>
                </a:lnTo>
                <a:lnTo>
                  <a:pt x="2345753" y="284480"/>
                </a:lnTo>
                <a:lnTo>
                  <a:pt x="2352484" y="279400"/>
                </a:lnTo>
                <a:lnTo>
                  <a:pt x="2363419" y="279400"/>
                </a:lnTo>
                <a:lnTo>
                  <a:pt x="2360231" y="273050"/>
                </a:lnTo>
                <a:lnTo>
                  <a:pt x="2363203" y="267970"/>
                </a:lnTo>
                <a:lnTo>
                  <a:pt x="2364968" y="267970"/>
                </a:lnTo>
                <a:lnTo>
                  <a:pt x="2358186" y="255270"/>
                </a:lnTo>
                <a:lnTo>
                  <a:pt x="2366124" y="261620"/>
                </a:lnTo>
                <a:lnTo>
                  <a:pt x="2384933" y="261620"/>
                </a:lnTo>
                <a:lnTo>
                  <a:pt x="2387257" y="255270"/>
                </a:lnTo>
                <a:lnTo>
                  <a:pt x="2375624" y="250190"/>
                </a:lnTo>
                <a:lnTo>
                  <a:pt x="2375624" y="243840"/>
                </a:lnTo>
                <a:lnTo>
                  <a:pt x="2384933" y="250190"/>
                </a:lnTo>
                <a:lnTo>
                  <a:pt x="2377376" y="238760"/>
                </a:lnTo>
                <a:lnTo>
                  <a:pt x="2382342" y="240030"/>
                </a:lnTo>
                <a:lnTo>
                  <a:pt x="2381440" y="238760"/>
                </a:lnTo>
                <a:lnTo>
                  <a:pt x="2379700" y="232410"/>
                </a:lnTo>
                <a:lnTo>
                  <a:pt x="2394813" y="232410"/>
                </a:lnTo>
                <a:lnTo>
                  <a:pt x="2399461" y="238760"/>
                </a:lnTo>
                <a:lnTo>
                  <a:pt x="2397722" y="226060"/>
                </a:lnTo>
                <a:lnTo>
                  <a:pt x="2401214" y="226060"/>
                </a:lnTo>
                <a:lnTo>
                  <a:pt x="2402370" y="232410"/>
                </a:lnTo>
                <a:lnTo>
                  <a:pt x="2402433" y="231140"/>
                </a:lnTo>
                <a:lnTo>
                  <a:pt x="2402789" y="226060"/>
                </a:lnTo>
                <a:lnTo>
                  <a:pt x="2406154" y="232410"/>
                </a:lnTo>
                <a:lnTo>
                  <a:pt x="2409075" y="232410"/>
                </a:lnTo>
                <a:lnTo>
                  <a:pt x="2408186" y="226060"/>
                </a:lnTo>
                <a:lnTo>
                  <a:pt x="2402954" y="226060"/>
                </a:lnTo>
                <a:lnTo>
                  <a:pt x="2400630" y="220980"/>
                </a:lnTo>
                <a:lnTo>
                  <a:pt x="2408186" y="226060"/>
                </a:lnTo>
                <a:lnTo>
                  <a:pt x="2411095" y="220980"/>
                </a:lnTo>
                <a:lnTo>
                  <a:pt x="2411679" y="214630"/>
                </a:lnTo>
                <a:lnTo>
                  <a:pt x="2418067" y="220980"/>
                </a:lnTo>
                <a:lnTo>
                  <a:pt x="2421852" y="214630"/>
                </a:lnTo>
                <a:lnTo>
                  <a:pt x="2424315" y="209550"/>
                </a:lnTo>
                <a:lnTo>
                  <a:pt x="2425446" y="203200"/>
                </a:lnTo>
                <a:lnTo>
                  <a:pt x="2426576" y="198120"/>
                </a:lnTo>
                <a:lnTo>
                  <a:pt x="2429700" y="191770"/>
                </a:lnTo>
                <a:lnTo>
                  <a:pt x="2424468" y="198120"/>
                </a:lnTo>
                <a:lnTo>
                  <a:pt x="2413419" y="185420"/>
                </a:lnTo>
                <a:lnTo>
                  <a:pt x="2414003" y="185420"/>
                </a:lnTo>
                <a:lnTo>
                  <a:pt x="2417940" y="187960"/>
                </a:lnTo>
                <a:lnTo>
                  <a:pt x="2414003" y="180340"/>
                </a:lnTo>
                <a:lnTo>
                  <a:pt x="2416911" y="180340"/>
                </a:lnTo>
                <a:lnTo>
                  <a:pt x="2426792" y="185420"/>
                </a:lnTo>
                <a:lnTo>
                  <a:pt x="2429116" y="191770"/>
                </a:lnTo>
                <a:lnTo>
                  <a:pt x="2427960" y="185420"/>
                </a:lnTo>
                <a:lnTo>
                  <a:pt x="2431440" y="185420"/>
                </a:lnTo>
                <a:lnTo>
                  <a:pt x="2432024" y="191770"/>
                </a:lnTo>
                <a:lnTo>
                  <a:pt x="2440165" y="191770"/>
                </a:lnTo>
                <a:lnTo>
                  <a:pt x="2443454" y="185420"/>
                </a:lnTo>
                <a:lnTo>
                  <a:pt x="2444229" y="185420"/>
                </a:lnTo>
                <a:lnTo>
                  <a:pt x="2449461" y="180340"/>
                </a:lnTo>
                <a:lnTo>
                  <a:pt x="2448306" y="173990"/>
                </a:lnTo>
                <a:lnTo>
                  <a:pt x="2451798" y="162560"/>
                </a:lnTo>
                <a:lnTo>
                  <a:pt x="2443073" y="157480"/>
                </a:lnTo>
                <a:lnTo>
                  <a:pt x="2446566" y="157480"/>
                </a:lnTo>
                <a:lnTo>
                  <a:pt x="2440749" y="151130"/>
                </a:lnTo>
                <a:lnTo>
                  <a:pt x="2446566" y="151130"/>
                </a:lnTo>
                <a:lnTo>
                  <a:pt x="2456446" y="144780"/>
                </a:lnTo>
                <a:lnTo>
                  <a:pt x="2459355" y="139700"/>
                </a:lnTo>
                <a:lnTo>
                  <a:pt x="2457031" y="133350"/>
                </a:lnTo>
                <a:lnTo>
                  <a:pt x="2456446" y="133350"/>
                </a:lnTo>
                <a:lnTo>
                  <a:pt x="2452370" y="133350"/>
                </a:lnTo>
                <a:lnTo>
                  <a:pt x="2448306" y="128270"/>
                </a:lnTo>
                <a:lnTo>
                  <a:pt x="2456446" y="133350"/>
                </a:lnTo>
                <a:lnTo>
                  <a:pt x="2459355" y="128270"/>
                </a:lnTo>
                <a:lnTo>
                  <a:pt x="2463419" y="133350"/>
                </a:lnTo>
                <a:lnTo>
                  <a:pt x="2466327" y="128270"/>
                </a:lnTo>
                <a:lnTo>
                  <a:pt x="2466911" y="128270"/>
                </a:lnTo>
                <a:lnTo>
                  <a:pt x="2465743" y="116840"/>
                </a:lnTo>
                <a:lnTo>
                  <a:pt x="2461679" y="110490"/>
                </a:lnTo>
                <a:lnTo>
                  <a:pt x="2466911" y="110490"/>
                </a:lnTo>
                <a:lnTo>
                  <a:pt x="2469921" y="104140"/>
                </a:lnTo>
                <a:lnTo>
                  <a:pt x="2481808" y="99060"/>
                </a:lnTo>
                <a:lnTo>
                  <a:pt x="2492502" y="99060"/>
                </a:lnTo>
                <a:lnTo>
                  <a:pt x="2491905" y="87630"/>
                </a:lnTo>
                <a:lnTo>
                  <a:pt x="2492489" y="87630"/>
                </a:lnTo>
                <a:lnTo>
                  <a:pt x="2487841" y="74930"/>
                </a:lnTo>
                <a:lnTo>
                  <a:pt x="2491333" y="69850"/>
                </a:lnTo>
                <a:lnTo>
                  <a:pt x="2493073" y="81280"/>
                </a:lnTo>
                <a:lnTo>
                  <a:pt x="2499474" y="81280"/>
                </a:lnTo>
                <a:lnTo>
                  <a:pt x="2497010" y="69850"/>
                </a:lnTo>
                <a:lnTo>
                  <a:pt x="2500261" y="63500"/>
                </a:lnTo>
                <a:lnTo>
                  <a:pt x="2504287" y="63500"/>
                </a:lnTo>
                <a:lnTo>
                  <a:pt x="2504211" y="60960"/>
                </a:lnTo>
                <a:lnTo>
                  <a:pt x="2504122" y="58420"/>
                </a:lnTo>
                <a:lnTo>
                  <a:pt x="2517660" y="58420"/>
                </a:lnTo>
                <a:lnTo>
                  <a:pt x="2521775" y="46990"/>
                </a:lnTo>
                <a:lnTo>
                  <a:pt x="2524480" y="40640"/>
                </a:lnTo>
                <a:lnTo>
                  <a:pt x="2533777" y="34290"/>
                </a:lnTo>
                <a:lnTo>
                  <a:pt x="2534348" y="34290"/>
                </a:lnTo>
                <a:lnTo>
                  <a:pt x="2532024" y="31750"/>
                </a:lnTo>
                <a:lnTo>
                  <a:pt x="2532024" y="34290"/>
                </a:lnTo>
                <a:lnTo>
                  <a:pt x="2527376" y="34290"/>
                </a:lnTo>
                <a:lnTo>
                  <a:pt x="2522728" y="29210"/>
                </a:lnTo>
                <a:lnTo>
                  <a:pt x="2532024" y="34290"/>
                </a:lnTo>
                <a:lnTo>
                  <a:pt x="2532024" y="31750"/>
                </a:lnTo>
                <a:lnTo>
                  <a:pt x="2529700" y="29210"/>
                </a:lnTo>
                <a:lnTo>
                  <a:pt x="2525052" y="29210"/>
                </a:lnTo>
                <a:lnTo>
                  <a:pt x="2526855" y="22860"/>
                </a:lnTo>
                <a:lnTo>
                  <a:pt x="2530360" y="17780"/>
                </a:lnTo>
                <a:lnTo>
                  <a:pt x="2535313" y="11430"/>
                </a:lnTo>
                <a:lnTo>
                  <a:pt x="2541333" y="6350"/>
                </a:lnTo>
                <a:lnTo>
                  <a:pt x="2547696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0" name="object 1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21765" y="-41"/>
            <a:ext cx="966212" cy="2932510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5817" y="4285971"/>
            <a:ext cx="6381749" cy="4257674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85924" y="5080808"/>
            <a:ext cx="2666999" cy="2486024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45536" y="5066519"/>
            <a:ext cx="2505074" cy="2514599"/>
          </a:xfrm>
          <a:prstGeom prst="rect">
            <a:avLst/>
          </a:prstGeom>
        </p:spPr>
      </p:pic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xfrm>
            <a:off x="6290655" y="1703464"/>
            <a:ext cx="52863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700" dirty="0"/>
              <a:t>C</a:t>
            </a:r>
            <a:r>
              <a:rPr sz="13500" spc="-592" baseline="-2469" dirty="0"/>
              <a:t>C</a:t>
            </a:r>
            <a:r>
              <a:rPr sz="9000" spc="-5195" dirty="0"/>
              <a:t>o</a:t>
            </a:r>
            <a:r>
              <a:rPr sz="13500" spc="-660" baseline="-2469" dirty="0"/>
              <a:t>o</a:t>
            </a:r>
            <a:r>
              <a:rPr sz="9000" spc="-5430" dirty="0"/>
              <a:t>n</a:t>
            </a:r>
            <a:r>
              <a:rPr sz="13500" spc="-690" baseline="-2469" dirty="0"/>
              <a:t>n</a:t>
            </a:r>
            <a:r>
              <a:rPr sz="9000" spc="-3395" dirty="0"/>
              <a:t>t</a:t>
            </a:r>
            <a:r>
              <a:rPr sz="13500" spc="-644" baseline="-2469" dirty="0"/>
              <a:t>t</a:t>
            </a:r>
            <a:r>
              <a:rPr sz="9000" spc="-5015" dirty="0"/>
              <a:t>e</a:t>
            </a:r>
            <a:r>
              <a:rPr sz="13500" spc="-644" baseline="-2469" dirty="0"/>
              <a:t>e</a:t>
            </a:r>
            <a:r>
              <a:rPr sz="9000" spc="-5090" dirty="0"/>
              <a:t>x</a:t>
            </a:r>
            <a:r>
              <a:rPr sz="13500" spc="-697" baseline="-2469" dirty="0"/>
              <a:t>x</a:t>
            </a:r>
            <a:r>
              <a:rPr sz="9000" spc="-3395" dirty="0"/>
              <a:t>t</a:t>
            </a:r>
            <a:r>
              <a:rPr sz="13500" spc="-644" baseline="-2469" dirty="0"/>
              <a:t>t</a:t>
            </a:r>
            <a:r>
              <a:rPr sz="9000" spc="-5195" dirty="0"/>
              <a:t>o</a:t>
            </a:r>
            <a:r>
              <a:rPr sz="13500" spc="-44" baseline="-2469" dirty="0"/>
              <a:t>o</a:t>
            </a:r>
            <a:endParaRPr sz="13500" baseline="-246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4202" y="3263471"/>
            <a:ext cx="5858510" cy="2501900"/>
          </a:xfrm>
          <a:prstGeom prst="rect">
            <a:avLst/>
          </a:prstGeom>
        </p:spPr>
        <p:txBody>
          <a:bodyPr vert="horz" wrap="square" lIns="0" tIns="271780" rIns="0" bIns="0" rtlCol="0">
            <a:spAutoFit/>
          </a:bodyPr>
          <a:lstStyle/>
          <a:p>
            <a:pPr marL="12700" marR="5080">
              <a:lnSpc>
                <a:spcPts val="8700"/>
              </a:lnSpc>
              <a:spcBef>
                <a:spcPts val="2140"/>
              </a:spcBef>
            </a:pPr>
            <a:r>
              <a:rPr sz="9000" b="1" spc="-6675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3500" b="1" spc="-712" baseline="-2469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9000" b="1" spc="-5395" dirty="0">
                <a:solidFill>
                  <a:schemeClr val="tx1"/>
                </a:solidFill>
                <a:latin typeface="Tahoma"/>
                <a:cs typeface="Tahoma"/>
              </a:rPr>
              <a:t>b</a:t>
            </a:r>
            <a:r>
              <a:rPr sz="13500" b="1" spc="-705" baseline="-2469" dirty="0">
                <a:solidFill>
                  <a:schemeClr val="tx1"/>
                </a:solidFill>
                <a:latin typeface="Tahoma"/>
                <a:cs typeface="Tahoma"/>
              </a:rPr>
              <a:t>b</a:t>
            </a:r>
            <a:r>
              <a:rPr sz="9000" b="1" spc="-2845" dirty="0">
                <a:solidFill>
                  <a:schemeClr val="tx1"/>
                </a:solidFill>
                <a:latin typeface="Tahoma"/>
                <a:cs typeface="Tahoma"/>
              </a:rPr>
              <a:t>j</a:t>
            </a:r>
            <a:r>
              <a:rPr sz="13500" b="1" spc="-944" baseline="-2469" dirty="0">
                <a:solidFill>
                  <a:schemeClr val="tx1"/>
                </a:solidFill>
                <a:latin typeface="Tahoma"/>
                <a:cs typeface="Tahoma"/>
              </a:rPr>
              <a:t>j</a:t>
            </a:r>
            <a:r>
              <a:rPr sz="9000" b="1" spc="-506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3500" b="1" spc="-719" baseline="-2469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9000" b="1" spc="-3445" dirty="0">
                <a:solidFill>
                  <a:schemeClr val="tx1"/>
                </a:solidFill>
                <a:latin typeface="Tahoma"/>
                <a:cs typeface="Tahoma"/>
              </a:rPr>
              <a:t>t</a:t>
            </a:r>
            <a:r>
              <a:rPr sz="13500" b="1" spc="-719" baseline="-2469" dirty="0">
                <a:solidFill>
                  <a:schemeClr val="tx1"/>
                </a:solidFill>
                <a:latin typeface="Tahoma"/>
                <a:cs typeface="Tahoma"/>
              </a:rPr>
              <a:t>t</a:t>
            </a:r>
            <a:r>
              <a:rPr sz="9000" b="1" spc="-2360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13500" b="1" spc="-802" baseline="-2469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9000" b="1" spc="-4905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sz="13500" b="1" spc="-757" baseline="-2469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sz="9000" b="1" spc="-5245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3500" b="1" spc="-120" baseline="-2469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3500" b="1" spc="-1207" baseline="-2469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9000" b="1" spc="-4775" dirty="0">
                <a:solidFill>
                  <a:schemeClr val="tx1"/>
                </a:solidFill>
                <a:latin typeface="Tahoma"/>
                <a:cs typeface="Tahoma"/>
              </a:rPr>
              <a:t>y</a:t>
            </a:r>
            <a:r>
              <a:rPr sz="13500" b="1" spc="89" baseline="-2469" dirty="0">
                <a:solidFill>
                  <a:schemeClr val="tx1"/>
                </a:solidFill>
                <a:latin typeface="Tahoma"/>
                <a:cs typeface="Tahoma"/>
              </a:rPr>
              <a:t>y</a:t>
            </a:r>
            <a:r>
              <a:rPr sz="13500" b="1" spc="-3540" baseline="-2469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9000" b="1" spc="-5880" dirty="0">
                <a:solidFill>
                  <a:schemeClr val="tx1"/>
                </a:solidFill>
                <a:latin typeface="Tahoma"/>
                <a:cs typeface="Tahoma"/>
              </a:rPr>
              <a:t>B</a:t>
            </a:r>
            <a:r>
              <a:rPr sz="13500" b="1" spc="-765" baseline="-2469" dirty="0">
                <a:solidFill>
                  <a:schemeClr val="tx1"/>
                </a:solidFill>
                <a:latin typeface="Tahoma"/>
                <a:cs typeface="Tahoma"/>
              </a:rPr>
              <a:t>B</a:t>
            </a:r>
            <a:r>
              <a:rPr sz="9000" b="1" spc="-505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3500" b="1" spc="-705" baseline="-2469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9000" b="1" spc="-5470" dirty="0">
                <a:solidFill>
                  <a:schemeClr val="tx1"/>
                </a:solidFill>
                <a:latin typeface="Tahoma"/>
                <a:cs typeface="Tahoma"/>
              </a:rPr>
              <a:t>n</a:t>
            </a:r>
            <a:r>
              <a:rPr sz="13500" b="1" spc="-750" baseline="-2469" dirty="0">
                <a:solidFill>
                  <a:schemeClr val="tx1"/>
                </a:solidFill>
                <a:latin typeface="Tahoma"/>
                <a:cs typeface="Tahoma"/>
              </a:rPr>
              <a:t>n</a:t>
            </a:r>
            <a:r>
              <a:rPr sz="9000" b="1" spc="-505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3500" b="1" spc="-705" baseline="-2469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9000" b="1" spc="-3120" dirty="0">
                <a:solidFill>
                  <a:schemeClr val="tx1"/>
                </a:solidFill>
                <a:latin typeface="Tahoma"/>
                <a:cs typeface="Tahoma"/>
              </a:rPr>
              <a:t>f</a:t>
            </a:r>
            <a:r>
              <a:rPr sz="13500" b="1" spc="-757" baseline="-2469" dirty="0">
                <a:solidFill>
                  <a:schemeClr val="tx1"/>
                </a:solidFill>
                <a:latin typeface="Tahoma"/>
                <a:cs typeface="Tahoma"/>
              </a:rPr>
              <a:t>f</a:t>
            </a:r>
            <a:r>
              <a:rPr sz="9000" b="1" spc="-2350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13500" b="1" spc="-787" baseline="-2469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9000" b="1" spc="-4500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13500" b="1" spc="-637" baseline="-2469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9000" b="1" spc="-2350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13500" b="1" spc="-787" baseline="-2469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9000" b="1" spc="-5235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3500" b="1" spc="-719" baseline="-2469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9000" b="1" spc="-4360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r>
              <a:rPr sz="13500" b="1" spc="-104" baseline="-2469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endParaRPr sz="13500" baseline="-2469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4819" y="5525686"/>
            <a:ext cx="708723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-40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9000" b="1" spc="-6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0" b="1" spc="-10" dirty="0">
                <a:solidFill>
                  <a:srgbClr val="FFFFFF"/>
                </a:solidFill>
                <a:latin typeface="Tahoma"/>
                <a:cs typeface="Tahoma"/>
              </a:rPr>
              <a:t>Proyecto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4202" y="5473271"/>
            <a:ext cx="7087234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-40" dirty="0">
                <a:latin typeface="Tahoma"/>
                <a:cs typeface="Tahoma"/>
              </a:rPr>
              <a:t>del</a:t>
            </a:r>
            <a:r>
              <a:rPr sz="9000" b="1" spc="-615" dirty="0">
                <a:latin typeface="Tahoma"/>
                <a:cs typeface="Tahoma"/>
              </a:rPr>
              <a:t> </a:t>
            </a:r>
            <a:r>
              <a:rPr sz="9000" b="1" spc="-10" dirty="0">
                <a:latin typeface="Tahoma"/>
                <a:cs typeface="Tahoma"/>
              </a:rPr>
              <a:t>Proyecto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75488" y="1170261"/>
            <a:ext cx="6997700" cy="1979930"/>
          </a:xfrm>
          <a:custGeom>
            <a:avLst/>
            <a:gdLst/>
            <a:ahLst/>
            <a:cxnLst/>
            <a:rect l="l" t="t" r="r" b="b"/>
            <a:pathLst>
              <a:path w="6997700" h="1979930">
                <a:moveTo>
                  <a:pt x="6855186" y="1979373"/>
                </a:moveTo>
                <a:lnTo>
                  <a:pt x="142875" y="1979373"/>
                </a:lnTo>
                <a:lnTo>
                  <a:pt x="114871" y="1976603"/>
                </a:lnTo>
                <a:lnTo>
                  <a:pt x="63607" y="1955369"/>
                </a:lnTo>
                <a:lnTo>
                  <a:pt x="24004" y="1915765"/>
                </a:lnTo>
                <a:lnTo>
                  <a:pt x="2770" y="1864502"/>
                </a:lnTo>
                <a:lnTo>
                  <a:pt x="0" y="1836498"/>
                </a:lnTo>
                <a:lnTo>
                  <a:pt x="0" y="142875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5" y="0"/>
                </a:lnTo>
                <a:lnTo>
                  <a:pt x="6855186" y="0"/>
                </a:lnTo>
                <a:lnTo>
                  <a:pt x="6883189" y="2770"/>
                </a:lnTo>
                <a:lnTo>
                  <a:pt x="6934452" y="24004"/>
                </a:lnTo>
                <a:lnTo>
                  <a:pt x="6974056" y="63607"/>
                </a:lnTo>
                <a:lnTo>
                  <a:pt x="6995290" y="114871"/>
                </a:lnTo>
                <a:lnTo>
                  <a:pt x="6997395" y="136144"/>
                </a:lnTo>
                <a:lnTo>
                  <a:pt x="6997395" y="1843229"/>
                </a:lnTo>
                <a:lnTo>
                  <a:pt x="6987185" y="1891174"/>
                </a:lnTo>
                <a:lnTo>
                  <a:pt x="6956213" y="1937526"/>
                </a:lnTo>
                <a:lnTo>
                  <a:pt x="6909861" y="1968498"/>
                </a:lnTo>
                <a:lnTo>
                  <a:pt x="6855186" y="197937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75488" y="3250522"/>
            <a:ext cx="6997700" cy="1979930"/>
          </a:xfrm>
          <a:custGeom>
            <a:avLst/>
            <a:gdLst/>
            <a:ahLst/>
            <a:cxnLst/>
            <a:rect l="l" t="t" r="r" b="b"/>
            <a:pathLst>
              <a:path w="6997700" h="1979929">
                <a:moveTo>
                  <a:pt x="6855186" y="1979373"/>
                </a:moveTo>
                <a:lnTo>
                  <a:pt x="142875" y="1979373"/>
                </a:lnTo>
                <a:lnTo>
                  <a:pt x="114871" y="1976603"/>
                </a:lnTo>
                <a:lnTo>
                  <a:pt x="63607" y="1955369"/>
                </a:lnTo>
                <a:lnTo>
                  <a:pt x="24004" y="1915765"/>
                </a:lnTo>
                <a:lnTo>
                  <a:pt x="2770" y="1864502"/>
                </a:lnTo>
                <a:lnTo>
                  <a:pt x="0" y="1836498"/>
                </a:lnTo>
                <a:lnTo>
                  <a:pt x="0" y="142875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5" y="0"/>
                </a:lnTo>
                <a:lnTo>
                  <a:pt x="6855186" y="0"/>
                </a:lnTo>
                <a:lnTo>
                  <a:pt x="6883189" y="2770"/>
                </a:lnTo>
                <a:lnTo>
                  <a:pt x="6934452" y="24004"/>
                </a:lnTo>
                <a:lnTo>
                  <a:pt x="6974056" y="63607"/>
                </a:lnTo>
                <a:lnTo>
                  <a:pt x="6995290" y="114871"/>
                </a:lnTo>
                <a:lnTo>
                  <a:pt x="6997395" y="136144"/>
                </a:lnTo>
                <a:lnTo>
                  <a:pt x="6997395" y="1843229"/>
                </a:lnTo>
                <a:lnTo>
                  <a:pt x="6987185" y="1891174"/>
                </a:lnTo>
                <a:lnTo>
                  <a:pt x="6956213" y="1937526"/>
                </a:lnTo>
                <a:lnTo>
                  <a:pt x="6909861" y="1968498"/>
                </a:lnTo>
                <a:lnTo>
                  <a:pt x="6855186" y="197937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75488" y="5332940"/>
            <a:ext cx="6997700" cy="1979930"/>
          </a:xfrm>
          <a:custGeom>
            <a:avLst/>
            <a:gdLst/>
            <a:ahLst/>
            <a:cxnLst/>
            <a:rect l="l" t="t" r="r" b="b"/>
            <a:pathLst>
              <a:path w="6997700" h="1979929">
                <a:moveTo>
                  <a:pt x="6855186" y="1979373"/>
                </a:moveTo>
                <a:lnTo>
                  <a:pt x="142875" y="1979373"/>
                </a:lnTo>
                <a:lnTo>
                  <a:pt x="114871" y="1976603"/>
                </a:lnTo>
                <a:lnTo>
                  <a:pt x="63607" y="1955369"/>
                </a:lnTo>
                <a:lnTo>
                  <a:pt x="24004" y="1915765"/>
                </a:lnTo>
                <a:lnTo>
                  <a:pt x="2770" y="1864502"/>
                </a:lnTo>
                <a:lnTo>
                  <a:pt x="0" y="1836498"/>
                </a:lnTo>
                <a:lnTo>
                  <a:pt x="0" y="142874"/>
                </a:lnTo>
                <a:lnTo>
                  <a:pt x="10875" y="88199"/>
                </a:lnTo>
                <a:lnTo>
                  <a:pt x="41846" y="41847"/>
                </a:lnTo>
                <a:lnTo>
                  <a:pt x="88198" y="10875"/>
                </a:lnTo>
                <a:lnTo>
                  <a:pt x="142875" y="0"/>
                </a:lnTo>
                <a:lnTo>
                  <a:pt x="6855186" y="0"/>
                </a:lnTo>
                <a:lnTo>
                  <a:pt x="6883189" y="2770"/>
                </a:lnTo>
                <a:lnTo>
                  <a:pt x="6934452" y="24004"/>
                </a:lnTo>
                <a:lnTo>
                  <a:pt x="6974056" y="63607"/>
                </a:lnTo>
                <a:lnTo>
                  <a:pt x="6995290" y="114871"/>
                </a:lnTo>
                <a:lnTo>
                  <a:pt x="6997395" y="136144"/>
                </a:lnTo>
                <a:lnTo>
                  <a:pt x="6997395" y="1843229"/>
                </a:lnTo>
                <a:lnTo>
                  <a:pt x="6987185" y="1891174"/>
                </a:lnTo>
                <a:lnTo>
                  <a:pt x="6956213" y="1937526"/>
                </a:lnTo>
                <a:lnTo>
                  <a:pt x="6909861" y="1968498"/>
                </a:lnTo>
                <a:lnTo>
                  <a:pt x="6855186" y="197937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69084" y="7415357"/>
            <a:ext cx="6997700" cy="1979930"/>
          </a:xfrm>
          <a:custGeom>
            <a:avLst/>
            <a:gdLst/>
            <a:ahLst/>
            <a:cxnLst/>
            <a:rect l="l" t="t" r="r" b="b"/>
            <a:pathLst>
              <a:path w="6997700" h="1979929">
                <a:moveTo>
                  <a:pt x="6855186" y="1979373"/>
                </a:moveTo>
                <a:lnTo>
                  <a:pt x="142875" y="1979373"/>
                </a:lnTo>
                <a:lnTo>
                  <a:pt x="114871" y="1976603"/>
                </a:lnTo>
                <a:lnTo>
                  <a:pt x="63607" y="1955369"/>
                </a:lnTo>
                <a:lnTo>
                  <a:pt x="24004" y="1915765"/>
                </a:lnTo>
                <a:lnTo>
                  <a:pt x="2770" y="1864502"/>
                </a:lnTo>
                <a:lnTo>
                  <a:pt x="0" y="1836498"/>
                </a:lnTo>
                <a:lnTo>
                  <a:pt x="0" y="142875"/>
                </a:lnTo>
                <a:lnTo>
                  <a:pt x="10875" y="88198"/>
                </a:lnTo>
                <a:lnTo>
                  <a:pt x="41847" y="41847"/>
                </a:lnTo>
                <a:lnTo>
                  <a:pt x="88198" y="10875"/>
                </a:lnTo>
                <a:lnTo>
                  <a:pt x="142875" y="0"/>
                </a:lnTo>
                <a:lnTo>
                  <a:pt x="6855186" y="0"/>
                </a:lnTo>
                <a:lnTo>
                  <a:pt x="6883190" y="2770"/>
                </a:lnTo>
                <a:lnTo>
                  <a:pt x="6934453" y="24004"/>
                </a:lnTo>
                <a:lnTo>
                  <a:pt x="6974056" y="63607"/>
                </a:lnTo>
                <a:lnTo>
                  <a:pt x="6995290" y="114871"/>
                </a:lnTo>
                <a:lnTo>
                  <a:pt x="6997395" y="136145"/>
                </a:lnTo>
                <a:lnTo>
                  <a:pt x="6997395" y="1843228"/>
                </a:lnTo>
                <a:lnTo>
                  <a:pt x="6987185" y="1891174"/>
                </a:lnTo>
                <a:lnTo>
                  <a:pt x="6956215" y="1937527"/>
                </a:lnTo>
                <a:lnTo>
                  <a:pt x="6909862" y="1968498"/>
                </a:lnTo>
                <a:lnTo>
                  <a:pt x="6855186" y="197937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78972" y="1472517"/>
            <a:ext cx="106807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-965" dirty="0">
                <a:latin typeface="Arial MT"/>
                <a:cs typeface="Arial MT"/>
              </a:rPr>
              <a:t>0</a:t>
            </a:r>
            <a:r>
              <a:rPr sz="8000" b="0" spc="-1655" dirty="0">
                <a:latin typeface="Arial MT"/>
                <a:cs typeface="Arial MT"/>
              </a:rPr>
              <a:t>1</a:t>
            </a:r>
            <a:r>
              <a:rPr sz="8000" b="0" spc="-430" dirty="0">
                <a:latin typeface="Arial MT"/>
                <a:cs typeface="Arial MT"/>
              </a:rPr>
              <a:t>.</a:t>
            </a:r>
            <a:endParaRPr sz="8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06208" y="1593106"/>
            <a:ext cx="4151629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400"/>
              </a:lnSpc>
              <a:spcBef>
                <a:spcPts val="100"/>
              </a:spcBef>
              <a:tabLst>
                <a:tab pos="1859914" algn="l"/>
                <a:tab pos="2968625" algn="l"/>
              </a:tabLst>
            </a:pPr>
            <a:r>
              <a:rPr sz="3000" spc="50" dirty="0">
                <a:latin typeface="Arial MT"/>
                <a:cs typeface="Arial MT"/>
              </a:rPr>
              <a:t>Registro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45" dirty="0">
                <a:latin typeface="Arial MT"/>
                <a:cs typeface="Arial MT"/>
              </a:rPr>
              <a:t>más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130" dirty="0">
                <a:latin typeface="Arial MT"/>
                <a:cs typeface="Arial MT"/>
              </a:rPr>
              <a:t>rápido </a:t>
            </a:r>
            <a:r>
              <a:rPr sz="3000" spc="145" dirty="0">
                <a:latin typeface="Arial MT"/>
                <a:cs typeface="Arial MT"/>
              </a:rPr>
              <a:t>de</a:t>
            </a:r>
            <a:r>
              <a:rPr sz="3000" spc="55" dirty="0">
                <a:latin typeface="Arial MT"/>
                <a:cs typeface="Arial MT"/>
              </a:rPr>
              <a:t> </a:t>
            </a:r>
            <a:r>
              <a:rPr sz="3000" spc="65" dirty="0">
                <a:latin typeface="Arial MT"/>
                <a:cs typeface="Arial MT"/>
              </a:rPr>
              <a:t>vehículos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8921034"/>
            <a:ext cx="3018155" cy="890905"/>
          </a:xfrm>
          <a:custGeom>
            <a:avLst/>
            <a:gdLst/>
            <a:ahLst/>
            <a:cxnLst/>
            <a:rect l="l" t="t" r="r" b="b"/>
            <a:pathLst>
              <a:path w="3018155" h="890904">
                <a:moveTo>
                  <a:pt x="1061656" y="890389"/>
                </a:moveTo>
                <a:lnTo>
                  <a:pt x="1027021" y="869983"/>
                </a:lnTo>
                <a:lnTo>
                  <a:pt x="1007372" y="826281"/>
                </a:lnTo>
                <a:lnTo>
                  <a:pt x="997548" y="789295"/>
                </a:lnTo>
                <a:lnTo>
                  <a:pt x="979771" y="743052"/>
                </a:lnTo>
                <a:lnTo>
                  <a:pt x="959984" y="697699"/>
                </a:lnTo>
                <a:lnTo>
                  <a:pt x="918402" y="607746"/>
                </a:lnTo>
                <a:lnTo>
                  <a:pt x="898615" y="562188"/>
                </a:lnTo>
                <a:lnTo>
                  <a:pt x="880838" y="515602"/>
                </a:lnTo>
                <a:lnTo>
                  <a:pt x="866320" y="470441"/>
                </a:lnTo>
                <a:lnTo>
                  <a:pt x="853520" y="424022"/>
                </a:lnTo>
                <a:lnTo>
                  <a:pt x="841722" y="376792"/>
                </a:lnTo>
                <a:lnTo>
                  <a:pt x="830207" y="329196"/>
                </a:lnTo>
                <a:lnTo>
                  <a:pt x="818260" y="281681"/>
                </a:lnTo>
                <a:lnTo>
                  <a:pt x="805162" y="234694"/>
                </a:lnTo>
                <a:lnTo>
                  <a:pt x="790198" y="188681"/>
                </a:lnTo>
                <a:lnTo>
                  <a:pt x="772649" y="144089"/>
                </a:lnTo>
                <a:lnTo>
                  <a:pt x="750977" y="99719"/>
                </a:lnTo>
                <a:lnTo>
                  <a:pt x="749334" y="97254"/>
                </a:lnTo>
                <a:lnTo>
                  <a:pt x="747690" y="93966"/>
                </a:lnTo>
                <a:lnTo>
                  <a:pt x="731149" y="129205"/>
                </a:lnTo>
                <a:lnTo>
                  <a:pt x="713992" y="173691"/>
                </a:lnTo>
                <a:lnTo>
                  <a:pt x="697140" y="223596"/>
                </a:lnTo>
                <a:lnTo>
                  <a:pt x="680374" y="278554"/>
                </a:lnTo>
                <a:lnTo>
                  <a:pt x="663940" y="336977"/>
                </a:lnTo>
                <a:lnTo>
                  <a:pt x="648089" y="397275"/>
                </a:lnTo>
                <a:lnTo>
                  <a:pt x="633068" y="457858"/>
                </a:lnTo>
                <a:lnTo>
                  <a:pt x="619124" y="517137"/>
                </a:lnTo>
                <a:lnTo>
                  <a:pt x="606507" y="573522"/>
                </a:lnTo>
                <a:lnTo>
                  <a:pt x="595465" y="625424"/>
                </a:lnTo>
                <a:lnTo>
                  <a:pt x="586246" y="671254"/>
                </a:lnTo>
                <a:lnTo>
                  <a:pt x="579097" y="709421"/>
                </a:lnTo>
                <a:lnTo>
                  <a:pt x="573318" y="747070"/>
                </a:lnTo>
                <a:lnTo>
                  <a:pt x="571597" y="760734"/>
                </a:lnTo>
                <a:lnTo>
                  <a:pt x="562338" y="804012"/>
                </a:lnTo>
                <a:lnTo>
                  <a:pt x="541084" y="839881"/>
                </a:lnTo>
                <a:lnTo>
                  <a:pt x="506873" y="853403"/>
                </a:lnTo>
                <a:lnTo>
                  <a:pt x="497690" y="852505"/>
                </a:lnTo>
                <a:lnTo>
                  <a:pt x="457738" y="821760"/>
                </a:lnTo>
                <a:lnTo>
                  <a:pt x="417825" y="761659"/>
                </a:lnTo>
                <a:lnTo>
                  <a:pt x="395094" y="721899"/>
                </a:lnTo>
                <a:lnTo>
                  <a:pt x="374300" y="683562"/>
                </a:lnTo>
                <a:lnTo>
                  <a:pt x="352519" y="642043"/>
                </a:lnTo>
                <a:lnTo>
                  <a:pt x="329999" y="598108"/>
                </a:lnTo>
                <a:lnTo>
                  <a:pt x="306986" y="552522"/>
                </a:lnTo>
                <a:lnTo>
                  <a:pt x="237453" y="413493"/>
                </a:lnTo>
                <a:lnTo>
                  <a:pt x="214933" y="368942"/>
                </a:lnTo>
                <a:lnTo>
                  <a:pt x="193152" y="326560"/>
                </a:lnTo>
                <a:lnTo>
                  <a:pt x="172358" y="287113"/>
                </a:lnTo>
                <a:lnTo>
                  <a:pt x="147496" y="243963"/>
                </a:lnTo>
                <a:lnTo>
                  <a:pt x="123866" y="205745"/>
                </a:lnTo>
                <a:lnTo>
                  <a:pt x="108226" y="250511"/>
                </a:lnTo>
                <a:lnTo>
                  <a:pt x="76290" y="340468"/>
                </a:lnTo>
                <a:lnTo>
                  <a:pt x="60477" y="385639"/>
                </a:lnTo>
                <a:lnTo>
                  <a:pt x="45087" y="430925"/>
                </a:lnTo>
                <a:lnTo>
                  <a:pt x="30362" y="476317"/>
                </a:lnTo>
                <a:lnTo>
                  <a:pt x="16542" y="521806"/>
                </a:lnTo>
                <a:lnTo>
                  <a:pt x="3868" y="567382"/>
                </a:lnTo>
                <a:lnTo>
                  <a:pt x="0" y="585066"/>
                </a:lnTo>
                <a:lnTo>
                  <a:pt x="0" y="320439"/>
                </a:lnTo>
                <a:lnTo>
                  <a:pt x="38778" y="213257"/>
                </a:lnTo>
                <a:lnTo>
                  <a:pt x="55648" y="166293"/>
                </a:lnTo>
                <a:lnTo>
                  <a:pt x="58512" y="156520"/>
                </a:lnTo>
                <a:lnTo>
                  <a:pt x="61299" y="145438"/>
                </a:lnTo>
                <a:lnTo>
                  <a:pt x="64548" y="134509"/>
                </a:lnTo>
                <a:lnTo>
                  <a:pt x="95729" y="103007"/>
                </a:lnTo>
                <a:lnTo>
                  <a:pt x="107428" y="100541"/>
                </a:lnTo>
                <a:lnTo>
                  <a:pt x="112359" y="98897"/>
                </a:lnTo>
                <a:lnTo>
                  <a:pt x="156742" y="116157"/>
                </a:lnTo>
                <a:lnTo>
                  <a:pt x="189913" y="160078"/>
                </a:lnTo>
                <a:lnTo>
                  <a:pt x="222229" y="214616"/>
                </a:lnTo>
                <a:lnTo>
                  <a:pt x="242534" y="252090"/>
                </a:lnTo>
                <a:lnTo>
                  <a:pt x="264218" y="293478"/>
                </a:lnTo>
                <a:lnTo>
                  <a:pt x="286991" y="337921"/>
                </a:lnTo>
                <a:lnTo>
                  <a:pt x="310564" y="384566"/>
                </a:lnTo>
                <a:lnTo>
                  <a:pt x="383196" y="529146"/>
                </a:lnTo>
                <a:lnTo>
                  <a:pt x="407081" y="576035"/>
                </a:lnTo>
                <a:lnTo>
                  <a:pt x="430320" y="620846"/>
                </a:lnTo>
                <a:lnTo>
                  <a:pt x="452627" y="662722"/>
                </a:lnTo>
                <a:lnTo>
                  <a:pt x="474921" y="702893"/>
                </a:lnTo>
                <a:lnTo>
                  <a:pt x="495366" y="737515"/>
                </a:lnTo>
                <a:lnTo>
                  <a:pt x="495366" y="732584"/>
                </a:lnTo>
                <a:lnTo>
                  <a:pt x="496188" y="729296"/>
                </a:lnTo>
                <a:lnTo>
                  <a:pt x="496188" y="727652"/>
                </a:lnTo>
                <a:lnTo>
                  <a:pt x="501168" y="698981"/>
                </a:lnTo>
                <a:lnTo>
                  <a:pt x="508365" y="661367"/>
                </a:lnTo>
                <a:lnTo>
                  <a:pt x="517547" y="616285"/>
                </a:lnTo>
                <a:lnTo>
                  <a:pt x="528480" y="565210"/>
                </a:lnTo>
                <a:lnTo>
                  <a:pt x="540930" y="509616"/>
                </a:lnTo>
                <a:lnTo>
                  <a:pt x="554664" y="450979"/>
                </a:lnTo>
                <a:lnTo>
                  <a:pt x="569449" y="390773"/>
                </a:lnTo>
                <a:lnTo>
                  <a:pt x="585050" y="330473"/>
                </a:lnTo>
                <a:lnTo>
                  <a:pt x="601235" y="271553"/>
                </a:lnTo>
                <a:lnTo>
                  <a:pt x="617771" y="215488"/>
                </a:lnTo>
                <a:lnTo>
                  <a:pt x="634423" y="163753"/>
                </a:lnTo>
                <a:lnTo>
                  <a:pt x="650958" y="117823"/>
                </a:lnTo>
                <a:lnTo>
                  <a:pt x="667143" y="79172"/>
                </a:lnTo>
                <a:lnTo>
                  <a:pt x="690773" y="37563"/>
                </a:lnTo>
                <a:lnTo>
                  <a:pt x="723765" y="5933"/>
                </a:lnTo>
                <a:lnTo>
                  <a:pt x="744954" y="0"/>
                </a:lnTo>
                <a:lnTo>
                  <a:pt x="755087" y="269"/>
                </a:lnTo>
                <a:lnTo>
                  <a:pt x="792894" y="19995"/>
                </a:lnTo>
                <a:lnTo>
                  <a:pt x="816126" y="54669"/>
                </a:lnTo>
                <a:lnTo>
                  <a:pt x="843086" y="109050"/>
                </a:lnTo>
                <a:lnTo>
                  <a:pt x="861250" y="154822"/>
                </a:lnTo>
                <a:lnTo>
                  <a:pt x="876850" y="202061"/>
                </a:lnTo>
                <a:lnTo>
                  <a:pt x="890583" y="250316"/>
                </a:lnTo>
                <a:lnTo>
                  <a:pt x="903146" y="299131"/>
                </a:lnTo>
                <a:lnTo>
                  <a:pt x="915236" y="348055"/>
                </a:lnTo>
                <a:lnTo>
                  <a:pt x="927548" y="396634"/>
                </a:lnTo>
                <a:lnTo>
                  <a:pt x="940781" y="444415"/>
                </a:lnTo>
                <a:lnTo>
                  <a:pt x="955630" y="490945"/>
                </a:lnTo>
                <a:lnTo>
                  <a:pt x="972472" y="535244"/>
                </a:lnTo>
                <a:lnTo>
                  <a:pt x="991185" y="578766"/>
                </a:lnTo>
                <a:lnTo>
                  <a:pt x="1010903" y="621833"/>
                </a:lnTo>
                <a:lnTo>
                  <a:pt x="1030758" y="664762"/>
                </a:lnTo>
                <a:lnTo>
                  <a:pt x="1049883" y="707873"/>
                </a:lnTo>
                <a:lnTo>
                  <a:pt x="1067409" y="751488"/>
                </a:lnTo>
                <a:lnTo>
                  <a:pt x="1069875" y="745734"/>
                </a:lnTo>
                <a:lnTo>
                  <a:pt x="1085160" y="693275"/>
                </a:lnTo>
                <a:lnTo>
                  <a:pt x="1097931" y="647948"/>
                </a:lnTo>
                <a:lnTo>
                  <a:pt x="1140250" y="494746"/>
                </a:lnTo>
                <a:lnTo>
                  <a:pt x="1155477" y="440947"/>
                </a:lnTo>
                <a:lnTo>
                  <a:pt x="1171159" y="387286"/>
                </a:lnTo>
                <a:lnTo>
                  <a:pt x="1187229" y="334665"/>
                </a:lnTo>
                <a:lnTo>
                  <a:pt x="1203625" y="283987"/>
                </a:lnTo>
                <a:lnTo>
                  <a:pt x="1220283" y="236155"/>
                </a:lnTo>
                <a:lnTo>
                  <a:pt x="1240008" y="185788"/>
                </a:lnTo>
                <a:lnTo>
                  <a:pt x="1259734" y="141431"/>
                </a:lnTo>
                <a:lnTo>
                  <a:pt x="1279460" y="104163"/>
                </a:lnTo>
                <a:lnTo>
                  <a:pt x="1311630" y="61642"/>
                </a:lnTo>
                <a:lnTo>
                  <a:pt x="1348500" y="37255"/>
                </a:lnTo>
                <a:lnTo>
                  <a:pt x="1363050" y="34391"/>
                </a:lnTo>
                <a:lnTo>
                  <a:pt x="1377985" y="35919"/>
                </a:lnTo>
                <a:lnTo>
                  <a:pt x="1418374" y="68461"/>
                </a:lnTo>
                <a:lnTo>
                  <a:pt x="1441375" y="111226"/>
                </a:lnTo>
                <a:lnTo>
                  <a:pt x="1461418" y="157018"/>
                </a:lnTo>
                <a:lnTo>
                  <a:pt x="1501890" y="248258"/>
                </a:lnTo>
                <a:lnTo>
                  <a:pt x="1542777" y="339201"/>
                </a:lnTo>
                <a:lnTo>
                  <a:pt x="1646028" y="566560"/>
                </a:lnTo>
                <a:lnTo>
                  <a:pt x="1665779" y="611186"/>
                </a:lnTo>
                <a:lnTo>
                  <a:pt x="1685068" y="656044"/>
                </a:lnTo>
                <a:lnTo>
                  <a:pt x="1703125" y="698899"/>
                </a:lnTo>
                <a:lnTo>
                  <a:pt x="1719177" y="737515"/>
                </a:lnTo>
                <a:lnTo>
                  <a:pt x="1732495" y="700982"/>
                </a:lnTo>
                <a:lnTo>
                  <a:pt x="1747225" y="659661"/>
                </a:lnTo>
                <a:lnTo>
                  <a:pt x="1798104" y="515759"/>
                </a:lnTo>
                <a:lnTo>
                  <a:pt x="1816702" y="464072"/>
                </a:lnTo>
                <a:lnTo>
                  <a:pt x="1835821" y="411988"/>
                </a:lnTo>
                <a:lnTo>
                  <a:pt x="1855286" y="360386"/>
                </a:lnTo>
                <a:lnTo>
                  <a:pt x="1874917" y="310144"/>
                </a:lnTo>
                <a:lnTo>
                  <a:pt x="1894537" y="262140"/>
                </a:lnTo>
                <a:lnTo>
                  <a:pt x="1913968" y="217251"/>
                </a:lnTo>
                <a:lnTo>
                  <a:pt x="1934863" y="172727"/>
                </a:lnTo>
                <a:lnTo>
                  <a:pt x="1955372" y="133520"/>
                </a:lnTo>
                <a:lnTo>
                  <a:pt x="1975110" y="100631"/>
                </a:lnTo>
                <a:lnTo>
                  <a:pt x="2005366" y="62862"/>
                </a:lnTo>
                <a:lnTo>
                  <a:pt x="2038076" y="41364"/>
                </a:lnTo>
                <a:lnTo>
                  <a:pt x="2048812" y="38757"/>
                </a:lnTo>
                <a:lnTo>
                  <a:pt x="2061089" y="39001"/>
                </a:lnTo>
                <a:lnTo>
                  <a:pt x="2108400" y="73431"/>
                </a:lnTo>
                <a:lnTo>
                  <a:pt x="2132389" y="109068"/>
                </a:lnTo>
                <a:lnTo>
                  <a:pt x="2159769" y="156880"/>
                </a:lnTo>
                <a:lnTo>
                  <a:pt x="2189306" y="214786"/>
                </a:lnTo>
                <a:lnTo>
                  <a:pt x="2210529" y="259380"/>
                </a:lnTo>
                <a:lnTo>
                  <a:pt x="2232520" y="307094"/>
                </a:lnTo>
                <a:lnTo>
                  <a:pt x="2255019" y="357039"/>
                </a:lnTo>
                <a:lnTo>
                  <a:pt x="2277767" y="408328"/>
                </a:lnTo>
                <a:lnTo>
                  <a:pt x="2344902" y="561386"/>
                </a:lnTo>
                <a:lnTo>
                  <a:pt x="2366045" y="609177"/>
                </a:lnTo>
                <a:lnTo>
                  <a:pt x="2386138" y="653874"/>
                </a:lnTo>
                <a:lnTo>
                  <a:pt x="2404922" y="694590"/>
                </a:lnTo>
                <a:lnTo>
                  <a:pt x="2422136" y="730437"/>
                </a:lnTo>
                <a:lnTo>
                  <a:pt x="2437520" y="760528"/>
                </a:lnTo>
                <a:lnTo>
                  <a:pt x="2463179" y="700080"/>
                </a:lnTo>
                <a:lnTo>
                  <a:pt x="2472040" y="678338"/>
                </a:lnTo>
                <a:lnTo>
                  <a:pt x="2504390" y="589080"/>
                </a:lnTo>
                <a:lnTo>
                  <a:pt x="2522155" y="540604"/>
                </a:lnTo>
                <a:lnTo>
                  <a:pt x="2540882" y="490747"/>
                </a:lnTo>
                <a:lnTo>
                  <a:pt x="2560497" y="440398"/>
                </a:lnTo>
                <a:lnTo>
                  <a:pt x="2580925" y="390443"/>
                </a:lnTo>
                <a:lnTo>
                  <a:pt x="2602093" y="341769"/>
                </a:lnTo>
                <a:lnTo>
                  <a:pt x="2623927" y="295266"/>
                </a:lnTo>
                <a:lnTo>
                  <a:pt x="2646353" y="251821"/>
                </a:lnTo>
                <a:lnTo>
                  <a:pt x="2669296" y="212320"/>
                </a:lnTo>
                <a:lnTo>
                  <a:pt x="2698808" y="169786"/>
                </a:lnTo>
                <a:lnTo>
                  <a:pt x="2729090" y="135267"/>
                </a:lnTo>
                <a:lnTo>
                  <a:pt x="2759680" y="109685"/>
                </a:lnTo>
                <a:lnTo>
                  <a:pt x="2803818" y="90730"/>
                </a:lnTo>
                <a:lnTo>
                  <a:pt x="2817752" y="90884"/>
                </a:lnTo>
                <a:lnTo>
                  <a:pt x="2863021" y="115310"/>
                </a:lnTo>
                <a:lnTo>
                  <a:pt x="2897669" y="162621"/>
                </a:lnTo>
                <a:lnTo>
                  <a:pt x="2934361" y="242788"/>
                </a:lnTo>
                <a:lnTo>
                  <a:pt x="2953549" y="295993"/>
                </a:lnTo>
                <a:lnTo>
                  <a:pt x="2971243" y="351801"/>
                </a:lnTo>
                <a:lnTo>
                  <a:pt x="2986895" y="407336"/>
                </a:lnTo>
                <a:lnTo>
                  <a:pt x="2999959" y="459722"/>
                </a:lnTo>
                <a:lnTo>
                  <a:pt x="3009889" y="506084"/>
                </a:lnTo>
                <a:lnTo>
                  <a:pt x="3017949" y="564441"/>
                </a:lnTo>
                <a:lnTo>
                  <a:pt x="3017680" y="581251"/>
                </a:lnTo>
                <a:lnTo>
                  <a:pt x="2990660" y="621216"/>
                </a:lnTo>
                <a:lnTo>
                  <a:pt x="2975532" y="623271"/>
                </a:lnTo>
                <a:lnTo>
                  <a:pt x="2960249" y="619161"/>
                </a:lnTo>
                <a:lnTo>
                  <a:pt x="2949051" y="611174"/>
                </a:lnTo>
                <a:lnTo>
                  <a:pt x="2941551" y="600258"/>
                </a:lnTo>
                <a:lnTo>
                  <a:pt x="2938058" y="587492"/>
                </a:lnTo>
                <a:lnTo>
                  <a:pt x="2938880" y="573135"/>
                </a:lnTo>
                <a:lnTo>
                  <a:pt x="2935621" y="543664"/>
                </a:lnTo>
                <a:lnTo>
                  <a:pt x="2927704" y="501411"/>
                </a:lnTo>
                <a:lnTo>
                  <a:pt x="2915804" y="450101"/>
                </a:lnTo>
                <a:lnTo>
                  <a:pt x="2900598" y="393457"/>
                </a:lnTo>
                <a:lnTo>
                  <a:pt x="2882761" y="335203"/>
                </a:lnTo>
                <a:lnTo>
                  <a:pt x="2862968" y="279062"/>
                </a:lnTo>
                <a:lnTo>
                  <a:pt x="2841896" y="228758"/>
                </a:lnTo>
                <a:lnTo>
                  <a:pt x="2813694" y="182642"/>
                </a:lnTo>
                <a:lnTo>
                  <a:pt x="2806554" y="172869"/>
                </a:lnTo>
                <a:lnTo>
                  <a:pt x="2798540" y="177928"/>
                </a:lnTo>
                <a:lnTo>
                  <a:pt x="2761093" y="216661"/>
                </a:lnTo>
                <a:lnTo>
                  <a:pt x="2735203" y="254211"/>
                </a:lnTo>
                <a:lnTo>
                  <a:pt x="2700113" y="318279"/>
                </a:lnTo>
                <a:lnTo>
                  <a:pt x="2678069" y="364504"/>
                </a:lnTo>
                <a:lnTo>
                  <a:pt x="2656663" y="413312"/>
                </a:lnTo>
                <a:lnTo>
                  <a:pt x="2635968" y="463731"/>
                </a:lnTo>
                <a:lnTo>
                  <a:pt x="2616058" y="514792"/>
                </a:lnTo>
                <a:lnTo>
                  <a:pt x="2597008" y="565522"/>
                </a:lnTo>
                <a:lnTo>
                  <a:pt x="2545756" y="706029"/>
                </a:lnTo>
                <a:lnTo>
                  <a:pt x="2530885" y="745733"/>
                </a:lnTo>
                <a:lnTo>
                  <a:pt x="2505006" y="808533"/>
                </a:lnTo>
                <a:lnTo>
                  <a:pt x="2482686" y="848446"/>
                </a:lnTo>
                <a:lnTo>
                  <a:pt x="2448487" y="871639"/>
                </a:lnTo>
                <a:lnTo>
                  <a:pt x="2440808" y="872307"/>
                </a:lnTo>
                <a:lnTo>
                  <a:pt x="2434823" y="872281"/>
                </a:lnTo>
                <a:lnTo>
                  <a:pt x="2396014" y="844979"/>
                </a:lnTo>
                <a:lnTo>
                  <a:pt x="2374234" y="810664"/>
                </a:lnTo>
                <a:lnTo>
                  <a:pt x="2341247" y="745167"/>
                </a:lnTo>
                <a:lnTo>
                  <a:pt x="2322004" y="703881"/>
                </a:lnTo>
                <a:lnTo>
                  <a:pt x="2301297" y="658186"/>
                </a:lnTo>
                <a:lnTo>
                  <a:pt x="2279403" y="609044"/>
                </a:lnTo>
                <a:lnTo>
                  <a:pt x="2209366" y="450550"/>
                </a:lnTo>
                <a:lnTo>
                  <a:pt x="2185492" y="397235"/>
                </a:lnTo>
                <a:lnTo>
                  <a:pt x="2161814" y="345282"/>
                </a:lnTo>
                <a:lnTo>
                  <a:pt x="2138610" y="295651"/>
                </a:lnTo>
                <a:lnTo>
                  <a:pt x="2116157" y="249306"/>
                </a:lnTo>
                <a:lnTo>
                  <a:pt x="2098113" y="214516"/>
                </a:lnTo>
                <a:lnTo>
                  <a:pt x="2062643" y="153259"/>
                </a:lnTo>
                <a:lnTo>
                  <a:pt x="2048761" y="130952"/>
                </a:lnTo>
                <a:lnTo>
                  <a:pt x="2045473" y="134239"/>
                </a:lnTo>
                <a:lnTo>
                  <a:pt x="2044651" y="135883"/>
                </a:lnTo>
                <a:lnTo>
                  <a:pt x="2030653" y="157997"/>
                </a:lnTo>
                <a:lnTo>
                  <a:pt x="2000500" y="215171"/>
                </a:lnTo>
                <a:lnTo>
                  <a:pt x="1962471" y="300769"/>
                </a:lnTo>
                <a:lnTo>
                  <a:pt x="1940072" y="356084"/>
                </a:lnTo>
                <a:lnTo>
                  <a:pt x="1917719" y="413968"/>
                </a:lnTo>
                <a:lnTo>
                  <a:pt x="1895674" y="473137"/>
                </a:lnTo>
                <a:lnTo>
                  <a:pt x="1874200" y="532305"/>
                </a:lnTo>
                <a:lnTo>
                  <a:pt x="1853559" y="590189"/>
                </a:lnTo>
                <a:lnTo>
                  <a:pt x="1815828" y="696968"/>
                </a:lnTo>
                <a:lnTo>
                  <a:pt x="1799262" y="743294"/>
                </a:lnTo>
                <a:lnTo>
                  <a:pt x="1784580" y="783199"/>
                </a:lnTo>
                <a:lnTo>
                  <a:pt x="1761917" y="838609"/>
                </a:lnTo>
                <a:lnTo>
                  <a:pt x="1731609" y="869328"/>
                </a:lnTo>
                <a:lnTo>
                  <a:pt x="1716712" y="871485"/>
                </a:lnTo>
                <a:lnTo>
                  <a:pt x="1709533" y="870907"/>
                </a:lnTo>
                <a:lnTo>
                  <a:pt x="1667635" y="825590"/>
                </a:lnTo>
                <a:lnTo>
                  <a:pt x="1650289" y="784134"/>
                </a:lnTo>
                <a:lnTo>
                  <a:pt x="1627894" y="729461"/>
                </a:lnTo>
                <a:lnTo>
                  <a:pt x="1601475" y="666108"/>
                </a:lnTo>
                <a:lnTo>
                  <a:pt x="1572058" y="598614"/>
                </a:lnTo>
                <a:lnTo>
                  <a:pt x="1468806" y="371153"/>
                </a:lnTo>
                <a:lnTo>
                  <a:pt x="1427920" y="280030"/>
                </a:lnTo>
                <a:lnTo>
                  <a:pt x="1387448" y="188473"/>
                </a:lnTo>
                <a:lnTo>
                  <a:pt x="1367404" y="142458"/>
                </a:lnTo>
                <a:lnTo>
                  <a:pt x="1358363" y="126020"/>
                </a:lnTo>
                <a:lnTo>
                  <a:pt x="1355897" y="128486"/>
                </a:lnTo>
                <a:lnTo>
                  <a:pt x="1354253" y="131774"/>
                </a:lnTo>
                <a:lnTo>
                  <a:pt x="1351788" y="135061"/>
                </a:lnTo>
                <a:lnTo>
                  <a:pt x="1322302" y="190129"/>
                </a:lnTo>
                <a:lnTo>
                  <a:pt x="1293433" y="262456"/>
                </a:lnTo>
                <a:lnTo>
                  <a:pt x="1277021" y="309573"/>
                </a:lnTo>
                <a:lnTo>
                  <a:pt x="1260866" y="359585"/>
                </a:lnTo>
                <a:lnTo>
                  <a:pt x="1245026" y="411589"/>
                </a:lnTo>
                <a:lnTo>
                  <a:pt x="1229561" y="464683"/>
                </a:lnTo>
                <a:lnTo>
                  <a:pt x="1214530" y="517965"/>
                </a:lnTo>
                <a:lnTo>
                  <a:pt x="1172633" y="669909"/>
                </a:lnTo>
                <a:lnTo>
                  <a:pt x="1159929" y="714915"/>
                </a:lnTo>
                <a:lnTo>
                  <a:pt x="1147956" y="755597"/>
                </a:lnTo>
                <a:lnTo>
                  <a:pt x="1130696" y="810048"/>
                </a:lnTo>
                <a:lnTo>
                  <a:pt x="1115902" y="848472"/>
                </a:lnTo>
                <a:lnTo>
                  <a:pt x="1088933" y="883917"/>
                </a:lnTo>
                <a:lnTo>
                  <a:pt x="1070543" y="890286"/>
                </a:lnTo>
                <a:lnTo>
                  <a:pt x="1061656" y="8903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17950" y="0"/>
            <a:ext cx="3335654" cy="1346200"/>
          </a:xfrm>
          <a:custGeom>
            <a:avLst/>
            <a:gdLst/>
            <a:ahLst/>
            <a:cxnLst/>
            <a:rect l="l" t="t" r="r" b="b"/>
            <a:pathLst>
              <a:path w="3335654" h="1346200">
                <a:moveTo>
                  <a:pt x="541656" y="939799"/>
                </a:moveTo>
                <a:lnTo>
                  <a:pt x="399809" y="939799"/>
                </a:lnTo>
                <a:lnTo>
                  <a:pt x="308868" y="914399"/>
                </a:lnTo>
                <a:lnTo>
                  <a:pt x="265348" y="888999"/>
                </a:lnTo>
                <a:lnTo>
                  <a:pt x="223513" y="863599"/>
                </a:lnTo>
                <a:lnTo>
                  <a:pt x="185567" y="825499"/>
                </a:lnTo>
                <a:lnTo>
                  <a:pt x="151972" y="800099"/>
                </a:lnTo>
                <a:lnTo>
                  <a:pt x="122486" y="749299"/>
                </a:lnTo>
                <a:lnTo>
                  <a:pt x="96866" y="711199"/>
                </a:lnTo>
                <a:lnTo>
                  <a:pt x="74870" y="673099"/>
                </a:lnTo>
                <a:lnTo>
                  <a:pt x="56256" y="622299"/>
                </a:lnTo>
                <a:lnTo>
                  <a:pt x="40781" y="571499"/>
                </a:lnTo>
                <a:lnTo>
                  <a:pt x="28203" y="520699"/>
                </a:lnTo>
                <a:lnTo>
                  <a:pt x="18279" y="469899"/>
                </a:lnTo>
                <a:lnTo>
                  <a:pt x="10768" y="419099"/>
                </a:lnTo>
                <a:lnTo>
                  <a:pt x="5427" y="368299"/>
                </a:lnTo>
                <a:lnTo>
                  <a:pt x="2013" y="317499"/>
                </a:lnTo>
                <a:lnTo>
                  <a:pt x="285" y="266699"/>
                </a:lnTo>
                <a:lnTo>
                  <a:pt x="95" y="241299"/>
                </a:lnTo>
                <a:lnTo>
                  <a:pt x="0" y="228599"/>
                </a:lnTo>
                <a:lnTo>
                  <a:pt x="1178" y="165099"/>
                </a:lnTo>
                <a:lnTo>
                  <a:pt x="3920" y="114299"/>
                </a:lnTo>
                <a:lnTo>
                  <a:pt x="8180" y="63499"/>
                </a:lnTo>
                <a:lnTo>
                  <a:pt x="13912" y="12699"/>
                </a:lnTo>
                <a:lnTo>
                  <a:pt x="17239" y="0"/>
                </a:lnTo>
                <a:lnTo>
                  <a:pt x="57745" y="0"/>
                </a:lnTo>
                <a:lnTo>
                  <a:pt x="51192" y="50799"/>
                </a:lnTo>
                <a:lnTo>
                  <a:pt x="45860" y="101599"/>
                </a:lnTo>
                <a:lnTo>
                  <a:pt x="41895" y="152399"/>
                </a:lnTo>
                <a:lnTo>
                  <a:pt x="39444" y="203199"/>
                </a:lnTo>
                <a:lnTo>
                  <a:pt x="38654" y="253999"/>
                </a:lnTo>
                <a:lnTo>
                  <a:pt x="39672" y="304799"/>
                </a:lnTo>
                <a:lnTo>
                  <a:pt x="42645" y="355599"/>
                </a:lnTo>
                <a:lnTo>
                  <a:pt x="47719" y="393699"/>
                </a:lnTo>
                <a:lnTo>
                  <a:pt x="55041" y="444499"/>
                </a:lnTo>
                <a:lnTo>
                  <a:pt x="64759" y="495299"/>
                </a:lnTo>
                <a:lnTo>
                  <a:pt x="77019" y="546099"/>
                </a:lnTo>
                <a:lnTo>
                  <a:pt x="91969" y="596899"/>
                </a:lnTo>
                <a:lnTo>
                  <a:pt x="109754" y="634999"/>
                </a:lnTo>
                <a:lnTo>
                  <a:pt x="122222" y="673099"/>
                </a:lnTo>
                <a:lnTo>
                  <a:pt x="152929" y="723899"/>
                </a:lnTo>
                <a:lnTo>
                  <a:pt x="191146" y="774699"/>
                </a:lnTo>
                <a:lnTo>
                  <a:pt x="235776" y="825499"/>
                </a:lnTo>
                <a:lnTo>
                  <a:pt x="286252" y="850899"/>
                </a:lnTo>
                <a:lnTo>
                  <a:pt x="313135" y="876299"/>
                </a:lnTo>
                <a:lnTo>
                  <a:pt x="341077" y="876299"/>
                </a:lnTo>
                <a:lnTo>
                  <a:pt x="399742" y="901699"/>
                </a:lnTo>
                <a:lnTo>
                  <a:pt x="676566" y="901699"/>
                </a:lnTo>
                <a:lnTo>
                  <a:pt x="681498" y="914399"/>
                </a:lnTo>
                <a:lnTo>
                  <a:pt x="636487" y="914399"/>
                </a:lnTo>
                <a:lnTo>
                  <a:pt x="541656" y="939799"/>
                </a:lnTo>
                <a:close/>
              </a:path>
              <a:path w="3335654" h="1346200">
                <a:moveTo>
                  <a:pt x="676566" y="901699"/>
                </a:moveTo>
                <a:lnTo>
                  <a:pt x="557160" y="901699"/>
                </a:lnTo>
                <a:lnTo>
                  <a:pt x="622625" y="876299"/>
                </a:lnTo>
                <a:lnTo>
                  <a:pt x="617305" y="863599"/>
                </a:lnTo>
                <a:lnTo>
                  <a:pt x="602779" y="825499"/>
                </a:lnTo>
                <a:lnTo>
                  <a:pt x="589175" y="774699"/>
                </a:lnTo>
                <a:lnTo>
                  <a:pt x="577726" y="723899"/>
                </a:lnTo>
                <a:lnTo>
                  <a:pt x="568433" y="685799"/>
                </a:lnTo>
                <a:lnTo>
                  <a:pt x="561295" y="634999"/>
                </a:lnTo>
                <a:lnTo>
                  <a:pt x="556314" y="584199"/>
                </a:lnTo>
                <a:lnTo>
                  <a:pt x="553487" y="546099"/>
                </a:lnTo>
                <a:lnTo>
                  <a:pt x="554661" y="482599"/>
                </a:lnTo>
                <a:lnTo>
                  <a:pt x="558750" y="431799"/>
                </a:lnTo>
                <a:lnTo>
                  <a:pt x="565754" y="380999"/>
                </a:lnTo>
                <a:lnTo>
                  <a:pt x="575673" y="330199"/>
                </a:lnTo>
                <a:lnTo>
                  <a:pt x="588508" y="266699"/>
                </a:lnTo>
                <a:lnTo>
                  <a:pt x="602601" y="228599"/>
                </a:lnTo>
                <a:lnTo>
                  <a:pt x="618582" y="177799"/>
                </a:lnTo>
                <a:lnTo>
                  <a:pt x="636346" y="126999"/>
                </a:lnTo>
                <a:lnTo>
                  <a:pt x="655785" y="76199"/>
                </a:lnTo>
                <a:lnTo>
                  <a:pt x="676795" y="25399"/>
                </a:lnTo>
                <a:lnTo>
                  <a:pt x="694171" y="0"/>
                </a:lnTo>
                <a:lnTo>
                  <a:pt x="740069" y="0"/>
                </a:lnTo>
                <a:lnTo>
                  <a:pt x="727598" y="12699"/>
                </a:lnTo>
                <a:lnTo>
                  <a:pt x="706318" y="63499"/>
                </a:lnTo>
                <a:lnTo>
                  <a:pt x="686433" y="114299"/>
                </a:lnTo>
                <a:lnTo>
                  <a:pt x="667999" y="165099"/>
                </a:lnTo>
                <a:lnTo>
                  <a:pt x="651102" y="203199"/>
                </a:lnTo>
                <a:lnTo>
                  <a:pt x="636002" y="253999"/>
                </a:lnTo>
                <a:lnTo>
                  <a:pt x="622923" y="304799"/>
                </a:lnTo>
                <a:lnTo>
                  <a:pt x="612087" y="355599"/>
                </a:lnTo>
                <a:lnTo>
                  <a:pt x="603715" y="406399"/>
                </a:lnTo>
                <a:lnTo>
                  <a:pt x="598032" y="457199"/>
                </a:lnTo>
                <a:lnTo>
                  <a:pt x="595259" y="507999"/>
                </a:lnTo>
                <a:lnTo>
                  <a:pt x="595349" y="520699"/>
                </a:lnTo>
                <a:lnTo>
                  <a:pt x="595439" y="533399"/>
                </a:lnTo>
                <a:lnTo>
                  <a:pt x="599335" y="609599"/>
                </a:lnTo>
                <a:lnTo>
                  <a:pt x="606633" y="660399"/>
                </a:lnTo>
                <a:lnTo>
                  <a:pt x="616129" y="711199"/>
                </a:lnTo>
                <a:lnTo>
                  <a:pt x="627821" y="761999"/>
                </a:lnTo>
                <a:lnTo>
                  <a:pt x="641710" y="812799"/>
                </a:lnTo>
                <a:lnTo>
                  <a:pt x="657796" y="850899"/>
                </a:lnTo>
                <a:lnTo>
                  <a:pt x="659281" y="863599"/>
                </a:lnTo>
                <a:lnTo>
                  <a:pt x="786834" y="863599"/>
                </a:lnTo>
                <a:lnTo>
                  <a:pt x="765341" y="876299"/>
                </a:lnTo>
                <a:lnTo>
                  <a:pt x="676566" y="901699"/>
                </a:lnTo>
                <a:close/>
              </a:path>
              <a:path w="3335654" h="1346200">
                <a:moveTo>
                  <a:pt x="786834" y="863599"/>
                </a:moveTo>
                <a:lnTo>
                  <a:pt x="694975" y="863599"/>
                </a:lnTo>
                <a:lnTo>
                  <a:pt x="726895" y="838199"/>
                </a:lnTo>
                <a:lnTo>
                  <a:pt x="789227" y="812799"/>
                </a:lnTo>
                <a:lnTo>
                  <a:pt x="836949" y="787399"/>
                </a:lnTo>
                <a:lnTo>
                  <a:pt x="883561" y="761999"/>
                </a:lnTo>
                <a:lnTo>
                  <a:pt x="929064" y="736599"/>
                </a:lnTo>
                <a:lnTo>
                  <a:pt x="973456" y="698499"/>
                </a:lnTo>
                <a:lnTo>
                  <a:pt x="1016738" y="660399"/>
                </a:lnTo>
                <a:lnTo>
                  <a:pt x="1058910" y="634999"/>
                </a:lnTo>
                <a:lnTo>
                  <a:pt x="1099153" y="596899"/>
                </a:lnTo>
                <a:lnTo>
                  <a:pt x="1138309" y="558799"/>
                </a:lnTo>
                <a:lnTo>
                  <a:pt x="1176379" y="520699"/>
                </a:lnTo>
                <a:lnTo>
                  <a:pt x="1213363" y="482599"/>
                </a:lnTo>
                <a:lnTo>
                  <a:pt x="1249261" y="444499"/>
                </a:lnTo>
                <a:lnTo>
                  <a:pt x="1284073" y="406399"/>
                </a:lnTo>
                <a:lnTo>
                  <a:pt x="1317716" y="355599"/>
                </a:lnTo>
                <a:lnTo>
                  <a:pt x="1350106" y="317499"/>
                </a:lnTo>
                <a:lnTo>
                  <a:pt x="1381245" y="279399"/>
                </a:lnTo>
                <a:lnTo>
                  <a:pt x="1411132" y="228599"/>
                </a:lnTo>
                <a:lnTo>
                  <a:pt x="1439767" y="190499"/>
                </a:lnTo>
                <a:lnTo>
                  <a:pt x="1467149" y="139699"/>
                </a:lnTo>
                <a:lnTo>
                  <a:pt x="1493595" y="88899"/>
                </a:lnTo>
                <a:lnTo>
                  <a:pt x="1518945" y="50799"/>
                </a:lnTo>
                <a:lnTo>
                  <a:pt x="1543199" y="0"/>
                </a:lnTo>
                <a:lnTo>
                  <a:pt x="1589147" y="0"/>
                </a:lnTo>
                <a:lnTo>
                  <a:pt x="1569581" y="38099"/>
                </a:lnTo>
                <a:lnTo>
                  <a:pt x="1547433" y="76199"/>
                </a:lnTo>
                <a:lnTo>
                  <a:pt x="1524406" y="114299"/>
                </a:lnTo>
                <a:lnTo>
                  <a:pt x="1500501" y="165099"/>
                </a:lnTo>
                <a:lnTo>
                  <a:pt x="1475717" y="203199"/>
                </a:lnTo>
                <a:lnTo>
                  <a:pt x="1450055" y="241299"/>
                </a:lnTo>
                <a:lnTo>
                  <a:pt x="1423515" y="279399"/>
                </a:lnTo>
                <a:lnTo>
                  <a:pt x="1396096" y="317499"/>
                </a:lnTo>
                <a:lnTo>
                  <a:pt x="1364712" y="368299"/>
                </a:lnTo>
                <a:lnTo>
                  <a:pt x="1332090" y="406399"/>
                </a:lnTo>
                <a:lnTo>
                  <a:pt x="1298229" y="444499"/>
                </a:lnTo>
                <a:lnTo>
                  <a:pt x="1263131" y="495299"/>
                </a:lnTo>
                <a:lnTo>
                  <a:pt x="1226794" y="533399"/>
                </a:lnTo>
                <a:lnTo>
                  <a:pt x="1189219" y="571499"/>
                </a:lnTo>
                <a:lnTo>
                  <a:pt x="1150406" y="609599"/>
                </a:lnTo>
                <a:lnTo>
                  <a:pt x="1110483" y="634999"/>
                </a:lnTo>
                <a:lnTo>
                  <a:pt x="1069582" y="673099"/>
                </a:lnTo>
                <a:lnTo>
                  <a:pt x="1027700" y="711199"/>
                </a:lnTo>
                <a:lnTo>
                  <a:pt x="984839" y="736599"/>
                </a:lnTo>
                <a:lnTo>
                  <a:pt x="940999" y="774699"/>
                </a:lnTo>
                <a:lnTo>
                  <a:pt x="896178" y="800099"/>
                </a:lnTo>
                <a:lnTo>
                  <a:pt x="850379" y="825499"/>
                </a:lnTo>
                <a:lnTo>
                  <a:pt x="808327" y="850899"/>
                </a:lnTo>
                <a:lnTo>
                  <a:pt x="786834" y="863599"/>
                </a:lnTo>
                <a:close/>
              </a:path>
              <a:path w="3335654" h="1346200">
                <a:moveTo>
                  <a:pt x="1190685" y="1181099"/>
                </a:moveTo>
                <a:lnTo>
                  <a:pt x="1040302" y="1181099"/>
                </a:lnTo>
                <a:lnTo>
                  <a:pt x="1143581" y="1155699"/>
                </a:lnTo>
                <a:lnTo>
                  <a:pt x="1193206" y="1130299"/>
                </a:lnTo>
                <a:lnTo>
                  <a:pt x="1241127" y="1104899"/>
                </a:lnTo>
                <a:lnTo>
                  <a:pt x="1287073" y="1079499"/>
                </a:lnTo>
                <a:lnTo>
                  <a:pt x="1331172" y="1054099"/>
                </a:lnTo>
                <a:lnTo>
                  <a:pt x="1374337" y="1028699"/>
                </a:lnTo>
                <a:lnTo>
                  <a:pt x="1416569" y="990599"/>
                </a:lnTo>
                <a:lnTo>
                  <a:pt x="1457868" y="965199"/>
                </a:lnTo>
                <a:lnTo>
                  <a:pt x="1498234" y="927099"/>
                </a:lnTo>
                <a:lnTo>
                  <a:pt x="1537667" y="888999"/>
                </a:lnTo>
                <a:lnTo>
                  <a:pt x="1576166" y="850899"/>
                </a:lnTo>
                <a:lnTo>
                  <a:pt x="1613733" y="825499"/>
                </a:lnTo>
                <a:lnTo>
                  <a:pt x="1620604" y="812799"/>
                </a:lnTo>
                <a:lnTo>
                  <a:pt x="1634210" y="800099"/>
                </a:lnTo>
                <a:lnTo>
                  <a:pt x="1641069" y="787399"/>
                </a:lnTo>
                <a:lnTo>
                  <a:pt x="1643297" y="749299"/>
                </a:lnTo>
                <a:lnTo>
                  <a:pt x="1648062" y="698499"/>
                </a:lnTo>
                <a:lnTo>
                  <a:pt x="1655365" y="647699"/>
                </a:lnTo>
                <a:lnTo>
                  <a:pt x="1665205" y="596899"/>
                </a:lnTo>
                <a:lnTo>
                  <a:pt x="1677582" y="558799"/>
                </a:lnTo>
                <a:lnTo>
                  <a:pt x="1692497" y="507999"/>
                </a:lnTo>
                <a:lnTo>
                  <a:pt x="1709948" y="469899"/>
                </a:lnTo>
                <a:lnTo>
                  <a:pt x="1728877" y="419099"/>
                </a:lnTo>
                <a:lnTo>
                  <a:pt x="1748373" y="368299"/>
                </a:lnTo>
                <a:lnTo>
                  <a:pt x="1768436" y="317499"/>
                </a:lnTo>
                <a:lnTo>
                  <a:pt x="1789066" y="279399"/>
                </a:lnTo>
                <a:lnTo>
                  <a:pt x="1810263" y="228599"/>
                </a:lnTo>
                <a:lnTo>
                  <a:pt x="1832027" y="177799"/>
                </a:lnTo>
                <a:lnTo>
                  <a:pt x="1854359" y="126999"/>
                </a:lnTo>
                <a:lnTo>
                  <a:pt x="1877257" y="88899"/>
                </a:lnTo>
                <a:lnTo>
                  <a:pt x="1900722" y="38099"/>
                </a:lnTo>
                <a:lnTo>
                  <a:pt x="1924116" y="0"/>
                </a:lnTo>
                <a:lnTo>
                  <a:pt x="1972424" y="0"/>
                </a:lnTo>
                <a:lnTo>
                  <a:pt x="1948025" y="38099"/>
                </a:lnTo>
                <a:lnTo>
                  <a:pt x="1924729" y="76199"/>
                </a:lnTo>
                <a:lnTo>
                  <a:pt x="1902235" y="126999"/>
                </a:lnTo>
                <a:lnTo>
                  <a:pt x="1880543" y="165099"/>
                </a:lnTo>
                <a:lnTo>
                  <a:pt x="1859653" y="215899"/>
                </a:lnTo>
                <a:lnTo>
                  <a:pt x="1837458" y="266699"/>
                </a:lnTo>
                <a:lnTo>
                  <a:pt x="1795773" y="368299"/>
                </a:lnTo>
                <a:lnTo>
                  <a:pt x="1773360" y="431799"/>
                </a:lnTo>
                <a:lnTo>
                  <a:pt x="1751007" y="482599"/>
                </a:lnTo>
                <a:lnTo>
                  <a:pt x="1731459" y="533399"/>
                </a:lnTo>
                <a:lnTo>
                  <a:pt x="1714716" y="584199"/>
                </a:lnTo>
                <a:lnTo>
                  <a:pt x="1700779" y="634999"/>
                </a:lnTo>
                <a:lnTo>
                  <a:pt x="1690721" y="685799"/>
                </a:lnTo>
                <a:lnTo>
                  <a:pt x="1687303" y="723899"/>
                </a:lnTo>
                <a:lnTo>
                  <a:pt x="1684958" y="749299"/>
                </a:lnTo>
                <a:lnTo>
                  <a:pt x="1743420" y="749299"/>
                </a:lnTo>
                <a:lnTo>
                  <a:pt x="1719753" y="774699"/>
                </a:lnTo>
                <a:lnTo>
                  <a:pt x="1683710" y="812799"/>
                </a:lnTo>
                <a:lnTo>
                  <a:pt x="1686087" y="850899"/>
                </a:lnTo>
                <a:lnTo>
                  <a:pt x="1643394" y="850899"/>
                </a:lnTo>
                <a:lnTo>
                  <a:pt x="1610240" y="876299"/>
                </a:lnTo>
                <a:lnTo>
                  <a:pt x="1593522" y="901699"/>
                </a:lnTo>
                <a:lnTo>
                  <a:pt x="1576667" y="914399"/>
                </a:lnTo>
                <a:lnTo>
                  <a:pt x="1537865" y="939799"/>
                </a:lnTo>
                <a:lnTo>
                  <a:pt x="1498166" y="977899"/>
                </a:lnTo>
                <a:lnTo>
                  <a:pt x="1457517" y="1015999"/>
                </a:lnTo>
                <a:lnTo>
                  <a:pt x="1415865" y="1041399"/>
                </a:lnTo>
                <a:lnTo>
                  <a:pt x="1373156" y="1079499"/>
                </a:lnTo>
                <a:lnTo>
                  <a:pt x="1329336" y="1104899"/>
                </a:lnTo>
                <a:lnTo>
                  <a:pt x="1284354" y="1130299"/>
                </a:lnTo>
                <a:lnTo>
                  <a:pt x="1238154" y="1155699"/>
                </a:lnTo>
                <a:lnTo>
                  <a:pt x="1190685" y="1181099"/>
                </a:lnTo>
                <a:close/>
              </a:path>
              <a:path w="3335654" h="1346200">
                <a:moveTo>
                  <a:pt x="1743420" y="749299"/>
                </a:moveTo>
                <a:lnTo>
                  <a:pt x="1684958" y="749299"/>
                </a:lnTo>
                <a:lnTo>
                  <a:pt x="1722026" y="711199"/>
                </a:lnTo>
                <a:lnTo>
                  <a:pt x="1758558" y="673099"/>
                </a:lnTo>
                <a:lnTo>
                  <a:pt x="1794574" y="634999"/>
                </a:lnTo>
                <a:lnTo>
                  <a:pt x="1830096" y="584199"/>
                </a:lnTo>
                <a:lnTo>
                  <a:pt x="1865142" y="546099"/>
                </a:lnTo>
                <a:lnTo>
                  <a:pt x="1899734" y="507999"/>
                </a:lnTo>
                <a:lnTo>
                  <a:pt x="1933892" y="469899"/>
                </a:lnTo>
                <a:lnTo>
                  <a:pt x="1966688" y="431799"/>
                </a:lnTo>
                <a:lnTo>
                  <a:pt x="1999120" y="380999"/>
                </a:lnTo>
                <a:lnTo>
                  <a:pt x="2031188" y="342899"/>
                </a:lnTo>
                <a:lnTo>
                  <a:pt x="2062893" y="304799"/>
                </a:lnTo>
                <a:lnTo>
                  <a:pt x="2094234" y="266699"/>
                </a:lnTo>
                <a:lnTo>
                  <a:pt x="2125211" y="228599"/>
                </a:lnTo>
                <a:lnTo>
                  <a:pt x="2155824" y="177799"/>
                </a:lnTo>
                <a:lnTo>
                  <a:pt x="2186073" y="139699"/>
                </a:lnTo>
                <a:lnTo>
                  <a:pt x="2215959" y="101599"/>
                </a:lnTo>
                <a:lnTo>
                  <a:pt x="2245480" y="50799"/>
                </a:lnTo>
                <a:lnTo>
                  <a:pt x="2274638" y="12699"/>
                </a:lnTo>
                <a:lnTo>
                  <a:pt x="2286271" y="0"/>
                </a:lnTo>
                <a:lnTo>
                  <a:pt x="2335904" y="0"/>
                </a:lnTo>
                <a:lnTo>
                  <a:pt x="2311681" y="25399"/>
                </a:lnTo>
                <a:lnTo>
                  <a:pt x="2283540" y="76199"/>
                </a:lnTo>
                <a:lnTo>
                  <a:pt x="2255466" y="114299"/>
                </a:lnTo>
                <a:lnTo>
                  <a:pt x="2227102" y="152399"/>
                </a:lnTo>
                <a:lnTo>
                  <a:pt x="2198446" y="190499"/>
                </a:lnTo>
                <a:lnTo>
                  <a:pt x="2169495" y="228599"/>
                </a:lnTo>
                <a:lnTo>
                  <a:pt x="2140246" y="266699"/>
                </a:lnTo>
                <a:lnTo>
                  <a:pt x="2110695" y="304799"/>
                </a:lnTo>
                <a:lnTo>
                  <a:pt x="2080841" y="342899"/>
                </a:lnTo>
                <a:lnTo>
                  <a:pt x="2050680" y="393699"/>
                </a:lnTo>
                <a:lnTo>
                  <a:pt x="2020208" y="431799"/>
                </a:lnTo>
                <a:lnTo>
                  <a:pt x="1989424" y="469899"/>
                </a:lnTo>
                <a:lnTo>
                  <a:pt x="1958323" y="507999"/>
                </a:lnTo>
                <a:lnTo>
                  <a:pt x="1925529" y="546099"/>
                </a:lnTo>
                <a:lnTo>
                  <a:pt x="1892350" y="584199"/>
                </a:lnTo>
                <a:lnTo>
                  <a:pt x="1858758" y="622299"/>
                </a:lnTo>
                <a:lnTo>
                  <a:pt x="1824729" y="660399"/>
                </a:lnTo>
                <a:lnTo>
                  <a:pt x="1790236" y="698499"/>
                </a:lnTo>
                <a:lnTo>
                  <a:pt x="1755253" y="736599"/>
                </a:lnTo>
                <a:lnTo>
                  <a:pt x="1743420" y="749299"/>
                </a:lnTo>
                <a:close/>
              </a:path>
              <a:path w="3335654" h="1346200">
                <a:moveTo>
                  <a:pt x="2158912" y="1308099"/>
                </a:moveTo>
                <a:lnTo>
                  <a:pt x="1959442" y="1308099"/>
                </a:lnTo>
                <a:lnTo>
                  <a:pt x="2218207" y="1244599"/>
                </a:lnTo>
                <a:lnTo>
                  <a:pt x="2317771" y="1193799"/>
                </a:lnTo>
                <a:lnTo>
                  <a:pt x="2366272" y="1181099"/>
                </a:lnTo>
                <a:lnTo>
                  <a:pt x="2413854" y="1155699"/>
                </a:lnTo>
                <a:lnTo>
                  <a:pt x="2460519" y="1117599"/>
                </a:lnTo>
                <a:lnTo>
                  <a:pt x="2506265" y="1092199"/>
                </a:lnTo>
                <a:lnTo>
                  <a:pt x="2551093" y="1066799"/>
                </a:lnTo>
                <a:lnTo>
                  <a:pt x="2592041" y="1041399"/>
                </a:lnTo>
                <a:lnTo>
                  <a:pt x="2631877" y="1003299"/>
                </a:lnTo>
                <a:lnTo>
                  <a:pt x="2670614" y="977899"/>
                </a:lnTo>
                <a:lnTo>
                  <a:pt x="2708265" y="939799"/>
                </a:lnTo>
                <a:lnTo>
                  <a:pt x="2744842" y="901699"/>
                </a:lnTo>
                <a:lnTo>
                  <a:pt x="2780356" y="876299"/>
                </a:lnTo>
                <a:lnTo>
                  <a:pt x="2814821" y="838199"/>
                </a:lnTo>
                <a:lnTo>
                  <a:pt x="2848248" y="800099"/>
                </a:lnTo>
                <a:lnTo>
                  <a:pt x="2880650" y="761999"/>
                </a:lnTo>
                <a:lnTo>
                  <a:pt x="2912039" y="723899"/>
                </a:lnTo>
                <a:lnTo>
                  <a:pt x="2942427" y="673099"/>
                </a:lnTo>
                <a:lnTo>
                  <a:pt x="2971826" y="634999"/>
                </a:lnTo>
                <a:lnTo>
                  <a:pt x="3000250" y="596899"/>
                </a:lnTo>
                <a:lnTo>
                  <a:pt x="3027709" y="558799"/>
                </a:lnTo>
                <a:lnTo>
                  <a:pt x="3054217" y="507999"/>
                </a:lnTo>
                <a:lnTo>
                  <a:pt x="3079786" y="469899"/>
                </a:lnTo>
                <a:lnTo>
                  <a:pt x="3104427" y="419099"/>
                </a:lnTo>
                <a:lnTo>
                  <a:pt x="3128153" y="380999"/>
                </a:lnTo>
                <a:lnTo>
                  <a:pt x="3150977" y="330199"/>
                </a:lnTo>
                <a:lnTo>
                  <a:pt x="3172911" y="292099"/>
                </a:lnTo>
                <a:lnTo>
                  <a:pt x="3193966" y="241299"/>
                </a:lnTo>
                <a:lnTo>
                  <a:pt x="3214155" y="190499"/>
                </a:lnTo>
                <a:lnTo>
                  <a:pt x="3233491" y="152399"/>
                </a:lnTo>
                <a:lnTo>
                  <a:pt x="3251986" y="101599"/>
                </a:lnTo>
                <a:lnTo>
                  <a:pt x="3269652" y="50799"/>
                </a:lnTo>
                <a:lnTo>
                  <a:pt x="3286500" y="12699"/>
                </a:lnTo>
                <a:lnTo>
                  <a:pt x="3291973" y="0"/>
                </a:lnTo>
                <a:lnTo>
                  <a:pt x="3335383" y="0"/>
                </a:lnTo>
                <a:lnTo>
                  <a:pt x="3319195" y="50799"/>
                </a:lnTo>
                <a:lnTo>
                  <a:pt x="3302174" y="88899"/>
                </a:lnTo>
                <a:lnTo>
                  <a:pt x="3284322" y="139699"/>
                </a:lnTo>
                <a:lnTo>
                  <a:pt x="3265638" y="190499"/>
                </a:lnTo>
                <a:lnTo>
                  <a:pt x="3246122" y="228599"/>
                </a:lnTo>
                <a:lnTo>
                  <a:pt x="3225774" y="279399"/>
                </a:lnTo>
                <a:lnTo>
                  <a:pt x="3204595" y="317499"/>
                </a:lnTo>
                <a:lnTo>
                  <a:pt x="3182583" y="368299"/>
                </a:lnTo>
                <a:lnTo>
                  <a:pt x="3159739" y="406399"/>
                </a:lnTo>
                <a:lnTo>
                  <a:pt x="3136064" y="457199"/>
                </a:lnTo>
                <a:lnTo>
                  <a:pt x="3111557" y="495299"/>
                </a:lnTo>
                <a:lnTo>
                  <a:pt x="3086217" y="533399"/>
                </a:lnTo>
                <a:lnTo>
                  <a:pt x="3060046" y="584199"/>
                </a:lnTo>
                <a:lnTo>
                  <a:pt x="3033338" y="622299"/>
                </a:lnTo>
                <a:lnTo>
                  <a:pt x="3005689" y="660399"/>
                </a:lnTo>
                <a:lnTo>
                  <a:pt x="2977095" y="698499"/>
                </a:lnTo>
                <a:lnTo>
                  <a:pt x="2947557" y="736599"/>
                </a:lnTo>
                <a:lnTo>
                  <a:pt x="2917071" y="774699"/>
                </a:lnTo>
                <a:lnTo>
                  <a:pt x="2885638" y="812799"/>
                </a:lnTo>
                <a:lnTo>
                  <a:pt x="2853254" y="850899"/>
                </a:lnTo>
                <a:lnTo>
                  <a:pt x="2819919" y="888999"/>
                </a:lnTo>
                <a:lnTo>
                  <a:pt x="2785630" y="927099"/>
                </a:lnTo>
                <a:lnTo>
                  <a:pt x="2750386" y="952499"/>
                </a:lnTo>
                <a:lnTo>
                  <a:pt x="2714187" y="990599"/>
                </a:lnTo>
                <a:lnTo>
                  <a:pt x="2677029" y="1028699"/>
                </a:lnTo>
                <a:lnTo>
                  <a:pt x="2638911" y="1054099"/>
                </a:lnTo>
                <a:lnTo>
                  <a:pt x="2599832" y="1079499"/>
                </a:lnTo>
                <a:lnTo>
                  <a:pt x="2559791" y="1104899"/>
                </a:lnTo>
                <a:lnTo>
                  <a:pt x="2518784" y="1142999"/>
                </a:lnTo>
                <a:lnTo>
                  <a:pt x="2432953" y="1193799"/>
                </a:lnTo>
                <a:lnTo>
                  <a:pt x="2389003" y="1206499"/>
                </a:lnTo>
                <a:lnTo>
                  <a:pt x="2299035" y="1257299"/>
                </a:lnTo>
                <a:lnTo>
                  <a:pt x="2206309" y="1282699"/>
                </a:lnTo>
                <a:lnTo>
                  <a:pt x="2158912" y="1308099"/>
                </a:lnTo>
                <a:close/>
              </a:path>
              <a:path w="3335654" h="1346200">
                <a:moveTo>
                  <a:pt x="1959442" y="1308099"/>
                </a:moveTo>
                <a:lnTo>
                  <a:pt x="1885344" y="1308099"/>
                </a:lnTo>
                <a:lnTo>
                  <a:pt x="1855449" y="1269999"/>
                </a:lnTo>
                <a:lnTo>
                  <a:pt x="1836124" y="1257299"/>
                </a:lnTo>
                <a:lnTo>
                  <a:pt x="1817436" y="1231899"/>
                </a:lnTo>
                <a:lnTo>
                  <a:pt x="1799384" y="1219199"/>
                </a:lnTo>
                <a:lnTo>
                  <a:pt x="1769695" y="1181099"/>
                </a:lnTo>
                <a:lnTo>
                  <a:pt x="1742884" y="1142999"/>
                </a:lnTo>
                <a:lnTo>
                  <a:pt x="1718949" y="1092199"/>
                </a:lnTo>
                <a:lnTo>
                  <a:pt x="1697893" y="1054099"/>
                </a:lnTo>
                <a:lnTo>
                  <a:pt x="1679917" y="1015999"/>
                </a:lnTo>
                <a:lnTo>
                  <a:pt x="1665226" y="965199"/>
                </a:lnTo>
                <a:lnTo>
                  <a:pt x="1653819" y="927099"/>
                </a:lnTo>
                <a:lnTo>
                  <a:pt x="1645697" y="876299"/>
                </a:lnTo>
                <a:lnTo>
                  <a:pt x="1644953" y="863599"/>
                </a:lnTo>
                <a:lnTo>
                  <a:pt x="1644392" y="863599"/>
                </a:lnTo>
                <a:lnTo>
                  <a:pt x="1643908" y="850899"/>
                </a:lnTo>
                <a:lnTo>
                  <a:pt x="1686087" y="850899"/>
                </a:lnTo>
                <a:lnTo>
                  <a:pt x="1686879" y="863599"/>
                </a:lnTo>
                <a:lnTo>
                  <a:pt x="1694533" y="914399"/>
                </a:lnTo>
                <a:lnTo>
                  <a:pt x="1706671" y="965199"/>
                </a:lnTo>
                <a:lnTo>
                  <a:pt x="1723294" y="1015999"/>
                </a:lnTo>
                <a:lnTo>
                  <a:pt x="1743008" y="1054099"/>
                </a:lnTo>
                <a:lnTo>
                  <a:pt x="1766201" y="1092199"/>
                </a:lnTo>
                <a:lnTo>
                  <a:pt x="1792532" y="1142999"/>
                </a:lnTo>
                <a:lnTo>
                  <a:pt x="1821665" y="1181099"/>
                </a:lnTo>
                <a:lnTo>
                  <a:pt x="1853260" y="1206499"/>
                </a:lnTo>
                <a:lnTo>
                  <a:pt x="1886981" y="1244599"/>
                </a:lnTo>
                <a:lnTo>
                  <a:pt x="1922487" y="1282699"/>
                </a:lnTo>
                <a:lnTo>
                  <a:pt x="1959442" y="1308099"/>
                </a:lnTo>
                <a:close/>
              </a:path>
              <a:path w="3335654" h="1346200">
                <a:moveTo>
                  <a:pt x="1043324" y="1219199"/>
                </a:moveTo>
                <a:lnTo>
                  <a:pt x="942815" y="1219199"/>
                </a:lnTo>
                <a:lnTo>
                  <a:pt x="893584" y="1206499"/>
                </a:lnTo>
                <a:lnTo>
                  <a:pt x="845794" y="1181099"/>
                </a:lnTo>
                <a:lnTo>
                  <a:pt x="804109" y="1155699"/>
                </a:lnTo>
                <a:lnTo>
                  <a:pt x="766870" y="1130299"/>
                </a:lnTo>
                <a:lnTo>
                  <a:pt x="733766" y="1092199"/>
                </a:lnTo>
                <a:lnTo>
                  <a:pt x="704488" y="1054099"/>
                </a:lnTo>
                <a:lnTo>
                  <a:pt x="678722" y="1003299"/>
                </a:lnTo>
                <a:lnTo>
                  <a:pt x="656159" y="965199"/>
                </a:lnTo>
                <a:lnTo>
                  <a:pt x="636487" y="914399"/>
                </a:lnTo>
                <a:lnTo>
                  <a:pt x="681498" y="914399"/>
                </a:lnTo>
                <a:lnTo>
                  <a:pt x="691360" y="939799"/>
                </a:lnTo>
                <a:lnTo>
                  <a:pt x="708048" y="977899"/>
                </a:lnTo>
                <a:lnTo>
                  <a:pt x="726629" y="1003299"/>
                </a:lnTo>
                <a:lnTo>
                  <a:pt x="747103" y="1041399"/>
                </a:lnTo>
                <a:lnTo>
                  <a:pt x="777593" y="1079499"/>
                </a:lnTo>
                <a:lnTo>
                  <a:pt x="812237" y="1104899"/>
                </a:lnTo>
                <a:lnTo>
                  <a:pt x="850777" y="1142999"/>
                </a:lnTo>
                <a:lnTo>
                  <a:pt x="892955" y="1155699"/>
                </a:lnTo>
                <a:lnTo>
                  <a:pt x="938512" y="1168399"/>
                </a:lnTo>
                <a:lnTo>
                  <a:pt x="987190" y="1181099"/>
                </a:lnTo>
                <a:lnTo>
                  <a:pt x="1190685" y="1181099"/>
                </a:lnTo>
                <a:lnTo>
                  <a:pt x="1043324" y="1219199"/>
                </a:lnTo>
                <a:close/>
              </a:path>
              <a:path w="3335654" h="1346200">
                <a:moveTo>
                  <a:pt x="2059381" y="1333499"/>
                </a:moveTo>
                <a:lnTo>
                  <a:pt x="1915897" y="1333499"/>
                </a:lnTo>
                <a:lnTo>
                  <a:pt x="1905600" y="1320799"/>
                </a:lnTo>
                <a:lnTo>
                  <a:pt x="1895411" y="1308099"/>
                </a:lnTo>
                <a:lnTo>
                  <a:pt x="2134199" y="1308099"/>
                </a:lnTo>
                <a:lnTo>
                  <a:pt x="2109373" y="1320799"/>
                </a:lnTo>
                <a:lnTo>
                  <a:pt x="2084434" y="1320799"/>
                </a:lnTo>
                <a:lnTo>
                  <a:pt x="2059381" y="1333499"/>
                </a:lnTo>
                <a:close/>
              </a:path>
              <a:path w="3335654" h="1346200">
                <a:moveTo>
                  <a:pt x="2008619" y="1346199"/>
                </a:moveTo>
                <a:lnTo>
                  <a:pt x="1934756" y="1346199"/>
                </a:lnTo>
                <a:lnTo>
                  <a:pt x="1925045" y="1333499"/>
                </a:lnTo>
                <a:lnTo>
                  <a:pt x="2034133" y="1333499"/>
                </a:lnTo>
                <a:lnTo>
                  <a:pt x="2008619" y="13461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6745" y="8944985"/>
            <a:ext cx="2231257" cy="13335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0" y="0"/>
            <a:ext cx="1748789" cy="2032000"/>
          </a:xfrm>
          <a:custGeom>
            <a:avLst/>
            <a:gdLst/>
            <a:ahLst/>
            <a:cxnLst/>
            <a:rect l="l" t="t" r="r" b="b"/>
            <a:pathLst>
              <a:path w="1748789" h="2032000">
                <a:moveTo>
                  <a:pt x="831555" y="215899"/>
                </a:moveTo>
                <a:lnTo>
                  <a:pt x="825327" y="215899"/>
                </a:lnTo>
                <a:lnTo>
                  <a:pt x="810901" y="177799"/>
                </a:lnTo>
                <a:lnTo>
                  <a:pt x="789624" y="177799"/>
                </a:lnTo>
                <a:lnTo>
                  <a:pt x="738975" y="165099"/>
                </a:lnTo>
                <a:lnTo>
                  <a:pt x="711887" y="165099"/>
                </a:lnTo>
                <a:lnTo>
                  <a:pt x="705763" y="152399"/>
                </a:lnTo>
                <a:lnTo>
                  <a:pt x="703065" y="139699"/>
                </a:lnTo>
                <a:lnTo>
                  <a:pt x="704103" y="126999"/>
                </a:lnTo>
                <a:lnTo>
                  <a:pt x="707631" y="126999"/>
                </a:lnTo>
                <a:lnTo>
                  <a:pt x="712406" y="114299"/>
                </a:lnTo>
                <a:lnTo>
                  <a:pt x="751326" y="88899"/>
                </a:lnTo>
                <a:lnTo>
                  <a:pt x="774679" y="50799"/>
                </a:lnTo>
                <a:lnTo>
                  <a:pt x="791804" y="12699"/>
                </a:lnTo>
                <a:lnTo>
                  <a:pt x="804746" y="0"/>
                </a:lnTo>
                <a:lnTo>
                  <a:pt x="938249" y="0"/>
                </a:lnTo>
                <a:lnTo>
                  <a:pt x="964819" y="38099"/>
                </a:lnTo>
                <a:lnTo>
                  <a:pt x="946368" y="63499"/>
                </a:lnTo>
                <a:lnTo>
                  <a:pt x="885109" y="63499"/>
                </a:lnTo>
                <a:lnTo>
                  <a:pt x="879193" y="76199"/>
                </a:lnTo>
                <a:lnTo>
                  <a:pt x="872655" y="88899"/>
                </a:lnTo>
                <a:lnTo>
                  <a:pt x="867362" y="88899"/>
                </a:lnTo>
                <a:lnTo>
                  <a:pt x="865182" y="101599"/>
                </a:lnTo>
                <a:lnTo>
                  <a:pt x="868088" y="139699"/>
                </a:lnTo>
                <a:lnTo>
                  <a:pt x="853558" y="177799"/>
                </a:lnTo>
                <a:lnTo>
                  <a:pt x="831555" y="215899"/>
                </a:lnTo>
                <a:close/>
              </a:path>
              <a:path w="1748789" h="2032000">
                <a:moveTo>
                  <a:pt x="931607" y="88899"/>
                </a:moveTo>
                <a:lnTo>
                  <a:pt x="885109" y="63499"/>
                </a:lnTo>
                <a:lnTo>
                  <a:pt x="946368" y="63499"/>
                </a:lnTo>
                <a:lnTo>
                  <a:pt x="931607" y="88899"/>
                </a:lnTo>
                <a:close/>
              </a:path>
              <a:path w="1748789" h="2032000">
                <a:moveTo>
                  <a:pt x="831970" y="634999"/>
                </a:moveTo>
                <a:lnTo>
                  <a:pt x="116764" y="634999"/>
                </a:lnTo>
                <a:lnTo>
                  <a:pt x="127869" y="622299"/>
                </a:lnTo>
                <a:lnTo>
                  <a:pt x="1663" y="457199"/>
                </a:lnTo>
                <a:lnTo>
                  <a:pt x="41518" y="419099"/>
                </a:lnTo>
                <a:lnTo>
                  <a:pt x="0" y="393699"/>
                </a:lnTo>
                <a:lnTo>
                  <a:pt x="0" y="190499"/>
                </a:lnTo>
                <a:lnTo>
                  <a:pt x="29893" y="215899"/>
                </a:lnTo>
                <a:lnTo>
                  <a:pt x="37418" y="215899"/>
                </a:lnTo>
                <a:lnTo>
                  <a:pt x="59992" y="241299"/>
                </a:lnTo>
                <a:lnTo>
                  <a:pt x="81372" y="266699"/>
                </a:lnTo>
                <a:lnTo>
                  <a:pt x="91751" y="279399"/>
                </a:lnTo>
                <a:lnTo>
                  <a:pt x="107319" y="304799"/>
                </a:lnTo>
                <a:lnTo>
                  <a:pt x="139494" y="330199"/>
                </a:lnTo>
                <a:lnTo>
                  <a:pt x="169177" y="355599"/>
                </a:lnTo>
                <a:lnTo>
                  <a:pt x="187652" y="393699"/>
                </a:lnTo>
                <a:lnTo>
                  <a:pt x="178207" y="419099"/>
                </a:lnTo>
                <a:lnTo>
                  <a:pt x="166894" y="444499"/>
                </a:lnTo>
                <a:lnTo>
                  <a:pt x="164299" y="469899"/>
                </a:lnTo>
                <a:lnTo>
                  <a:pt x="181009" y="495299"/>
                </a:lnTo>
                <a:lnTo>
                  <a:pt x="224530" y="495299"/>
                </a:lnTo>
                <a:lnTo>
                  <a:pt x="261356" y="507999"/>
                </a:lnTo>
                <a:lnTo>
                  <a:pt x="294356" y="520699"/>
                </a:lnTo>
                <a:lnTo>
                  <a:pt x="187652" y="520699"/>
                </a:lnTo>
                <a:lnTo>
                  <a:pt x="187652" y="546099"/>
                </a:lnTo>
                <a:lnTo>
                  <a:pt x="318388" y="546099"/>
                </a:lnTo>
                <a:lnTo>
                  <a:pt x="326399" y="558799"/>
                </a:lnTo>
                <a:lnTo>
                  <a:pt x="360355" y="584199"/>
                </a:lnTo>
                <a:lnTo>
                  <a:pt x="1748628" y="584199"/>
                </a:lnTo>
                <a:lnTo>
                  <a:pt x="1748628" y="596899"/>
                </a:lnTo>
                <a:lnTo>
                  <a:pt x="1385784" y="596899"/>
                </a:lnTo>
                <a:lnTo>
                  <a:pt x="1376339" y="609599"/>
                </a:lnTo>
                <a:lnTo>
                  <a:pt x="792115" y="609599"/>
                </a:lnTo>
                <a:lnTo>
                  <a:pt x="792115" y="622299"/>
                </a:lnTo>
                <a:lnTo>
                  <a:pt x="831970" y="634999"/>
                </a:lnTo>
                <a:close/>
              </a:path>
              <a:path w="1748789" h="2032000">
                <a:moveTo>
                  <a:pt x="812042" y="241299"/>
                </a:moveTo>
                <a:lnTo>
                  <a:pt x="732333" y="228599"/>
                </a:lnTo>
                <a:lnTo>
                  <a:pt x="725691" y="228599"/>
                </a:lnTo>
                <a:lnTo>
                  <a:pt x="732333" y="190499"/>
                </a:lnTo>
                <a:lnTo>
                  <a:pt x="825327" y="215899"/>
                </a:lnTo>
                <a:lnTo>
                  <a:pt x="831555" y="215899"/>
                </a:lnTo>
                <a:lnTo>
                  <a:pt x="812042" y="241299"/>
                </a:lnTo>
                <a:close/>
              </a:path>
              <a:path w="1748789" h="2032000">
                <a:moveTo>
                  <a:pt x="1748628" y="584199"/>
                </a:moveTo>
                <a:lnTo>
                  <a:pt x="360355" y="584199"/>
                </a:lnTo>
                <a:lnTo>
                  <a:pt x="645981" y="203199"/>
                </a:lnTo>
                <a:lnTo>
                  <a:pt x="725691" y="228599"/>
                </a:lnTo>
                <a:lnTo>
                  <a:pt x="732333" y="228599"/>
                </a:lnTo>
                <a:lnTo>
                  <a:pt x="726313" y="253999"/>
                </a:lnTo>
                <a:lnTo>
                  <a:pt x="738975" y="266699"/>
                </a:lnTo>
                <a:lnTo>
                  <a:pt x="756619" y="279399"/>
                </a:lnTo>
                <a:lnTo>
                  <a:pt x="765545" y="304799"/>
                </a:lnTo>
                <a:lnTo>
                  <a:pt x="739666" y="342899"/>
                </a:lnTo>
                <a:lnTo>
                  <a:pt x="703584" y="380999"/>
                </a:lnTo>
                <a:lnTo>
                  <a:pt x="659851" y="406399"/>
                </a:lnTo>
                <a:lnTo>
                  <a:pt x="611015" y="419099"/>
                </a:lnTo>
                <a:lnTo>
                  <a:pt x="559629" y="419099"/>
                </a:lnTo>
                <a:lnTo>
                  <a:pt x="571876" y="444499"/>
                </a:lnTo>
                <a:lnTo>
                  <a:pt x="582878" y="457199"/>
                </a:lnTo>
                <a:lnTo>
                  <a:pt x="598861" y="457199"/>
                </a:lnTo>
                <a:lnTo>
                  <a:pt x="626054" y="469899"/>
                </a:lnTo>
                <a:lnTo>
                  <a:pt x="599484" y="558799"/>
                </a:lnTo>
                <a:lnTo>
                  <a:pt x="1748628" y="558799"/>
                </a:lnTo>
                <a:lnTo>
                  <a:pt x="1748628" y="584199"/>
                </a:lnTo>
                <a:close/>
              </a:path>
              <a:path w="1748789" h="2032000">
                <a:moveTo>
                  <a:pt x="1748628" y="558799"/>
                </a:moveTo>
                <a:lnTo>
                  <a:pt x="1190662" y="558799"/>
                </a:lnTo>
                <a:lnTo>
                  <a:pt x="1219308" y="546099"/>
                </a:lnTo>
                <a:lnTo>
                  <a:pt x="1245463" y="533399"/>
                </a:lnTo>
                <a:lnTo>
                  <a:pt x="1269126" y="520699"/>
                </a:lnTo>
                <a:lnTo>
                  <a:pt x="1290299" y="520699"/>
                </a:lnTo>
                <a:lnTo>
                  <a:pt x="1380743" y="507999"/>
                </a:lnTo>
                <a:lnTo>
                  <a:pt x="1545618" y="507999"/>
                </a:lnTo>
                <a:lnTo>
                  <a:pt x="1586303" y="482599"/>
                </a:lnTo>
                <a:lnTo>
                  <a:pt x="1647746" y="482599"/>
                </a:lnTo>
                <a:lnTo>
                  <a:pt x="1683864" y="495299"/>
                </a:lnTo>
                <a:lnTo>
                  <a:pt x="1717492" y="507999"/>
                </a:lnTo>
                <a:lnTo>
                  <a:pt x="1748628" y="520699"/>
                </a:lnTo>
                <a:lnTo>
                  <a:pt x="1748628" y="558799"/>
                </a:lnTo>
                <a:close/>
              </a:path>
              <a:path w="1748789" h="2032000">
                <a:moveTo>
                  <a:pt x="1545618" y="507999"/>
                </a:moveTo>
                <a:lnTo>
                  <a:pt x="1475012" y="507999"/>
                </a:lnTo>
                <a:lnTo>
                  <a:pt x="1522785" y="495299"/>
                </a:lnTo>
                <a:lnTo>
                  <a:pt x="1545618" y="507999"/>
                </a:lnTo>
                <a:close/>
              </a:path>
              <a:path w="1748789" h="2032000">
                <a:moveTo>
                  <a:pt x="318388" y="546099"/>
                </a:moveTo>
                <a:lnTo>
                  <a:pt x="234149" y="546099"/>
                </a:lnTo>
                <a:lnTo>
                  <a:pt x="234149" y="533399"/>
                </a:lnTo>
                <a:lnTo>
                  <a:pt x="187652" y="520699"/>
                </a:lnTo>
                <a:lnTo>
                  <a:pt x="294356" y="520699"/>
                </a:lnTo>
                <a:lnTo>
                  <a:pt x="318388" y="546099"/>
                </a:lnTo>
                <a:close/>
              </a:path>
              <a:path w="1748789" h="2032000">
                <a:moveTo>
                  <a:pt x="1060823" y="558799"/>
                </a:moveTo>
                <a:lnTo>
                  <a:pt x="856256" y="558799"/>
                </a:lnTo>
                <a:lnTo>
                  <a:pt x="908358" y="546099"/>
                </a:lnTo>
                <a:lnTo>
                  <a:pt x="1011316" y="546099"/>
                </a:lnTo>
                <a:lnTo>
                  <a:pt x="1060823" y="558799"/>
                </a:lnTo>
                <a:close/>
              </a:path>
              <a:path w="1748789" h="2032000">
                <a:moveTo>
                  <a:pt x="1522785" y="622299"/>
                </a:moveTo>
                <a:lnTo>
                  <a:pt x="1370008" y="622299"/>
                </a:lnTo>
                <a:lnTo>
                  <a:pt x="1416506" y="609599"/>
                </a:lnTo>
                <a:lnTo>
                  <a:pt x="1398965" y="596899"/>
                </a:lnTo>
                <a:lnTo>
                  <a:pt x="1509500" y="596899"/>
                </a:lnTo>
                <a:lnTo>
                  <a:pt x="1502857" y="609599"/>
                </a:lnTo>
                <a:lnTo>
                  <a:pt x="1522785" y="622299"/>
                </a:lnTo>
                <a:close/>
              </a:path>
              <a:path w="1748789" h="2032000">
                <a:moveTo>
                  <a:pt x="1104310" y="800099"/>
                </a:moveTo>
                <a:lnTo>
                  <a:pt x="1017958" y="660399"/>
                </a:lnTo>
                <a:lnTo>
                  <a:pt x="891752" y="660399"/>
                </a:lnTo>
                <a:lnTo>
                  <a:pt x="944891" y="647699"/>
                </a:lnTo>
                <a:lnTo>
                  <a:pt x="936069" y="634999"/>
                </a:lnTo>
                <a:lnTo>
                  <a:pt x="1529427" y="634999"/>
                </a:lnTo>
                <a:lnTo>
                  <a:pt x="1542712" y="622299"/>
                </a:lnTo>
                <a:lnTo>
                  <a:pt x="1516142" y="596899"/>
                </a:lnTo>
                <a:lnTo>
                  <a:pt x="1728182" y="596899"/>
                </a:lnTo>
                <a:lnTo>
                  <a:pt x="1714586" y="609599"/>
                </a:lnTo>
                <a:lnTo>
                  <a:pt x="1704726" y="622299"/>
                </a:lnTo>
                <a:lnTo>
                  <a:pt x="1695489" y="634999"/>
                </a:lnTo>
                <a:lnTo>
                  <a:pt x="1672967" y="647699"/>
                </a:lnTo>
                <a:lnTo>
                  <a:pt x="1673555" y="660399"/>
                </a:lnTo>
                <a:lnTo>
                  <a:pt x="1674731" y="673099"/>
                </a:lnTo>
                <a:lnTo>
                  <a:pt x="1685214" y="698499"/>
                </a:lnTo>
                <a:lnTo>
                  <a:pt x="1270371" y="698499"/>
                </a:lnTo>
                <a:lnTo>
                  <a:pt x="1219723" y="711199"/>
                </a:lnTo>
                <a:lnTo>
                  <a:pt x="1198446" y="711199"/>
                </a:lnTo>
                <a:lnTo>
                  <a:pt x="1184020" y="736599"/>
                </a:lnTo>
                <a:lnTo>
                  <a:pt x="1173433" y="749299"/>
                </a:lnTo>
                <a:lnTo>
                  <a:pt x="1154129" y="761999"/>
                </a:lnTo>
                <a:lnTo>
                  <a:pt x="1129842" y="787399"/>
                </a:lnTo>
                <a:lnTo>
                  <a:pt x="1104310" y="800099"/>
                </a:lnTo>
                <a:close/>
              </a:path>
              <a:path w="1748789" h="2032000">
                <a:moveTo>
                  <a:pt x="1529427" y="634999"/>
                </a:moveTo>
                <a:lnTo>
                  <a:pt x="831970" y="634999"/>
                </a:lnTo>
                <a:lnTo>
                  <a:pt x="831970" y="622299"/>
                </a:lnTo>
                <a:lnTo>
                  <a:pt x="792115" y="609599"/>
                </a:lnTo>
                <a:lnTo>
                  <a:pt x="1374229" y="609599"/>
                </a:lnTo>
                <a:lnTo>
                  <a:pt x="1370008" y="622299"/>
                </a:lnTo>
                <a:lnTo>
                  <a:pt x="1522785" y="622299"/>
                </a:lnTo>
                <a:lnTo>
                  <a:pt x="1529427" y="634999"/>
                </a:lnTo>
                <a:close/>
              </a:path>
              <a:path w="1748789" h="2032000">
                <a:moveTo>
                  <a:pt x="81372" y="1206499"/>
                </a:moveTo>
                <a:lnTo>
                  <a:pt x="28233" y="1206499"/>
                </a:lnTo>
                <a:lnTo>
                  <a:pt x="35083" y="1193799"/>
                </a:lnTo>
                <a:lnTo>
                  <a:pt x="43178" y="1168399"/>
                </a:lnTo>
                <a:lnTo>
                  <a:pt x="48783" y="1155699"/>
                </a:lnTo>
                <a:lnTo>
                  <a:pt x="48160" y="1142999"/>
                </a:lnTo>
                <a:lnTo>
                  <a:pt x="35498" y="1104899"/>
                </a:lnTo>
                <a:lnTo>
                  <a:pt x="41518" y="1066799"/>
                </a:lnTo>
                <a:lnTo>
                  <a:pt x="57501" y="1041399"/>
                </a:lnTo>
                <a:lnTo>
                  <a:pt x="91855" y="977899"/>
                </a:lnTo>
                <a:lnTo>
                  <a:pt x="112094" y="939799"/>
                </a:lnTo>
                <a:lnTo>
                  <a:pt x="133578" y="914399"/>
                </a:lnTo>
                <a:lnTo>
                  <a:pt x="154439" y="876299"/>
                </a:lnTo>
                <a:lnTo>
                  <a:pt x="0" y="876299"/>
                </a:lnTo>
                <a:lnTo>
                  <a:pt x="0" y="812799"/>
                </a:lnTo>
                <a:lnTo>
                  <a:pt x="8305" y="812799"/>
                </a:lnTo>
                <a:lnTo>
                  <a:pt x="14948" y="800099"/>
                </a:lnTo>
                <a:lnTo>
                  <a:pt x="0" y="787399"/>
                </a:lnTo>
                <a:lnTo>
                  <a:pt x="0" y="647699"/>
                </a:lnTo>
                <a:lnTo>
                  <a:pt x="33941" y="647699"/>
                </a:lnTo>
                <a:lnTo>
                  <a:pt x="74730" y="634999"/>
                </a:lnTo>
                <a:lnTo>
                  <a:pt x="606126" y="634999"/>
                </a:lnTo>
                <a:lnTo>
                  <a:pt x="593445" y="685799"/>
                </a:lnTo>
                <a:lnTo>
                  <a:pt x="586199" y="711199"/>
                </a:lnTo>
                <a:lnTo>
                  <a:pt x="120397" y="711199"/>
                </a:lnTo>
                <a:lnTo>
                  <a:pt x="72965" y="723899"/>
                </a:lnTo>
                <a:lnTo>
                  <a:pt x="14948" y="749299"/>
                </a:lnTo>
                <a:lnTo>
                  <a:pt x="794191" y="749299"/>
                </a:lnTo>
                <a:lnTo>
                  <a:pt x="777688" y="774699"/>
                </a:lnTo>
                <a:lnTo>
                  <a:pt x="670371" y="774699"/>
                </a:lnTo>
                <a:lnTo>
                  <a:pt x="654855" y="787399"/>
                </a:lnTo>
                <a:lnTo>
                  <a:pt x="586199" y="787399"/>
                </a:lnTo>
                <a:lnTo>
                  <a:pt x="567932" y="825499"/>
                </a:lnTo>
                <a:lnTo>
                  <a:pt x="564611" y="850899"/>
                </a:lnTo>
                <a:lnTo>
                  <a:pt x="578726" y="863599"/>
                </a:lnTo>
                <a:lnTo>
                  <a:pt x="590074" y="876299"/>
                </a:lnTo>
                <a:lnTo>
                  <a:pt x="612769" y="888999"/>
                </a:lnTo>
                <a:lnTo>
                  <a:pt x="639442" y="901699"/>
                </a:lnTo>
                <a:lnTo>
                  <a:pt x="666739" y="914399"/>
                </a:lnTo>
                <a:lnTo>
                  <a:pt x="690299" y="927099"/>
                </a:lnTo>
                <a:lnTo>
                  <a:pt x="695453" y="939799"/>
                </a:lnTo>
                <a:lnTo>
                  <a:pt x="360355" y="939799"/>
                </a:lnTo>
                <a:lnTo>
                  <a:pt x="329945" y="977899"/>
                </a:lnTo>
                <a:lnTo>
                  <a:pt x="291440" y="1003299"/>
                </a:lnTo>
                <a:lnTo>
                  <a:pt x="207579" y="1028699"/>
                </a:lnTo>
                <a:lnTo>
                  <a:pt x="287288" y="1028699"/>
                </a:lnTo>
                <a:lnTo>
                  <a:pt x="273775" y="1054099"/>
                </a:lnTo>
                <a:lnTo>
                  <a:pt x="122576" y="1054099"/>
                </a:lnTo>
                <a:lnTo>
                  <a:pt x="102130" y="1066799"/>
                </a:lnTo>
                <a:lnTo>
                  <a:pt x="87911" y="1079499"/>
                </a:lnTo>
                <a:lnTo>
                  <a:pt x="88015" y="1104899"/>
                </a:lnTo>
                <a:lnTo>
                  <a:pt x="194294" y="1104899"/>
                </a:lnTo>
                <a:lnTo>
                  <a:pt x="178352" y="1193799"/>
                </a:lnTo>
                <a:lnTo>
                  <a:pt x="54803" y="1193799"/>
                </a:lnTo>
                <a:lnTo>
                  <a:pt x="81372" y="1206499"/>
                </a:lnTo>
                <a:close/>
              </a:path>
              <a:path w="1748789" h="2032000">
                <a:moveTo>
                  <a:pt x="794191" y="749299"/>
                </a:moveTo>
                <a:lnTo>
                  <a:pt x="200937" y="749299"/>
                </a:lnTo>
                <a:lnTo>
                  <a:pt x="161601" y="723899"/>
                </a:lnTo>
                <a:lnTo>
                  <a:pt x="120397" y="711199"/>
                </a:lnTo>
                <a:lnTo>
                  <a:pt x="586199" y="711199"/>
                </a:lnTo>
                <a:lnTo>
                  <a:pt x="665908" y="698499"/>
                </a:lnTo>
                <a:lnTo>
                  <a:pt x="665908" y="673099"/>
                </a:lnTo>
                <a:lnTo>
                  <a:pt x="606126" y="634999"/>
                </a:lnTo>
                <a:lnTo>
                  <a:pt x="901715" y="634999"/>
                </a:lnTo>
                <a:lnTo>
                  <a:pt x="885109" y="647699"/>
                </a:lnTo>
                <a:lnTo>
                  <a:pt x="825327" y="647699"/>
                </a:lnTo>
                <a:lnTo>
                  <a:pt x="829167" y="698499"/>
                </a:lnTo>
                <a:lnTo>
                  <a:pt x="816194" y="723899"/>
                </a:lnTo>
                <a:lnTo>
                  <a:pt x="794191" y="749299"/>
                </a:lnTo>
                <a:close/>
              </a:path>
              <a:path w="1748789" h="2032000">
                <a:moveTo>
                  <a:pt x="891752" y="774699"/>
                </a:moveTo>
                <a:lnTo>
                  <a:pt x="792115" y="774699"/>
                </a:lnTo>
                <a:lnTo>
                  <a:pt x="837470" y="749299"/>
                </a:lnTo>
                <a:lnTo>
                  <a:pt x="856049" y="723899"/>
                </a:lnTo>
                <a:lnTo>
                  <a:pt x="850963" y="698499"/>
                </a:lnTo>
                <a:lnTo>
                  <a:pt x="825327" y="647699"/>
                </a:lnTo>
                <a:lnTo>
                  <a:pt x="885109" y="647699"/>
                </a:lnTo>
                <a:lnTo>
                  <a:pt x="891752" y="660399"/>
                </a:lnTo>
                <a:lnTo>
                  <a:pt x="1017612" y="660399"/>
                </a:lnTo>
                <a:lnTo>
                  <a:pt x="1016920" y="673099"/>
                </a:lnTo>
                <a:lnTo>
                  <a:pt x="1012354" y="723899"/>
                </a:lnTo>
                <a:lnTo>
                  <a:pt x="1011316" y="736599"/>
                </a:lnTo>
                <a:lnTo>
                  <a:pt x="1006230" y="749299"/>
                </a:lnTo>
                <a:lnTo>
                  <a:pt x="1000522" y="761999"/>
                </a:lnTo>
                <a:lnTo>
                  <a:pt x="916557" y="761999"/>
                </a:lnTo>
                <a:lnTo>
                  <a:pt x="891752" y="774699"/>
                </a:lnTo>
                <a:close/>
              </a:path>
              <a:path w="1748789" h="2032000">
                <a:moveTo>
                  <a:pt x="1251275" y="774699"/>
                </a:moveTo>
                <a:lnTo>
                  <a:pt x="1223355" y="774699"/>
                </a:lnTo>
                <a:lnTo>
                  <a:pt x="1197305" y="761999"/>
                </a:lnTo>
                <a:lnTo>
                  <a:pt x="1270371" y="698499"/>
                </a:lnTo>
                <a:lnTo>
                  <a:pt x="1685214" y="698499"/>
                </a:lnTo>
                <a:lnTo>
                  <a:pt x="1687635" y="711199"/>
                </a:lnTo>
                <a:lnTo>
                  <a:pt x="1632385" y="711199"/>
                </a:lnTo>
                <a:lnTo>
                  <a:pt x="1602910" y="723899"/>
                </a:lnTo>
                <a:lnTo>
                  <a:pt x="1575925" y="736599"/>
                </a:lnTo>
                <a:lnTo>
                  <a:pt x="1450341" y="736599"/>
                </a:lnTo>
                <a:lnTo>
                  <a:pt x="1356101" y="749299"/>
                </a:lnTo>
                <a:lnTo>
                  <a:pt x="1310226" y="761999"/>
                </a:lnTo>
                <a:lnTo>
                  <a:pt x="1251275" y="774699"/>
                </a:lnTo>
                <a:close/>
              </a:path>
              <a:path w="1748789" h="2032000">
                <a:moveTo>
                  <a:pt x="1688846" y="723899"/>
                </a:moveTo>
                <a:lnTo>
                  <a:pt x="1661861" y="711199"/>
                </a:lnTo>
                <a:lnTo>
                  <a:pt x="1687635" y="711199"/>
                </a:lnTo>
                <a:lnTo>
                  <a:pt x="1688846" y="723899"/>
                </a:lnTo>
                <a:close/>
              </a:path>
              <a:path w="1748789" h="2032000">
                <a:moveTo>
                  <a:pt x="1516142" y="749299"/>
                </a:moveTo>
                <a:lnTo>
                  <a:pt x="1496215" y="736599"/>
                </a:lnTo>
                <a:lnTo>
                  <a:pt x="1536070" y="736599"/>
                </a:lnTo>
                <a:lnTo>
                  <a:pt x="1516142" y="749299"/>
                </a:lnTo>
                <a:close/>
              </a:path>
              <a:path w="1748789" h="2032000">
                <a:moveTo>
                  <a:pt x="631035" y="800099"/>
                </a:moveTo>
                <a:lnTo>
                  <a:pt x="617751" y="787399"/>
                </a:lnTo>
                <a:lnTo>
                  <a:pt x="639338" y="787399"/>
                </a:lnTo>
                <a:lnTo>
                  <a:pt x="631035" y="800099"/>
                </a:lnTo>
                <a:close/>
              </a:path>
              <a:path w="1748789" h="2032000">
                <a:moveTo>
                  <a:pt x="469956" y="1015999"/>
                </a:moveTo>
                <a:lnTo>
                  <a:pt x="452312" y="1015999"/>
                </a:lnTo>
                <a:lnTo>
                  <a:pt x="433422" y="1003299"/>
                </a:lnTo>
                <a:lnTo>
                  <a:pt x="422317" y="990599"/>
                </a:lnTo>
                <a:lnTo>
                  <a:pt x="409343" y="965199"/>
                </a:lnTo>
                <a:lnTo>
                  <a:pt x="395124" y="952499"/>
                </a:lnTo>
                <a:lnTo>
                  <a:pt x="380283" y="939799"/>
                </a:lnTo>
                <a:lnTo>
                  <a:pt x="695453" y="939799"/>
                </a:lnTo>
                <a:lnTo>
                  <a:pt x="705763" y="952499"/>
                </a:lnTo>
                <a:lnTo>
                  <a:pt x="716765" y="977899"/>
                </a:lnTo>
                <a:lnTo>
                  <a:pt x="619411" y="977899"/>
                </a:lnTo>
                <a:lnTo>
                  <a:pt x="619411" y="990599"/>
                </a:lnTo>
                <a:lnTo>
                  <a:pt x="722265" y="990599"/>
                </a:lnTo>
                <a:lnTo>
                  <a:pt x="727434" y="1003299"/>
                </a:lnTo>
                <a:lnTo>
                  <a:pt x="487600" y="1003299"/>
                </a:lnTo>
                <a:lnTo>
                  <a:pt x="469956" y="1015999"/>
                </a:lnTo>
                <a:close/>
              </a:path>
              <a:path w="1748789" h="2032000">
                <a:moveTo>
                  <a:pt x="722265" y="990599"/>
                </a:moveTo>
                <a:lnTo>
                  <a:pt x="679193" y="990599"/>
                </a:lnTo>
                <a:lnTo>
                  <a:pt x="679193" y="977899"/>
                </a:lnTo>
                <a:lnTo>
                  <a:pt x="716765" y="977899"/>
                </a:lnTo>
                <a:lnTo>
                  <a:pt x="722265" y="990599"/>
                </a:lnTo>
                <a:close/>
              </a:path>
              <a:path w="1748789" h="2032000">
                <a:moveTo>
                  <a:pt x="845255" y="1295399"/>
                </a:moveTo>
                <a:lnTo>
                  <a:pt x="679193" y="1295399"/>
                </a:lnTo>
                <a:lnTo>
                  <a:pt x="639338" y="1231899"/>
                </a:lnTo>
                <a:lnTo>
                  <a:pt x="603735" y="1206499"/>
                </a:lnTo>
                <a:lnTo>
                  <a:pt x="577696" y="1181099"/>
                </a:lnTo>
                <a:lnTo>
                  <a:pt x="562817" y="1130299"/>
                </a:lnTo>
                <a:lnTo>
                  <a:pt x="560692" y="1092199"/>
                </a:lnTo>
                <a:lnTo>
                  <a:pt x="572914" y="1041399"/>
                </a:lnTo>
                <a:lnTo>
                  <a:pt x="513132" y="1003299"/>
                </a:lnTo>
                <a:lnTo>
                  <a:pt x="727434" y="1003299"/>
                </a:lnTo>
                <a:lnTo>
                  <a:pt x="748109" y="1028699"/>
                </a:lnTo>
                <a:lnTo>
                  <a:pt x="777688" y="1054099"/>
                </a:lnTo>
                <a:lnTo>
                  <a:pt x="805400" y="1092199"/>
                </a:lnTo>
                <a:lnTo>
                  <a:pt x="820345" y="1117599"/>
                </a:lnTo>
                <a:lnTo>
                  <a:pt x="825327" y="1142999"/>
                </a:lnTo>
                <a:lnTo>
                  <a:pt x="820345" y="1168399"/>
                </a:lnTo>
                <a:lnTo>
                  <a:pt x="805400" y="1193799"/>
                </a:lnTo>
                <a:lnTo>
                  <a:pt x="865182" y="1193799"/>
                </a:lnTo>
                <a:lnTo>
                  <a:pt x="772188" y="1231899"/>
                </a:lnTo>
                <a:lnTo>
                  <a:pt x="784538" y="1257299"/>
                </a:lnTo>
                <a:lnTo>
                  <a:pt x="801248" y="1269999"/>
                </a:lnTo>
                <a:lnTo>
                  <a:pt x="821695" y="1282699"/>
                </a:lnTo>
                <a:lnTo>
                  <a:pt x="845255" y="1295399"/>
                </a:lnTo>
                <a:close/>
              </a:path>
              <a:path w="1748789" h="2032000">
                <a:moveTo>
                  <a:pt x="539702" y="1079499"/>
                </a:moveTo>
                <a:lnTo>
                  <a:pt x="526417" y="1079499"/>
                </a:lnTo>
                <a:lnTo>
                  <a:pt x="523718" y="1066799"/>
                </a:lnTo>
                <a:lnTo>
                  <a:pt x="519878" y="1054099"/>
                </a:lnTo>
                <a:lnTo>
                  <a:pt x="520605" y="1054099"/>
                </a:lnTo>
                <a:lnTo>
                  <a:pt x="526417" y="1028699"/>
                </a:lnTo>
                <a:lnTo>
                  <a:pt x="539702" y="1079499"/>
                </a:lnTo>
                <a:close/>
              </a:path>
              <a:path w="1748789" h="2032000">
                <a:moveTo>
                  <a:pt x="161082" y="1104899"/>
                </a:moveTo>
                <a:lnTo>
                  <a:pt x="88015" y="1104899"/>
                </a:lnTo>
                <a:lnTo>
                  <a:pt x="101922" y="1092199"/>
                </a:lnTo>
                <a:lnTo>
                  <a:pt x="124548" y="1092199"/>
                </a:lnTo>
                <a:lnTo>
                  <a:pt x="142192" y="1079499"/>
                </a:lnTo>
                <a:lnTo>
                  <a:pt x="141154" y="1054099"/>
                </a:lnTo>
                <a:lnTo>
                  <a:pt x="273775" y="1054099"/>
                </a:lnTo>
                <a:lnTo>
                  <a:pt x="264766" y="1066799"/>
                </a:lnTo>
                <a:lnTo>
                  <a:pt x="231658" y="1079499"/>
                </a:lnTo>
                <a:lnTo>
                  <a:pt x="194813" y="1079499"/>
                </a:lnTo>
                <a:lnTo>
                  <a:pt x="161082" y="1104899"/>
                </a:lnTo>
                <a:close/>
              </a:path>
              <a:path w="1748789" h="2032000">
                <a:moveTo>
                  <a:pt x="0" y="1485899"/>
                </a:moveTo>
                <a:lnTo>
                  <a:pt x="0" y="1181099"/>
                </a:lnTo>
                <a:lnTo>
                  <a:pt x="3635" y="1181099"/>
                </a:lnTo>
                <a:lnTo>
                  <a:pt x="28233" y="1206499"/>
                </a:lnTo>
                <a:lnTo>
                  <a:pt x="81372" y="1206499"/>
                </a:lnTo>
                <a:lnTo>
                  <a:pt x="107942" y="1231899"/>
                </a:lnTo>
                <a:lnTo>
                  <a:pt x="146655" y="1231899"/>
                </a:lnTo>
                <a:lnTo>
                  <a:pt x="143646" y="1244599"/>
                </a:lnTo>
                <a:lnTo>
                  <a:pt x="139390" y="1269999"/>
                </a:lnTo>
                <a:lnTo>
                  <a:pt x="134512" y="1282699"/>
                </a:lnTo>
                <a:lnTo>
                  <a:pt x="112301" y="1320799"/>
                </a:lnTo>
                <a:lnTo>
                  <a:pt x="91336" y="1358899"/>
                </a:lnTo>
                <a:lnTo>
                  <a:pt x="65389" y="1396999"/>
                </a:lnTo>
                <a:lnTo>
                  <a:pt x="28233" y="1422399"/>
                </a:lnTo>
                <a:lnTo>
                  <a:pt x="19411" y="1435099"/>
                </a:lnTo>
                <a:lnTo>
                  <a:pt x="12457" y="1447799"/>
                </a:lnTo>
                <a:lnTo>
                  <a:pt x="6749" y="1460499"/>
                </a:lnTo>
                <a:lnTo>
                  <a:pt x="1663" y="1473199"/>
                </a:lnTo>
                <a:lnTo>
                  <a:pt x="0" y="1485899"/>
                </a:lnTo>
                <a:close/>
              </a:path>
              <a:path w="1748789" h="2032000">
                <a:moveTo>
                  <a:pt x="146655" y="1231899"/>
                </a:moveTo>
                <a:lnTo>
                  <a:pt x="107942" y="1231899"/>
                </a:lnTo>
                <a:lnTo>
                  <a:pt x="106697" y="1219199"/>
                </a:lnTo>
                <a:lnTo>
                  <a:pt x="102960" y="1206499"/>
                </a:lnTo>
                <a:lnTo>
                  <a:pt x="96733" y="1193799"/>
                </a:lnTo>
                <a:lnTo>
                  <a:pt x="178352" y="1193799"/>
                </a:lnTo>
                <a:lnTo>
                  <a:pt x="174367" y="1206499"/>
                </a:lnTo>
                <a:lnTo>
                  <a:pt x="147797" y="1206499"/>
                </a:lnTo>
                <a:lnTo>
                  <a:pt x="146655" y="1231899"/>
                </a:lnTo>
                <a:close/>
              </a:path>
              <a:path w="1748789" h="2032000">
                <a:moveTo>
                  <a:pt x="692478" y="1308099"/>
                </a:moveTo>
                <a:lnTo>
                  <a:pt x="685836" y="1308099"/>
                </a:lnTo>
                <a:lnTo>
                  <a:pt x="685836" y="1295399"/>
                </a:lnTo>
                <a:lnTo>
                  <a:pt x="732333" y="1295399"/>
                </a:lnTo>
                <a:lnTo>
                  <a:pt x="692478" y="1308099"/>
                </a:lnTo>
                <a:close/>
              </a:path>
              <a:path w="1748789" h="2032000">
                <a:moveTo>
                  <a:pt x="890091" y="1308099"/>
                </a:moveTo>
                <a:lnTo>
                  <a:pt x="737211" y="1308099"/>
                </a:lnTo>
                <a:lnTo>
                  <a:pt x="732333" y="1295399"/>
                </a:lnTo>
                <a:lnTo>
                  <a:pt x="860200" y="1295399"/>
                </a:lnTo>
                <a:lnTo>
                  <a:pt x="890091" y="1308099"/>
                </a:lnTo>
                <a:close/>
              </a:path>
              <a:path w="1748789" h="2032000">
                <a:moveTo>
                  <a:pt x="1296111" y="2031999"/>
                </a:moveTo>
                <a:lnTo>
                  <a:pt x="1270371" y="2031999"/>
                </a:lnTo>
                <a:lnTo>
                  <a:pt x="1251586" y="2019299"/>
                </a:lnTo>
                <a:lnTo>
                  <a:pt x="1234668" y="2019299"/>
                </a:lnTo>
                <a:lnTo>
                  <a:pt x="1218996" y="2006599"/>
                </a:lnTo>
                <a:lnTo>
                  <a:pt x="1203947" y="1993899"/>
                </a:lnTo>
                <a:lnTo>
                  <a:pt x="1044528" y="1803399"/>
                </a:lnTo>
                <a:lnTo>
                  <a:pt x="1023667" y="1777999"/>
                </a:lnTo>
                <a:lnTo>
                  <a:pt x="1002182" y="1752599"/>
                </a:lnTo>
                <a:lnTo>
                  <a:pt x="981944" y="1727199"/>
                </a:lnTo>
                <a:lnTo>
                  <a:pt x="964819" y="1701799"/>
                </a:lnTo>
                <a:lnTo>
                  <a:pt x="946241" y="1676399"/>
                </a:lnTo>
                <a:lnTo>
                  <a:pt x="925794" y="1663699"/>
                </a:lnTo>
                <a:lnTo>
                  <a:pt x="911575" y="1650999"/>
                </a:lnTo>
                <a:lnTo>
                  <a:pt x="911679" y="1612899"/>
                </a:lnTo>
                <a:lnTo>
                  <a:pt x="886251" y="1600199"/>
                </a:lnTo>
                <a:lnTo>
                  <a:pt x="867673" y="1574799"/>
                </a:lnTo>
                <a:lnTo>
                  <a:pt x="852831" y="1562099"/>
                </a:lnTo>
                <a:lnTo>
                  <a:pt x="838612" y="1523999"/>
                </a:lnTo>
                <a:lnTo>
                  <a:pt x="778000" y="1447799"/>
                </a:lnTo>
                <a:lnTo>
                  <a:pt x="746137" y="1409699"/>
                </a:lnTo>
                <a:lnTo>
                  <a:pt x="712406" y="1358899"/>
                </a:lnTo>
                <a:lnTo>
                  <a:pt x="733994" y="1346199"/>
                </a:lnTo>
                <a:lnTo>
                  <a:pt x="742297" y="1346199"/>
                </a:lnTo>
                <a:lnTo>
                  <a:pt x="745618" y="1333499"/>
                </a:lnTo>
                <a:lnTo>
                  <a:pt x="744476" y="1320799"/>
                </a:lnTo>
                <a:lnTo>
                  <a:pt x="741466" y="1308099"/>
                </a:lnTo>
                <a:lnTo>
                  <a:pt x="905037" y="1308099"/>
                </a:lnTo>
                <a:lnTo>
                  <a:pt x="948930" y="1320799"/>
                </a:lnTo>
                <a:lnTo>
                  <a:pt x="980389" y="1346199"/>
                </a:lnTo>
                <a:lnTo>
                  <a:pt x="1004514" y="1384299"/>
                </a:lnTo>
                <a:lnTo>
                  <a:pt x="1026408" y="1422399"/>
                </a:lnTo>
                <a:lnTo>
                  <a:pt x="1051171" y="1460499"/>
                </a:lnTo>
                <a:lnTo>
                  <a:pt x="1184020" y="1612899"/>
                </a:lnTo>
                <a:lnTo>
                  <a:pt x="1204881" y="1638299"/>
                </a:lnTo>
                <a:lnTo>
                  <a:pt x="1210641" y="1650999"/>
                </a:lnTo>
                <a:lnTo>
                  <a:pt x="1117595" y="1650999"/>
                </a:lnTo>
                <a:lnTo>
                  <a:pt x="1097668" y="1739899"/>
                </a:lnTo>
                <a:lnTo>
                  <a:pt x="1294727" y="1739899"/>
                </a:lnTo>
                <a:lnTo>
                  <a:pt x="1330154" y="1816099"/>
                </a:lnTo>
                <a:lnTo>
                  <a:pt x="1371773" y="1816099"/>
                </a:lnTo>
                <a:lnTo>
                  <a:pt x="1394087" y="1841499"/>
                </a:lnTo>
                <a:lnTo>
                  <a:pt x="1407684" y="1879599"/>
                </a:lnTo>
                <a:lnTo>
                  <a:pt x="1423148" y="1904999"/>
                </a:lnTo>
                <a:lnTo>
                  <a:pt x="1405400" y="1917699"/>
                </a:lnTo>
                <a:lnTo>
                  <a:pt x="1385784" y="1943099"/>
                </a:lnTo>
                <a:lnTo>
                  <a:pt x="1369905" y="1955799"/>
                </a:lnTo>
                <a:lnTo>
                  <a:pt x="1363366" y="1993899"/>
                </a:lnTo>
                <a:lnTo>
                  <a:pt x="1352572" y="2006599"/>
                </a:lnTo>
                <a:lnTo>
                  <a:pt x="1326832" y="2019299"/>
                </a:lnTo>
                <a:lnTo>
                  <a:pt x="1296111" y="2031999"/>
                </a:lnTo>
                <a:close/>
              </a:path>
              <a:path w="1748789" h="2032000">
                <a:moveTo>
                  <a:pt x="1294727" y="1739899"/>
                </a:moveTo>
                <a:lnTo>
                  <a:pt x="1097668" y="1739899"/>
                </a:lnTo>
                <a:lnTo>
                  <a:pt x="1118529" y="1727199"/>
                </a:lnTo>
                <a:lnTo>
                  <a:pt x="1125068" y="1714499"/>
                </a:lnTo>
                <a:lnTo>
                  <a:pt x="1122888" y="1676399"/>
                </a:lnTo>
                <a:lnTo>
                  <a:pt x="1117595" y="1650999"/>
                </a:lnTo>
                <a:lnTo>
                  <a:pt x="1210641" y="1650999"/>
                </a:lnTo>
                <a:lnTo>
                  <a:pt x="1216402" y="1663699"/>
                </a:lnTo>
                <a:lnTo>
                  <a:pt x="1216713" y="1689099"/>
                </a:lnTo>
                <a:lnTo>
                  <a:pt x="1203947" y="1714499"/>
                </a:lnTo>
                <a:lnTo>
                  <a:pt x="1197305" y="1727199"/>
                </a:lnTo>
                <a:lnTo>
                  <a:pt x="1288823" y="1727199"/>
                </a:lnTo>
                <a:lnTo>
                  <a:pt x="1294727" y="1739899"/>
                </a:lnTo>
                <a:close/>
              </a:path>
              <a:path w="1748789" h="2032000">
                <a:moveTo>
                  <a:pt x="1288823" y="1727199"/>
                </a:moveTo>
                <a:lnTo>
                  <a:pt x="1197305" y="1727199"/>
                </a:lnTo>
                <a:lnTo>
                  <a:pt x="1277014" y="1701799"/>
                </a:lnTo>
                <a:lnTo>
                  <a:pt x="1288823" y="17271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206208" y="3665440"/>
            <a:ext cx="4151629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400"/>
              </a:lnSpc>
              <a:spcBef>
                <a:spcPts val="100"/>
              </a:spcBef>
              <a:tabLst>
                <a:tab pos="1290320" algn="l"/>
                <a:tab pos="3676015" algn="l"/>
              </a:tabLst>
            </a:pPr>
            <a:r>
              <a:rPr sz="3000" spc="85" dirty="0">
                <a:latin typeface="Arial MT"/>
                <a:cs typeface="Arial MT"/>
              </a:rPr>
              <a:t>Mejor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100" dirty="0">
                <a:latin typeface="Arial MT"/>
                <a:cs typeface="Arial MT"/>
              </a:rPr>
              <a:t>trazabilidad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120" dirty="0">
                <a:latin typeface="Arial MT"/>
                <a:cs typeface="Arial MT"/>
              </a:rPr>
              <a:t>de </a:t>
            </a:r>
            <a:r>
              <a:rPr sz="3000" dirty="0">
                <a:latin typeface="Arial MT"/>
                <a:cs typeface="Arial MT"/>
              </a:rPr>
              <a:t>la</a:t>
            </a:r>
            <a:r>
              <a:rPr sz="3000" spc="50" dirty="0">
                <a:latin typeface="Arial MT"/>
                <a:cs typeface="Arial MT"/>
              </a:rPr>
              <a:t> </a:t>
            </a:r>
            <a:r>
              <a:rPr sz="3000" spc="120" dirty="0">
                <a:latin typeface="Arial MT"/>
                <a:cs typeface="Arial MT"/>
              </a:rPr>
              <a:t>información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206208" y="5700099"/>
            <a:ext cx="4151629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400"/>
              </a:lnSpc>
              <a:spcBef>
                <a:spcPts val="100"/>
              </a:spcBef>
              <a:tabLst>
                <a:tab pos="1917700" algn="l"/>
                <a:tab pos="3926204" algn="l"/>
              </a:tabLst>
            </a:pPr>
            <a:r>
              <a:rPr sz="3000" spc="65" dirty="0">
                <a:latin typeface="Arial MT"/>
                <a:cs typeface="Arial MT"/>
              </a:rPr>
              <a:t>Menos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85" dirty="0">
                <a:latin typeface="Arial MT"/>
                <a:cs typeface="Arial MT"/>
              </a:rPr>
              <a:t>errores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114" dirty="0">
                <a:latin typeface="Arial MT"/>
                <a:cs typeface="Arial MT"/>
              </a:rPr>
              <a:t>y </a:t>
            </a:r>
            <a:r>
              <a:rPr sz="3000" spc="155" dirty="0">
                <a:latin typeface="Arial MT"/>
                <a:cs typeface="Arial MT"/>
              </a:rPr>
              <a:t>duplicidad</a:t>
            </a:r>
            <a:r>
              <a:rPr sz="3000" spc="70" dirty="0">
                <a:latin typeface="Arial MT"/>
                <a:cs typeface="Arial MT"/>
              </a:rPr>
              <a:t> </a:t>
            </a:r>
            <a:r>
              <a:rPr sz="3000" spc="145" dirty="0">
                <a:latin typeface="Arial MT"/>
                <a:cs typeface="Arial MT"/>
              </a:rPr>
              <a:t>de</a:t>
            </a:r>
            <a:r>
              <a:rPr sz="3000" spc="75" dirty="0">
                <a:latin typeface="Arial MT"/>
                <a:cs typeface="Arial MT"/>
              </a:rPr>
              <a:t> </a:t>
            </a:r>
            <a:r>
              <a:rPr sz="3000" spc="140" dirty="0">
                <a:latin typeface="Arial MT"/>
                <a:cs typeface="Arial MT"/>
              </a:rPr>
              <a:t>datos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78972" y="3469459"/>
            <a:ext cx="1376045" cy="547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445" dirty="0">
                <a:latin typeface="Arial MT"/>
                <a:cs typeface="Arial MT"/>
              </a:rPr>
              <a:t>0</a:t>
            </a:r>
            <a:r>
              <a:rPr sz="8000" spc="-560" dirty="0">
                <a:latin typeface="Arial MT"/>
                <a:cs typeface="Arial MT"/>
              </a:rPr>
              <a:t>2</a:t>
            </a:r>
            <a:r>
              <a:rPr sz="8000" spc="90" dirty="0">
                <a:latin typeface="Arial MT"/>
                <a:cs typeface="Arial MT"/>
              </a:rPr>
              <a:t>.</a:t>
            </a:r>
            <a:endParaRPr sz="8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014"/>
              </a:spcBef>
            </a:pPr>
            <a:r>
              <a:rPr sz="8000" spc="-300" dirty="0">
                <a:latin typeface="Arial MT"/>
                <a:cs typeface="Arial MT"/>
              </a:rPr>
              <a:t>0</a:t>
            </a:r>
            <a:r>
              <a:rPr sz="8000" spc="-395" dirty="0">
                <a:latin typeface="Arial MT"/>
                <a:cs typeface="Arial MT"/>
              </a:rPr>
              <a:t>3</a:t>
            </a:r>
            <a:r>
              <a:rPr sz="8000" spc="235" dirty="0">
                <a:latin typeface="Arial MT"/>
                <a:cs typeface="Arial MT"/>
              </a:rPr>
              <a:t>.</a:t>
            </a:r>
            <a:endParaRPr sz="8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120"/>
              </a:spcBef>
            </a:pPr>
            <a:r>
              <a:rPr sz="8000" spc="-305" dirty="0">
                <a:latin typeface="Arial MT"/>
                <a:cs typeface="Arial MT"/>
              </a:rPr>
              <a:t>0</a:t>
            </a:r>
            <a:r>
              <a:rPr sz="8000" spc="-385" dirty="0">
                <a:latin typeface="Arial MT"/>
                <a:cs typeface="Arial MT"/>
              </a:rPr>
              <a:t>4</a:t>
            </a:r>
            <a:r>
              <a:rPr sz="8000" spc="229" dirty="0">
                <a:latin typeface="Arial MT"/>
                <a:cs typeface="Arial MT"/>
              </a:rPr>
              <a:t>.</a:t>
            </a:r>
            <a:endParaRPr sz="8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06208" y="7823679"/>
            <a:ext cx="4151629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400"/>
              </a:lnSpc>
              <a:spcBef>
                <a:spcPts val="100"/>
              </a:spcBef>
              <a:tabLst>
                <a:tab pos="1862455" algn="l"/>
              </a:tabLst>
            </a:pPr>
            <a:r>
              <a:rPr sz="3000" spc="75" dirty="0">
                <a:latin typeface="Arial MT"/>
                <a:cs typeface="Arial MT"/>
              </a:rPr>
              <a:t>Reportes</a:t>
            </a:r>
            <a:r>
              <a:rPr sz="3000" dirty="0">
                <a:latin typeface="Arial MT"/>
                <a:cs typeface="Arial MT"/>
              </a:rPr>
              <a:t>	</a:t>
            </a:r>
            <a:r>
              <a:rPr sz="3000" spc="140" dirty="0">
                <a:latin typeface="Arial MT"/>
                <a:cs typeface="Arial MT"/>
              </a:rPr>
              <a:t>automáticos </a:t>
            </a:r>
            <a:r>
              <a:rPr sz="3000" spc="80" dirty="0">
                <a:latin typeface="Arial MT"/>
                <a:cs typeface="Arial MT"/>
              </a:rPr>
              <a:t>para</a:t>
            </a:r>
            <a:r>
              <a:rPr sz="3000" spc="65" dirty="0">
                <a:latin typeface="Arial MT"/>
                <a:cs typeface="Arial MT"/>
              </a:rPr>
              <a:t> </a:t>
            </a:r>
            <a:r>
              <a:rPr sz="3000" spc="90" dirty="0">
                <a:latin typeface="Arial MT"/>
                <a:cs typeface="Arial MT"/>
              </a:rPr>
              <a:t>supervisores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043" y="3138085"/>
            <a:ext cx="8890" cy="17780"/>
          </a:xfrm>
          <a:custGeom>
            <a:avLst/>
            <a:gdLst/>
            <a:ahLst/>
            <a:cxnLst/>
            <a:rect l="l" t="t" r="r" b="b"/>
            <a:pathLst>
              <a:path w="8889" h="17780">
                <a:moveTo>
                  <a:pt x="0" y="17763"/>
                </a:moveTo>
                <a:lnTo>
                  <a:pt x="5920" y="845"/>
                </a:lnTo>
                <a:lnTo>
                  <a:pt x="8458" y="0"/>
                </a:lnTo>
                <a:lnTo>
                  <a:pt x="6766" y="10150"/>
                </a:lnTo>
                <a:lnTo>
                  <a:pt x="5075" y="14379"/>
                </a:lnTo>
                <a:lnTo>
                  <a:pt x="0" y="1776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6265" y="2759981"/>
            <a:ext cx="8890" cy="12065"/>
          </a:xfrm>
          <a:custGeom>
            <a:avLst/>
            <a:gdLst/>
            <a:ahLst/>
            <a:cxnLst/>
            <a:rect l="l" t="t" r="r" b="b"/>
            <a:pathLst>
              <a:path w="8890" h="12064">
                <a:moveTo>
                  <a:pt x="8458" y="11842"/>
                </a:moveTo>
                <a:lnTo>
                  <a:pt x="0" y="6766"/>
                </a:lnTo>
                <a:lnTo>
                  <a:pt x="1691" y="0"/>
                </a:lnTo>
                <a:lnTo>
                  <a:pt x="8458" y="1184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3500" y="2977369"/>
            <a:ext cx="7620" cy="1905"/>
          </a:xfrm>
          <a:custGeom>
            <a:avLst/>
            <a:gdLst/>
            <a:ahLst/>
            <a:cxnLst/>
            <a:rect l="l" t="t" r="r" b="b"/>
            <a:pathLst>
              <a:path w="7619" h="1905">
                <a:moveTo>
                  <a:pt x="1691" y="1691"/>
                </a:moveTo>
                <a:lnTo>
                  <a:pt x="0" y="1691"/>
                </a:lnTo>
                <a:lnTo>
                  <a:pt x="7612" y="0"/>
                </a:lnTo>
                <a:lnTo>
                  <a:pt x="5075" y="845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3596" y="2630563"/>
            <a:ext cx="6985" cy="1270"/>
          </a:xfrm>
          <a:custGeom>
            <a:avLst/>
            <a:gdLst/>
            <a:ahLst/>
            <a:cxnLst/>
            <a:rect l="l" t="t" r="r" b="b"/>
            <a:pathLst>
              <a:path w="6985" h="1269">
                <a:moveTo>
                  <a:pt x="6766" y="845"/>
                </a:moveTo>
                <a:lnTo>
                  <a:pt x="0" y="0"/>
                </a:lnTo>
                <a:lnTo>
                  <a:pt x="3383" y="0"/>
                </a:lnTo>
                <a:lnTo>
                  <a:pt x="6766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819" y="3211675"/>
            <a:ext cx="8890" cy="5080"/>
          </a:xfrm>
          <a:custGeom>
            <a:avLst/>
            <a:gdLst/>
            <a:ahLst/>
            <a:cxnLst/>
            <a:rect l="l" t="t" r="r" b="b"/>
            <a:pathLst>
              <a:path w="8890" h="5080">
                <a:moveTo>
                  <a:pt x="0" y="5075"/>
                </a:moveTo>
                <a:lnTo>
                  <a:pt x="7612" y="1691"/>
                </a:lnTo>
                <a:lnTo>
                  <a:pt x="7612" y="0"/>
                </a:lnTo>
                <a:lnTo>
                  <a:pt x="8458" y="4229"/>
                </a:lnTo>
                <a:lnTo>
                  <a:pt x="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5676" y="2613646"/>
            <a:ext cx="52069" cy="39370"/>
          </a:xfrm>
          <a:custGeom>
            <a:avLst/>
            <a:gdLst/>
            <a:ahLst/>
            <a:cxnLst/>
            <a:rect l="l" t="t" r="r" b="b"/>
            <a:pathLst>
              <a:path w="52069" h="39369">
                <a:moveTo>
                  <a:pt x="3378" y="38912"/>
                </a:moveTo>
                <a:lnTo>
                  <a:pt x="2540" y="37223"/>
                </a:lnTo>
                <a:lnTo>
                  <a:pt x="1689" y="37223"/>
                </a:lnTo>
                <a:lnTo>
                  <a:pt x="0" y="36372"/>
                </a:lnTo>
                <a:lnTo>
                  <a:pt x="850" y="37223"/>
                </a:lnTo>
                <a:lnTo>
                  <a:pt x="2540" y="38074"/>
                </a:lnTo>
                <a:lnTo>
                  <a:pt x="3378" y="38912"/>
                </a:lnTo>
                <a:close/>
              </a:path>
              <a:path w="52069" h="39369">
                <a:moveTo>
                  <a:pt x="51600" y="5080"/>
                </a:moveTo>
                <a:lnTo>
                  <a:pt x="49911" y="2540"/>
                </a:lnTo>
                <a:lnTo>
                  <a:pt x="47371" y="0"/>
                </a:lnTo>
                <a:lnTo>
                  <a:pt x="51600" y="508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9874" y="2545981"/>
            <a:ext cx="24765" cy="15240"/>
          </a:xfrm>
          <a:custGeom>
            <a:avLst/>
            <a:gdLst/>
            <a:ahLst/>
            <a:cxnLst/>
            <a:rect l="l" t="t" r="r" b="b"/>
            <a:pathLst>
              <a:path w="24764" h="15239">
                <a:moveTo>
                  <a:pt x="4229" y="14376"/>
                </a:moveTo>
                <a:lnTo>
                  <a:pt x="0" y="10147"/>
                </a:lnTo>
                <a:lnTo>
                  <a:pt x="2527" y="13538"/>
                </a:lnTo>
                <a:lnTo>
                  <a:pt x="3378" y="15227"/>
                </a:lnTo>
                <a:lnTo>
                  <a:pt x="4229" y="15227"/>
                </a:lnTo>
                <a:lnTo>
                  <a:pt x="4229" y="14376"/>
                </a:lnTo>
                <a:close/>
              </a:path>
              <a:path w="24764" h="15239">
                <a:moveTo>
                  <a:pt x="24523" y="1689"/>
                </a:moveTo>
                <a:lnTo>
                  <a:pt x="23672" y="850"/>
                </a:lnTo>
                <a:lnTo>
                  <a:pt x="23672" y="0"/>
                </a:lnTo>
                <a:lnTo>
                  <a:pt x="22834" y="0"/>
                </a:lnTo>
                <a:lnTo>
                  <a:pt x="22834" y="1689"/>
                </a:lnTo>
                <a:lnTo>
                  <a:pt x="24523" y="16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5587" y="2985828"/>
            <a:ext cx="9525" cy="6985"/>
          </a:xfrm>
          <a:custGeom>
            <a:avLst/>
            <a:gdLst/>
            <a:ahLst/>
            <a:cxnLst/>
            <a:rect l="l" t="t" r="r" b="b"/>
            <a:pathLst>
              <a:path w="9525" h="6985">
                <a:moveTo>
                  <a:pt x="9304" y="6766"/>
                </a:moveTo>
                <a:lnTo>
                  <a:pt x="845" y="4229"/>
                </a:lnTo>
                <a:lnTo>
                  <a:pt x="845" y="2537"/>
                </a:lnTo>
                <a:lnTo>
                  <a:pt x="0" y="845"/>
                </a:lnTo>
                <a:lnTo>
                  <a:pt x="0" y="0"/>
                </a:lnTo>
                <a:lnTo>
                  <a:pt x="2537" y="845"/>
                </a:lnTo>
                <a:lnTo>
                  <a:pt x="5075" y="2537"/>
                </a:lnTo>
                <a:lnTo>
                  <a:pt x="9304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33943" y="2556979"/>
            <a:ext cx="12065" cy="12700"/>
          </a:xfrm>
          <a:custGeom>
            <a:avLst/>
            <a:gdLst/>
            <a:ahLst/>
            <a:cxnLst/>
            <a:rect l="l" t="t" r="r" b="b"/>
            <a:pathLst>
              <a:path w="12064" h="12700">
                <a:moveTo>
                  <a:pt x="2260" y="12141"/>
                </a:moveTo>
                <a:lnTo>
                  <a:pt x="1701" y="10998"/>
                </a:lnTo>
                <a:lnTo>
                  <a:pt x="0" y="9309"/>
                </a:lnTo>
                <a:lnTo>
                  <a:pt x="2260" y="12141"/>
                </a:lnTo>
                <a:close/>
              </a:path>
              <a:path w="12064" h="12700">
                <a:moveTo>
                  <a:pt x="11849" y="3378"/>
                </a:moveTo>
                <a:lnTo>
                  <a:pt x="10160" y="0"/>
                </a:lnTo>
                <a:lnTo>
                  <a:pt x="10160" y="4229"/>
                </a:lnTo>
                <a:lnTo>
                  <a:pt x="10998" y="4229"/>
                </a:lnTo>
                <a:lnTo>
                  <a:pt x="11849" y="5080"/>
                </a:lnTo>
                <a:lnTo>
                  <a:pt x="11849" y="337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425" y="3129635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10998" y="4229"/>
                </a:moveTo>
                <a:lnTo>
                  <a:pt x="8458" y="1689"/>
                </a:lnTo>
                <a:lnTo>
                  <a:pt x="7620" y="0"/>
                </a:lnTo>
                <a:lnTo>
                  <a:pt x="5232" y="5372"/>
                </a:lnTo>
                <a:lnTo>
                  <a:pt x="3175" y="11315"/>
                </a:lnTo>
                <a:lnTo>
                  <a:pt x="1435" y="17716"/>
                </a:lnTo>
                <a:lnTo>
                  <a:pt x="0" y="24523"/>
                </a:lnTo>
                <a:lnTo>
                  <a:pt x="3619" y="16954"/>
                </a:lnTo>
                <a:lnTo>
                  <a:pt x="6134" y="12788"/>
                </a:lnTo>
                <a:lnTo>
                  <a:pt x="8331" y="9423"/>
                </a:lnTo>
                <a:lnTo>
                  <a:pt x="10998" y="4229"/>
                </a:lnTo>
                <a:close/>
              </a:path>
              <a:path w="21589" h="24764">
                <a:moveTo>
                  <a:pt x="16078" y="9296"/>
                </a:moveTo>
                <a:lnTo>
                  <a:pt x="16014" y="8178"/>
                </a:lnTo>
                <a:lnTo>
                  <a:pt x="15900" y="8458"/>
                </a:lnTo>
                <a:lnTo>
                  <a:pt x="15227" y="10147"/>
                </a:lnTo>
                <a:lnTo>
                  <a:pt x="16078" y="9296"/>
                </a:lnTo>
                <a:close/>
              </a:path>
              <a:path w="21589" h="24764">
                <a:moveTo>
                  <a:pt x="17195" y="8178"/>
                </a:moveTo>
                <a:lnTo>
                  <a:pt x="17132" y="7607"/>
                </a:lnTo>
                <a:lnTo>
                  <a:pt x="17030" y="6769"/>
                </a:lnTo>
                <a:lnTo>
                  <a:pt x="16916" y="5918"/>
                </a:lnTo>
                <a:lnTo>
                  <a:pt x="16243" y="7607"/>
                </a:lnTo>
                <a:lnTo>
                  <a:pt x="16078" y="7607"/>
                </a:lnTo>
                <a:lnTo>
                  <a:pt x="16078" y="8039"/>
                </a:lnTo>
                <a:lnTo>
                  <a:pt x="16205" y="7683"/>
                </a:lnTo>
                <a:lnTo>
                  <a:pt x="17195" y="8178"/>
                </a:lnTo>
                <a:close/>
              </a:path>
              <a:path w="21589" h="24764">
                <a:moveTo>
                  <a:pt x="21145" y="6769"/>
                </a:moveTo>
                <a:lnTo>
                  <a:pt x="17767" y="8458"/>
                </a:lnTo>
                <a:lnTo>
                  <a:pt x="17195" y="8178"/>
                </a:lnTo>
                <a:lnTo>
                  <a:pt x="17233" y="8458"/>
                </a:lnTo>
                <a:lnTo>
                  <a:pt x="17348" y="9296"/>
                </a:lnTo>
                <a:lnTo>
                  <a:pt x="17449" y="10147"/>
                </a:lnTo>
                <a:lnTo>
                  <a:pt x="17767" y="12687"/>
                </a:lnTo>
                <a:lnTo>
                  <a:pt x="20180" y="8458"/>
                </a:lnTo>
                <a:lnTo>
                  <a:pt x="21145" y="67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9875" y="2521446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0" y="845"/>
                </a:moveTo>
                <a:lnTo>
                  <a:pt x="1691" y="845"/>
                </a:lnTo>
                <a:lnTo>
                  <a:pt x="845" y="845"/>
                </a:lnTo>
                <a:lnTo>
                  <a:pt x="0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49559" y="1598603"/>
            <a:ext cx="12065" cy="2540"/>
          </a:xfrm>
          <a:custGeom>
            <a:avLst/>
            <a:gdLst/>
            <a:ahLst/>
            <a:cxnLst/>
            <a:rect l="l" t="t" r="r" b="b"/>
            <a:pathLst>
              <a:path w="12064" h="2540">
                <a:moveTo>
                  <a:pt x="3383" y="2537"/>
                </a:moveTo>
                <a:lnTo>
                  <a:pt x="1691" y="1691"/>
                </a:lnTo>
                <a:lnTo>
                  <a:pt x="0" y="0"/>
                </a:lnTo>
                <a:lnTo>
                  <a:pt x="5920" y="0"/>
                </a:lnTo>
                <a:lnTo>
                  <a:pt x="11842" y="845"/>
                </a:lnTo>
                <a:lnTo>
                  <a:pt x="3383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33579" y="2370035"/>
            <a:ext cx="12065" cy="10795"/>
          </a:xfrm>
          <a:custGeom>
            <a:avLst/>
            <a:gdLst/>
            <a:ahLst/>
            <a:cxnLst/>
            <a:rect l="l" t="t" r="r" b="b"/>
            <a:pathLst>
              <a:path w="12064" h="10794">
                <a:moveTo>
                  <a:pt x="9040" y="10229"/>
                </a:moveTo>
                <a:lnTo>
                  <a:pt x="7189" y="8881"/>
                </a:lnTo>
                <a:lnTo>
                  <a:pt x="4705" y="4996"/>
                </a:lnTo>
                <a:lnTo>
                  <a:pt x="0" y="0"/>
                </a:lnTo>
                <a:lnTo>
                  <a:pt x="4229" y="2537"/>
                </a:lnTo>
                <a:lnTo>
                  <a:pt x="7612" y="5920"/>
                </a:lnTo>
                <a:lnTo>
                  <a:pt x="11842" y="7612"/>
                </a:lnTo>
                <a:lnTo>
                  <a:pt x="9040" y="10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66097" y="2505374"/>
            <a:ext cx="12065" cy="17780"/>
          </a:xfrm>
          <a:custGeom>
            <a:avLst/>
            <a:gdLst/>
            <a:ahLst/>
            <a:cxnLst/>
            <a:rect l="l" t="t" r="r" b="b"/>
            <a:pathLst>
              <a:path w="12064" h="17780">
                <a:moveTo>
                  <a:pt x="11842" y="17763"/>
                </a:moveTo>
                <a:lnTo>
                  <a:pt x="0" y="3383"/>
                </a:lnTo>
                <a:lnTo>
                  <a:pt x="0" y="0"/>
                </a:lnTo>
                <a:lnTo>
                  <a:pt x="8458" y="7612"/>
                </a:lnTo>
                <a:lnTo>
                  <a:pt x="10996" y="10996"/>
                </a:lnTo>
                <a:lnTo>
                  <a:pt x="11842" y="1776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46738" y="2123042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1691" y="2537"/>
                </a:moveTo>
                <a:lnTo>
                  <a:pt x="0" y="0"/>
                </a:lnTo>
                <a:lnTo>
                  <a:pt x="3383" y="1691"/>
                </a:lnTo>
                <a:lnTo>
                  <a:pt x="169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3930" y="3193912"/>
            <a:ext cx="1905" cy="2540"/>
          </a:xfrm>
          <a:custGeom>
            <a:avLst/>
            <a:gdLst/>
            <a:ahLst/>
            <a:cxnLst/>
            <a:rect l="l" t="t" r="r" b="b"/>
            <a:pathLst>
              <a:path w="1904" h="2539">
                <a:moveTo>
                  <a:pt x="0" y="2537"/>
                </a:moveTo>
                <a:lnTo>
                  <a:pt x="1691" y="0"/>
                </a:lnTo>
                <a:lnTo>
                  <a:pt x="845" y="1691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9014" y="1572381"/>
            <a:ext cx="5080" cy="6350"/>
          </a:xfrm>
          <a:custGeom>
            <a:avLst/>
            <a:gdLst/>
            <a:ahLst/>
            <a:cxnLst/>
            <a:rect l="l" t="t" r="r" b="b"/>
            <a:pathLst>
              <a:path w="5080" h="6350">
                <a:moveTo>
                  <a:pt x="0" y="5921"/>
                </a:moveTo>
                <a:lnTo>
                  <a:pt x="5075" y="0"/>
                </a:lnTo>
                <a:lnTo>
                  <a:pt x="3383" y="2537"/>
                </a:lnTo>
                <a:lnTo>
                  <a:pt x="0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6847" y="2887707"/>
            <a:ext cx="1270" cy="5080"/>
          </a:xfrm>
          <a:custGeom>
            <a:avLst/>
            <a:gdLst/>
            <a:ahLst/>
            <a:cxnLst/>
            <a:rect l="l" t="t" r="r" b="b"/>
            <a:pathLst>
              <a:path w="1269" h="5080">
                <a:moveTo>
                  <a:pt x="0" y="5075"/>
                </a:moveTo>
                <a:lnTo>
                  <a:pt x="0" y="845"/>
                </a:lnTo>
                <a:lnTo>
                  <a:pt x="845" y="845"/>
                </a:lnTo>
                <a:lnTo>
                  <a:pt x="845" y="0"/>
                </a:lnTo>
                <a:lnTo>
                  <a:pt x="845" y="2537"/>
                </a:lnTo>
                <a:lnTo>
                  <a:pt x="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2975" y="2795508"/>
            <a:ext cx="5080" cy="4445"/>
          </a:xfrm>
          <a:custGeom>
            <a:avLst/>
            <a:gdLst/>
            <a:ahLst/>
            <a:cxnLst/>
            <a:rect l="l" t="t" r="r" b="b"/>
            <a:pathLst>
              <a:path w="5080" h="4444">
                <a:moveTo>
                  <a:pt x="3383" y="4229"/>
                </a:moveTo>
                <a:lnTo>
                  <a:pt x="0" y="3383"/>
                </a:lnTo>
                <a:lnTo>
                  <a:pt x="0" y="0"/>
                </a:lnTo>
                <a:lnTo>
                  <a:pt x="5075" y="0"/>
                </a:lnTo>
                <a:lnTo>
                  <a:pt x="4229" y="3383"/>
                </a:lnTo>
                <a:lnTo>
                  <a:pt x="3383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61113" y="2976523"/>
            <a:ext cx="1270" cy="1270"/>
          </a:xfrm>
          <a:custGeom>
            <a:avLst/>
            <a:gdLst/>
            <a:ahLst/>
            <a:cxnLst/>
            <a:rect l="l" t="t" r="r" b="b"/>
            <a:pathLst>
              <a:path w="1269" h="1269">
                <a:moveTo>
                  <a:pt x="845" y="845"/>
                </a:moveTo>
                <a:lnTo>
                  <a:pt x="845" y="0"/>
                </a:lnTo>
                <a:lnTo>
                  <a:pt x="845" y="845"/>
                </a:lnTo>
                <a:lnTo>
                  <a:pt x="0" y="845"/>
                </a:lnTo>
                <a:lnTo>
                  <a:pt x="84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6358" y="2787049"/>
            <a:ext cx="5080" cy="8890"/>
          </a:xfrm>
          <a:custGeom>
            <a:avLst/>
            <a:gdLst/>
            <a:ahLst/>
            <a:cxnLst/>
            <a:rect l="l" t="t" r="r" b="b"/>
            <a:pathLst>
              <a:path w="5080" h="8889">
                <a:moveTo>
                  <a:pt x="3383" y="8458"/>
                </a:moveTo>
                <a:lnTo>
                  <a:pt x="845" y="8458"/>
                </a:lnTo>
                <a:lnTo>
                  <a:pt x="1691" y="5921"/>
                </a:lnTo>
                <a:lnTo>
                  <a:pt x="845" y="3383"/>
                </a:lnTo>
                <a:lnTo>
                  <a:pt x="0" y="0"/>
                </a:lnTo>
                <a:lnTo>
                  <a:pt x="5075" y="7612"/>
                </a:lnTo>
                <a:lnTo>
                  <a:pt x="3383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39874" y="2504007"/>
            <a:ext cx="25400" cy="41275"/>
          </a:xfrm>
          <a:custGeom>
            <a:avLst/>
            <a:gdLst/>
            <a:ahLst/>
            <a:cxnLst/>
            <a:rect l="l" t="t" r="r" b="b"/>
            <a:pathLst>
              <a:path w="25400" h="41275">
                <a:moveTo>
                  <a:pt x="24523" y="37744"/>
                </a:moveTo>
                <a:lnTo>
                  <a:pt x="21983" y="34366"/>
                </a:lnTo>
                <a:lnTo>
                  <a:pt x="22707" y="38722"/>
                </a:lnTo>
                <a:lnTo>
                  <a:pt x="21983" y="39433"/>
                </a:lnTo>
                <a:lnTo>
                  <a:pt x="22834" y="41135"/>
                </a:lnTo>
                <a:lnTo>
                  <a:pt x="22834" y="39433"/>
                </a:lnTo>
                <a:lnTo>
                  <a:pt x="22834" y="38595"/>
                </a:lnTo>
                <a:lnTo>
                  <a:pt x="22834" y="37744"/>
                </a:lnTo>
                <a:lnTo>
                  <a:pt x="24523" y="37744"/>
                </a:lnTo>
                <a:close/>
              </a:path>
              <a:path w="25400" h="41275">
                <a:moveTo>
                  <a:pt x="25374" y="34366"/>
                </a:moveTo>
                <a:lnTo>
                  <a:pt x="20231" y="26441"/>
                </a:lnTo>
                <a:lnTo>
                  <a:pt x="17868" y="21780"/>
                </a:lnTo>
                <a:lnTo>
                  <a:pt x="15024" y="16637"/>
                </a:lnTo>
                <a:lnTo>
                  <a:pt x="8458" y="7289"/>
                </a:lnTo>
                <a:lnTo>
                  <a:pt x="10147" y="3911"/>
                </a:lnTo>
                <a:lnTo>
                  <a:pt x="16916" y="8140"/>
                </a:lnTo>
                <a:lnTo>
                  <a:pt x="21145" y="13220"/>
                </a:lnTo>
                <a:lnTo>
                  <a:pt x="20878" y="11290"/>
                </a:lnTo>
                <a:lnTo>
                  <a:pt x="22199" y="10464"/>
                </a:lnTo>
                <a:lnTo>
                  <a:pt x="22567" y="8699"/>
                </a:lnTo>
                <a:lnTo>
                  <a:pt x="19443" y="3911"/>
                </a:lnTo>
                <a:lnTo>
                  <a:pt x="11671" y="88"/>
                </a:lnTo>
                <a:lnTo>
                  <a:pt x="7289" y="0"/>
                </a:lnTo>
                <a:lnTo>
                  <a:pt x="6248" y="3556"/>
                </a:lnTo>
                <a:lnTo>
                  <a:pt x="8458" y="10680"/>
                </a:lnTo>
                <a:lnTo>
                  <a:pt x="5067" y="8140"/>
                </a:lnTo>
                <a:lnTo>
                  <a:pt x="2527" y="4762"/>
                </a:lnTo>
                <a:lnTo>
                  <a:pt x="0" y="2222"/>
                </a:lnTo>
                <a:lnTo>
                  <a:pt x="3962" y="9385"/>
                </a:lnTo>
                <a:lnTo>
                  <a:pt x="9512" y="17653"/>
                </a:lnTo>
                <a:lnTo>
                  <a:pt x="16649" y="26250"/>
                </a:lnTo>
                <a:lnTo>
                  <a:pt x="25374" y="343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1276" y="3115246"/>
            <a:ext cx="3810" cy="6985"/>
          </a:xfrm>
          <a:custGeom>
            <a:avLst/>
            <a:gdLst/>
            <a:ahLst/>
            <a:cxnLst/>
            <a:rect l="l" t="t" r="r" b="b"/>
            <a:pathLst>
              <a:path w="3810" h="6985">
                <a:moveTo>
                  <a:pt x="845" y="6766"/>
                </a:moveTo>
                <a:lnTo>
                  <a:pt x="0" y="5921"/>
                </a:lnTo>
                <a:lnTo>
                  <a:pt x="845" y="3383"/>
                </a:lnTo>
                <a:lnTo>
                  <a:pt x="2537" y="1691"/>
                </a:lnTo>
                <a:lnTo>
                  <a:pt x="3383" y="0"/>
                </a:lnTo>
                <a:lnTo>
                  <a:pt x="2537" y="2537"/>
                </a:lnTo>
                <a:lnTo>
                  <a:pt x="1691" y="4229"/>
                </a:lnTo>
                <a:lnTo>
                  <a:pt x="845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10269" y="900772"/>
            <a:ext cx="42545" cy="78740"/>
          </a:xfrm>
          <a:custGeom>
            <a:avLst/>
            <a:gdLst/>
            <a:ahLst/>
            <a:cxnLst/>
            <a:rect l="l" t="t" r="r" b="b"/>
            <a:pathLst>
              <a:path w="42544" h="78740">
                <a:moveTo>
                  <a:pt x="30022" y="69354"/>
                </a:moveTo>
                <a:lnTo>
                  <a:pt x="27914" y="68516"/>
                </a:lnTo>
                <a:lnTo>
                  <a:pt x="29603" y="69354"/>
                </a:lnTo>
                <a:lnTo>
                  <a:pt x="30022" y="69354"/>
                </a:lnTo>
                <a:close/>
              </a:path>
              <a:path w="42544" h="78740">
                <a:moveTo>
                  <a:pt x="32143" y="70205"/>
                </a:moveTo>
                <a:lnTo>
                  <a:pt x="31292" y="69354"/>
                </a:lnTo>
                <a:lnTo>
                  <a:pt x="30022" y="69354"/>
                </a:lnTo>
                <a:lnTo>
                  <a:pt x="32143" y="70205"/>
                </a:lnTo>
                <a:close/>
              </a:path>
              <a:path w="42544" h="78740">
                <a:moveTo>
                  <a:pt x="38912" y="75272"/>
                </a:moveTo>
                <a:lnTo>
                  <a:pt x="36372" y="71043"/>
                </a:lnTo>
                <a:lnTo>
                  <a:pt x="32143" y="69354"/>
                </a:lnTo>
                <a:lnTo>
                  <a:pt x="33235" y="71996"/>
                </a:lnTo>
                <a:lnTo>
                  <a:pt x="28867" y="74002"/>
                </a:lnTo>
                <a:lnTo>
                  <a:pt x="24650" y="76022"/>
                </a:lnTo>
                <a:lnTo>
                  <a:pt x="26225" y="78663"/>
                </a:lnTo>
                <a:lnTo>
                  <a:pt x="27914" y="76974"/>
                </a:lnTo>
                <a:lnTo>
                  <a:pt x="38912" y="75272"/>
                </a:lnTo>
                <a:close/>
              </a:path>
              <a:path w="42544" h="78740">
                <a:moveTo>
                  <a:pt x="38912" y="27063"/>
                </a:moveTo>
                <a:lnTo>
                  <a:pt x="30365" y="23164"/>
                </a:lnTo>
                <a:lnTo>
                  <a:pt x="25793" y="20612"/>
                </a:lnTo>
                <a:lnTo>
                  <a:pt x="20586" y="17907"/>
                </a:lnTo>
                <a:lnTo>
                  <a:pt x="10147" y="13525"/>
                </a:lnTo>
                <a:lnTo>
                  <a:pt x="8458" y="10147"/>
                </a:lnTo>
                <a:lnTo>
                  <a:pt x="16916" y="10147"/>
                </a:lnTo>
                <a:lnTo>
                  <a:pt x="23685" y="11836"/>
                </a:lnTo>
                <a:lnTo>
                  <a:pt x="22517" y="10541"/>
                </a:lnTo>
                <a:lnTo>
                  <a:pt x="23266" y="9093"/>
                </a:lnTo>
                <a:lnTo>
                  <a:pt x="22733" y="7315"/>
                </a:lnTo>
                <a:lnTo>
                  <a:pt x="17767" y="5067"/>
                </a:lnTo>
                <a:lnTo>
                  <a:pt x="9347" y="6210"/>
                </a:lnTo>
                <a:lnTo>
                  <a:pt x="5600" y="8458"/>
                </a:lnTo>
                <a:lnTo>
                  <a:pt x="6464" y="11963"/>
                </a:lnTo>
                <a:lnTo>
                  <a:pt x="11836" y="16916"/>
                </a:lnTo>
                <a:lnTo>
                  <a:pt x="7607" y="16916"/>
                </a:lnTo>
                <a:lnTo>
                  <a:pt x="3378" y="15214"/>
                </a:lnTo>
                <a:lnTo>
                  <a:pt x="0" y="14376"/>
                </a:lnTo>
                <a:lnTo>
                  <a:pt x="6908" y="17907"/>
                </a:lnTo>
                <a:lnTo>
                  <a:pt x="15963" y="21666"/>
                </a:lnTo>
                <a:lnTo>
                  <a:pt x="26758" y="24955"/>
                </a:lnTo>
                <a:lnTo>
                  <a:pt x="38912" y="27063"/>
                </a:lnTo>
                <a:close/>
              </a:path>
              <a:path w="42544" h="78740">
                <a:moveTo>
                  <a:pt x="39751" y="34671"/>
                </a:moveTo>
                <a:lnTo>
                  <a:pt x="38061" y="32981"/>
                </a:lnTo>
                <a:lnTo>
                  <a:pt x="38061" y="34671"/>
                </a:lnTo>
                <a:lnTo>
                  <a:pt x="39751" y="34671"/>
                </a:lnTo>
                <a:close/>
              </a:path>
              <a:path w="42544" h="78740">
                <a:moveTo>
                  <a:pt x="39751" y="31292"/>
                </a:moveTo>
                <a:lnTo>
                  <a:pt x="35521" y="29603"/>
                </a:lnTo>
                <a:lnTo>
                  <a:pt x="38912" y="32981"/>
                </a:lnTo>
                <a:lnTo>
                  <a:pt x="38912" y="32143"/>
                </a:lnTo>
                <a:lnTo>
                  <a:pt x="39751" y="31292"/>
                </a:lnTo>
                <a:close/>
              </a:path>
              <a:path w="42544" h="78740">
                <a:moveTo>
                  <a:pt x="41452" y="8458"/>
                </a:moveTo>
                <a:lnTo>
                  <a:pt x="37223" y="3378"/>
                </a:lnTo>
                <a:lnTo>
                  <a:pt x="32994" y="1689"/>
                </a:lnTo>
                <a:lnTo>
                  <a:pt x="21996" y="0"/>
                </a:lnTo>
                <a:lnTo>
                  <a:pt x="23685" y="2527"/>
                </a:lnTo>
                <a:lnTo>
                  <a:pt x="41452" y="8458"/>
                </a:lnTo>
                <a:close/>
              </a:path>
              <a:path w="42544" h="78740">
                <a:moveTo>
                  <a:pt x="42291" y="35521"/>
                </a:moveTo>
                <a:lnTo>
                  <a:pt x="41452" y="35521"/>
                </a:lnTo>
                <a:lnTo>
                  <a:pt x="40601" y="34671"/>
                </a:lnTo>
                <a:lnTo>
                  <a:pt x="39751" y="34671"/>
                </a:lnTo>
                <a:lnTo>
                  <a:pt x="41452" y="36372"/>
                </a:lnTo>
                <a:lnTo>
                  <a:pt x="42291" y="355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84711" y="765422"/>
            <a:ext cx="32384" cy="12065"/>
          </a:xfrm>
          <a:custGeom>
            <a:avLst/>
            <a:gdLst/>
            <a:ahLst/>
            <a:cxnLst/>
            <a:rect l="l" t="t" r="r" b="b"/>
            <a:pathLst>
              <a:path w="32385" h="12065">
                <a:moveTo>
                  <a:pt x="32142" y="11842"/>
                </a:moveTo>
                <a:lnTo>
                  <a:pt x="21886" y="10401"/>
                </a:lnTo>
                <a:lnTo>
                  <a:pt x="14168" y="7929"/>
                </a:lnTo>
                <a:lnTo>
                  <a:pt x="7401" y="5299"/>
                </a:lnTo>
                <a:lnTo>
                  <a:pt x="0" y="3383"/>
                </a:lnTo>
                <a:lnTo>
                  <a:pt x="3383" y="2537"/>
                </a:lnTo>
                <a:lnTo>
                  <a:pt x="5921" y="1691"/>
                </a:lnTo>
                <a:lnTo>
                  <a:pt x="8458" y="0"/>
                </a:lnTo>
                <a:lnTo>
                  <a:pt x="13348" y="2682"/>
                </a:lnTo>
                <a:lnTo>
                  <a:pt x="17763" y="6238"/>
                </a:lnTo>
                <a:lnTo>
                  <a:pt x="23446" y="9634"/>
                </a:lnTo>
                <a:lnTo>
                  <a:pt x="32142" y="1184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47680" y="1261101"/>
            <a:ext cx="11430" cy="6350"/>
          </a:xfrm>
          <a:custGeom>
            <a:avLst/>
            <a:gdLst/>
            <a:ahLst/>
            <a:cxnLst/>
            <a:rect l="l" t="t" r="r" b="b"/>
            <a:pathLst>
              <a:path w="11430" h="6350">
                <a:moveTo>
                  <a:pt x="1691" y="5921"/>
                </a:moveTo>
                <a:lnTo>
                  <a:pt x="0" y="0"/>
                </a:lnTo>
                <a:lnTo>
                  <a:pt x="10996" y="5075"/>
                </a:lnTo>
                <a:lnTo>
                  <a:pt x="1691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216" y="3117785"/>
            <a:ext cx="71120" cy="39370"/>
          </a:xfrm>
          <a:custGeom>
            <a:avLst/>
            <a:gdLst/>
            <a:ahLst/>
            <a:cxnLst/>
            <a:rect l="l" t="t" r="r" b="b"/>
            <a:pathLst>
              <a:path w="71120" h="39369">
                <a:moveTo>
                  <a:pt x="8458" y="27076"/>
                </a:moveTo>
                <a:lnTo>
                  <a:pt x="5588" y="28155"/>
                </a:lnTo>
                <a:lnTo>
                  <a:pt x="3911" y="23685"/>
                </a:lnTo>
                <a:lnTo>
                  <a:pt x="2387" y="19215"/>
                </a:lnTo>
                <a:lnTo>
                  <a:pt x="0" y="20307"/>
                </a:lnTo>
                <a:lnTo>
                  <a:pt x="1689" y="21996"/>
                </a:lnTo>
                <a:lnTo>
                  <a:pt x="2540" y="33832"/>
                </a:lnTo>
                <a:lnTo>
                  <a:pt x="6769" y="31305"/>
                </a:lnTo>
                <a:lnTo>
                  <a:pt x="8458" y="27076"/>
                </a:lnTo>
                <a:close/>
              </a:path>
              <a:path w="71120" h="39369">
                <a:moveTo>
                  <a:pt x="8458" y="24536"/>
                </a:moveTo>
                <a:lnTo>
                  <a:pt x="7886" y="26225"/>
                </a:lnTo>
                <a:lnTo>
                  <a:pt x="8458" y="26225"/>
                </a:lnTo>
                <a:lnTo>
                  <a:pt x="8458" y="24536"/>
                </a:lnTo>
                <a:close/>
              </a:path>
              <a:path w="71120" h="39369">
                <a:moveTo>
                  <a:pt x="40601" y="36372"/>
                </a:moveTo>
                <a:lnTo>
                  <a:pt x="38912" y="38074"/>
                </a:lnTo>
                <a:lnTo>
                  <a:pt x="39751" y="38912"/>
                </a:lnTo>
                <a:lnTo>
                  <a:pt x="39751" y="38061"/>
                </a:lnTo>
                <a:lnTo>
                  <a:pt x="40601" y="37223"/>
                </a:lnTo>
                <a:lnTo>
                  <a:pt x="40601" y="36372"/>
                </a:lnTo>
                <a:close/>
              </a:path>
              <a:path w="71120" h="39369">
                <a:moveTo>
                  <a:pt x="42291" y="34683"/>
                </a:moveTo>
                <a:lnTo>
                  <a:pt x="41440" y="35534"/>
                </a:lnTo>
                <a:lnTo>
                  <a:pt x="42291" y="35534"/>
                </a:lnTo>
                <a:lnTo>
                  <a:pt x="42291" y="34683"/>
                </a:lnTo>
                <a:close/>
              </a:path>
              <a:path w="71120" h="39369">
                <a:moveTo>
                  <a:pt x="46520" y="32143"/>
                </a:moveTo>
                <a:lnTo>
                  <a:pt x="43141" y="35534"/>
                </a:lnTo>
                <a:lnTo>
                  <a:pt x="43980" y="35534"/>
                </a:lnTo>
                <a:lnTo>
                  <a:pt x="44831" y="36372"/>
                </a:lnTo>
                <a:lnTo>
                  <a:pt x="46520" y="32143"/>
                </a:lnTo>
                <a:close/>
              </a:path>
              <a:path w="71120" h="39369">
                <a:moveTo>
                  <a:pt x="71056" y="3390"/>
                </a:moveTo>
                <a:lnTo>
                  <a:pt x="68516" y="0"/>
                </a:lnTo>
                <a:lnTo>
                  <a:pt x="62585" y="5930"/>
                </a:lnTo>
                <a:lnTo>
                  <a:pt x="62585" y="6769"/>
                </a:lnTo>
                <a:lnTo>
                  <a:pt x="63436" y="6769"/>
                </a:lnTo>
                <a:lnTo>
                  <a:pt x="63436" y="7620"/>
                </a:lnTo>
                <a:lnTo>
                  <a:pt x="64287" y="7620"/>
                </a:lnTo>
                <a:lnTo>
                  <a:pt x="64287" y="9309"/>
                </a:lnTo>
                <a:lnTo>
                  <a:pt x="65125" y="10998"/>
                </a:lnTo>
                <a:lnTo>
                  <a:pt x="65976" y="13538"/>
                </a:lnTo>
                <a:lnTo>
                  <a:pt x="67665" y="16078"/>
                </a:lnTo>
                <a:lnTo>
                  <a:pt x="69354" y="17767"/>
                </a:lnTo>
                <a:lnTo>
                  <a:pt x="69354" y="16916"/>
                </a:lnTo>
                <a:lnTo>
                  <a:pt x="70205" y="16916"/>
                </a:lnTo>
                <a:lnTo>
                  <a:pt x="70205" y="16078"/>
                </a:lnTo>
                <a:lnTo>
                  <a:pt x="71056" y="339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7187" y="2569660"/>
            <a:ext cx="12700" cy="8890"/>
          </a:xfrm>
          <a:custGeom>
            <a:avLst/>
            <a:gdLst/>
            <a:ahLst/>
            <a:cxnLst/>
            <a:rect l="l" t="t" r="r" b="b"/>
            <a:pathLst>
              <a:path w="12700" h="8889">
                <a:moveTo>
                  <a:pt x="12688" y="8458"/>
                </a:moveTo>
                <a:lnTo>
                  <a:pt x="2537" y="3383"/>
                </a:lnTo>
                <a:lnTo>
                  <a:pt x="0" y="4229"/>
                </a:lnTo>
                <a:lnTo>
                  <a:pt x="39" y="1070"/>
                </a:lnTo>
                <a:lnTo>
                  <a:pt x="4757" y="1797"/>
                </a:lnTo>
                <a:lnTo>
                  <a:pt x="9634" y="2682"/>
                </a:lnTo>
                <a:lnTo>
                  <a:pt x="10150" y="0"/>
                </a:lnTo>
                <a:lnTo>
                  <a:pt x="12688" y="3383"/>
                </a:lnTo>
                <a:lnTo>
                  <a:pt x="12688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18917" y="1311858"/>
            <a:ext cx="8890" cy="12065"/>
          </a:xfrm>
          <a:custGeom>
            <a:avLst/>
            <a:gdLst/>
            <a:ahLst/>
            <a:cxnLst/>
            <a:rect l="l" t="t" r="r" b="b"/>
            <a:pathLst>
              <a:path w="8889" h="12065">
                <a:moveTo>
                  <a:pt x="6769" y="9309"/>
                </a:moveTo>
                <a:lnTo>
                  <a:pt x="5067" y="6769"/>
                </a:lnTo>
                <a:lnTo>
                  <a:pt x="4229" y="7620"/>
                </a:lnTo>
                <a:lnTo>
                  <a:pt x="1689" y="9309"/>
                </a:lnTo>
                <a:lnTo>
                  <a:pt x="3378" y="11849"/>
                </a:lnTo>
                <a:lnTo>
                  <a:pt x="6769" y="10998"/>
                </a:lnTo>
                <a:lnTo>
                  <a:pt x="6769" y="9309"/>
                </a:lnTo>
                <a:close/>
              </a:path>
              <a:path w="8889" h="12065">
                <a:moveTo>
                  <a:pt x="8458" y="2540"/>
                </a:moveTo>
                <a:lnTo>
                  <a:pt x="0" y="0"/>
                </a:lnTo>
                <a:lnTo>
                  <a:pt x="5918" y="5918"/>
                </a:lnTo>
                <a:lnTo>
                  <a:pt x="7607" y="4229"/>
                </a:lnTo>
                <a:lnTo>
                  <a:pt x="8458" y="254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10461" y="1438734"/>
            <a:ext cx="1905" cy="4445"/>
          </a:xfrm>
          <a:custGeom>
            <a:avLst/>
            <a:gdLst/>
            <a:ahLst/>
            <a:cxnLst/>
            <a:rect l="l" t="t" r="r" b="b"/>
            <a:pathLst>
              <a:path w="1905" h="4444">
                <a:moveTo>
                  <a:pt x="1691" y="4229"/>
                </a:moveTo>
                <a:lnTo>
                  <a:pt x="0" y="0"/>
                </a:lnTo>
                <a:lnTo>
                  <a:pt x="564" y="0"/>
                </a:lnTo>
                <a:lnTo>
                  <a:pt x="1691" y="1691"/>
                </a:lnTo>
                <a:lnTo>
                  <a:pt x="169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05199" y="1063168"/>
            <a:ext cx="6985" cy="3810"/>
          </a:xfrm>
          <a:custGeom>
            <a:avLst/>
            <a:gdLst/>
            <a:ahLst/>
            <a:cxnLst/>
            <a:rect l="l" t="t" r="r" b="b"/>
            <a:pathLst>
              <a:path w="6985" h="3809">
                <a:moveTo>
                  <a:pt x="0" y="3383"/>
                </a:moveTo>
                <a:lnTo>
                  <a:pt x="6766" y="0"/>
                </a:lnTo>
                <a:lnTo>
                  <a:pt x="0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40726" y="955743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09">
                <a:moveTo>
                  <a:pt x="4229" y="3383"/>
                </a:moveTo>
                <a:lnTo>
                  <a:pt x="2537" y="3383"/>
                </a:lnTo>
                <a:lnTo>
                  <a:pt x="845" y="1691"/>
                </a:lnTo>
                <a:lnTo>
                  <a:pt x="845" y="845"/>
                </a:lnTo>
                <a:lnTo>
                  <a:pt x="0" y="0"/>
                </a:lnTo>
                <a:lnTo>
                  <a:pt x="1691" y="845"/>
                </a:lnTo>
                <a:lnTo>
                  <a:pt x="4229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13658" y="1041175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40">
                <a:moveTo>
                  <a:pt x="5921" y="2537"/>
                </a:moveTo>
                <a:lnTo>
                  <a:pt x="3383" y="1691"/>
                </a:lnTo>
                <a:lnTo>
                  <a:pt x="0" y="0"/>
                </a:lnTo>
                <a:lnTo>
                  <a:pt x="592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36494" y="957439"/>
            <a:ext cx="6985" cy="2540"/>
          </a:xfrm>
          <a:custGeom>
            <a:avLst/>
            <a:gdLst/>
            <a:ahLst/>
            <a:cxnLst/>
            <a:rect l="l" t="t" r="r" b="b"/>
            <a:pathLst>
              <a:path w="6985" h="2540">
                <a:moveTo>
                  <a:pt x="6769" y="1689"/>
                </a:moveTo>
                <a:lnTo>
                  <a:pt x="5918" y="850"/>
                </a:lnTo>
                <a:lnTo>
                  <a:pt x="3378" y="0"/>
                </a:lnTo>
                <a:lnTo>
                  <a:pt x="0" y="0"/>
                </a:lnTo>
                <a:lnTo>
                  <a:pt x="4229" y="850"/>
                </a:lnTo>
                <a:lnTo>
                  <a:pt x="5918" y="1689"/>
                </a:lnTo>
                <a:lnTo>
                  <a:pt x="6769" y="2540"/>
                </a:lnTo>
                <a:lnTo>
                  <a:pt x="6769" y="16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94015" y="839012"/>
            <a:ext cx="2540" cy="1270"/>
          </a:xfrm>
          <a:custGeom>
            <a:avLst/>
            <a:gdLst/>
            <a:ahLst/>
            <a:cxnLst/>
            <a:rect l="l" t="t" r="r" b="b"/>
            <a:pathLst>
              <a:path w="2539" h="1269">
                <a:moveTo>
                  <a:pt x="2537" y="845"/>
                </a:moveTo>
                <a:lnTo>
                  <a:pt x="845" y="845"/>
                </a:lnTo>
                <a:lnTo>
                  <a:pt x="0" y="0"/>
                </a:lnTo>
                <a:lnTo>
                  <a:pt x="845" y="845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0878" y="1390522"/>
            <a:ext cx="24765" cy="42545"/>
          </a:xfrm>
          <a:custGeom>
            <a:avLst/>
            <a:gdLst/>
            <a:ahLst/>
            <a:cxnLst/>
            <a:rect l="l" t="t" r="r" b="b"/>
            <a:pathLst>
              <a:path w="24764" h="42544">
                <a:moveTo>
                  <a:pt x="5067" y="3390"/>
                </a:moveTo>
                <a:lnTo>
                  <a:pt x="4229" y="0"/>
                </a:lnTo>
                <a:lnTo>
                  <a:pt x="2540" y="2540"/>
                </a:lnTo>
                <a:lnTo>
                  <a:pt x="0" y="5918"/>
                </a:lnTo>
                <a:lnTo>
                  <a:pt x="1689" y="9309"/>
                </a:lnTo>
                <a:lnTo>
                  <a:pt x="5067" y="5918"/>
                </a:lnTo>
                <a:lnTo>
                  <a:pt x="5067" y="3390"/>
                </a:lnTo>
                <a:close/>
              </a:path>
              <a:path w="24764" h="42544">
                <a:moveTo>
                  <a:pt x="24523" y="42291"/>
                </a:moveTo>
                <a:lnTo>
                  <a:pt x="21145" y="39763"/>
                </a:lnTo>
                <a:lnTo>
                  <a:pt x="20294" y="42291"/>
                </a:lnTo>
                <a:lnTo>
                  <a:pt x="24523" y="422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0638" y="1289015"/>
            <a:ext cx="11430" cy="9525"/>
          </a:xfrm>
          <a:custGeom>
            <a:avLst/>
            <a:gdLst/>
            <a:ahLst/>
            <a:cxnLst/>
            <a:rect l="l" t="t" r="r" b="b"/>
            <a:pathLst>
              <a:path w="11429" h="9525">
                <a:moveTo>
                  <a:pt x="0" y="9304"/>
                </a:moveTo>
                <a:lnTo>
                  <a:pt x="0" y="0"/>
                </a:lnTo>
                <a:lnTo>
                  <a:pt x="10996" y="7612"/>
                </a:lnTo>
                <a:lnTo>
                  <a:pt x="0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9190" y="1382060"/>
            <a:ext cx="8890" cy="8890"/>
          </a:xfrm>
          <a:custGeom>
            <a:avLst/>
            <a:gdLst/>
            <a:ahLst/>
            <a:cxnLst/>
            <a:rect l="l" t="t" r="r" b="b"/>
            <a:pathLst>
              <a:path w="8889" h="8890">
                <a:moveTo>
                  <a:pt x="5920" y="8458"/>
                </a:moveTo>
                <a:lnTo>
                  <a:pt x="4229" y="5921"/>
                </a:lnTo>
                <a:lnTo>
                  <a:pt x="2537" y="2537"/>
                </a:lnTo>
                <a:lnTo>
                  <a:pt x="0" y="0"/>
                </a:lnTo>
                <a:lnTo>
                  <a:pt x="8458" y="2537"/>
                </a:lnTo>
                <a:lnTo>
                  <a:pt x="7612" y="5075"/>
                </a:lnTo>
                <a:lnTo>
                  <a:pt x="5920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4566" y="1460726"/>
            <a:ext cx="2540" cy="3810"/>
          </a:xfrm>
          <a:custGeom>
            <a:avLst/>
            <a:gdLst/>
            <a:ahLst/>
            <a:cxnLst/>
            <a:rect l="l" t="t" r="r" b="b"/>
            <a:pathLst>
              <a:path w="2539" h="3809">
                <a:moveTo>
                  <a:pt x="2537" y="3383"/>
                </a:moveTo>
                <a:lnTo>
                  <a:pt x="845" y="2537"/>
                </a:lnTo>
                <a:lnTo>
                  <a:pt x="0" y="845"/>
                </a:lnTo>
                <a:lnTo>
                  <a:pt x="845" y="0"/>
                </a:lnTo>
                <a:lnTo>
                  <a:pt x="2537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33763" y="354342"/>
            <a:ext cx="6985" cy="17145"/>
          </a:xfrm>
          <a:custGeom>
            <a:avLst/>
            <a:gdLst/>
            <a:ahLst/>
            <a:cxnLst/>
            <a:rect l="l" t="t" r="r" b="b"/>
            <a:pathLst>
              <a:path w="6985" h="17145">
                <a:moveTo>
                  <a:pt x="1689" y="838"/>
                </a:moveTo>
                <a:lnTo>
                  <a:pt x="0" y="0"/>
                </a:lnTo>
                <a:lnTo>
                  <a:pt x="1689" y="1689"/>
                </a:lnTo>
                <a:lnTo>
                  <a:pt x="1689" y="838"/>
                </a:lnTo>
                <a:close/>
              </a:path>
              <a:path w="6985" h="17145">
                <a:moveTo>
                  <a:pt x="6769" y="16065"/>
                </a:moveTo>
                <a:lnTo>
                  <a:pt x="3390" y="16065"/>
                </a:lnTo>
                <a:lnTo>
                  <a:pt x="6769" y="16916"/>
                </a:lnTo>
                <a:lnTo>
                  <a:pt x="6769" y="1606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25678" y="397469"/>
            <a:ext cx="1905" cy="4445"/>
          </a:xfrm>
          <a:custGeom>
            <a:avLst/>
            <a:gdLst/>
            <a:ahLst/>
            <a:cxnLst/>
            <a:rect l="l" t="t" r="r" b="b"/>
            <a:pathLst>
              <a:path w="1905" h="4445">
                <a:moveTo>
                  <a:pt x="1691" y="4229"/>
                </a:moveTo>
                <a:lnTo>
                  <a:pt x="0" y="0"/>
                </a:lnTo>
                <a:lnTo>
                  <a:pt x="1691" y="2537"/>
                </a:lnTo>
                <a:lnTo>
                  <a:pt x="1691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1843" y="582714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70">
                <a:moveTo>
                  <a:pt x="845" y="845"/>
                </a:moveTo>
                <a:lnTo>
                  <a:pt x="0" y="845"/>
                </a:lnTo>
                <a:lnTo>
                  <a:pt x="1691" y="0"/>
                </a:lnTo>
                <a:lnTo>
                  <a:pt x="2537" y="0"/>
                </a:lnTo>
                <a:lnTo>
                  <a:pt x="84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43350" y="49817"/>
            <a:ext cx="1905" cy="1905"/>
          </a:xfrm>
          <a:custGeom>
            <a:avLst/>
            <a:gdLst/>
            <a:ahLst/>
            <a:cxnLst/>
            <a:rect l="l" t="t" r="r" b="b"/>
            <a:pathLst>
              <a:path w="1905" h="1905">
                <a:moveTo>
                  <a:pt x="1691" y="1691"/>
                </a:moveTo>
                <a:lnTo>
                  <a:pt x="0" y="0"/>
                </a:lnTo>
                <a:lnTo>
                  <a:pt x="1691" y="0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2388" y="463447"/>
            <a:ext cx="9525" cy="6350"/>
          </a:xfrm>
          <a:custGeom>
            <a:avLst/>
            <a:gdLst/>
            <a:ahLst/>
            <a:cxnLst/>
            <a:rect l="l" t="t" r="r" b="b"/>
            <a:pathLst>
              <a:path w="9525" h="6350">
                <a:moveTo>
                  <a:pt x="9304" y="5921"/>
                </a:moveTo>
                <a:lnTo>
                  <a:pt x="2537" y="3383"/>
                </a:lnTo>
                <a:lnTo>
                  <a:pt x="1691" y="1691"/>
                </a:lnTo>
                <a:lnTo>
                  <a:pt x="0" y="0"/>
                </a:lnTo>
                <a:lnTo>
                  <a:pt x="2537" y="845"/>
                </a:lnTo>
                <a:lnTo>
                  <a:pt x="5075" y="2537"/>
                </a:lnTo>
                <a:lnTo>
                  <a:pt x="9304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7430" y="628395"/>
            <a:ext cx="8890" cy="37465"/>
          </a:xfrm>
          <a:custGeom>
            <a:avLst/>
            <a:gdLst/>
            <a:ahLst/>
            <a:cxnLst/>
            <a:rect l="l" t="t" r="r" b="b"/>
            <a:pathLst>
              <a:path w="8890" h="37465">
                <a:moveTo>
                  <a:pt x="3416" y="37223"/>
                </a:moveTo>
                <a:lnTo>
                  <a:pt x="1714" y="36372"/>
                </a:lnTo>
                <a:lnTo>
                  <a:pt x="0" y="36372"/>
                </a:lnTo>
                <a:lnTo>
                  <a:pt x="3416" y="37223"/>
                </a:lnTo>
                <a:close/>
              </a:path>
              <a:path w="8890" h="37465">
                <a:moveTo>
                  <a:pt x="8483" y="0"/>
                </a:moveTo>
                <a:lnTo>
                  <a:pt x="1714" y="5918"/>
                </a:lnTo>
                <a:lnTo>
                  <a:pt x="5943" y="3390"/>
                </a:lnTo>
                <a:lnTo>
                  <a:pt x="7645" y="1689"/>
                </a:lnTo>
                <a:lnTo>
                  <a:pt x="8483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1392" y="786569"/>
            <a:ext cx="6985" cy="2540"/>
          </a:xfrm>
          <a:custGeom>
            <a:avLst/>
            <a:gdLst/>
            <a:ahLst/>
            <a:cxnLst/>
            <a:rect l="l" t="t" r="r" b="b"/>
            <a:pathLst>
              <a:path w="6984" h="2540">
                <a:moveTo>
                  <a:pt x="845" y="1691"/>
                </a:moveTo>
                <a:lnTo>
                  <a:pt x="0" y="845"/>
                </a:lnTo>
                <a:lnTo>
                  <a:pt x="0" y="0"/>
                </a:lnTo>
                <a:lnTo>
                  <a:pt x="845" y="1691"/>
                </a:lnTo>
                <a:close/>
              </a:path>
              <a:path w="6984" h="2540">
                <a:moveTo>
                  <a:pt x="6766" y="2537"/>
                </a:moveTo>
                <a:lnTo>
                  <a:pt x="845" y="2537"/>
                </a:lnTo>
                <a:lnTo>
                  <a:pt x="845" y="1691"/>
                </a:lnTo>
                <a:lnTo>
                  <a:pt x="2537" y="1691"/>
                </a:lnTo>
                <a:lnTo>
                  <a:pt x="6766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4605" y="622470"/>
            <a:ext cx="13970" cy="12700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2255" y="2819"/>
                </a:moveTo>
                <a:lnTo>
                  <a:pt x="0" y="845"/>
                </a:lnTo>
                <a:lnTo>
                  <a:pt x="0" y="0"/>
                </a:lnTo>
                <a:lnTo>
                  <a:pt x="2255" y="2819"/>
                </a:lnTo>
                <a:close/>
              </a:path>
              <a:path w="13970" h="12700">
                <a:moveTo>
                  <a:pt x="6767" y="8458"/>
                </a:moveTo>
                <a:lnTo>
                  <a:pt x="2255" y="2819"/>
                </a:lnTo>
                <a:lnTo>
                  <a:pt x="6767" y="6767"/>
                </a:lnTo>
                <a:lnTo>
                  <a:pt x="6767" y="8458"/>
                </a:lnTo>
                <a:close/>
              </a:path>
              <a:path w="13970" h="12700">
                <a:moveTo>
                  <a:pt x="13533" y="12688"/>
                </a:moveTo>
                <a:lnTo>
                  <a:pt x="6767" y="6767"/>
                </a:lnTo>
                <a:lnTo>
                  <a:pt x="6767" y="5075"/>
                </a:lnTo>
                <a:lnTo>
                  <a:pt x="13533" y="126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7631" y="789080"/>
            <a:ext cx="6985" cy="13970"/>
          </a:xfrm>
          <a:custGeom>
            <a:avLst/>
            <a:gdLst/>
            <a:ahLst/>
            <a:cxnLst/>
            <a:rect l="l" t="t" r="r" b="b"/>
            <a:pathLst>
              <a:path w="6984" h="13970">
                <a:moveTo>
                  <a:pt x="5920" y="13560"/>
                </a:moveTo>
                <a:lnTo>
                  <a:pt x="2537" y="5101"/>
                </a:lnTo>
                <a:lnTo>
                  <a:pt x="0" y="872"/>
                </a:lnTo>
                <a:lnTo>
                  <a:pt x="5802" y="0"/>
                </a:lnTo>
                <a:lnTo>
                  <a:pt x="6449" y="2141"/>
                </a:lnTo>
                <a:lnTo>
                  <a:pt x="5352" y="6819"/>
                </a:lnTo>
                <a:lnTo>
                  <a:pt x="5920" y="1356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5855" y="758659"/>
            <a:ext cx="41275" cy="27305"/>
          </a:xfrm>
          <a:custGeom>
            <a:avLst/>
            <a:gdLst/>
            <a:ahLst/>
            <a:cxnLst/>
            <a:rect l="l" t="t" r="r" b="b"/>
            <a:pathLst>
              <a:path w="41275" h="27304">
                <a:moveTo>
                  <a:pt x="850" y="18605"/>
                </a:moveTo>
                <a:lnTo>
                  <a:pt x="0" y="18605"/>
                </a:lnTo>
                <a:lnTo>
                  <a:pt x="0" y="21145"/>
                </a:lnTo>
                <a:lnTo>
                  <a:pt x="850" y="20307"/>
                </a:lnTo>
                <a:lnTo>
                  <a:pt x="850" y="18605"/>
                </a:lnTo>
                <a:close/>
              </a:path>
              <a:path w="41275" h="27304">
                <a:moveTo>
                  <a:pt x="35534" y="24536"/>
                </a:moveTo>
                <a:lnTo>
                  <a:pt x="34683" y="26225"/>
                </a:lnTo>
                <a:lnTo>
                  <a:pt x="35534" y="27063"/>
                </a:lnTo>
                <a:lnTo>
                  <a:pt x="35534" y="24536"/>
                </a:lnTo>
                <a:close/>
              </a:path>
              <a:path w="41275" h="27304">
                <a:moveTo>
                  <a:pt x="40601" y="14376"/>
                </a:moveTo>
                <a:lnTo>
                  <a:pt x="35864" y="13716"/>
                </a:lnTo>
                <a:lnTo>
                  <a:pt x="37223" y="14376"/>
                </a:lnTo>
                <a:lnTo>
                  <a:pt x="40601" y="14376"/>
                </a:lnTo>
                <a:close/>
              </a:path>
              <a:path w="41275" h="27304">
                <a:moveTo>
                  <a:pt x="40855" y="3187"/>
                </a:moveTo>
                <a:lnTo>
                  <a:pt x="38912" y="0"/>
                </a:lnTo>
                <a:lnTo>
                  <a:pt x="38061" y="3390"/>
                </a:lnTo>
                <a:lnTo>
                  <a:pt x="27076" y="7620"/>
                </a:lnTo>
                <a:lnTo>
                  <a:pt x="29603" y="12687"/>
                </a:lnTo>
                <a:lnTo>
                  <a:pt x="33832" y="13538"/>
                </a:lnTo>
                <a:lnTo>
                  <a:pt x="32372" y="10820"/>
                </a:lnTo>
                <a:lnTo>
                  <a:pt x="36690" y="7086"/>
                </a:lnTo>
                <a:lnTo>
                  <a:pt x="40855" y="318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3448" y="675766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40">
                <a:moveTo>
                  <a:pt x="2540" y="2540"/>
                </a:moveTo>
                <a:lnTo>
                  <a:pt x="0" y="0"/>
                </a:lnTo>
                <a:lnTo>
                  <a:pt x="1701" y="2540"/>
                </a:lnTo>
                <a:lnTo>
                  <a:pt x="2540" y="254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7614" y="458371"/>
            <a:ext cx="4445" cy="1905"/>
          </a:xfrm>
          <a:custGeom>
            <a:avLst/>
            <a:gdLst/>
            <a:ahLst/>
            <a:cxnLst/>
            <a:rect l="l" t="t" r="r" b="b"/>
            <a:pathLst>
              <a:path w="4445" h="1904">
                <a:moveTo>
                  <a:pt x="1691" y="1691"/>
                </a:moveTo>
                <a:lnTo>
                  <a:pt x="0" y="845"/>
                </a:lnTo>
                <a:lnTo>
                  <a:pt x="4229" y="0"/>
                </a:lnTo>
                <a:lnTo>
                  <a:pt x="3383" y="845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67405" y="3201525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0" y="2537"/>
                </a:moveTo>
                <a:lnTo>
                  <a:pt x="0" y="845"/>
                </a:lnTo>
                <a:lnTo>
                  <a:pt x="845" y="0"/>
                </a:lnTo>
                <a:lnTo>
                  <a:pt x="0" y="845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8971" y="3122865"/>
            <a:ext cx="32384" cy="26670"/>
          </a:xfrm>
          <a:custGeom>
            <a:avLst/>
            <a:gdLst/>
            <a:ahLst/>
            <a:cxnLst/>
            <a:rect l="l" t="t" r="r" b="b"/>
            <a:pathLst>
              <a:path w="32385" h="26669">
                <a:moveTo>
                  <a:pt x="3390" y="21996"/>
                </a:moveTo>
                <a:lnTo>
                  <a:pt x="2540" y="22834"/>
                </a:lnTo>
                <a:lnTo>
                  <a:pt x="1701" y="22834"/>
                </a:lnTo>
                <a:lnTo>
                  <a:pt x="850" y="23685"/>
                </a:lnTo>
                <a:lnTo>
                  <a:pt x="850" y="24523"/>
                </a:lnTo>
                <a:lnTo>
                  <a:pt x="0" y="26225"/>
                </a:lnTo>
                <a:lnTo>
                  <a:pt x="850" y="25374"/>
                </a:lnTo>
                <a:lnTo>
                  <a:pt x="2540" y="24523"/>
                </a:lnTo>
                <a:lnTo>
                  <a:pt x="3390" y="21996"/>
                </a:lnTo>
                <a:close/>
              </a:path>
              <a:path w="32385" h="26669">
                <a:moveTo>
                  <a:pt x="32143" y="0"/>
                </a:moveTo>
                <a:lnTo>
                  <a:pt x="31305" y="0"/>
                </a:lnTo>
                <a:lnTo>
                  <a:pt x="32143" y="1689"/>
                </a:lnTo>
                <a:lnTo>
                  <a:pt x="32143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9550" y="3200679"/>
            <a:ext cx="1270" cy="3810"/>
          </a:xfrm>
          <a:custGeom>
            <a:avLst/>
            <a:gdLst/>
            <a:ahLst/>
            <a:cxnLst/>
            <a:rect l="l" t="t" r="r" b="b"/>
            <a:pathLst>
              <a:path w="1270" h="3810">
                <a:moveTo>
                  <a:pt x="845" y="3383"/>
                </a:moveTo>
                <a:lnTo>
                  <a:pt x="0" y="3383"/>
                </a:lnTo>
                <a:lnTo>
                  <a:pt x="845" y="0"/>
                </a:lnTo>
                <a:lnTo>
                  <a:pt x="845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8983" y="3140622"/>
            <a:ext cx="3810" cy="6350"/>
          </a:xfrm>
          <a:custGeom>
            <a:avLst/>
            <a:gdLst/>
            <a:ahLst/>
            <a:cxnLst/>
            <a:rect l="l" t="t" r="r" b="b"/>
            <a:pathLst>
              <a:path w="3810" h="6350">
                <a:moveTo>
                  <a:pt x="1691" y="5921"/>
                </a:moveTo>
                <a:lnTo>
                  <a:pt x="0" y="5921"/>
                </a:lnTo>
                <a:lnTo>
                  <a:pt x="845" y="5075"/>
                </a:lnTo>
                <a:lnTo>
                  <a:pt x="3383" y="0"/>
                </a:lnTo>
                <a:lnTo>
                  <a:pt x="3383" y="1691"/>
                </a:lnTo>
                <a:lnTo>
                  <a:pt x="2537" y="3383"/>
                </a:lnTo>
                <a:lnTo>
                  <a:pt x="1691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012" y="3100031"/>
            <a:ext cx="22860" cy="16510"/>
          </a:xfrm>
          <a:custGeom>
            <a:avLst/>
            <a:gdLst/>
            <a:ahLst/>
            <a:cxnLst/>
            <a:rect l="l" t="t" r="r" b="b"/>
            <a:pathLst>
              <a:path w="22859" h="16510">
                <a:moveTo>
                  <a:pt x="2540" y="6756"/>
                </a:moveTo>
                <a:lnTo>
                  <a:pt x="1689" y="3378"/>
                </a:lnTo>
                <a:lnTo>
                  <a:pt x="0" y="0"/>
                </a:lnTo>
                <a:lnTo>
                  <a:pt x="2540" y="6756"/>
                </a:lnTo>
                <a:close/>
              </a:path>
              <a:path w="22859" h="16510">
                <a:moveTo>
                  <a:pt x="22834" y="10147"/>
                </a:moveTo>
                <a:lnTo>
                  <a:pt x="21145" y="13525"/>
                </a:lnTo>
                <a:lnTo>
                  <a:pt x="20294" y="16065"/>
                </a:lnTo>
                <a:lnTo>
                  <a:pt x="22834" y="1014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9116" y="778956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29" h="13970">
                <a:moveTo>
                  <a:pt x="9304" y="13533"/>
                </a:moveTo>
                <a:lnTo>
                  <a:pt x="8458" y="7612"/>
                </a:lnTo>
                <a:lnTo>
                  <a:pt x="0" y="0"/>
                </a:lnTo>
                <a:lnTo>
                  <a:pt x="4229" y="3383"/>
                </a:lnTo>
                <a:lnTo>
                  <a:pt x="7612" y="6766"/>
                </a:lnTo>
                <a:lnTo>
                  <a:pt x="10996" y="9304"/>
                </a:lnTo>
                <a:lnTo>
                  <a:pt x="9304" y="1353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26432" y="2595883"/>
            <a:ext cx="5080" cy="5080"/>
          </a:xfrm>
          <a:custGeom>
            <a:avLst/>
            <a:gdLst/>
            <a:ahLst/>
            <a:cxnLst/>
            <a:rect l="l" t="t" r="r" b="b"/>
            <a:pathLst>
              <a:path w="5080" h="5080">
                <a:moveTo>
                  <a:pt x="845" y="5075"/>
                </a:moveTo>
                <a:lnTo>
                  <a:pt x="0" y="1691"/>
                </a:lnTo>
                <a:lnTo>
                  <a:pt x="845" y="0"/>
                </a:lnTo>
                <a:lnTo>
                  <a:pt x="5075" y="0"/>
                </a:lnTo>
                <a:lnTo>
                  <a:pt x="5075" y="3383"/>
                </a:lnTo>
                <a:lnTo>
                  <a:pt x="2537" y="4229"/>
                </a:lnTo>
                <a:lnTo>
                  <a:pt x="845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76583" y="337412"/>
            <a:ext cx="13335" cy="9525"/>
          </a:xfrm>
          <a:custGeom>
            <a:avLst/>
            <a:gdLst/>
            <a:ahLst/>
            <a:cxnLst/>
            <a:rect l="l" t="t" r="r" b="b"/>
            <a:pathLst>
              <a:path w="13335" h="9525">
                <a:moveTo>
                  <a:pt x="1731" y="9304"/>
                </a:moveTo>
                <a:lnTo>
                  <a:pt x="0" y="5471"/>
                </a:lnTo>
                <a:lnTo>
                  <a:pt x="1837" y="4017"/>
                </a:lnTo>
                <a:lnTo>
                  <a:pt x="6370" y="2881"/>
                </a:lnTo>
                <a:lnTo>
                  <a:pt x="12727" y="0"/>
                </a:lnTo>
                <a:lnTo>
                  <a:pt x="9344" y="2537"/>
                </a:lnTo>
                <a:lnTo>
                  <a:pt x="5960" y="5921"/>
                </a:lnTo>
                <a:lnTo>
                  <a:pt x="1731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90156" y="681681"/>
            <a:ext cx="3810" cy="1270"/>
          </a:xfrm>
          <a:custGeom>
            <a:avLst/>
            <a:gdLst/>
            <a:ahLst/>
            <a:cxnLst/>
            <a:rect l="l" t="t" r="r" b="b"/>
            <a:pathLst>
              <a:path w="3810" h="1270">
                <a:moveTo>
                  <a:pt x="3383" y="845"/>
                </a:moveTo>
                <a:lnTo>
                  <a:pt x="0" y="845"/>
                </a:lnTo>
                <a:lnTo>
                  <a:pt x="0" y="0"/>
                </a:lnTo>
                <a:lnTo>
                  <a:pt x="3383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25024" y="761193"/>
            <a:ext cx="4445" cy="2540"/>
          </a:xfrm>
          <a:custGeom>
            <a:avLst/>
            <a:gdLst/>
            <a:ahLst/>
            <a:cxnLst/>
            <a:rect l="l" t="t" r="r" b="b"/>
            <a:pathLst>
              <a:path w="4444" h="2540">
                <a:moveTo>
                  <a:pt x="4229" y="2537"/>
                </a:moveTo>
                <a:lnTo>
                  <a:pt x="845" y="845"/>
                </a:lnTo>
                <a:lnTo>
                  <a:pt x="0" y="0"/>
                </a:lnTo>
                <a:lnTo>
                  <a:pt x="3383" y="1691"/>
                </a:lnTo>
                <a:lnTo>
                  <a:pt x="4229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73426" y="633466"/>
            <a:ext cx="5080" cy="6985"/>
          </a:xfrm>
          <a:custGeom>
            <a:avLst/>
            <a:gdLst/>
            <a:ahLst/>
            <a:cxnLst/>
            <a:rect l="l" t="t" r="r" b="b"/>
            <a:pathLst>
              <a:path w="5080" h="6984">
                <a:moveTo>
                  <a:pt x="2537" y="6766"/>
                </a:moveTo>
                <a:lnTo>
                  <a:pt x="0" y="5075"/>
                </a:lnTo>
                <a:lnTo>
                  <a:pt x="2537" y="0"/>
                </a:lnTo>
                <a:lnTo>
                  <a:pt x="4229" y="1691"/>
                </a:lnTo>
                <a:lnTo>
                  <a:pt x="5075" y="4229"/>
                </a:lnTo>
                <a:lnTo>
                  <a:pt x="2537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787" y="2835263"/>
            <a:ext cx="6985" cy="7620"/>
          </a:xfrm>
          <a:custGeom>
            <a:avLst/>
            <a:gdLst/>
            <a:ahLst/>
            <a:cxnLst/>
            <a:rect l="l" t="t" r="r" b="b"/>
            <a:pathLst>
              <a:path w="6984" h="7619">
                <a:moveTo>
                  <a:pt x="0" y="7612"/>
                </a:moveTo>
                <a:lnTo>
                  <a:pt x="3383" y="0"/>
                </a:lnTo>
                <a:lnTo>
                  <a:pt x="5075" y="845"/>
                </a:lnTo>
                <a:lnTo>
                  <a:pt x="6766" y="2537"/>
                </a:lnTo>
                <a:lnTo>
                  <a:pt x="4229" y="3383"/>
                </a:lnTo>
                <a:lnTo>
                  <a:pt x="2537" y="5920"/>
                </a:lnTo>
                <a:lnTo>
                  <a:pt x="0" y="761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86773" y="726512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70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845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708" y="2836955"/>
            <a:ext cx="4445" cy="5080"/>
          </a:xfrm>
          <a:custGeom>
            <a:avLst/>
            <a:gdLst/>
            <a:ahLst/>
            <a:cxnLst/>
            <a:rect l="l" t="t" r="r" b="b"/>
            <a:pathLst>
              <a:path w="4444" h="5080">
                <a:moveTo>
                  <a:pt x="2537" y="5075"/>
                </a:moveTo>
                <a:lnTo>
                  <a:pt x="845" y="2537"/>
                </a:lnTo>
                <a:lnTo>
                  <a:pt x="0" y="845"/>
                </a:lnTo>
                <a:lnTo>
                  <a:pt x="2537" y="0"/>
                </a:lnTo>
                <a:lnTo>
                  <a:pt x="4229" y="0"/>
                </a:lnTo>
                <a:lnTo>
                  <a:pt x="4229" y="3383"/>
                </a:lnTo>
                <a:lnTo>
                  <a:pt x="2537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53781" y="820406"/>
            <a:ext cx="5080" cy="22860"/>
          </a:xfrm>
          <a:custGeom>
            <a:avLst/>
            <a:gdLst/>
            <a:ahLst/>
            <a:cxnLst/>
            <a:rect l="l" t="t" r="r" b="b"/>
            <a:pathLst>
              <a:path w="5080" h="22859">
                <a:moveTo>
                  <a:pt x="1689" y="17767"/>
                </a:moveTo>
                <a:lnTo>
                  <a:pt x="1574" y="16040"/>
                </a:lnTo>
                <a:lnTo>
                  <a:pt x="838" y="18618"/>
                </a:lnTo>
                <a:lnTo>
                  <a:pt x="0" y="22847"/>
                </a:lnTo>
                <a:lnTo>
                  <a:pt x="1689" y="17767"/>
                </a:lnTo>
                <a:close/>
              </a:path>
              <a:path w="5080" h="22859">
                <a:moveTo>
                  <a:pt x="3378" y="0"/>
                </a:moveTo>
                <a:lnTo>
                  <a:pt x="3048" y="0"/>
                </a:lnTo>
                <a:lnTo>
                  <a:pt x="2540" y="2540"/>
                </a:lnTo>
                <a:lnTo>
                  <a:pt x="3378" y="0"/>
                </a:lnTo>
                <a:close/>
              </a:path>
              <a:path w="5080" h="22859">
                <a:moveTo>
                  <a:pt x="5067" y="2540"/>
                </a:moveTo>
                <a:lnTo>
                  <a:pt x="3378" y="6769"/>
                </a:lnTo>
                <a:lnTo>
                  <a:pt x="2209" y="12687"/>
                </a:lnTo>
                <a:lnTo>
                  <a:pt x="1689" y="15646"/>
                </a:lnTo>
                <a:lnTo>
                  <a:pt x="2540" y="12687"/>
                </a:lnTo>
                <a:lnTo>
                  <a:pt x="5067" y="254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94386" y="699444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4">
                <a:moveTo>
                  <a:pt x="2537" y="1691"/>
                </a:moveTo>
                <a:lnTo>
                  <a:pt x="845" y="845"/>
                </a:lnTo>
                <a:lnTo>
                  <a:pt x="0" y="0"/>
                </a:lnTo>
                <a:lnTo>
                  <a:pt x="845" y="0"/>
                </a:lnTo>
                <a:lnTo>
                  <a:pt x="2537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8477" y="1636667"/>
            <a:ext cx="20320" cy="4445"/>
          </a:xfrm>
          <a:custGeom>
            <a:avLst/>
            <a:gdLst/>
            <a:ahLst/>
            <a:cxnLst/>
            <a:rect l="l" t="t" r="r" b="b"/>
            <a:pathLst>
              <a:path w="20320" h="4444">
                <a:moveTo>
                  <a:pt x="20300" y="4229"/>
                </a:moveTo>
                <a:lnTo>
                  <a:pt x="1691" y="3383"/>
                </a:lnTo>
                <a:lnTo>
                  <a:pt x="0" y="1691"/>
                </a:lnTo>
                <a:lnTo>
                  <a:pt x="10150" y="0"/>
                </a:lnTo>
                <a:lnTo>
                  <a:pt x="15225" y="845"/>
                </a:lnTo>
                <a:lnTo>
                  <a:pt x="20300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6391" y="1537700"/>
            <a:ext cx="15240" cy="4445"/>
          </a:xfrm>
          <a:custGeom>
            <a:avLst/>
            <a:gdLst/>
            <a:ahLst/>
            <a:cxnLst/>
            <a:rect l="l" t="t" r="r" b="b"/>
            <a:pathLst>
              <a:path w="15240" h="4444">
                <a:moveTo>
                  <a:pt x="15225" y="4229"/>
                </a:moveTo>
                <a:lnTo>
                  <a:pt x="10996" y="845"/>
                </a:lnTo>
                <a:lnTo>
                  <a:pt x="0" y="845"/>
                </a:lnTo>
                <a:lnTo>
                  <a:pt x="4229" y="0"/>
                </a:lnTo>
                <a:lnTo>
                  <a:pt x="13533" y="0"/>
                </a:lnTo>
                <a:lnTo>
                  <a:pt x="1522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48704" y="2196632"/>
            <a:ext cx="2540" cy="6985"/>
          </a:xfrm>
          <a:custGeom>
            <a:avLst/>
            <a:gdLst/>
            <a:ahLst/>
            <a:cxnLst/>
            <a:rect l="l" t="t" r="r" b="b"/>
            <a:pathLst>
              <a:path w="2540" h="6985">
                <a:moveTo>
                  <a:pt x="1691" y="6766"/>
                </a:moveTo>
                <a:lnTo>
                  <a:pt x="0" y="0"/>
                </a:lnTo>
                <a:lnTo>
                  <a:pt x="1691" y="1691"/>
                </a:lnTo>
                <a:lnTo>
                  <a:pt x="2537" y="4229"/>
                </a:lnTo>
                <a:lnTo>
                  <a:pt x="1691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8102" y="1417587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0" y="5921"/>
                </a:moveTo>
                <a:lnTo>
                  <a:pt x="7612" y="0"/>
                </a:lnTo>
                <a:lnTo>
                  <a:pt x="11842" y="845"/>
                </a:lnTo>
                <a:lnTo>
                  <a:pt x="0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7163" y="2216933"/>
            <a:ext cx="6985" cy="9525"/>
          </a:xfrm>
          <a:custGeom>
            <a:avLst/>
            <a:gdLst/>
            <a:ahLst/>
            <a:cxnLst/>
            <a:rect l="l" t="t" r="r" b="b"/>
            <a:pathLst>
              <a:path w="6984" h="9525">
                <a:moveTo>
                  <a:pt x="0" y="9304"/>
                </a:moveTo>
                <a:lnTo>
                  <a:pt x="3383" y="4229"/>
                </a:lnTo>
                <a:lnTo>
                  <a:pt x="6766" y="0"/>
                </a:lnTo>
                <a:lnTo>
                  <a:pt x="3383" y="7612"/>
                </a:lnTo>
                <a:lnTo>
                  <a:pt x="1691" y="8458"/>
                </a:lnTo>
                <a:lnTo>
                  <a:pt x="845" y="8458"/>
                </a:lnTo>
                <a:lnTo>
                  <a:pt x="0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2144" y="1765239"/>
            <a:ext cx="16510" cy="6985"/>
          </a:xfrm>
          <a:custGeom>
            <a:avLst/>
            <a:gdLst/>
            <a:ahLst/>
            <a:cxnLst/>
            <a:rect l="l" t="t" r="r" b="b"/>
            <a:pathLst>
              <a:path w="16509" h="6985">
                <a:moveTo>
                  <a:pt x="3383" y="6767"/>
                </a:moveTo>
                <a:lnTo>
                  <a:pt x="0" y="0"/>
                </a:lnTo>
                <a:lnTo>
                  <a:pt x="5789" y="4962"/>
                </a:lnTo>
                <a:lnTo>
                  <a:pt x="3383" y="6767"/>
                </a:lnTo>
                <a:close/>
              </a:path>
              <a:path w="16509" h="6985">
                <a:moveTo>
                  <a:pt x="6259" y="4962"/>
                </a:moveTo>
                <a:lnTo>
                  <a:pt x="5789" y="4962"/>
                </a:lnTo>
                <a:lnTo>
                  <a:pt x="6766" y="4229"/>
                </a:lnTo>
                <a:lnTo>
                  <a:pt x="11842" y="2537"/>
                </a:lnTo>
                <a:lnTo>
                  <a:pt x="16071" y="1691"/>
                </a:lnTo>
                <a:lnTo>
                  <a:pt x="6259" y="49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72580" y="562413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4229" y="5920"/>
                </a:moveTo>
                <a:lnTo>
                  <a:pt x="0" y="0"/>
                </a:lnTo>
                <a:lnTo>
                  <a:pt x="12688" y="845"/>
                </a:lnTo>
                <a:lnTo>
                  <a:pt x="4229" y="592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9615" y="1684044"/>
            <a:ext cx="8890" cy="3810"/>
          </a:xfrm>
          <a:custGeom>
            <a:avLst/>
            <a:gdLst/>
            <a:ahLst/>
            <a:cxnLst/>
            <a:rect l="l" t="t" r="r" b="b"/>
            <a:pathLst>
              <a:path w="8890" h="3810">
                <a:moveTo>
                  <a:pt x="5918" y="1689"/>
                </a:moveTo>
                <a:lnTo>
                  <a:pt x="1689" y="1689"/>
                </a:lnTo>
                <a:lnTo>
                  <a:pt x="0" y="2540"/>
                </a:lnTo>
                <a:lnTo>
                  <a:pt x="5918" y="2540"/>
                </a:lnTo>
                <a:lnTo>
                  <a:pt x="5918" y="1689"/>
                </a:lnTo>
                <a:close/>
              </a:path>
              <a:path w="8890" h="3810">
                <a:moveTo>
                  <a:pt x="6769" y="2540"/>
                </a:moveTo>
                <a:lnTo>
                  <a:pt x="5918" y="2540"/>
                </a:lnTo>
                <a:lnTo>
                  <a:pt x="6769" y="3378"/>
                </a:lnTo>
                <a:lnTo>
                  <a:pt x="6769" y="2540"/>
                </a:lnTo>
                <a:close/>
              </a:path>
              <a:path w="8890" h="3810">
                <a:moveTo>
                  <a:pt x="8458" y="1689"/>
                </a:moveTo>
                <a:lnTo>
                  <a:pt x="7620" y="838"/>
                </a:lnTo>
                <a:lnTo>
                  <a:pt x="5918" y="838"/>
                </a:lnTo>
                <a:lnTo>
                  <a:pt x="3390" y="0"/>
                </a:lnTo>
                <a:lnTo>
                  <a:pt x="4229" y="838"/>
                </a:lnTo>
                <a:lnTo>
                  <a:pt x="5080" y="838"/>
                </a:lnTo>
                <a:lnTo>
                  <a:pt x="5918" y="1689"/>
                </a:lnTo>
                <a:lnTo>
                  <a:pt x="8458" y="168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2576" y="2105279"/>
            <a:ext cx="5080" cy="1270"/>
          </a:xfrm>
          <a:custGeom>
            <a:avLst/>
            <a:gdLst/>
            <a:ahLst/>
            <a:cxnLst/>
            <a:rect l="l" t="t" r="r" b="b"/>
            <a:pathLst>
              <a:path w="5079" h="1269">
                <a:moveTo>
                  <a:pt x="5075" y="845"/>
                </a:moveTo>
                <a:lnTo>
                  <a:pt x="845" y="845"/>
                </a:lnTo>
                <a:lnTo>
                  <a:pt x="845" y="0"/>
                </a:lnTo>
                <a:lnTo>
                  <a:pt x="0" y="0"/>
                </a:lnTo>
                <a:lnTo>
                  <a:pt x="3383" y="0"/>
                </a:lnTo>
                <a:lnTo>
                  <a:pt x="507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43158" y="1817683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5">
                <a:moveTo>
                  <a:pt x="1691" y="1691"/>
                </a:moveTo>
                <a:lnTo>
                  <a:pt x="0" y="1691"/>
                </a:lnTo>
                <a:lnTo>
                  <a:pt x="845" y="846"/>
                </a:lnTo>
                <a:lnTo>
                  <a:pt x="2537" y="0"/>
                </a:lnTo>
                <a:lnTo>
                  <a:pt x="3383" y="0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02369" y="2020692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80">
                <a:moveTo>
                  <a:pt x="3383" y="5075"/>
                </a:moveTo>
                <a:lnTo>
                  <a:pt x="0" y="5075"/>
                </a:lnTo>
                <a:lnTo>
                  <a:pt x="1691" y="0"/>
                </a:lnTo>
                <a:lnTo>
                  <a:pt x="4229" y="845"/>
                </a:lnTo>
                <a:lnTo>
                  <a:pt x="5921" y="2537"/>
                </a:lnTo>
                <a:lnTo>
                  <a:pt x="3383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6391" y="1764393"/>
            <a:ext cx="6985" cy="1270"/>
          </a:xfrm>
          <a:custGeom>
            <a:avLst/>
            <a:gdLst/>
            <a:ahLst/>
            <a:cxnLst/>
            <a:rect l="l" t="t" r="r" b="b"/>
            <a:pathLst>
              <a:path w="6984" h="1269">
                <a:moveTo>
                  <a:pt x="1691" y="845"/>
                </a:moveTo>
                <a:lnTo>
                  <a:pt x="4229" y="0"/>
                </a:lnTo>
                <a:lnTo>
                  <a:pt x="6766" y="0"/>
                </a:lnTo>
                <a:lnTo>
                  <a:pt x="0" y="845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5602" y="2017308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4">
                <a:moveTo>
                  <a:pt x="8458" y="4229"/>
                </a:moveTo>
                <a:lnTo>
                  <a:pt x="5920" y="3383"/>
                </a:lnTo>
                <a:lnTo>
                  <a:pt x="0" y="3383"/>
                </a:lnTo>
                <a:lnTo>
                  <a:pt x="8458" y="0"/>
                </a:lnTo>
                <a:lnTo>
                  <a:pt x="8458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07540" y="781494"/>
            <a:ext cx="8890" cy="9525"/>
          </a:xfrm>
          <a:custGeom>
            <a:avLst/>
            <a:gdLst/>
            <a:ahLst/>
            <a:cxnLst/>
            <a:rect l="l" t="t" r="r" b="b"/>
            <a:pathLst>
              <a:path w="8890" h="9525">
                <a:moveTo>
                  <a:pt x="6766" y="9304"/>
                </a:moveTo>
                <a:lnTo>
                  <a:pt x="5075" y="5920"/>
                </a:lnTo>
                <a:lnTo>
                  <a:pt x="2537" y="3383"/>
                </a:lnTo>
                <a:lnTo>
                  <a:pt x="0" y="0"/>
                </a:lnTo>
                <a:lnTo>
                  <a:pt x="8458" y="845"/>
                </a:lnTo>
                <a:lnTo>
                  <a:pt x="7612" y="4229"/>
                </a:lnTo>
                <a:lnTo>
                  <a:pt x="6766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75868" y="153013"/>
            <a:ext cx="5080" cy="4445"/>
          </a:xfrm>
          <a:custGeom>
            <a:avLst/>
            <a:gdLst/>
            <a:ahLst/>
            <a:cxnLst/>
            <a:rect l="l" t="t" r="r" b="b"/>
            <a:pathLst>
              <a:path w="5080" h="4444">
                <a:moveTo>
                  <a:pt x="5075" y="4229"/>
                </a:moveTo>
                <a:lnTo>
                  <a:pt x="2537" y="2537"/>
                </a:lnTo>
                <a:lnTo>
                  <a:pt x="845" y="1691"/>
                </a:lnTo>
                <a:lnTo>
                  <a:pt x="0" y="0"/>
                </a:lnTo>
                <a:lnTo>
                  <a:pt x="507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18349" y="274818"/>
            <a:ext cx="4445" cy="1270"/>
          </a:xfrm>
          <a:custGeom>
            <a:avLst/>
            <a:gdLst/>
            <a:ahLst/>
            <a:cxnLst/>
            <a:rect l="l" t="t" r="r" b="b"/>
            <a:pathLst>
              <a:path w="4444" h="1270">
                <a:moveTo>
                  <a:pt x="2537" y="845"/>
                </a:moveTo>
                <a:lnTo>
                  <a:pt x="0" y="845"/>
                </a:lnTo>
                <a:lnTo>
                  <a:pt x="1691" y="0"/>
                </a:lnTo>
                <a:lnTo>
                  <a:pt x="4229" y="0"/>
                </a:lnTo>
                <a:lnTo>
                  <a:pt x="2537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49646" y="202496"/>
            <a:ext cx="5080" cy="3810"/>
          </a:xfrm>
          <a:custGeom>
            <a:avLst/>
            <a:gdLst/>
            <a:ahLst/>
            <a:cxnLst/>
            <a:rect l="l" t="t" r="r" b="b"/>
            <a:pathLst>
              <a:path w="5080" h="3810">
                <a:moveTo>
                  <a:pt x="0" y="3806"/>
                </a:moveTo>
                <a:lnTo>
                  <a:pt x="4651" y="0"/>
                </a:lnTo>
                <a:lnTo>
                  <a:pt x="2537" y="2114"/>
                </a:lnTo>
                <a:lnTo>
                  <a:pt x="0" y="380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87523" y="70963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4">
                <a:moveTo>
                  <a:pt x="845" y="6766"/>
                </a:moveTo>
                <a:lnTo>
                  <a:pt x="0" y="6766"/>
                </a:lnTo>
                <a:lnTo>
                  <a:pt x="845" y="5921"/>
                </a:lnTo>
                <a:lnTo>
                  <a:pt x="1691" y="4229"/>
                </a:lnTo>
                <a:lnTo>
                  <a:pt x="2537" y="0"/>
                </a:lnTo>
                <a:lnTo>
                  <a:pt x="3383" y="845"/>
                </a:lnTo>
                <a:lnTo>
                  <a:pt x="2537" y="3383"/>
                </a:lnTo>
                <a:lnTo>
                  <a:pt x="3383" y="5921"/>
                </a:lnTo>
                <a:lnTo>
                  <a:pt x="2537" y="5921"/>
                </a:lnTo>
                <a:lnTo>
                  <a:pt x="845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12899" y="181772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1691" y="845"/>
                </a:moveTo>
                <a:lnTo>
                  <a:pt x="0" y="845"/>
                </a:lnTo>
                <a:lnTo>
                  <a:pt x="0" y="0"/>
                </a:lnTo>
                <a:lnTo>
                  <a:pt x="845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485456" y="1275481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09">
                <a:moveTo>
                  <a:pt x="845" y="3383"/>
                </a:moveTo>
                <a:lnTo>
                  <a:pt x="0" y="0"/>
                </a:lnTo>
                <a:lnTo>
                  <a:pt x="4229" y="1691"/>
                </a:lnTo>
                <a:lnTo>
                  <a:pt x="845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90060" y="74347"/>
            <a:ext cx="5080" cy="5080"/>
          </a:xfrm>
          <a:custGeom>
            <a:avLst/>
            <a:gdLst/>
            <a:ahLst/>
            <a:cxnLst/>
            <a:rect l="l" t="t" r="r" b="b"/>
            <a:pathLst>
              <a:path w="5080" h="5080">
                <a:moveTo>
                  <a:pt x="0" y="5075"/>
                </a:moveTo>
                <a:lnTo>
                  <a:pt x="0" y="1691"/>
                </a:lnTo>
                <a:lnTo>
                  <a:pt x="1691" y="1691"/>
                </a:lnTo>
                <a:lnTo>
                  <a:pt x="5075" y="0"/>
                </a:lnTo>
                <a:lnTo>
                  <a:pt x="3383" y="2537"/>
                </a:lnTo>
                <a:lnTo>
                  <a:pt x="1691" y="4229"/>
                </a:lnTo>
                <a:lnTo>
                  <a:pt x="0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39967" y="80268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5">
                <a:moveTo>
                  <a:pt x="0" y="1691"/>
                </a:moveTo>
                <a:lnTo>
                  <a:pt x="845" y="0"/>
                </a:lnTo>
                <a:lnTo>
                  <a:pt x="3383" y="0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508294" y="1305932"/>
            <a:ext cx="3810" cy="2540"/>
          </a:xfrm>
          <a:custGeom>
            <a:avLst/>
            <a:gdLst/>
            <a:ahLst/>
            <a:cxnLst/>
            <a:rect l="l" t="t" r="r" b="b"/>
            <a:pathLst>
              <a:path w="3809" h="2540">
                <a:moveTo>
                  <a:pt x="3383" y="2537"/>
                </a:moveTo>
                <a:lnTo>
                  <a:pt x="1691" y="2537"/>
                </a:lnTo>
                <a:lnTo>
                  <a:pt x="0" y="1691"/>
                </a:lnTo>
                <a:lnTo>
                  <a:pt x="0" y="0"/>
                </a:lnTo>
                <a:lnTo>
                  <a:pt x="3383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96682" y="518640"/>
            <a:ext cx="13970" cy="10160"/>
          </a:xfrm>
          <a:custGeom>
            <a:avLst/>
            <a:gdLst/>
            <a:ahLst/>
            <a:cxnLst/>
            <a:rect l="l" t="t" r="r" b="b"/>
            <a:pathLst>
              <a:path w="13969" h="10159">
                <a:moveTo>
                  <a:pt x="145" y="9938"/>
                </a:moveTo>
                <a:lnTo>
                  <a:pt x="0" y="687"/>
                </a:lnTo>
                <a:lnTo>
                  <a:pt x="2154" y="0"/>
                </a:lnTo>
                <a:lnTo>
                  <a:pt x="6687" y="2801"/>
                </a:lnTo>
                <a:lnTo>
                  <a:pt x="13679" y="4017"/>
                </a:lnTo>
                <a:lnTo>
                  <a:pt x="9449" y="4863"/>
                </a:lnTo>
                <a:lnTo>
                  <a:pt x="4374" y="6555"/>
                </a:lnTo>
                <a:lnTo>
                  <a:pt x="145" y="993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65530" y="74347"/>
            <a:ext cx="1270" cy="6350"/>
          </a:xfrm>
          <a:custGeom>
            <a:avLst/>
            <a:gdLst/>
            <a:ahLst/>
            <a:cxnLst/>
            <a:rect l="l" t="t" r="r" b="b"/>
            <a:pathLst>
              <a:path w="1269" h="6350">
                <a:moveTo>
                  <a:pt x="0" y="5921"/>
                </a:moveTo>
                <a:lnTo>
                  <a:pt x="845" y="0"/>
                </a:lnTo>
                <a:lnTo>
                  <a:pt x="845" y="2537"/>
                </a:lnTo>
                <a:lnTo>
                  <a:pt x="0" y="5075"/>
                </a:lnTo>
                <a:lnTo>
                  <a:pt x="0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82731" y="1442117"/>
            <a:ext cx="17780" cy="5080"/>
          </a:xfrm>
          <a:custGeom>
            <a:avLst/>
            <a:gdLst/>
            <a:ahLst/>
            <a:cxnLst/>
            <a:rect l="l" t="t" r="r" b="b"/>
            <a:pathLst>
              <a:path w="17780" h="5080">
                <a:moveTo>
                  <a:pt x="16917" y="5075"/>
                </a:moveTo>
                <a:lnTo>
                  <a:pt x="12251" y="1070"/>
                </a:lnTo>
                <a:lnTo>
                  <a:pt x="8775" y="1586"/>
                </a:lnTo>
                <a:lnTo>
                  <a:pt x="5141" y="2577"/>
                </a:lnTo>
                <a:lnTo>
                  <a:pt x="0" y="0"/>
                </a:lnTo>
                <a:lnTo>
                  <a:pt x="17763" y="845"/>
                </a:lnTo>
                <a:lnTo>
                  <a:pt x="16917" y="2537"/>
                </a:lnTo>
                <a:lnTo>
                  <a:pt x="16917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45229" y="75193"/>
            <a:ext cx="20320" cy="11430"/>
          </a:xfrm>
          <a:custGeom>
            <a:avLst/>
            <a:gdLst/>
            <a:ahLst/>
            <a:cxnLst/>
            <a:rect l="l" t="t" r="r" b="b"/>
            <a:pathLst>
              <a:path w="20319" h="11430">
                <a:moveTo>
                  <a:pt x="16917" y="10996"/>
                </a:moveTo>
                <a:lnTo>
                  <a:pt x="12688" y="10150"/>
                </a:lnTo>
                <a:lnTo>
                  <a:pt x="8458" y="7612"/>
                </a:lnTo>
                <a:lnTo>
                  <a:pt x="5921" y="5921"/>
                </a:lnTo>
                <a:lnTo>
                  <a:pt x="2537" y="4229"/>
                </a:lnTo>
                <a:lnTo>
                  <a:pt x="0" y="2537"/>
                </a:lnTo>
                <a:lnTo>
                  <a:pt x="0" y="0"/>
                </a:lnTo>
                <a:lnTo>
                  <a:pt x="3383" y="0"/>
                </a:lnTo>
                <a:lnTo>
                  <a:pt x="5920" y="845"/>
                </a:lnTo>
                <a:lnTo>
                  <a:pt x="7612" y="1691"/>
                </a:lnTo>
                <a:lnTo>
                  <a:pt x="10150" y="3383"/>
                </a:lnTo>
                <a:lnTo>
                  <a:pt x="14379" y="5921"/>
                </a:lnTo>
                <a:lnTo>
                  <a:pt x="18609" y="9304"/>
                </a:lnTo>
                <a:lnTo>
                  <a:pt x="20300" y="5075"/>
                </a:lnTo>
                <a:lnTo>
                  <a:pt x="20300" y="9304"/>
                </a:lnTo>
                <a:lnTo>
                  <a:pt x="16917" y="1099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10923" y="790798"/>
            <a:ext cx="6350" cy="12700"/>
          </a:xfrm>
          <a:custGeom>
            <a:avLst/>
            <a:gdLst/>
            <a:ahLst/>
            <a:cxnLst/>
            <a:rect l="l" t="t" r="r" b="b"/>
            <a:pathLst>
              <a:path w="6350" h="12700">
                <a:moveTo>
                  <a:pt x="2537" y="12688"/>
                </a:moveTo>
                <a:lnTo>
                  <a:pt x="0" y="8458"/>
                </a:lnTo>
                <a:lnTo>
                  <a:pt x="3383" y="0"/>
                </a:lnTo>
                <a:lnTo>
                  <a:pt x="5075" y="3383"/>
                </a:lnTo>
                <a:lnTo>
                  <a:pt x="5920" y="7612"/>
                </a:lnTo>
                <a:lnTo>
                  <a:pt x="2537" y="126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53500" y="1208657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5">
                <a:moveTo>
                  <a:pt x="845" y="1691"/>
                </a:moveTo>
                <a:lnTo>
                  <a:pt x="0" y="1691"/>
                </a:lnTo>
                <a:lnTo>
                  <a:pt x="0" y="0"/>
                </a:lnTo>
                <a:lnTo>
                  <a:pt x="845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22578" y="961663"/>
            <a:ext cx="8890" cy="1905"/>
          </a:xfrm>
          <a:custGeom>
            <a:avLst/>
            <a:gdLst/>
            <a:ahLst/>
            <a:cxnLst/>
            <a:rect l="l" t="t" r="r" b="b"/>
            <a:pathLst>
              <a:path w="8890" h="1905">
                <a:moveTo>
                  <a:pt x="8458" y="1691"/>
                </a:moveTo>
                <a:lnTo>
                  <a:pt x="2537" y="845"/>
                </a:lnTo>
                <a:lnTo>
                  <a:pt x="845" y="845"/>
                </a:lnTo>
                <a:lnTo>
                  <a:pt x="0" y="0"/>
                </a:lnTo>
                <a:lnTo>
                  <a:pt x="5075" y="0"/>
                </a:lnTo>
                <a:lnTo>
                  <a:pt x="8458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83952" y="1277173"/>
            <a:ext cx="5080" cy="14604"/>
          </a:xfrm>
          <a:custGeom>
            <a:avLst/>
            <a:gdLst/>
            <a:ahLst/>
            <a:cxnLst/>
            <a:rect l="l" t="t" r="r" b="b"/>
            <a:pathLst>
              <a:path w="5080" h="14605">
                <a:moveTo>
                  <a:pt x="4229" y="14379"/>
                </a:moveTo>
                <a:lnTo>
                  <a:pt x="2537" y="14379"/>
                </a:lnTo>
                <a:lnTo>
                  <a:pt x="845" y="13533"/>
                </a:lnTo>
                <a:lnTo>
                  <a:pt x="0" y="14379"/>
                </a:lnTo>
                <a:lnTo>
                  <a:pt x="0" y="10150"/>
                </a:lnTo>
                <a:lnTo>
                  <a:pt x="1691" y="5075"/>
                </a:lnTo>
                <a:lnTo>
                  <a:pt x="5075" y="0"/>
                </a:lnTo>
                <a:lnTo>
                  <a:pt x="4229" y="1437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54346" y="1210349"/>
            <a:ext cx="7620" cy="17780"/>
          </a:xfrm>
          <a:custGeom>
            <a:avLst/>
            <a:gdLst/>
            <a:ahLst/>
            <a:cxnLst/>
            <a:rect l="l" t="t" r="r" b="b"/>
            <a:pathLst>
              <a:path w="7619" h="17780">
                <a:moveTo>
                  <a:pt x="7612" y="17763"/>
                </a:moveTo>
                <a:lnTo>
                  <a:pt x="0" y="0"/>
                </a:lnTo>
                <a:lnTo>
                  <a:pt x="3383" y="5921"/>
                </a:lnTo>
                <a:lnTo>
                  <a:pt x="5921" y="12688"/>
                </a:lnTo>
                <a:lnTo>
                  <a:pt x="7612" y="1776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568351" y="629237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5">
                <a:moveTo>
                  <a:pt x="7612" y="4229"/>
                </a:moveTo>
                <a:lnTo>
                  <a:pt x="2537" y="1691"/>
                </a:lnTo>
                <a:lnTo>
                  <a:pt x="0" y="845"/>
                </a:lnTo>
                <a:lnTo>
                  <a:pt x="8458" y="0"/>
                </a:lnTo>
                <a:lnTo>
                  <a:pt x="8458" y="1691"/>
                </a:lnTo>
                <a:lnTo>
                  <a:pt x="7612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56317" y="1518245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40">
                <a:moveTo>
                  <a:pt x="0" y="2537"/>
                </a:moveTo>
                <a:lnTo>
                  <a:pt x="5920" y="0"/>
                </a:lnTo>
                <a:lnTo>
                  <a:pt x="2537" y="1691"/>
                </a:lnTo>
                <a:lnTo>
                  <a:pt x="0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77838" y="2731222"/>
            <a:ext cx="6350" cy="11430"/>
          </a:xfrm>
          <a:custGeom>
            <a:avLst/>
            <a:gdLst/>
            <a:ahLst/>
            <a:cxnLst/>
            <a:rect l="l" t="t" r="r" b="b"/>
            <a:pathLst>
              <a:path w="6350" h="11430">
                <a:moveTo>
                  <a:pt x="5075" y="10996"/>
                </a:moveTo>
                <a:lnTo>
                  <a:pt x="3383" y="8458"/>
                </a:lnTo>
                <a:lnTo>
                  <a:pt x="1691" y="5075"/>
                </a:lnTo>
                <a:lnTo>
                  <a:pt x="0" y="0"/>
                </a:lnTo>
                <a:lnTo>
                  <a:pt x="5921" y="6766"/>
                </a:lnTo>
                <a:lnTo>
                  <a:pt x="5921" y="8458"/>
                </a:lnTo>
                <a:lnTo>
                  <a:pt x="5075" y="10150"/>
                </a:lnTo>
                <a:lnTo>
                  <a:pt x="5075" y="1099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73234" y="1649355"/>
            <a:ext cx="2540" cy="1270"/>
          </a:xfrm>
          <a:custGeom>
            <a:avLst/>
            <a:gdLst/>
            <a:ahLst/>
            <a:cxnLst/>
            <a:rect l="l" t="t" r="r" b="b"/>
            <a:pathLst>
              <a:path w="2540" h="1269">
                <a:moveTo>
                  <a:pt x="2537" y="0"/>
                </a:moveTo>
                <a:lnTo>
                  <a:pt x="845" y="0"/>
                </a:lnTo>
                <a:lnTo>
                  <a:pt x="0" y="845"/>
                </a:lnTo>
                <a:lnTo>
                  <a:pt x="845" y="845"/>
                </a:lnTo>
                <a:lnTo>
                  <a:pt x="2537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57821" y="2069752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5">
                <a:moveTo>
                  <a:pt x="2537" y="1691"/>
                </a:moveTo>
                <a:lnTo>
                  <a:pt x="845" y="1691"/>
                </a:lnTo>
                <a:lnTo>
                  <a:pt x="0" y="845"/>
                </a:lnTo>
                <a:lnTo>
                  <a:pt x="845" y="0"/>
                </a:lnTo>
                <a:lnTo>
                  <a:pt x="2537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97010" y="2469002"/>
            <a:ext cx="12700" cy="8890"/>
          </a:xfrm>
          <a:custGeom>
            <a:avLst/>
            <a:gdLst/>
            <a:ahLst/>
            <a:cxnLst/>
            <a:rect l="l" t="t" r="r" b="b"/>
            <a:pathLst>
              <a:path w="12700" h="8889">
                <a:moveTo>
                  <a:pt x="6767" y="8458"/>
                </a:moveTo>
                <a:lnTo>
                  <a:pt x="0" y="4229"/>
                </a:lnTo>
                <a:lnTo>
                  <a:pt x="12688" y="0"/>
                </a:lnTo>
                <a:lnTo>
                  <a:pt x="6767" y="84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52746" y="2091744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5">
                <a:moveTo>
                  <a:pt x="2537" y="1691"/>
                </a:moveTo>
                <a:lnTo>
                  <a:pt x="1691" y="1691"/>
                </a:lnTo>
                <a:lnTo>
                  <a:pt x="0" y="0"/>
                </a:lnTo>
                <a:lnTo>
                  <a:pt x="845" y="845"/>
                </a:lnTo>
                <a:lnTo>
                  <a:pt x="1691" y="845"/>
                </a:lnTo>
                <a:lnTo>
                  <a:pt x="2537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61488" y="2040146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5">
                <a:moveTo>
                  <a:pt x="1691" y="1691"/>
                </a:moveTo>
                <a:lnTo>
                  <a:pt x="0" y="0"/>
                </a:lnTo>
                <a:lnTo>
                  <a:pt x="1691" y="845"/>
                </a:lnTo>
                <a:lnTo>
                  <a:pt x="2537" y="845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55658" y="1359222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69">
                <a:moveTo>
                  <a:pt x="845" y="845"/>
                </a:moveTo>
                <a:lnTo>
                  <a:pt x="0" y="845"/>
                </a:lnTo>
                <a:lnTo>
                  <a:pt x="3383" y="0"/>
                </a:lnTo>
                <a:lnTo>
                  <a:pt x="845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2499" y="2650018"/>
            <a:ext cx="5080" cy="1270"/>
          </a:xfrm>
          <a:custGeom>
            <a:avLst/>
            <a:gdLst/>
            <a:ahLst/>
            <a:cxnLst/>
            <a:rect l="l" t="t" r="r" b="b"/>
            <a:pathLst>
              <a:path w="5079" h="1269">
                <a:moveTo>
                  <a:pt x="1691" y="845"/>
                </a:moveTo>
                <a:lnTo>
                  <a:pt x="845" y="845"/>
                </a:lnTo>
                <a:lnTo>
                  <a:pt x="0" y="0"/>
                </a:lnTo>
                <a:lnTo>
                  <a:pt x="5075" y="0"/>
                </a:lnTo>
                <a:lnTo>
                  <a:pt x="1691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54625" y="1506403"/>
            <a:ext cx="4445" cy="4445"/>
          </a:xfrm>
          <a:custGeom>
            <a:avLst/>
            <a:gdLst/>
            <a:ahLst/>
            <a:cxnLst/>
            <a:rect l="l" t="t" r="r" b="b"/>
            <a:pathLst>
              <a:path w="4445" h="4444">
                <a:moveTo>
                  <a:pt x="0" y="4229"/>
                </a:moveTo>
                <a:lnTo>
                  <a:pt x="4229" y="0"/>
                </a:lnTo>
                <a:lnTo>
                  <a:pt x="4229" y="845"/>
                </a:lnTo>
                <a:lnTo>
                  <a:pt x="2537" y="2537"/>
                </a:lnTo>
                <a:lnTo>
                  <a:pt x="0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8948" y="1389673"/>
            <a:ext cx="8890" cy="4445"/>
          </a:xfrm>
          <a:custGeom>
            <a:avLst/>
            <a:gdLst/>
            <a:ahLst/>
            <a:cxnLst/>
            <a:rect l="l" t="t" r="r" b="b"/>
            <a:pathLst>
              <a:path w="8890" h="4444">
                <a:moveTo>
                  <a:pt x="845" y="4229"/>
                </a:moveTo>
                <a:lnTo>
                  <a:pt x="0" y="3383"/>
                </a:lnTo>
                <a:lnTo>
                  <a:pt x="845" y="1691"/>
                </a:lnTo>
                <a:lnTo>
                  <a:pt x="2537" y="1691"/>
                </a:lnTo>
                <a:lnTo>
                  <a:pt x="5921" y="845"/>
                </a:lnTo>
                <a:lnTo>
                  <a:pt x="8458" y="0"/>
                </a:lnTo>
                <a:lnTo>
                  <a:pt x="845" y="422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53779" y="1490331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5">
                <a:moveTo>
                  <a:pt x="0" y="1691"/>
                </a:moveTo>
                <a:lnTo>
                  <a:pt x="845" y="845"/>
                </a:lnTo>
                <a:lnTo>
                  <a:pt x="2537" y="0"/>
                </a:lnTo>
                <a:lnTo>
                  <a:pt x="1691" y="845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2536" y="2545130"/>
            <a:ext cx="4445" cy="6985"/>
          </a:xfrm>
          <a:custGeom>
            <a:avLst/>
            <a:gdLst/>
            <a:ahLst/>
            <a:cxnLst/>
            <a:rect l="l" t="t" r="r" b="b"/>
            <a:pathLst>
              <a:path w="4445" h="6985">
                <a:moveTo>
                  <a:pt x="3383" y="6766"/>
                </a:moveTo>
                <a:lnTo>
                  <a:pt x="0" y="5920"/>
                </a:lnTo>
                <a:lnTo>
                  <a:pt x="0" y="0"/>
                </a:lnTo>
                <a:lnTo>
                  <a:pt x="2537" y="845"/>
                </a:lnTo>
                <a:lnTo>
                  <a:pt x="4229" y="2537"/>
                </a:lnTo>
                <a:lnTo>
                  <a:pt x="3383" y="6766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06411" y="1388827"/>
            <a:ext cx="5080" cy="2540"/>
          </a:xfrm>
          <a:custGeom>
            <a:avLst/>
            <a:gdLst/>
            <a:ahLst/>
            <a:cxnLst/>
            <a:rect l="l" t="t" r="r" b="b"/>
            <a:pathLst>
              <a:path w="5079" h="2540">
                <a:moveTo>
                  <a:pt x="3383" y="2537"/>
                </a:moveTo>
                <a:lnTo>
                  <a:pt x="0" y="2537"/>
                </a:lnTo>
                <a:lnTo>
                  <a:pt x="2537" y="0"/>
                </a:lnTo>
                <a:lnTo>
                  <a:pt x="5075" y="0"/>
                </a:lnTo>
                <a:lnTo>
                  <a:pt x="4229" y="1691"/>
                </a:lnTo>
                <a:lnTo>
                  <a:pt x="3383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028687" y="650384"/>
            <a:ext cx="12700" cy="12700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2537" y="12688"/>
                </a:moveTo>
                <a:lnTo>
                  <a:pt x="0" y="0"/>
                </a:lnTo>
                <a:lnTo>
                  <a:pt x="12688" y="5920"/>
                </a:lnTo>
                <a:lnTo>
                  <a:pt x="2537" y="126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11582" y="1448884"/>
            <a:ext cx="5080" cy="3810"/>
          </a:xfrm>
          <a:custGeom>
            <a:avLst/>
            <a:gdLst/>
            <a:ahLst/>
            <a:cxnLst/>
            <a:rect l="l" t="t" r="r" b="b"/>
            <a:pathLst>
              <a:path w="5080" h="3809">
                <a:moveTo>
                  <a:pt x="2537" y="3383"/>
                </a:moveTo>
                <a:lnTo>
                  <a:pt x="0" y="2537"/>
                </a:lnTo>
                <a:lnTo>
                  <a:pt x="845" y="845"/>
                </a:lnTo>
                <a:lnTo>
                  <a:pt x="1691" y="0"/>
                </a:lnTo>
                <a:lnTo>
                  <a:pt x="4229" y="0"/>
                </a:lnTo>
                <a:lnTo>
                  <a:pt x="5074" y="845"/>
                </a:lnTo>
                <a:lnTo>
                  <a:pt x="2537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580193" y="299348"/>
            <a:ext cx="6985" cy="1905"/>
          </a:xfrm>
          <a:custGeom>
            <a:avLst/>
            <a:gdLst/>
            <a:ahLst/>
            <a:cxnLst/>
            <a:rect l="l" t="t" r="r" b="b"/>
            <a:pathLst>
              <a:path w="6984" h="1904">
                <a:moveTo>
                  <a:pt x="6766" y="1691"/>
                </a:moveTo>
                <a:lnTo>
                  <a:pt x="4229" y="845"/>
                </a:lnTo>
                <a:lnTo>
                  <a:pt x="1691" y="845"/>
                </a:lnTo>
                <a:lnTo>
                  <a:pt x="0" y="0"/>
                </a:lnTo>
                <a:lnTo>
                  <a:pt x="6766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570037" y="324725"/>
            <a:ext cx="12700" cy="43180"/>
          </a:xfrm>
          <a:custGeom>
            <a:avLst/>
            <a:gdLst/>
            <a:ahLst/>
            <a:cxnLst/>
            <a:rect l="l" t="t" r="r" b="b"/>
            <a:pathLst>
              <a:path w="12700" h="43179">
                <a:moveTo>
                  <a:pt x="4229" y="42303"/>
                </a:moveTo>
                <a:lnTo>
                  <a:pt x="1689" y="42303"/>
                </a:lnTo>
                <a:lnTo>
                  <a:pt x="0" y="43141"/>
                </a:lnTo>
                <a:lnTo>
                  <a:pt x="2540" y="43141"/>
                </a:lnTo>
                <a:lnTo>
                  <a:pt x="4229" y="42303"/>
                </a:lnTo>
                <a:close/>
              </a:path>
              <a:path w="12700" h="43179">
                <a:moveTo>
                  <a:pt x="12687" y="0"/>
                </a:moveTo>
                <a:lnTo>
                  <a:pt x="9309" y="2540"/>
                </a:lnTo>
                <a:lnTo>
                  <a:pt x="6769" y="5080"/>
                </a:lnTo>
                <a:lnTo>
                  <a:pt x="12687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03402" y="166627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69">
                <a:moveTo>
                  <a:pt x="0" y="845"/>
                </a:moveTo>
                <a:lnTo>
                  <a:pt x="0" y="0"/>
                </a:lnTo>
                <a:lnTo>
                  <a:pt x="845" y="0"/>
                </a:lnTo>
                <a:lnTo>
                  <a:pt x="0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07444" y="1309316"/>
            <a:ext cx="5080" cy="6350"/>
          </a:xfrm>
          <a:custGeom>
            <a:avLst/>
            <a:gdLst/>
            <a:ahLst/>
            <a:cxnLst/>
            <a:rect l="l" t="t" r="r" b="b"/>
            <a:pathLst>
              <a:path w="5079" h="6350">
                <a:moveTo>
                  <a:pt x="0" y="5921"/>
                </a:moveTo>
                <a:lnTo>
                  <a:pt x="1691" y="2537"/>
                </a:lnTo>
                <a:lnTo>
                  <a:pt x="3383" y="1691"/>
                </a:lnTo>
                <a:lnTo>
                  <a:pt x="5075" y="0"/>
                </a:lnTo>
                <a:lnTo>
                  <a:pt x="4229" y="1691"/>
                </a:lnTo>
                <a:lnTo>
                  <a:pt x="0" y="5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0920" y="1391373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69">
                <a:moveTo>
                  <a:pt x="4229" y="838"/>
                </a:moveTo>
                <a:lnTo>
                  <a:pt x="0" y="0"/>
                </a:lnTo>
                <a:lnTo>
                  <a:pt x="3378" y="838"/>
                </a:lnTo>
                <a:lnTo>
                  <a:pt x="4229" y="83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185" y="2798045"/>
            <a:ext cx="7620" cy="10160"/>
          </a:xfrm>
          <a:custGeom>
            <a:avLst/>
            <a:gdLst/>
            <a:ahLst/>
            <a:cxnLst/>
            <a:rect l="l" t="t" r="r" b="b"/>
            <a:pathLst>
              <a:path w="7620" h="10160">
                <a:moveTo>
                  <a:pt x="0" y="10150"/>
                </a:moveTo>
                <a:lnTo>
                  <a:pt x="7612" y="0"/>
                </a:lnTo>
                <a:lnTo>
                  <a:pt x="5921" y="9304"/>
                </a:lnTo>
                <a:lnTo>
                  <a:pt x="0" y="1015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23232" y="2540055"/>
            <a:ext cx="8890" cy="5080"/>
          </a:xfrm>
          <a:custGeom>
            <a:avLst/>
            <a:gdLst/>
            <a:ahLst/>
            <a:cxnLst/>
            <a:rect l="l" t="t" r="r" b="b"/>
            <a:pathLst>
              <a:path w="8889" h="5080">
                <a:moveTo>
                  <a:pt x="8458" y="5075"/>
                </a:moveTo>
                <a:lnTo>
                  <a:pt x="6767" y="4229"/>
                </a:lnTo>
                <a:lnTo>
                  <a:pt x="0" y="4229"/>
                </a:lnTo>
                <a:lnTo>
                  <a:pt x="7612" y="0"/>
                </a:lnTo>
                <a:lnTo>
                  <a:pt x="8458" y="2537"/>
                </a:lnTo>
                <a:lnTo>
                  <a:pt x="8458" y="507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43158" y="2613646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691" y="3383"/>
                </a:moveTo>
                <a:lnTo>
                  <a:pt x="0" y="2537"/>
                </a:lnTo>
                <a:lnTo>
                  <a:pt x="3383" y="0"/>
                </a:lnTo>
                <a:lnTo>
                  <a:pt x="1691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65717" y="2052834"/>
            <a:ext cx="4445" cy="1270"/>
          </a:xfrm>
          <a:custGeom>
            <a:avLst/>
            <a:gdLst/>
            <a:ahLst/>
            <a:cxnLst/>
            <a:rect l="l" t="t" r="r" b="b"/>
            <a:pathLst>
              <a:path w="4444" h="1269">
                <a:moveTo>
                  <a:pt x="4229" y="845"/>
                </a:moveTo>
                <a:lnTo>
                  <a:pt x="0" y="0"/>
                </a:lnTo>
                <a:lnTo>
                  <a:pt x="4229" y="0"/>
                </a:lnTo>
                <a:lnTo>
                  <a:pt x="4229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04815" y="1445501"/>
            <a:ext cx="8890" cy="2540"/>
          </a:xfrm>
          <a:custGeom>
            <a:avLst/>
            <a:gdLst/>
            <a:ahLst/>
            <a:cxnLst/>
            <a:rect l="l" t="t" r="r" b="b"/>
            <a:pathLst>
              <a:path w="8890" h="2540">
                <a:moveTo>
                  <a:pt x="7612" y="2537"/>
                </a:moveTo>
                <a:lnTo>
                  <a:pt x="0" y="2537"/>
                </a:lnTo>
                <a:lnTo>
                  <a:pt x="8458" y="0"/>
                </a:lnTo>
                <a:lnTo>
                  <a:pt x="8458" y="845"/>
                </a:lnTo>
                <a:lnTo>
                  <a:pt x="7612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66842" y="2621258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5">
                <a:moveTo>
                  <a:pt x="1691" y="1691"/>
                </a:moveTo>
                <a:lnTo>
                  <a:pt x="845" y="1691"/>
                </a:lnTo>
                <a:lnTo>
                  <a:pt x="0" y="845"/>
                </a:lnTo>
                <a:lnTo>
                  <a:pt x="3383" y="0"/>
                </a:lnTo>
                <a:lnTo>
                  <a:pt x="1691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51900" y="2057064"/>
            <a:ext cx="4445" cy="1270"/>
          </a:xfrm>
          <a:custGeom>
            <a:avLst/>
            <a:gdLst/>
            <a:ahLst/>
            <a:cxnLst/>
            <a:rect l="l" t="t" r="r" b="b"/>
            <a:pathLst>
              <a:path w="4444" h="1269">
                <a:moveTo>
                  <a:pt x="4229" y="845"/>
                </a:moveTo>
                <a:lnTo>
                  <a:pt x="0" y="845"/>
                </a:lnTo>
                <a:lnTo>
                  <a:pt x="845" y="0"/>
                </a:lnTo>
                <a:lnTo>
                  <a:pt x="4229" y="84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501344" y="8534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304"/>
                </a:moveTo>
                <a:lnTo>
                  <a:pt x="5075" y="0"/>
                </a:lnTo>
                <a:lnTo>
                  <a:pt x="6767" y="0"/>
                </a:lnTo>
                <a:lnTo>
                  <a:pt x="7612" y="845"/>
                </a:lnTo>
                <a:lnTo>
                  <a:pt x="9304" y="845"/>
                </a:lnTo>
                <a:lnTo>
                  <a:pt x="7612" y="3383"/>
                </a:lnTo>
                <a:lnTo>
                  <a:pt x="5075" y="5921"/>
                </a:lnTo>
                <a:lnTo>
                  <a:pt x="0" y="930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6182" y="132712"/>
            <a:ext cx="6350" cy="2540"/>
          </a:xfrm>
          <a:custGeom>
            <a:avLst/>
            <a:gdLst/>
            <a:ahLst/>
            <a:cxnLst/>
            <a:rect l="l" t="t" r="r" b="b"/>
            <a:pathLst>
              <a:path w="6350" h="2539">
                <a:moveTo>
                  <a:pt x="5921" y="2537"/>
                </a:moveTo>
                <a:lnTo>
                  <a:pt x="0" y="845"/>
                </a:lnTo>
                <a:lnTo>
                  <a:pt x="845" y="0"/>
                </a:lnTo>
                <a:lnTo>
                  <a:pt x="5921" y="25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92781" y="9638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4" h="11429">
                <a:moveTo>
                  <a:pt x="11842" y="11419"/>
                </a:moveTo>
                <a:lnTo>
                  <a:pt x="7612" y="8035"/>
                </a:lnTo>
                <a:lnTo>
                  <a:pt x="4229" y="5498"/>
                </a:lnTo>
                <a:lnTo>
                  <a:pt x="0" y="2960"/>
                </a:lnTo>
                <a:lnTo>
                  <a:pt x="3158" y="0"/>
                </a:lnTo>
                <a:lnTo>
                  <a:pt x="4969" y="1480"/>
                </a:lnTo>
                <a:lnTo>
                  <a:pt x="7255" y="5815"/>
                </a:lnTo>
                <a:lnTo>
                  <a:pt x="11842" y="1141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937" y="269743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383" y="3383"/>
                </a:moveTo>
                <a:lnTo>
                  <a:pt x="0" y="845"/>
                </a:lnTo>
                <a:lnTo>
                  <a:pt x="1691" y="0"/>
                </a:lnTo>
                <a:lnTo>
                  <a:pt x="3383" y="33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16652" y="2263456"/>
            <a:ext cx="2540" cy="1905"/>
          </a:xfrm>
          <a:custGeom>
            <a:avLst/>
            <a:gdLst/>
            <a:ahLst/>
            <a:cxnLst/>
            <a:rect l="l" t="t" r="r" b="b"/>
            <a:pathLst>
              <a:path w="2539" h="1905">
                <a:moveTo>
                  <a:pt x="0" y="1691"/>
                </a:moveTo>
                <a:lnTo>
                  <a:pt x="845" y="845"/>
                </a:lnTo>
                <a:lnTo>
                  <a:pt x="2537" y="0"/>
                </a:lnTo>
                <a:lnTo>
                  <a:pt x="1691" y="845"/>
                </a:lnTo>
                <a:lnTo>
                  <a:pt x="0" y="169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671356" y="1090243"/>
            <a:ext cx="26670" cy="10160"/>
          </a:xfrm>
          <a:custGeom>
            <a:avLst/>
            <a:gdLst/>
            <a:ahLst/>
            <a:cxnLst/>
            <a:rect l="l" t="t" r="r" b="b"/>
            <a:pathLst>
              <a:path w="26669" h="10159">
                <a:moveTo>
                  <a:pt x="21996" y="7607"/>
                </a:moveTo>
                <a:lnTo>
                  <a:pt x="17767" y="6769"/>
                </a:lnTo>
                <a:lnTo>
                  <a:pt x="14376" y="5080"/>
                </a:lnTo>
                <a:lnTo>
                  <a:pt x="10147" y="4229"/>
                </a:lnTo>
                <a:lnTo>
                  <a:pt x="20307" y="4229"/>
                </a:lnTo>
                <a:lnTo>
                  <a:pt x="16916" y="2540"/>
                </a:lnTo>
                <a:lnTo>
                  <a:pt x="10998" y="0"/>
                </a:lnTo>
                <a:lnTo>
                  <a:pt x="8458" y="3378"/>
                </a:lnTo>
                <a:lnTo>
                  <a:pt x="4229" y="5080"/>
                </a:lnTo>
                <a:lnTo>
                  <a:pt x="0" y="5918"/>
                </a:lnTo>
                <a:lnTo>
                  <a:pt x="7620" y="10147"/>
                </a:lnTo>
                <a:lnTo>
                  <a:pt x="16078" y="8458"/>
                </a:lnTo>
                <a:lnTo>
                  <a:pt x="21996" y="7607"/>
                </a:lnTo>
                <a:close/>
              </a:path>
              <a:path w="26669" h="10159">
                <a:moveTo>
                  <a:pt x="26225" y="7607"/>
                </a:moveTo>
                <a:lnTo>
                  <a:pt x="21996" y="7607"/>
                </a:lnTo>
                <a:lnTo>
                  <a:pt x="23685" y="8458"/>
                </a:lnTo>
                <a:lnTo>
                  <a:pt x="24536" y="8458"/>
                </a:lnTo>
                <a:lnTo>
                  <a:pt x="26225" y="76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0" y="11"/>
            <a:ext cx="2861310" cy="3225800"/>
          </a:xfrm>
          <a:custGeom>
            <a:avLst/>
            <a:gdLst/>
            <a:ahLst/>
            <a:cxnLst/>
            <a:rect l="l" t="t" r="r" b="b"/>
            <a:pathLst>
              <a:path w="2861310" h="3225800">
                <a:moveTo>
                  <a:pt x="2641" y="190500"/>
                </a:moveTo>
                <a:lnTo>
                  <a:pt x="0" y="190500"/>
                </a:lnTo>
                <a:lnTo>
                  <a:pt x="0" y="203200"/>
                </a:lnTo>
                <a:lnTo>
                  <a:pt x="2641" y="190500"/>
                </a:lnTo>
                <a:close/>
              </a:path>
              <a:path w="2861310" h="3225800">
                <a:moveTo>
                  <a:pt x="6019" y="249440"/>
                </a:moveTo>
                <a:lnTo>
                  <a:pt x="3987" y="249351"/>
                </a:lnTo>
                <a:lnTo>
                  <a:pt x="5181" y="241300"/>
                </a:lnTo>
                <a:lnTo>
                  <a:pt x="1790" y="241300"/>
                </a:lnTo>
                <a:lnTo>
                  <a:pt x="0" y="228600"/>
                </a:lnTo>
                <a:lnTo>
                  <a:pt x="0" y="249161"/>
                </a:lnTo>
                <a:lnTo>
                  <a:pt x="0" y="249669"/>
                </a:lnTo>
                <a:lnTo>
                  <a:pt x="0" y="254000"/>
                </a:lnTo>
                <a:lnTo>
                  <a:pt x="3314" y="254000"/>
                </a:lnTo>
                <a:lnTo>
                  <a:pt x="3962" y="249529"/>
                </a:lnTo>
                <a:lnTo>
                  <a:pt x="6019" y="249440"/>
                </a:lnTo>
                <a:close/>
              </a:path>
              <a:path w="2861310" h="3225800">
                <a:moveTo>
                  <a:pt x="9410" y="2781300"/>
                </a:moveTo>
                <a:lnTo>
                  <a:pt x="0" y="2781300"/>
                </a:lnTo>
                <a:lnTo>
                  <a:pt x="0" y="2794000"/>
                </a:lnTo>
                <a:lnTo>
                  <a:pt x="5359" y="2794000"/>
                </a:lnTo>
                <a:lnTo>
                  <a:pt x="9410" y="2781300"/>
                </a:lnTo>
                <a:close/>
              </a:path>
              <a:path w="2861310" h="3225800">
                <a:moveTo>
                  <a:pt x="9410" y="25400"/>
                </a:moveTo>
                <a:lnTo>
                  <a:pt x="7721" y="12700"/>
                </a:lnTo>
                <a:lnTo>
                  <a:pt x="0" y="12700"/>
                </a:lnTo>
                <a:lnTo>
                  <a:pt x="0" y="38087"/>
                </a:lnTo>
                <a:lnTo>
                  <a:pt x="774" y="38087"/>
                </a:lnTo>
                <a:lnTo>
                  <a:pt x="952" y="25400"/>
                </a:lnTo>
                <a:lnTo>
                  <a:pt x="9410" y="25400"/>
                </a:lnTo>
                <a:close/>
              </a:path>
              <a:path w="2861310" h="3225800">
                <a:moveTo>
                  <a:pt x="11099" y="203200"/>
                </a:moveTo>
                <a:lnTo>
                  <a:pt x="8559" y="190500"/>
                </a:lnTo>
                <a:lnTo>
                  <a:pt x="6019" y="190500"/>
                </a:lnTo>
                <a:lnTo>
                  <a:pt x="11099" y="203200"/>
                </a:lnTo>
                <a:close/>
              </a:path>
              <a:path w="2861310" h="3225800">
                <a:moveTo>
                  <a:pt x="17767" y="228600"/>
                </a:moveTo>
                <a:lnTo>
                  <a:pt x="11404" y="215900"/>
                </a:lnTo>
                <a:lnTo>
                  <a:pt x="1689" y="215900"/>
                </a:lnTo>
                <a:lnTo>
                  <a:pt x="0" y="203200"/>
                </a:lnTo>
                <a:lnTo>
                  <a:pt x="0" y="228600"/>
                </a:lnTo>
                <a:lnTo>
                  <a:pt x="17767" y="228600"/>
                </a:lnTo>
                <a:close/>
              </a:path>
              <a:path w="2861310" h="3225800">
                <a:moveTo>
                  <a:pt x="21247" y="25400"/>
                </a:moveTo>
                <a:lnTo>
                  <a:pt x="15328" y="12700"/>
                </a:lnTo>
                <a:lnTo>
                  <a:pt x="13639" y="12700"/>
                </a:lnTo>
                <a:lnTo>
                  <a:pt x="16179" y="25400"/>
                </a:lnTo>
                <a:lnTo>
                  <a:pt x="21247" y="25400"/>
                </a:lnTo>
                <a:close/>
              </a:path>
              <a:path w="2861310" h="3225800">
                <a:moveTo>
                  <a:pt x="22948" y="101600"/>
                </a:moveTo>
                <a:lnTo>
                  <a:pt x="19558" y="88900"/>
                </a:lnTo>
                <a:lnTo>
                  <a:pt x="15227" y="88900"/>
                </a:lnTo>
                <a:lnTo>
                  <a:pt x="15240" y="88569"/>
                </a:lnTo>
                <a:lnTo>
                  <a:pt x="15925" y="76200"/>
                </a:lnTo>
                <a:lnTo>
                  <a:pt x="20231" y="76200"/>
                </a:lnTo>
                <a:lnTo>
                  <a:pt x="22199" y="63500"/>
                </a:lnTo>
                <a:lnTo>
                  <a:pt x="0" y="63500"/>
                </a:lnTo>
                <a:lnTo>
                  <a:pt x="0" y="152400"/>
                </a:lnTo>
                <a:lnTo>
                  <a:pt x="12585" y="152400"/>
                </a:lnTo>
                <a:lnTo>
                  <a:pt x="14770" y="139700"/>
                </a:lnTo>
                <a:lnTo>
                  <a:pt x="22186" y="139700"/>
                </a:lnTo>
                <a:lnTo>
                  <a:pt x="22098" y="127000"/>
                </a:lnTo>
                <a:lnTo>
                  <a:pt x="9398" y="127000"/>
                </a:lnTo>
                <a:lnTo>
                  <a:pt x="6337" y="114300"/>
                </a:lnTo>
                <a:lnTo>
                  <a:pt x="17018" y="114300"/>
                </a:lnTo>
                <a:lnTo>
                  <a:pt x="22948" y="101600"/>
                </a:lnTo>
                <a:close/>
              </a:path>
              <a:path w="2861310" h="3225800">
                <a:moveTo>
                  <a:pt x="23787" y="177800"/>
                </a:moveTo>
                <a:lnTo>
                  <a:pt x="22034" y="165100"/>
                </a:lnTo>
                <a:lnTo>
                  <a:pt x="0" y="165100"/>
                </a:lnTo>
                <a:lnTo>
                  <a:pt x="0" y="177800"/>
                </a:lnTo>
                <a:lnTo>
                  <a:pt x="23787" y="177800"/>
                </a:lnTo>
                <a:close/>
              </a:path>
              <a:path w="2861310" h="3225800">
                <a:moveTo>
                  <a:pt x="44932" y="2806700"/>
                </a:moveTo>
                <a:lnTo>
                  <a:pt x="38354" y="2819400"/>
                </a:lnTo>
                <a:lnTo>
                  <a:pt x="42951" y="2819400"/>
                </a:lnTo>
                <a:lnTo>
                  <a:pt x="44932" y="2806700"/>
                </a:lnTo>
                <a:close/>
              </a:path>
              <a:path w="2861310" h="3225800">
                <a:moveTo>
                  <a:pt x="51701" y="285813"/>
                </a:moveTo>
                <a:lnTo>
                  <a:pt x="50850" y="285813"/>
                </a:lnTo>
                <a:lnTo>
                  <a:pt x="50850" y="286651"/>
                </a:lnTo>
                <a:lnTo>
                  <a:pt x="51701" y="288340"/>
                </a:lnTo>
                <a:lnTo>
                  <a:pt x="51701" y="285813"/>
                </a:lnTo>
                <a:close/>
              </a:path>
              <a:path w="2861310" h="3225800">
                <a:moveTo>
                  <a:pt x="53174" y="266700"/>
                </a:moveTo>
                <a:lnTo>
                  <a:pt x="50850" y="266700"/>
                </a:lnTo>
                <a:lnTo>
                  <a:pt x="51701" y="279400"/>
                </a:lnTo>
                <a:lnTo>
                  <a:pt x="53174" y="266700"/>
                </a:lnTo>
                <a:close/>
              </a:path>
              <a:path w="2861310" h="3225800">
                <a:moveTo>
                  <a:pt x="96532" y="3124200"/>
                </a:moveTo>
                <a:lnTo>
                  <a:pt x="93052" y="3111500"/>
                </a:lnTo>
                <a:lnTo>
                  <a:pt x="90614" y="3124200"/>
                </a:lnTo>
                <a:lnTo>
                  <a:pt x="96532" y="3124200"/>
                </a:lnTo>
                <a:close/>
              </a:path>
              <a:path w="2861310" h="3225800">
                <a:moveTo>
                  <a:pt x="96545" y="3098774"/>
                </a:moveTo>
                <a:lnTo>
                  <a:pt x="93878" y="3108502"/>
                </a:lnTo>
                <a:lnTo>
                  <a:pt x="93573" y="3111500"/>
                </a:lnTo>
                <a:lnTo>
                  <a:pt x="96545" y="3098774"/>
                </a:lnTo>
                <a:close/>
              </a:path>
              <a:path w="2861310" h="3225800">
                <a:moveTo>
                  <a:pt x="143713" y="177800"/>
                </a:moveTo>
                <a:lnTo>
                  <a:pt x="137985" y="177800"/>
                </a:lnTo>
                <a:lnTo>
                  <a:pt x="140525" y="190500"/>
                </a:lnTo>
                <a:lnTo>
                  <a:pt x="143713" y="177800"/>
                </a:lnTo>
                <a:close/>
              </a:path>
              <a:path w="2861310" h="3225800">
                <a:moveTo>
                  <a:pt x="187045" y="3111500"/>
                </a:moveTo>
                <a:lnTo>
                  <a:pt x="185343" y="3111500"/>
                </a:lnTo>
                <a:lnTo>
                  <a:pt x="181965" y="3124200"/>
                </a:lnTo>
                <a:lnTo>
                  <a:pt x="182562" y="3124200"/>
                </a:lnTo>
                <a:lnTo>
                  <a:pt x="187045" y="3111500"/>
                </a:lnTo>
                <a:close/>
              </a:path>
              <a:path w="2861310" h="3225800">
                <a:moveTo>
                  <a:pt x="229336" y="1498600"/>
                </a:moveTo>
                <a:lnTo>
                  <a:pt x="228155" y="1498600"/>
                </a:lnTo>
                <a:lnTo>
                  <a:pt x="229336" y="1511300"/>
                </a:lnTo>
                <a:lnTo>
                  <a:pt x="229336" y="1498600"/>
                </a:lnTo>
                <a:close/>
              </a:path>
              <a:path w="2861310" h="3225800">
                <a:moveTo>
                  <a:pt x="240042" y="88569"/>
                </a:moveTo>
                <a:lnTo>
                  <a:pt x="239115" y="76200"/>
                </a:lnTo>
                <a:lnTo>
                  <a:pt x="236105" y="76200"/>
                </a:lnTo>
                <a:lnTo>
                  <a:pt x="240042" y="88569"/>
                </a:lnTo>
                <a:close/>
              </a:path>
              <a:path w="2861310" h="3225800">
                <a:moveTo>
                  <a:pt x="242023" y="63500"/>
                </a:moveTo>
                <a:lnTo>
                  <a:pt x="232244" y="63500"/>
                </a:lnTo>
                <a:lnTo>
                  <a:pt x="234416" y="76200"/>
                </a:lnTo>
                <a:lnTo>
                  <a:pt x="236105" y="76200"/>
                </a:lnTo>
                <a:lnTo>
                  <a:pt x="242023" y="63500"/>
                </a:lnTo>
                <a:close/>
              </a:path>
              <a:path w="2861310" h="3225800">
                <a:moveTo>
                  <a:pt x="246253" y="63500"/>
                </a:moveTo>
                <a:lnTo>
                  <a:pt x="243713" y="63500"/>
                </a:lnTo>
                <a:lnTo>
                  <a:pt x="246253" y="76200"/>
                </a:lnTo>
                <a:lnTo>
                  <a:pt x="246253" y="63500"/>
                </a:lnTo>
                <a:close/>
              </a:path>
              <a:path w="2861310" h="3225800">
                <a:moveTo>
                  <a:pt x="290804" y="1206500"/>
                </a:moveTo>
                <a:lnTo>
                  <a:pt x="286537" y="1219200"/>
                </a:lnTo>
                <a:lnTo>
                  <a:pt x="288658" y="1219200"/>
                </a:lnTo>
                <a:lnTo>
                  <a:pt x="290804" y="1206500"/>
                </a:lnTo>
                <a:close/>
              </a:path>
              <a:path w="2861310" h="3225800">
                <a:moveTo>
                  <a:pt x="359600" y="838200"/>
                </a:moveTo>
                <a:lnTo>
                  <a:pt x="351497" y="845108"/>
                </a:lnTo>
                <a:lnTo>
                  <a:pt x="347573" y="850874"/>
                </a:lnTo>
                <a:lnTo>
                  <a:pt x="349262" y="850874"/>
                </a:lnTo>
                <a:lnTo>
                  <a:pt x="359600" y="838200"/>
                </a:lnTo>
                <a:close/>
              </a:path>
              <a:path w="2861310" h="3225800">
                <a:moveTo>
                  <a:pt x="373138" y="3213100"/>
                </a:moveTo>
                <a:lnTo>
                  <a:pt x="371195" y="3213100"/>
                </a:lnTo>
                <a:lnTo>
                  <a:pt x="369697" y="3213100"/>
                </a:lnTo>
                <a:lnTo>
                  <a:pt x="365518" y="3225800"/>
                </a:lnTo>
                <a:lnTo>
                  <a:pt x="373138" y="3213100"/>
                </a:lnTo>
                <a:close/>
              </a:path>
              <a:path w="2861310" h="3225800">
                <a:moveTo>
                  <a:pt x="394284" y="2603500"/>
                </a:moveTo>
                <a:lnTo>
                  <a:pt x="392582" y="2590800"/>
                </a:lnTo>
                <a:lnTo>
                  <a:pt x="391464" y="2603500"/>
                </a:lnTo>
                <a:lnTo>
                  <a:pt x="394284" y="2603500"/>
                </a:lnTo>
                <a:close/>
              </a:path>
              <a:path w="2861310" h="3225800">
                <a:moveTo>
                  <a:pt x="427139" y="3175000"/>
                </a:moveTo>
                <a:lnTo>
                  <a:pt x="423887" y="3175000"/>
                </a:lnTo>
                <a:lnTo>
                  <a:pt x="422871" y="3175000"/>
                </a:lnTo>
                <a:lnTo>
                  <a:pt x="421347" y="3187700"/>
                </a:lnTo>
                <a:lnTo>
                  <a:pt x="427139" y="3175000"/>
                </a:lnTo>
                <a:close/>
              </a:path>
              <a:path w="2861310" h="3225800">
                <a:moveTo>
                  <a:pt x="427266" y="3162300"/>
                </a:moveTo>
                <a:lnTo>
                  <a:pt x="424726" y="3162300"/>
                </a:lnTo>
                <a:lnTo>
                  <a:pt x="423887" y="3175000"/>
                </a:lnTo>
                <a:lnTo>
                  <a:pt x="427266" y="3162300"/>
                </a:lnTo>
                <a:close/>
              </a:path>
              <a:path w="2861310" h="3225800">
                <a:moveTo>
                  <a:pt x="427266" y="2616200"/>
                </a:moveTo>
                <a:lnTo>
                  <a:pt x="418807" y="2616200"/>
                </a:lnTo>
                <a:lnTo>
                  <a:pt x="414108" y="2628900"/>
                </a:lnTo>
                <a:lnTo>
                  <a:pt x="427266" y="2616200"/>
                </a:lnTo>
                <a:close/>
              </a:path>
              <a:path w="2861310" h="3225800">
                <a:moveTo>
                  <a:pt x="464489" y="774700"/>
                </a:moveTo>
                <a:lnTo>
                  <a:pt x="463638" y="774700"/>
                </a:lnTo>
                <a:lnTo>
                  <a:pt x="463994" y="785876"/>
                </a:lnTo>
                <a:lnTo>
                  <a:pt x="464489" y="774700"/>
                </a:lnTo>
                <a:close/>
              </a:path>
              <a:path w="2861310" h="3225800">
                <a:moveTo>
                  <a:pt x="532155" y="1657807"/>
                </a:moveTo>
                <a:lnTo>
                  <a:pt x="523100" y="1656676"/>
                </a:lnTo>
                <a:lnTo>
                  <a:pt x="519582" y="1655991"/>
                </a:lnTo>
                <a:lnTo>
                  <a:pt x="518363" y="1651000"/>
                </a:lnTo>
                <a:lnTo>
                  <a:pt x="519112" y="1655902"/>
                </a:lnTo>
                <a:lnTo>
                  <a:pt x="518096" y="1655699"/>
                </a:lnTo>
                <a:lnTo>
                  <a:pt x="512292" y="1654721"/>
                </a:lnTo>
                <a:lnTo>
                  <a:pt x="500862" y="1653578"/>
                </a:lnTo>
                <a:lnTo>
                  <a:pt x="498322" y="1651038"/>
                </a:lnTo>
                <a:lnTo>
                  <a:pt x="506780" y="1648498"/>
                </a:lnTo>
                <a:lnTo>
                  <a:pt x="512699" y="1648498"/>
                </a:lnTo>
                <a:lnTo>
                  <a:pt x="507619" y="1647659"/>
                </a:lnTo>
                <a:lnTo>
                  <a:pt x="516089" y="1644269"/>
                </a:lnTo>
                <a:lnTo>
                  <a:pt x="505091" y="1644269"/>
                </a:lnTo>
                <a:lnTo>
                  <a:pt x="497319" y="1647431"/>
                </a:lnTo>
                <a:lnTo>
                  <a:pt x="494296" y="1650517"/>
                </a:lnTo>
                <a:lnTo>
                  <a:pt x="496049" y="1653438"/>
                </a:lnTo>
                <a:lnTo>
                  <a:pt x="502551" y="1656118"/>
                </a:lnTo>
                <a:lnTo>
                  <a:pt x="498322" y="1656956"/>
                </a:lnTo>
                <a:lnTo>
                  <a:pt x="490702" y="1656956"/>
                </a:lnTo>
                <a:lnTo>
                  <a:pt x="498729" y="1658645"/>
                </a:lnTo>
                <a:lnTo>
                  <a:pt x="508571" y="1659610"/>
                </a:lnTo>
                <a:lnTo>
                  <a:pt x="519671" y="1659470"/>
                </a:lnTo>
                <a:lnTo>
                  <a:pt x="520331" y="1663700"/>
                </a:lnTo>
                <a:lnTo>
                  <a:pt x="521474" y="1663700"/>
                </a:lnTo>
                <a:lnTo>
                  <a:pt x="520407" y="1659394"/>
                </a:lnTo>
                <a:lnTo>
                  <a:pt x="532155" y="1657807"/>
                </a:lnTo>
                <a:close/>
              </a:path>
              <a:path w="2861310" h="3225800">
                <a:moveTo>
                  <a:pt x="533844" y="1661185"/>
                </a:moveTo>
                <a:lnTo>
                  <a:pt x="529615" y="1660347"/>
                </a:lnTo>
                <a:lnTo>
                  <a:pt x="533844" y="1662887"/>
                </a:lnTo>
                <a:lnTo>
                  <a:pt x="533844" y="1661185"/>
                </a:lnTo>
                <a:close/>
              </a:path>
              <a:path w="2861310" h="3225800">
                <a:moveTo>
                  <a:pt x="535533" y="1663725"/>
                </a:moveTo>
                <a:lnTo>
                  <a:pt x="533844" y="1662887"/>
                </a:lnTo>
                <a:lnTo>
                  <a:pt x="533844" y="1663725"/>
                </a:lnTo>
                <a:lnTo>
                  <a:pt x="535533" y="1663725"/>
                </a:lnTo>
                <a:close/>
              </a:path>
              <a:path w="2861310" h="3225800">
                <a:moveTo>
                  <a:pt x="538073" y="1663725"/>
                </a:moveTo>
                <a:lnTo>
                  <a:pt x="535533" y="1663725"/>
                </a:lnTo>
                <a:lnTo>
                  <a:pt x="537235" y="1664576"/>
                </a:lnTo>
                <a:lnTo>
                  <a:pt x="538073" y="1663725"/>
                </a:lnTo>
                <a:close/>
              </a:path>
              <a:path w="2861310" h="3225800">
                <a:moveTo>
                  <a:pt x="542328" y="1511300"/>
                </a:moveTo>
                <a:lnTo>
                  <a:pt x="537235" y="1511300"/>
                </a:lnTo>
                <a:lnTo>
                  <a:pt x="529615" y="1524000"/>
                </a:lnTo>
                <a:lnTo>
                  <a:pt x="542328" y="1511300"/>
                </a:lnTo>
                <a:close/>
              </a:path>
              <a:path w="2861310" h="3225800">
                <a:moveTo>
                  <a:pt x="547382" y="1698409"/>
                </a:moveTo>
                <a:lnTo>
                  <a:pt x="543991" y="1695869"/>
                </a:lnTo>
                <a:lnTo>
                  <a:pt x="538924" y="1695869"/>
                </a:lnTo>
                <a:lnTo>
                  <a:pt x="540664" y="1697558"/>
                </a:lnTo>
                <a:lnTo>
                  <a:pt x="537019" y="1700530"/>
                </a:lnTo>
                <a:lnTo>
                  <a:pt x="533692" y="1703489"/>
                </a:lnTo>
                <a:lnTo>
                  <a:pt x="536384" y="1705178"/>
                </a:lnTo>
                <a:lnTo>
                  <a:pt x="537235" y="1702638"/>
                </a:lnTo>
                <a:lnTo>
                  <a:pt x="547382" y="1698409"/>
                </a:lnTo>
                <a:close/>
              </a:path>
              <a:path w="2861310" h="3225800">
                <a:moveTo>
                  <a:pt x="555840" y="1828800"/>
                </a:moveTo>
                <a:lnTo>
                  <a:pt x="554990" y="1816100"/>
                </a:lnTo>
                <a:lnTo>
                  <a:pt x="548220" y="1816100"/>
                </a:lnTo>
                <a:lnTo>
                  <a:pt x="549071" y="1828800"/>
                </a:lnTo>
                <a:lnTo>
                  <a:pt x="555840" y="1828800"/>
                </a:lnTo>
                <a:close/>
              </a:path>
              <a:path w="2861310" h="3225800">
                <a:moveTo>
                  <a:pt x="559993" y="1511300"/>
                </a:moveTo>
                <a:lnTo>
                  <a:pt x="542328" y="1511300"/>
                </a:lnTo>
                <a:lnTo>
                  <a:pt x="543788" y="1524000"/>
                </a:lnTo>
                <a:lnTo>
                  <a:pt x="559219" y="1524000"/>
                </a:lnTo>
                <a:lnTo>
                  <a:pt x="559993" y="1511300"/>
                </a:lnTo>
                <a:close/>
              </a:path>
              <a:path w="2861310" h="3225800">
                <a:moveTo>
                  <a:pt x="570217" y="1549400"/>
                </a:moveTo>
                <a:lnTo>
                  <a:pt x="560920" y="1536700"/>
                </a:lnTo>
                <a:lnTo>
                  <a:pt x="560095" y="1536700"/>
                </a:lnTo>
                <a:lnTo>
                  <a:pt x="567347" y="1549400"/>
                </a:lnTo>
                <a:lnTo>
                  <a:pt x="570217" y="1549400"/>
                </a:lnTo>
                <a:close/>
              </a:path>
              <a:path w="2861310" h="3225800">
                <a:moveTo>
                  <a:pt x="598131" y="1943100"/>
                </a:moveTo>
                <a:lnTo>
                  <a:pt x="584454" y="1943100"/>
                </a:lnTo>
                <a:lnTo>
                  <a:pt x="587667" y="1955800"/>
                </a:lnTo>
                <a:lnTo>
                  <a:pt x="590397" y="1955800"/>
                </a:lnTo>
                <a:lnTo>
                  <a:pt x="598131" y="1943100"/>
                </a:lnTo>
                <a:close/>
              </a:path>
              <a:path w="2861310" h="3225800">
                <a:moveTo>
                  <a:pt x="599821" y="1964855"/>
                </a:moveTo>
                <a:lnTo>
                  <a:pt x="587133" y="1967395"/>
                </a:lnTo>
                <a:lnTo>
                  <a:pt x="592213" y="1970786"/>
                </a:lnTo>
                <a:lnTo>
                  <a:pt x="599821" y="1964855"/>
                </a:lnTo>
                <a:close/>
              </a:path>
              <a:path w="2861310" h="3225800">
                <a:moveTo>
                  <a:pt x="638035" y="1320800"/>
                </a:moveTo>
                <a:lnTo>
                  <a:pt x="637247" y="1320800"/>
                </a:lnTo>
                <a:lnTo>
                  <a:pt x="627735" y="1333500"/>
                </a:lnTo>
                <a:lnTo>
                  <a:pt x="638035" y="1320800"/>
                </a:lnTo>
                <a:close/>
              </a:path>
              <a:path w="2861310" h="3225800">
                <a:moveTo>
                  <a:pt x="640422" y="2070100"/>
                </a:moveTo>
                <a:lnTo>
                  <a:pt x="639584" y="2057400"/>
                </a:lnTo>
                <a:lnTo>
                  <a:pt x="637501" y="2057400"/>
                </a:lnTo>
                <a:lnTo>
                  <a:pt x="640422" y="2070100"/>
                </a:lnTo>
                <a:close/>
              </a:path>
              <a:path w="2861310" h="3225800">
                <a:moveTo>
                  <a:pt x="659561" y="571461"/>
                </a:moveTo>
                <a:lnTo>
                  <a:pt x="658215" y="558800"/>
                </a:lnTo>
                <a:lnTo>
                  <a:pt x="659028" y="571461"/>
                </a:lnTo>
                <a:lnTo>
                  <a:pt x="659561" y="571461"/>
                </a:lnTo>
                <a:close/>
              </a:path>
              <a:path w="2861310" h="3225800">
                <a:moveTo>
                  <a:pt x="673417" y="1360906"/>
                </a:moveTo>
                <a:lnTo>
                  <a:pt x="661568" y="1366824"/>
                </a:lnTo>
                <a:lnTo>
                  <a:pt x="664108" y="1366824"/>
                </a:lnTo>
                <a:lnTo>
                  <a:pt x="668337" y="1365135"/>
                </a:lnTo>
                <a:lnTo>
                  <a:pt x="673417" y="1360906"/>
                </a:lnTo>
                <a:close/>
              </a:path>
              <a:path w="2861310" h="3225800">
                <a:moveTo>
                  <a:pt x="674255" y="1360906"/>
                </a:moveTo>
                <a:lnTo>
                  <a:pt x="673417" y="1360906"/>
                </a:lnTo>
                <a:lnTo>
                  <a:pt x="674255" y="1361757"/>
                </a:lnTo>
                <a:lnTo>
                  <a:pt x="674255" y="1360906"/>
                </a:lnTo>
                <a:close/>
              </a:path>
              <a:path w="2861310" h="3225800">
                <a:moveTo>
                  <a:pt x="678484" y="1364297"/>
                </a:moveTo>
                <a:lnTo>
                  <a:pt x="676795" y="1363446"/>
                </a:lnTo>
                <a:lnTo>
                  <a:pt x="675106" y="1361757"/>
                </a:lnTo>
                <a:lnTo>
                  <a:pt x="673417" y="1363446"/>
                </a:lnTo>
                <a:lnTo>
                  <a:pt x="670026" y="1365986"/>
                </a:lnTo>
                <a:lnTo>
                  <a:pt x="663270" y="1368526"/>
                </a:lnTo>
                <a:lnTo>
                  <a:pt x="668337" y="1368526"/>
                </a:lnTo>
                <a:lnTo>
                  <a:pt x="675106" y="1365135"/>
                </a:lnTo>
                <a:lnTo>
                  <a:pt x="678484" y="1364297"/>
                </a:lnTo>
                <a:close/>
              </a:path>
              <a:path w="2861310" h="3225800">
                <a:moveTo>
                  <a:pt x="703872" y="546100"/>
                </a:moveTo>
                <a:lnTo>
                  <a:pt x="700773" y="533400"/>
                </a:lnTo>
                <a:lnTo>
                  <a:pt x="697941" y="533400"/>
                </a:lnTo>
                <a:lnTo>
                  <a:pt x="703872" y="546100"/>
                </a:lnTo>
                <a:close/>
              </a:path>
              <a:path w="2861310" h="3225800">
                <a:moveTo>
                  <a:pt x="714870" y="1384300"/>
                </a:moveTo>
                <a:lnTo>
                  <a:pt x="713168" y="1384300"/>
                </a:lnTo>
                <a:lnTo>
                  <a:pt x="704710" y="1397000"/>
                </a:lnTo>
                <a:lnTo>
                  <a:pt x="707809" y="1397000"/>
                </a:lnTo>
                <a:lnTo>
                  <a:pt x="714870" y="1384300"/>
                </a:lnTo>
                <a:close/>
              </a:path>
              <a:path w="2861310" h="3225800">
                <a:moveTo>
                  <a:pt x="750392" y="1511300"/>
                </a:moveTo>
                <a:lnTo>
                  <a:pt x="741934" y="1511300"/>
                </a:lnTo>
                <a:lnTo>
                  <a:pt x="747001" y="1524000"/>
                </a:lnTo>
                <a:lnTo>
                  <a:pt x="750392" y="1511300"/>
                </a:lnTo>
                <a:close/>
              </a:path>
              <a:path w="2861310" h="3225800">
                <a:moveTo>
                  <a:pt x="760539" y="1556308"/>
                </a:moveTo>
                <a:lnTo>
                  <a:pt x="759688" y="1557147"/>
                </a:lnTo>
                <a:lnTo>
                  <a:pt x="760539" y="1557147"/>
                </a:lnTo>
                <a:lnTo>
                  <a:pt x="760539" y="1556308"/>
                </a:lnTo>
                <a:close/>
              </a:path>
              <a:path w="2861310" h="3225800">
                <a:moveTo>
                  <a:pt x="766889" y="685800"/>
                </a:moveTo>
                <a:lnTo>
                  <a:pt x="760539" y="685800"/>
                </a:lnTo>
                <a:lnTo>
                  <a:pt x="763930" y="698500"/>
                </a:lnTo>
                <a:lnTo>
                  <a:pt x="766889" y="685800"/>
                </a:lnTo>
                <a:close/>
              </a:path>
              <a:path w="2861310" h="3225800">
                <a:moveTo>
                  <a:pt x="771525" y="787361"/>
                </a:moveTo>
                <a:lnTo>
                  <a:pt x="766457" y="774700"/>
                </a:lnTo>
                <a:lnTo>
                  <a:pt x="764768" y="774700"/>
                </a:lnTo>
                <a:lnTo>
                  <a:pt x="766457" y="787361"/>
                </a:lnTo>
                <a:lnTo>
                  <a:pt x="771525" y="787361"/>
                </a:lnTo>
                <a:close/>
              </a:path>
              <a:path w="2861310" h="3225800">
                <a:moveTo>
                  <a:pt x="774077" y="685800"/>
                </a:moveTo>
                <a:lnTo>
                  <a:pt x="769848" y="673100"/>
                </a:lnTo>
                <a:lnTo>
                  <a:pt x="766889" y="685800"/>
                </a:lnTo>
                <a:lnTo>
                  <a:pt x="774077" y="685800"/>
                </a:lnTo>
                <a:close/>
              </a:path>
              <a:path w="2861310" h="3225800">
                <a:moveTo>
                  <a:pt x="803681" y="787361"/>
                </a:moveTo>
                <a:lnTo>
                  <a:pt x="803617" y="786892"/>
                </a:lnTo>
                <a:lnTo>
                  <a:pt x="801992" y="774700"/>
                </a:lnTo>
                <a:lnTo>
                  <a:pt x="797763" y="787361"/>
                </a:lnTo>
                <a:lnTo>
                  <a:pt x="803681" y="787361"/>
                </a:lnTo>
                <a:close/>
              </a:path>
              <a:path w="2861310" h="3225800">
                <a:moveTo>
                  <a:pt x="817778" y="2260600"/>
                </a:moveTo>
                <a:lnTo>
                  <a:pt x="810450" y="2273300"/>
                </a:lnTo>
                <a:lnTo>
                  <a:pt x="812139" y="2273300"/>
                </a:lnTo>
                <a:lnTo>
                  <a:pt x="817206" y="2273300"/>
                </a:lnTo>
                <a:lnTo>
                  <a:pt x="817778" y="2260600"/>
                </a:lnTo>
                <a:close/>
              </a:path>
              <a:path w="2861310" h="3225800">
                <a:moveTo>
                  <a:pt x="823976" y="381000"/>
                </a:moveTo>
                <a:lnTo>
                  <a:pt x="823455" y="381000"/>
                </a:lnTo>
                <a:lnTo>
                  <a:pt x="823976" y="393700"/>
                </a:lnTo>
                <a:lnTo>
                  <a:pt x="823976" y="381000"/>
                </a:lnTo>
                <a:close/>
              </a:path>
              <a:path w="2861310" h="3225800">
                <a:moveTo>
                  <a:pt x="826096" y="2286000"/>
                </a:moveTo>
                <a:lnTo>
                  <a:pt x="824484" y="2273300"/>
                </a:lnTo>
                <a:lnTo>
                  <a:pt x="825677" y="2286000"/>
                </a:lnTo>
                <a:lnTo>
                  <a:pt x="826096" y="2286000"/>
                </a:lnTo>
                <a:close/>
              </a:path>
              <a:path w="2861310" h="3225800">
                <a:moveTo>
                  <a:pt x="880656" y="3162300"/>
                </a:moveTo>
                <a:lnTo>
                  <a:pt x="866279" y="3162300"/>
                </a:lnTo>
                <a:lnTo>
                  <a:pt x="864590" y="3149549"/>
                </a:lnTo>
                <a:lnTo>
                  <a:pt x="860348" y="3162300"/>
                </a:lnTo>
                <a:lnTo>
                  <a:pt x="865428" y="3162300"/>
                </a:lnTo>
                <a:lnTo>
                  <a:pt x="867117" y="3175000"/>
                </a:lnTo>
                <a:lnTo>
                  <a:pt x="879259" y="3175000"/>
                </a:lnTo>
                <a:lnTo>
                  <a:pt x="880656" y="3162300"/>
                </a:lnTo>
                <a:close/>
              </a:path>
              <a:path w="2861310" h="3225800">
                <a:moveTo>
                  <a:pt x="897674" y="3162300"/>
                </a:moveTo>
                <a:lnTo>
                  <a:pt x="880656" y="3162300"/>
                </a:lnTo>
                <a:lnTo>
                  <a:pt x="882345" y="3175000"/>
                </a:lnTo>
                <a:lnTo>
                  <a:pt x="891006" y="3175000"/>
                </a:lnTo>
                <a:lnTo>
                  <a:pt x="897674" y="3162300"/>
                </a:lnTo>
                <a:close/>
              </a:path>
              <a:path w="2861310" h="3225800">
                <a:moveTo>
                  <a:pt x="1024407" y="824877"/>
                </a:moveTo>
                <a:lnTo>
                  <a:pt x="1023442" y="812800"/>
                </a:lnTo>
                <a:lnTo>
                  <a:pt x="1022070" y="800100"/>
                </a:lnTo>
                <a:lnTo>
                  <a:pt x="1015987" y="800100"/>
                </a:lnTo>
                <a:lnTo>
                  <a:pt x="1018527" y="812800"/>
                </a:lnTo>
                <a:lnTo>
                  <a:pt x="1021918" y="812800"/>
                </a:lnTo>
                <a:lnTo>
                  <a:pt x="1024407" y="824877"/>
                </a:lnTo>
                <a:close/>
              </a:path>
              <a:path w="2861310" h="3225800">
                <a:moveTo>
                  <a:pt x="1054481" y="1295400"/>
                </a:moveTo>
                <a:lnTo>
                  <a:pt x="1053223" y="1308061"/>
                </a:lnTo>
                <a:lnTo>
                  <a:pt x="1054227" y="1303020"/>
                </a:lnTo>
                <a:lnTo>
                  <a:pt x="1054481" y="1295400"/>
                </a:lnTo>
                <a:close/>
              </a:path>
              <a:path w="2861310" h="3225800">
                <a:moveTo>
                  <a:pt x="1120089" y="1422400"/>
                </a:moveTo>
                <a:lnTo>
                  <a:pt x="1111427" y="1435100"/>
                </a:lnTo>
                <a:lnTo>
                  <a:pt x="1115123" y="1435100"/>
                </a:lnTo>
                <a:lnTo>
                  <a:pt x="1120089" y="1422400"/>
                </a:lnTo>
                <a:close/>
              </a:path>
              <a:path w="2861310" h="3225800">
                <a:moveTo>
                  <a:pt x="1132725" y="3086100"/>
                </a:moveTo>
                <a:lnTo>
                  <a:pt x="1129728" y="3073400"/>
                </a:lnTo>
                <a:lnTo>
                  <a:pt x="1129334" y="3073400"/>
                </a:lnTo>
                <a:lnTo>
                  <a:pt x="1132725" y="3086100"/>
                </a:lnTo>
                <a:close/>
              </a:path>
              <a:path w="2861310" h="3225800">
                <a:moveTo>
                  <a:pt x="1214767" y="101600"/>
                </a:moveTo>
                <a:lnTo>
                  <a:pt x="1203782" y="88900"/>
                </a:lnTo>
                <a:lnTo>
                  <a:pt x="1203782" y="101600"/>
                </a:lnTo>
                <a:lnTo>
                  <a:pt x="1214767" y="101600"/>
                </a:lnTo>
                <a:close/>
              </a:path>
              <a:path w="2861310" h="3225800">
                <a:moveTo>
                  <a:pt x="1277340" y="393700"/>
                </a:moveTo>
                <a:lnTo>
                  <a:pt x="1274826" y="381000"/>
                </a:lnTo>
                <a:lnTo>
                  <a:pt x="1276413" y="393700"/>
                </a:lnTo>
                <a:lnTo>
                  <a:pt x="1277340" y="393700"/>
                </a:lnTo>
                <a:close/>
              </a:path>
              <a:path w="2861310" h="3225800">
                <a:moveTo>
                  <a:pt x="1327810" y="50787"/>
                </a:moveTo>
                <a:lnTo>
                  <a:pt x="1318856" y="50787"/>
                </a:lnTo>
                <a:lnTo>
                  <a:pt x="1315427" y="63500"/>
                </a:lnTo>
                <a:lnTo>
                  <a:pt x="1321549" y="63500"/>
                </a:lnTo>
                <a:lnTo>
                  <a:pt x="1327810" y="50787"/>
                </a:lnTo>
                <a:close/>
              </a:path>
              <a:path w="2861310" h="3225800">
                <a:moveTo>
                  <a:pt x="1329804" y="2609405"/>
                </a:moveTo>
                <a:lnTo>
                  <a:pt x="1328966" y="2606027"/>
                </a:lnTo>
                <a:lnTo>
                  <a:pt x="1327277" y="2603487"/>
                </a:lnTo>
                <a:lnTo>
                  <a:pt x="1327277" y="2600947"/>
                </a:lnTo>
                <a:lnTo>
                  <a:pt x="1324737" y="2601798"/>
                </a:lnTo>
                <a:lnTo>
                  <a:pt x="1323047" y="2603487"/>
                </a:lnTo>
                <a:lnTo>
                  <a:pt x="1329804" y="2609405"/>
                </a:lnTo>
                <a:close/>
              </a:path>
              <a:path w="2861310" h="3225800">
                <a:moveTo>
                  <a:pt x="1332344" y="2578100"/>
                </a:moveTo>
                <a:lnTo>
                  <a:pt x="1328966" y="2565400"/>
                </a:lnTo>
                <a:lnTo>
                  <a:pt x="1323886" y="2578100"/>
                </a:lnTo>
                <a:lnTo>
                  <a:pt x="1332344" y="2578100"/>
                </a:lnTo>
                <a:close/>
              </a:path>
              <a:path w="2861310" h="3225800">
                <a:moveTo>
                  <a:pt x="1341234" y="50787"/>
                </a:moveTo>
                <a:lnTo>
                  <a:pt x="1330591" y="50787"/>
                </a:lnTo>
                <a:lnTo>
                  <a:pt x="1334884" y="63500"/>
                </a:lnTo>
                <a:lnTo>
                  <a:pt x="1341234" y="50787"/>
                </a:lnTo>
                <a:close/>
              </a:path>
              <a:path w="2861310" h="3225800">
                <a:moveTo>
                  <a:pt x="1575523" y="1419606"/>
                </a:moveTo>
                <a:lnTo>
                  <a:pt x="1575155" y="1422400"/>
                </a:lnTo>
                <a:lnTo>
                  <a:pt x="1575396" y="1422400"/>
                </a:lnTo>
                <a:lnTo>
                  <a:pt x="1575523" y="1419606"/>
                </a:lnTo>
                <a:close/>
              </a:path>
              <a:path w="2861310" h="3225800">
                <a:moveTo>
                  <a:pt x="1590332" y="647700"/>
                </a:moveTo>
                <a:lnTo>
                  <a:pt x="1585264" y="635000"/>
                </a:lnTo>
                <a:lnTo>
                  <a:pt x="1583486" y="635000"/>
                </a:lnTo>
                <a:lnTo>
                  <a:pt x="1590332" y="647700"/>
                </a:lnTo>
                <a:close/>
              </a:path>
              <a:path w="2861310" h="3225800">
                <a:moveTo>
                  <a:pt x="1615719" y="711200"/>
                </a:moveTo>
                <a:lnTo>
                  <a:pt x="1606410" y="711200"/>
                </a:lnTo>
                <a:lnTo>
                  <a:pt x="1608950" y="723900"/>
                </a:lnTo>
                <a:lnTo>
                  <a:pt x="1615719" y="711200"/>
                </a:lnTo>
                <a:close/>
              </a:path>
              <a:path w="2861310" h="3225800">
                <a:moveTo>
                  <a:pt x="1623453" y="254000"/>
                </a:moveTo>
                <a:lnTo>
                  <a:pt x="1622475" y="241300"/>
                </a:lnTo>
                <a:lnTo>
                  <a:pt x="1621637" y="254000"/>
                </a:lnTo>
                <a:lnTo>
                  <a:pt x="1623453" y="254000"/>
                </a:lnTo>
                <a:close/>
              </a:path>
              <a:path w="2861310" h="3225800">
                <a:moveTo>
                  <a:pt x="1629905" y="266700"/>
                </a:moveTo>
                <a:lnTo>
                  <a:pt x="1628978" y="266700"/>
                </a:lnTo>
                <a:lnTo>
                  <a:pt x="1619948" y="279400"/>
                </a:lnTo>
                <a:lnTo>
                  <a:pt x="1629905" y="266700"/>
                </a:lnTo>
                <a:close/>
              </a:path>
              <a:path w="2861310" h="3225800">
                <a:moveTo>
                  <a:pt x="1651241" y="800100"/>
                </a:moveTo>
                <a:lnTo>
                  <a:pt x="1638554" y="800100"/>
                </a:lnTo>
                <a:lnTo>
                  <a:pt x="1640243" y="812800"/>
                </a:lnTo>
                <a:lnTo>
                  <a:pt x="1651241" y="800100"/>
                </a:lnTo>
                <a:close/>
              </a:path>
              <a:path w="2861310" h="3225800">
                <a:moveTo>
                  <a:pt x="1652854" y="292100"/>
                </a:moveTo>
                <a:lnTo>
                  <a:pt x="1648701" y="292100"/>
                </a:lnTo>
                <a:lnTo>
                  <a:pt x="1643659" y="304800"/>
                </a:lnTo>
                <a:lnTo>
                  <a:pt x="1644510" y="304800"/>
                </a:lnTo>
                <a:lnTo>
                  <a:pt x="1652854" y="292100"/>
                </a:lnTo>
                <a:close/>
              </a:path>
              <a:path w="2861310" h="3225800">
                <a:moveTo>
                  <a:pt x="1657159" y="812800"/>
                </a:moveTo>
                <a:lnTo>
                  <a:pt x="1650047" y="812800"/>
                </a:lnTo>
                <a:lnTo>
                  <a:pt x="1649476" y="812800"/>
                </a:lnTo>
                <a:lnTo>
                  <a:pt x="1648701" y="825461"/>
                </a:lnTo>
                <a:lnTo>
                  <a:pt x="1649107" y="825461"/>
                </a:lnTo>
                <a:lnTo>
                  <a:pt x="1649615" y="825461"/>
                </a:lnTo>
                <a:lnTo>
                  <a:pt x="1652828" y="825461"/>
                </a:lnTo>
                <a:lnTo>
                  <a:pt x="1652854" y="825296"/>
                </a:lnTo>
                <a:lnTo>
                  <a:pt x="1652955" y="825068"/>
                </a:lnTo>
                <a:lnTo>
                  <a:pt x="1653019" y="824877"/>
                </a:lnTo>
                <a:lnTo>
                  <a:pt x="1657159" y="812800"/>
                </a:lnTo>
                <a:close/>
              </a:path>
              <a:path w="2861310" h="3225800">
                <a:moveTo>
                  <a:pt x="1659699" y="812800"/>
                </a:moveTo>
                <a:lnTo>
                  <a:pt x="1658543" y="825461"/>
                </a:lnTo>
                <a:lnTo>
                  <a:pt x="1659636" y="825461"/>
                </a:lnTo>
                <a:lnTo>
                  <a:pt x="1659699" y="812800"/>
                </a:lnTo>
                <a:close/>
              </a:path>
              <a:path w="2861310" h="3225800">
                <a:moveTo>
                  <a:pt x="1673440" y="850874"/>
                </a:moveTo>
                <a:lnTo>
                  <a:pt x="1673326" y="849972"/>
                </a:lnTo>
                <a:lnTo>
                  <a:pt x="1670189" y="825461"/>
                </a:lnTo>
                <a:lnTo>
                  <a:pt x="1669681" y="825461"/>
                </a:lnTo>
                <a:lnTo>
                  <a:pt x="1669732" y="825817"/>
                </a:lnTo>
                <a:lnTo>
                  <a:pt x="1673110" y="850874"/>
                </a:lnTo>
                <a:lnTo>
                  <a:pt x="1673440" y="850874"/>
                </a:lnTo>
                <a:close/>
              </a:path>
              <a:path w="2861310" h="3225800">
                <a:moveTo>
                  <a:pt x="1850440" y="2527300"/>
                </a:moveTo>
                <a:lnTo>
                  <a:pt x="1848942" y="2514600"/>
                </a:lnTo>
                <a:lnTo>
                  <a:pt x="1838172" y="2514600"/>
                </a:lnTo>
                <a:lnTo>
                  <a:pt x="1845792" y="2527300"/>
                </a:lnTo>
                <a:lnTo>
                  <a:pt x="1849170" y="2540000"/>
                </a:lnTo>
                <a:lnTo>
                  <a:pt x="1850047" y="2527300"/>
                </a:lnTo>
                <a:lnTo>
                  <a:pt x="1850440" y="2527300"/>
                </a:lnTo>
                <a:close/>
              </a:path>
              <a:path w="2861310" h="3225800">
                <a:moveTo>
                  <a:pt x="2021725" y="2413000"/>
                </a:moveTo>
                <a:lnTo>
                  <a:pt x="2013127" y="2400312"/>
                </a:lnTo>
                <a:lnTo>
                  <a:pt x="2018880" y="2413000"/>
                </a:lnTo>
                <a:lnTo>
                  <a:pt x="2021725" y="2413000"/>
                </a:lnTo>
                <a:close/>
              </a:path>
              <a:path w="2861310" h="3225800">
                <a:moveTo>
                  <a:pt x="2029409" y="2362200"/>
                </a:moveTo>
                <a:lnTo>
                  <a:pt x="2026716" y="2349500"/>
                </a:lnTo>
                <a:lnTo>
                  <a:pt x="2028317" y="2362200"/>
                </a:lnTo>
                <a:lnTo>
                  <a:pt x="2029409" y="2362200"/>
                </a:lnTo>
                <a:close/>
              </a:path>
              <a:path w="2861310" h="3225800">
                <a:moveTo>
                  <a:pt x="2054720" y="482600"/>
                </a:moveTo>
                <a:lnTo>
                  <a:pt x="2052180" y="469900"/>
                </a:lnTo>
                <a:lnTo>
                  <a:pt x="2048802" y="469900"/>
                </a:lnTo>
                <a:lnTo>
                  <a:pt x="2054720" y="482600"/>
                </a:lnTo>
                <a:close/>
              </a:path>
              <a:path w="2861310" h="3225800">
                <a:moveTo>
                  <a:pt x="2056409" y="432142"/>
                </a:moveTo>
                <a:lnTo>
                  <a:pt x="2051342" y="434682"/>
                </a:lnTo>
                <a:lnTo>
                  <a:pt x="2050491" y="436372"/>
                </a:lnTo>
                <a:lnTo>
                  <a:pt x="2056409" y="432142"/>
                </a:lnTo>
                <a:close/>
              </a:path>
              <a:path w="2861310" h="3225800">
                <a:moveTo>
                  <a:pt x="2062327" y="409308"/>
                </a:moveTo>
                <a:lnTo>
                  <a:pt x="2059800" y="408457"/>
                </a:lnTo>
                <a:lnTo>
                  <a:pt x="2058924" y="408457"/>
                </a:lnTo>
                <a:lnTo>
                  <a:pt x="2062327" y="409308"/>
                </a:lnTo>
                <a:close/>
              </a:path>
              <a:path w="2861310" h="3225800">
                <a:moveTo>
                  <a:pt x="2069947" y="718045"/>
                </a:moveTo>
                <a:lnTo>
                  <a:pt x="2061489" y="718896"/>
                </a:lnTo>
                <a:lnTo>
                  <a:pt x="2064867" y="719734"/>
                </a:lnTo>
                <a:lnTo>
                  <a:pt x="2067407" y="721436"/>
                </a:lnTo>
                <a:lnTo>
                  <a:pt x="2069096" y="722274"/>
                </a:lnTo>
                <a:lnTo>
                  <a:pt x="2069947" y="719734"/>
                </a:lnTo>
                <a:lnTo>
                  <a:pt x="2069947" y="718045"/>
                </a:lnTo>
                <a:close/>
              </a:path>
              <a:path w="2861310" h="3225800">
                <a:moveTo>
                  <a:pt x="2130006" y="495300"/>
                </a:moveTo>
                <a:lnTo>
                  <a:pt x="2129155" y="482600"/>
                </a:lnTo>
                <a:lnTo>
                  <a:pt x="2129155" y="495300"/>
                </a:lnTo>
                <a:lnTo>
                  <a:pt x="2130006" y="495300"/>
                </a:lnTo>
                <a:close/>
              </a:path>
              <a:path w="2861310" h="3225800">
                <a:moveTo>
                  <a:pt x="2141004" y="482600"/>
                </a:moveTo>
                <a:lnTo>
                  <a:pt x="2136571" y="495300"/>
                </a:lnTo>
                <a:lnTo>
                  <a:pt x="2141004" y="495300"/>
                </a:lnTo>
                <a:lnTo>
                  <a:pt x="2141004" y="482600"/>
                </a:lnTo>
                <a:close/>
              </a:path>
              <a:path w="2861310" h="3225800">
                <a:moveTo>
                  <a:pt x="2155380" y="2235200"/>
                </a:moveTo>
                <a:lnTo>
                  <a:pt x="2153932" y="2222500"/>
                </a:lnTo>
                <a:lnTo>
                  <a:pt x="2152840" y="2222500"/>
                </a:lnTo>
                <a:lnTo>
                  <a:pt x="2155380" y="2235200"/>
                </a:lnTo>
                <a:close/>
              </a:path>
              <a:path w="2861310" h="3225800">
                <a:moveTo>
                  <a:pt x="2157920" y="983653"/>
                </a:moveTo>
                <a:lnTo>
                  <a:pt x="2156218" y="978573"/>
                </a:lnTo>
                <a:lnTo>
                  <a:pt x="2157069" y="987031"/>
                </a:lnTo>
                <a:lnTo>
                  <a:pt x="2157920" y="983653"/>
                </a:lnTo>
                <a:close/>
              </a:path>
              <a:path w="2861310" h="3225800">
                <a:moveTo>
                  <a:pt x="2160447" y="533400"/>
                </a:moveTo>
                <a:lnTo>
                  <a:pt x="2159609" y="520700"/>
                </a:lnTo>
                <a:lnTo>
                  <a:pt x="2157920" y="520700"/>
                </a:lnTo>
                <a:lnTo>
                  <a:pt x="2154212" y="533400"/>
                </a:lnTo>
                <a:lnTo>
                  <a:pt x="2160447" y="533400"/>
                </a:lnTo>
                <a:close/>
              </a:path>
              <a:path w="2861310" h="3225800">
                <a:moveTo>
                  <a:pt x="2184450" y="1023289"/>
                </a:moveTo>
                <a:lnTo>
                  <a:pt x="2184171" y="1016000"/>
                </a:lnTo>
                <a:lnTo>
                  <a:pt x="2183815" y="1016000"/>
                </a:lnTo>
                <a:lnTo>
                  <a:pt x="2183942" y="1017765"/>
                </a:lnTo>
                <a:lnTo>
                  <a:pt x="2184450" y="1023289"/>
                </a:lnTo>
                <a:close/>
              </a:path>
              <a:path w="2861310" h="3225800">
                <a:moveTo>
                  <a:pt x="2185238" y="1028687"/>
                </a:moveTo>
                <a:lnTo>
                  <a:pt x="2185149" y="1027607"/>
                </a:lnTo>
                <a:lnTo>
                  <a:pt x="2185047" y="1026439"/>
                </a:lnTo>
                <a:lnTo>
                  <a:pt x="2184323" y="1017765"/>
                </a:lnTo>
                <a:lnTo>
                  <a:pt x="2184590" y="1024890"/>
                </a:lnTo>
                <a:lnTo>
                  <a:pt x="2184920" y="1028687"/>
                </a:lnTo>
                <a:lnTo>
                  <a:pt x="2185238" y="1028687"/>
                </a:lnTo>
                <a:close/>
              </a:path>
              <a:path w="2861310" h="3225800">
                <a:moveTo>
                  <a:pt x="2186101" y="1041400"/>
                </a:moveTo>
                <a:lnTo>
                  <a:pt x="2184920" y="1028687"/>
                </a:lnTo>
                <a:lnTo>
                  <a:pt x="2184730" y="1028687"/>
                </a:lnTo>
                <a:lnTo>
                  <a:pt x="2184768" y="1029017"/>
                </a:lnTo>
                <a:lnTo>
                  <a:pt x="2186101" y="1041400"/>
                </a:lnTo>
                <a:close/>
              </a:path>
              <a:path w="2861310" h="3225800">
                <a:moveTo>
                  <a:pt x="2186571" y="1028687"/>
                </a:moveTo>
                <a:lnTo>
                  <a:pt x="2186482" y="1027607"/>
                </a:lnTo>
                <a:lnTo>
                  <a:pt x="2186381" y="1026439"/>
                </a:lnTo>
                <a:lnTo>
                  <a:pt x="2186127" y="1023289"/>
                </a:lnTo>
                <a:lnTo>
                  <a:pt x="2185568" y="1017765"/>
                </a:lnTo>
                <a:lnTo>
                  <a:pt x="2185835" y="1028687"/>
                </a:lnTo>
                <a:lnTo>
                  <a:pt x="2186571" y="1028687"/>
                </a:lnTo>
                <a:close/>
              </a:path>
              <a:path w="2861310" h="3225800">
                <a:moveTo>
                  <a:pt x="2203589" y="805167"/>
                </a:moveTo>
                <a:lnTo>
                  <a:pt x="2199360" y="804329"/>
                </a:lnTo>
                <a:lnTo>
                  <a:pt x="2199360" y="805167"/>
                </a:lnTo>
                <a:lnTo>
                  <a:pt x="2203589" y="805167"/>
                </a:lnTo>
                <a:close/>
              </a:path>
              <a:path w="2861310" h="3225800">
                <a:moveTo>
                  <a:pt x="2208669" y="821245"/>
                </a:moveTo>
                <a:lnTo>
                  <a:pt x="2206980" y="819556"/>
                </a:lnTo>
                <a:lnTo>
                  <a:pt x="2206129" y="820394"/>
                </a:lnTo>
                <a:lnTo>
                  <a:pt x="2206980" y="821245"/>
                </a:lnTo>
                <a:lnTo>
                  <a:pt x="2208669" y="821245"/>
                </a:lnTo>
                <a:close/>
              </a:path>
              <a:path w="2861310" h="3225800">
                <a:moveTo>
                  <a:pt x="2610459" y="1422400"/>
                </a:moveTo>
                <a:lnTo>
                  <a:pt x="2607056" y="1422400"/>
                </a:lnTo>
                <a:lnTo>
                  <a:pt x="2610459" y="1435100"/>
                </a:lnTo>
                <a:lnTo>
                  <a:pt x="2610459" y="1422400"/>
                </a:lnTo>
                <a:close/>
              </a:path>
              <a:path w="2861310" h="3225800">
                <a:moveTo>
                  <a:pt x="2631605" y="1320800"/>
                </a:moveTo>
                <a:lnTo>
                  <a:pt x="2624836" y="1320800"/>
                </a:lnTo>
                <a:lnTo>
                  <a:pt x="2631605" y="1333500"/>
                </a:lnTo>
                <a:lnTo>
                  <a:pt x="2631605" y="1320800"/>
                </a:lnTo>
                <a:close/>
              </a:path>
              <a:path w="2861310" h="3225800">
                <a:moveTo>
                  <a:pt x="2640888" y="1308061"/>
                </a:moveTo>
                <a:lnTo>
                  <a:pt x="2636113" y="1295400"/>
                </a:lnTo>
                <a:lnTo>
                  <a:pt x="2634234" y="1295400"/>
                </a:lnTo>
                <a:lnTo>
                  <a:pt x="2640888" y="1308061"/>
                </a:lnTo>
                <a:close/>
              </a:path>
              <a:path w="2861310" h="3225800">
                <a:moveTo>
                  <a:pt x="2731262" y="1016000"/>
                </a:moveTo>
                <a:lnTo>
                  <a:pt x="2724645" y="1003300"/>
                </a:lnTo>
                <a:lnTo>
                  <a:pt x="2728036" y="1016000"/>
                </a:lnTo>
                <a:lnTo>
                  <a:pt x="2731262" y="1016000"/>
                </a:lnTo>
                <a:close/>
              </a:path>
              <a:path w="2861310" h="3225800">
                <a:moveTo>
                  <a:pt x="2737332" y="1016000"/>
                </a:moveTo>
                <a:lnTo>
                  <a:pt x="2734792" y="1003300"/>
                </a:lnTo>
                <a:lnTo>
                  <a:pt x="2731262" y="1016000"/>
                </a:lnTo>
                <a:lnTo>
                  <a:pt x="2737332" y="1016000"/>
                </a:lnTo>
                <a:close/>
              </a:path>
              <a:path w="2861310" h="3225800">
                <a:moveTo>
                  <a:pt x="2737967" y="927100"/>
                </a:moveTo>
                <a:lnTo>
                  <a:pt x="2732557" y="914400"/>
                </a:lnTo>
                <a:lnTo>
                  <a:pt x="2731414" y="914400"/>
                </a:lnTo>
                <a:lnTo>
                  <a:pt x="2733103" y="927100"/>
                </a:lnTo>
                <a:lnTo>
                  <a:pt x="2737967" y="927100"/>
                </a:lnTo>
                <a:close/>
              </a:path>
              <a:path w="2861310" h="3225800">
                <a:moveTo>
                  <a:pt x="2795701" y="685800"/>
                </a:moveTo>
                <a:lnTo>
                  <a:pt x="2790482" y="673100"/>
                </a:lnTo>
                <a:lnTo>
                  <a:pt x="2789199" y="673100"/>
                </a:lnTo>
                <a:lnTo>
                  <a:pt x="2795701" y="685800"/>
                </a:lnTo>
                <a:close/>
              </a:path>
              <a:path w="2861310" h="3225800">
                <a:moveTo>
                  <a:pt x="2827845" y="736600"/>
                </a:moveTo>
                <a:lnTo>
                  <a:pt x="2819387" y="723900"/>
                </a:lnTo>
                <a:lnTo>
                  <a:pt x="2813824" y="736600"/>
                </a:lnTo>
                <a:lnTo>
                  <a:pt x="2827845" y="736600"/>
                </a:lnTo>
                <a:close/>
              </a:path>
              <a:path w="2861310" h="3225800">
                <a:moveTo>
                  <a:pt x="2860827" y="711200"/>
                </a:moveTo>
                <a:lnTo>
                  <a:pt x="2822765" y="660400"/>
                </a:lnTo>
                <a:lnTo>
                  <a:pt x="2821927" y="647700"/>
                </a:lnTo>
                <a:lnTo>
                  <a:pt x="2820149" y="647700"/>
                </a:lnTo>
                <a:lnTo>
                  <a:pt x="2826156" y="635000"/>
                </a:lnTo>
                <a:lnTo>
                  <a:pt x="2822765" y="635000"/>
                </a:lnTo>
                <a:lnTo>
                  <a:pt x="2816847" y="622300"/>
                </a:lnTo>
                <a:lnTo>
                  <a:pt x="2817266" y="622300"/>
                </a:lnTo>
                <a:lnTo>
                  <a:pt x="2808605" y="609600"/>
                </a:lnTo>
                <a:lnTo>
                  <a:pt x="2802153" y="609600"/>
                </a:lnTo>
                <a:lnTo>
                  <a:pt x="2805849" y="596900"/>
                </a:lnTo>
                <a:lnTo>
                  <a:pt x="2814307" y="609600"/>
                </a:lnTo>
                <a:lnTo>
                  <a:pt x="2815158" y="609600"/>
                </a:lnTo>
                <a:lnTo>
                  <a:pt x="2807411" y="596900"/>
                </a:lnTo>
                <a:lnTo>
                  <a:pt x="2818930" y="596900"/>
                </a:lnTo>
                <a:lnTo>
                  <a:pt x="2813888" y="584200"/>
                </a:lnTo>
                <a:lnTo>
                  <a:pt x="2808821" y="571461"/>
                </a:lnTo>
                <a:lnTo>
                  <a:pt x="2822765" y="571461"/>
                </a:lnTo>
                <a:lnTo>
                  <a:pt x="2820530" y="558800"/>
                </a:lnTo>
                <a:lnTo>
                  <a:pt x="2822232" y="546100"/>
                </a:lnTo>
                <a:lnTo>
                  <a:pt x="2823934" y="546100"/>
                </a:lnTo>
                <a:lnTo>
                  <a:pt x="2830982" y="533400"/>
                </a:lnTo>
                <a:lnTo>
                  <a:pt x="2839682" y="520700"/>
                </a:lnTo>
                <a:lnTo>
                  <a:pt x="2817698" y="520700"/>
                </a:lnTo>
                <a:lnTo>
                  <a:pt x="2816847" y="508000"/>
                </a:lnTo>
                <a:lnTo>
                  <a:pt x="2832074" y="508000"/>
                </a:lnTo>
                <a:lnTo>
                  <a:pt x="2822765" y="495300"/>
                </a:lnTo>
                <a:lnTo>
                  <a:pt x="2815996" y="495300"/>
                </a:lnTo>
                <a:lnTo>
                  <a:pt x="2814942" y="482600"/>
                </a:lnTo>
                <a:lnTo>
                  <a:pt x="2822765" y="469900"/>
                </a:lnTo>
                <a:lnTo>
                  <a:pt x="2808097" y="469900"/>
                </a:lnTo>
                <a:lnTo>
                  <a:pt x="2810929" y="457200"/>
                </a:lnTo>
                <a:lnTo>
                  <a:pt x="2813469" y="457200"/>
                </a:lnTo>
                <a:lnTo>
                  <a:pt x="2816136" y="444500"/>
                </a:lnTo>
                <a:lnTo>
                  <a:pt x="2816428" y="431800"/>
                </a:lnTo>
                <a:lnTo>
                  <a:pt x="2819882" y="419100"/>
                </a:lnTo>
                <a:lnTo>
                  <a:pt x="2832138" y="406323"/>
                </a:lnTo>
                <a:lnTo>
                  <a:pt x="2823667" y="406323"/>
                </a:lnTo>
                <a:lnTo>
                  <a:pt x="2823680" y="406107"/>
                </a:lnTo>
                <a:lnTo>
                  <a:pt x="2824988" y="393700"/>
                </a:lnTo>
                <a:lnTo>
                  <a:pt x="2821317" y="393700"/>
                </a:lnTo>
                <a:lnTo>
                  <a:pt x="2829318" y="381000"/>
                </a:lnTo>
                <a:lnTo>
                  <a:pt x="2836380" y="381000"/>
                </a:lnTo>
                <a:lnTo>
                  <a:pt x="2843911" y="368300"/>
                </a:lnTo>
                <a:lnTo>
                  <a:pt x="2825597" y="368300"/>
                </a:lnTo>
                <a:lnTo>
                  <a:pt x="2820225" y="355600"/>
                </a:lnTo>
                <a:lnTo>
                  <a:pt x="2819387" y="355600"/>
                </a:lnTo>
                <a:lnTo>
                  <a:pt x="2839682" y="342900"/>
                </a:lnTo>
                <a:lnTo>
                  <a:pt x="2826893" y="342900"/>
                </a:lnTo>
                <a:lnTo>
                  <a:pt x="2835313" y="330200"/>
                </a:lnTo>
                <a:lnTo>
                  <a:pt x="2843022" y="330200"/>
                </a:lnTo>
                <a:lnTo>
                  <a:pt x="2828658" y="317500"/>
                </a:lnTo>
                <a:lnTo>
                  <a:pt x="2830436" y="317500"/>
                </a:lnTo>
                <a:lnTo>
                  <a:pt x="2839936" y="304800"/>
                </a:lnTo>
                <a:lnTo>
                  <a:pt x="2840532" y="304800"/>
                </a:lnTo>
                <a:lnTo>
                  <a:pt x="2840532" y="292100"/>
                </a:lnTo>
                <a:lnTo>
                  <a:pt x="2848140" y="292100"/>
                </a:lnTo>
                <a:lnTo>
                  <a:pt x="2848279" y="279400"/>
                </a:lnTo>
                <a:lnTo>
                  <a:pt x="2846032" y="266700"/>
                </a:lnTo>
                <a:lnTo>
                  <a:pt x="2843149" y="266700"/>
                </a:lnTo>
                <a:lnTo>
                  <a:pt x="2841383" y="254000"/>
                </a:lnTo>
                <a:lnTo>
                  <a:pt x="2810929" y="254000"/>
                </a:lnTo>
                <a:lnTo>
                  <a:pt x="2814904" y="241300"/>
                </a:lnTo>
                <a:lnTo>
                  <a:pt x="2847937" y="241300"/>
                </a:lnTo>
                <a:lnTo>
                  <a:pt x="2850845" y="228600"/>
                </a:lnTo>
                <a:lnTo>
                  <a:pt x="2848991" y="228600"/>
                </a:lnTo>
                <a:lnTo>
                  <a:pt x="2847429" y="215900"/>
                </a:lnTo>
                <a:lnTo>
                  <a:pt x="2844762" y="215900"/>
                </a:lnTo>
                <a:lnTo>
                  <a:pt x="2842095" y="203200"/>
                </a:lnTo>
                <a:lnTo>
                  <a:pt x="2840532" y="190500"/>
                </a:lnTo>
                <a:lnTo>
                  <a:pt x="2819412" y="190500"/>
                </a:lnTo>
                <a:lnTo>
                  <a:pt x="2824454" y="177800"/>
                </a:lnTo>
                <a:lnTo>
                  <a:pt x="2828239" y="165100"/>
                </a:lnTo>
                <a:lnTo>
                  <a:pt x="2813926" y="165100"/>
                </a:lnTo>
                <a:lnTo>
                  <a:pt x="2818434" y="152400"/>
                </a:lnTo>
                <a:lnTo>
                  <a:pt x="2827845" y="152400"/>
                </a:lnTo>
                <a:lnTo>
                  <a:pt x="2825559" y="139700"/>
                </a:lnTo>
                <a:lnTo>
                  <a:pt x="2818447" y="139700"/>
                </a:lnTo>
                <a:lnTo>
                  <a:pt x="2810929" y="127000"/>
                </a:lnTo>
                <a:lnTo>
                  <a:pt x="2811767" y="127000"/>
                </a:lnTo>
                <a:lnTo>
                  <a:pt x="2806509" y="114300"/>
                </a:lnTo>
                <a:lnTo>
                  <a:pt x="2807119" y="114300"/>
                </a:lnTo>
                <a:lnTo>
                  <a:pt x="2811538" y="101600"/>
                </a:lnTo>
                <a:lnTo>
                  <a:pt x="2817698" y="88900"/>
                </a:lnTo>
                <a:lnTo>
                  <a:pt x="2826042" y="88900"/>
                </a:lnTo>
                <a:lnTo>
                  <a:pt x="2826029" y="88569"/>
                </a:lnTo>
                <a:lnTo>
                  <a:pt x="2825191" y="76200"/>
                </a:lnTo>
                <a:lnTo>
                  <a:pt x="2818536" y="63500"/>
                </a:lnTo>
                <a:lnTo>
                  <a:pt x="2820238" y="63500"/>
                </a:lnTo>
                <a:lnTo>
                  <a:pt x="2810726" y="52654"/>
                </a:lnTo>
                <a:lnTo>
                  <a:pt x="2809151" y="50787"/>
                </a:lnTo>
                <a:lnTo>
                  <a:pt x="2808490" y="38087"/>
                </a:lnTo>
                <a:lnTo>
                  <a:pt x="2809062" y="38087"/>
                </a:lnTo>
                <a:lnTo>
                  <a:pt x="2802471" y="25400"/>
                </a:lnTo>
                <a:lnTo>
                  <a:pt x="2818142" y="12700"/>
                </a:lnTo>
                <a:lnTo>
                  <a:pt x="2815691" y="0"/>
                </a:lnTo>
                <a:lnTo>
                  <a:pt x="2801620" y="0"/>
                </a:lnTo>
                <a:lnTo>
                  <a:pt x="2801620" y="546100"/>
                </a:lnTo>
                <a:lnTo>
                  <a:pt x="2800781" y="558800"/>
                </a:lnTo>
                <a:lnTo>
                  <a:pt x="2796565" y="558800"/>
                </a:lnTo>
                <a:lnTo>
                  <a:pt x="2801620" y="546100"/>
                </a:lnTo>
                <a:lnTo>
                  <a:pt x="2801620" y="0"/>
                </a:lnTo>
                <a:lnTo>
                  <a:pt x="2801518" y="228600"/>
                </a:lnTo>
                <a:lnTo>
                  <a:pt x="2800845" y="241300"/>
                </a:lnTo>
                <a:lnTo>
                  <a:pt x="2797391" y="228600"/>
                </a:lnTo>
                <a:lnTo>
                  <a:pt x="2801518" y="228600"/>
                </a:lnTo>
                <a:lnTo>
                  <a:pt x="2801518" y="0"/>
                </a:lnTo>
                <a:lnTo>
                  <a:pt x="2745600" y="0"/>
                </a:lnTo>
                <a:lnTo>
                  <a:pt x="2745600" y="165100"/>
                </a:lnTo>
                <a:lnTo>
                  <a:pt x="2744203" y="177800"/>
                </a:lnTo>
                <a:lnTo>
                  <a:pt x="2741079" y="177800"/>
                </a:lnTo>
                <a:lnTo>
                  <a:pt x="2740723" y="165100"/>
                </a:lnTo>
                <a:lnTo>
                  <a:pt x="2745600" y="165100"/>
                </a:lnTo>
                <a:lnTo>
                  <a:pt x="2745600" y="0"/>
                </a:lnTo>
                <a:lnTo>
                  <a:pt x="2671673" y="0"/>
                </a:lnTo>
                <a:lnTo>
                  <a:pt x="2671673" y="431800"/>
                </a:lnTo>
                <a:lnTo>
                  <a:pt x="2670924" y="444500"/>
                </a:lnTo>
                <a:lnTo>
                  <a:pt x="2666288" y="431800"/>
                </a:lnTo>
                <a:lnTo>
                  <a:pt x="2671673" y="431800"/>
                </a:lnTo>
                <a:lnTo>
                  <a:pt x="2671673" y="0"/>
                </a:lnTo>
                <a:lnTo>
                  <a:pt x="2654008" y="0"/>
                </a:lnTo>
                <a:lnTo>
                  <a:pt x="2654008" y="228600"/>
                </a:lnTo>
                <a:lnTo>
                  <a:pt x="2651899" y="241300"/>
                </a:lnTo>
                <a:lnTo>
                  <a:pt x="2649245" y="241300"/>
                </a:lnTo>
                <a:lnTo>
                  <a:pt x="2649245" y="850874"/>
                </a:lnTo>
                <a:lnTo>
                  <a:pt x="2636685" y="850874"/>
                </a:lnTo>
                <a:lnTo>
                  <a:pt x="2639212" y="838200"/>
                </a:lnTo>
                <a:lnTo>
                  <a:pt x="2648521" y="838200"/>
                </a:lnTo>
                <a:lnTo>
                  <a:pt x="2649245" y="850874"/>
                </a:lnTo>
                <a:lnTo>
                  <a:pt x="2649245" y="241300"/>
                </a:lnTo>
                <a:lnTo>
                  <a:pt x="2637523" y="241300"/>
                </a:lnTo>
                <a:lnTo>
                  <a:pt x="2634145" y="228600"/>
                </a:lnTo>
                <a:lnTo>
                  <a:pt x="2634145" y="215900"/>
                </a:lnTo>
                <a:lnTo>
                  <a:pt x="2649677" y="215900"/>
                </a:lnTo>
                <a:lnTo>
                  <a:pt x="2654008" y="228600"/>
                </a:lnTo>
                <a:lnTo>
                  <a:pt x="2654008" y="0"/>
                </a:lnTo>
                <a:lnTo>
                  <a:pt x="2601150" y="0"/>
                </a:lnTo>
                <a:lnTo>
                  <a:pt x="2601150" y="609600"/>
                </a:lnTo>
                <a:lnTo>
                  <a:pt x="2594381" y="622300"/>
                </a:lnTo>
                <a:lnTo>
                  <a:pt x="2590152" y="609600"/>
                </a:lnTo>
                <a:lnTo>
                  <a:pt x="2585923" y="609600"/>
                </a:lnTo>
                <a:lnTo>
                  <a:pt x="2589022" y="596900"/>
                </a:lnTo>
                <a:lnTo>
                  <a:pt x="2594813" y="596900"/>
                </a:lnTo>
                <a:lnTo>
                  <a:pt x="2599956" y="609600"/>
                </a:lnTo>
                <a:lnTo>
                  <a:pt x="2601150" y="609600"/>
                </a:lnTo>
                <a:lnTo>
                  <a:pt x="2601150" y="0"/>
                </a:lnTo>
                <a:lnTo>
                  <a:pt x="2591003" y="0"/>
                </a:lnTo>
                <a:lnTo>
                  <a:pt x="2591003" y="355600"/>
                </a:lnTo>
                <a:lnTo>
                  <a:pt x="2585923" y="355600"/>
                </a:lnTo>
                <a:lnTo>
                  <a:pt x="2588069" y="342900"/>
                </a:lnTo>
                <a:lnTo>
                  <a:pt x="2591003" y="355600"/>
                </a:lnTo>
                <a:lnTo>
                  <a:pt x="2591003" y="0"/>
                </a:lnTo>
                <a:lnTo>
                  <a:pt x="2585237" y="0"/>
                </a:lnTo>
                <a:lnTo>
                  <a:pt x="2585237" y="1409700"/>
                </a:lnTo>
                <a:lnTo>
                  <a:pt x="2577566" y="1409700"/>
                </a:lnTo>
                <a:lnTo>
                  <a:pt x="2570696" y="1397000"/>
                </a:lnTo>
                <a:lnTo>
                  <a:pt x="2585237" y="1409700"/>
                </a:lnTo>
                <a:lnTo>
                  <a:pt x="2585237" y="0"/>
                </a:lnTo>
                <a:lnTo>
                  <a:pt x="2577465" y="0"/>
                </a:lnTo>
                <a:lnTo>
                  <a:pt x="2577465" y="419100"/>
                </a:lnTo>
                <a:lnTo>
                  <a:pt x="2565450" y="419100"/>
                </a:lnTo>
                <a:lnTo>
                  <a:pt x="2565628" y="406323"/>
                </a:lnTo>
                <a:lnTo>
                  <a:pt x="2573210" y="406323"/>
                </a:lnTo>
                <a:lnTo>
                  <a:pt x="2577465" y="419100"/>
                </a:lnTo>
                <a:lnTo>
                  <a:pt x="2577465" y="0"/>
                </a:lnTo>
                <a:lnTo>
                  <a:pt x="2565628" y="0"/>
                </a:lnTo>
                <a:lnTo>
                  <a:pt x="2565628" y="139700"/>
                </a:lnTo>
                <a:lnTo>
                  <a:pt x="2564777" y="152400"/>
                </a:lnTo>
                <a:lnTo>
                  <a:pt x="2555468" y="152400"/>
                </a:lnTo>
                <a:lnTo>
                  <a:pt x="2555468" y="952500"/>
                </a:lnTo>
                <a:lnTo>
                  <a:pt x="2537282" y="952500"/>
                </a:lnTo>
                <a:lnTo>
                  <a:pt x="2542336" y="939800"/>
                </a:lnTo>
                <a:lnTo>
                  <a:pt x="2550401" y="939800"/>
                </a:lnTo>
                <a:lnTo>
                  <a:pt x="2555468" y="952500"/>
                </a:lnTo>
                <a:lnTo>
                  <a:pt x="2555468" y="152400"/>
                </a:lnTo>
                <a:lnTo>
                  <a:pt x="2553779" y="152400"/>
                </a:lnTo>
                <a:lnTo>
                  <a:pt x="2553779" y="139700"/>
                </a:lnTo>
                <a:lnTo>
                  <a:pt x="2565628" y="139700"/>
                </a:lnTo>
                <a:lnTo>
                  <a:pt x="2565628" y="0"/>
                </a:lnTo>
                <a:lnTo>
                  <a:pt x="2535161" y="0"/>
                </a:lnTo>
                <a:lnTo>
                  <a:pt x="2535161" y="558800"/>
                </a:lnTo>
                <a:lnTo>
                  <a:pt x="2531795" y="546100"/>
                </a:lnTo>
                <a:lnTo>
                  <a:pt x="2532634" y="546100"/>
                </a:lnTo>
                <a:lnTo>
                  <a:pt x="2535161" y="558800"/>
                </a:lnTo>
                <a:lnTo>
                  <a:pt x="2535161" y="0"/>
                </a:lnTo>
                <a:lnTo>
                  <a:pt x="2528405" y="0"/>
                </a:lnTo>
                <a:lnTo>
                  <a:pt x="2528405" y="101600"/>
                </a:lnTo>
                <a:lnTo>
                  <a:pt x="2519946" y="101600"/>
                </a:lnTo>
                <a:lnTo>
                  <a:pt x="2519946" y="127000"/>
                </a:lnTo>
                <a:lnTo>
                  <a:pt x="2518257" y="127000"/>
                </a:lnTo>
                <a:lnTo>
                  <a:pt x="2518257" y="139700"/>
                </a:lnTo>
                <a:lnTo>
                  <a:pt x="2509799" y="139700"/>
                </a:lnTo>
                <a:lnTo>
                  <a:pt x="2511907" y="127000"/>
                </a:lnTo>
                <a:lnTo>
                  <a:pt x="2513393" y="114300"/>
                </a:lnTo>
                <a:lnTo>
                  <a:pt x="2515717" y="114300"/>
                </a:lnTo>
                <a:lnTo>
                  <a:pt x="2519946" y="127000"/>
                </a:lnTo>
                <a:lnTo>
                  <a:pt x="2519946" y="101600"/>
                </a:lnTo>
                <a:lnTo>
                  <a:pt x="2513177" y="101600"/>
                </a:lnTo>
                <a:lnTo>
                  <a:pt x="2513177" y="88900"/>
                </a:lnTo>
                <a:lnTo>
                  <a:pt x="2506408" y="88900"/>
                </a:lnTo>
                <a:lnTo>
                  <a:pt x="2506408" y="1409700"/>
                </a:lnTo>
                <a:lnTo>
                  <a:pt x="2493721" y="1409700"/>
                </a:lnTo>
                <a:lnTo>
                  <a:pt x="2494572" y="1397000"/>
                </a:lnTo>
                <a:lnTo>
                  <a:pt x="2500490" y="1384300"/>
                </a:lnTo>
                <a:lnTo>
                  <a:pt x="2505570" y="1397000"/>
                </a:lnTo>
                <a:lnTo>
                  <a:pt x="2503881" y="1397000"/>
                </a:lnTo>
                <a:lnTo>
                  <a:pt x="2506408" y="1409700"/>
                </a:lnTo>
                <a:lnTo>
                  <a:pt x="2506408" y="88900"/>
                </a:lnTo>
                <a:lnTo>
                  <a:pt x="2495423" y="88900"/>
                </a:lnTo>
                <a:lnTo>
                  <a:pt x="2490343" y="76200"/>
                </a:lnTo>
                <a:lnTo>
                  <a:pt x="2497950" y="76200"/>
                </a:lnTo>
                <a:lnTo>
                  <a:pt x="2500122" y="63500"/>
                </a:lnTo>
                <a:lnTo>
                  <a:pt x="2499385" y="50787"/>
                </a:lnTo>
                <a:lnTo>
                  <a:pt x="2499652" y="38087"/>
                </a:lnTo>
                <a:lnTo>
                  <a:pt x="2505570" y="38087"/>
                </a:lnTo>
                <a:lnTo>
                  <a:pt x="2505557" y="38315"/>
                </a:lnTo>
                <a:lnTo>
                  <a:pt x="2505037" y="50787"/>
                </a:lnTo>
                <a:lnTo>
                  <a:pt x="2505227" y="50787"/>
                </a:lnTo>
                <a:lnTo>
                  <a:pt x="2508212" y="63500"/>
                </a:lnTo>
                <a:lnTo>
                  <a:pt x="2510917" y="63500"/>
                </a:lnTo>
                <a:lnTo>
                  <a:pt x="2508948" y="76200"/>
                </a:lnTo>
                <a:lnTo>
                  <a:pt x="2516035" y="88900"/>
                </a:lnTo>
                <a:lnTo>
                  <a:pt x="2517521" y="88900"/>
                </a:lnTo>
                <a:lnTo>
                  <a:pt x="2528405" y="101600"/>
                </a:lnTo>
                <a:lnTo>
                  <a:pt x="2528405" y="0"/>
                </a:lnTo>
                <a:lnTo>
                  <a:pt x="2503030" y="0"/>
                </a:lnTo>
                <a:lnTo>
                  <a:pt x="2503030" y="12700"/>
                </a:lnTo>
                <a:lnTo>
                  <a:pt x="2502179" y="12700"/>
                </a:lnTo>
                <a:lnTo>
                  <a:pt x="2502179" y="25400"/>
                </a:lnTo>
                <a:lnTo>
                  <a:pt x="2496350" y="38087"/>
                </a:lnTo>
                <a:lnTo>
                  <a:pt x="2492908" y="38087"/>
                </a:lnTo>
                <a:lnTo>
                  <a:pt x="2494572" y="25400"/>
                </a:lnTo>
                <a:lnTo>
                  <a:pt x="2502179" y="25400"/>
                </a:lnTo>
                <a:lnTo>
                  <a:pt x="2502179" y="12700"/>
                </a:lnTo>
                <a:lnTo>
                  <a:pt x="2490305" y="12700"/>
                </a:lnTo>
                <a:lnTo>
                  <a:pt x="2485263" y="0"/>
                </a:lnTo>
                <a:lnTo>
                  <a:pt x="2452281" y="0"/>
                </a:lnTo>
                <a:lnTo>
                  <a:pt x="2452281" y="1460500"/>
                </a:lnTo>
                <a:lnTo>
                  <a:pt x="2452281" y="1473200"/>
                </a:lnTo>
                <a:lnTo>
                  <a:pt x="2446363" y="1473200"/>
                </a:lnTo>
                <a:lnTo>
                  <a:pt x="2446363" y="1460500"/>
                </a:lnTo>
                <a:lnTo>
                  <a:pt x="2452281" y="1460500"/>
                </a:lnTo>
                <a:lnTo>
                  <a:pt x="2452281" y="0"/>
                </a:lnTo>
                <a:lnTo>
                  <a:pt x="2449741" y="0"/>
                </a:lnTo>
                <a:lnTo>
                  <a:pt x="2449741" y="266700"/>
                </a:lnTo>
                <a:lnTo>
                  <a:pt x="2448052" y="279400"/>
                </a:lnTo>
                <a:lnTo>
                  <a:pt x="2446363" y="285737"/>
                </a:lnTo>
                <a:lnTo>
                  <a:pt x="2446363" y="431800"/>
                </a:lnTo>
                <a:lnTo>
                  <a:pt x="2446363" y="444500"/>
                </a:lnTo>
                <a:lnTo>
                  <a:pt x="2443823" y="444500"/>
                </a:lnTo>
                <a:lnTo>
                  <a:pt x="2443823" y="1600200"/>
                </a:lnTo>
                <a:lnTo>
                  <a:pt x="2438565" y="1612900"/>
                </a:lnTo>
                <a:lnTo>
                  <a:pt x="2432164" y="1612900"/>
                </a:lnTo>
                <a:lnTo>
                  <a:pt x="2434513" y="1638300"/>
                </a:lnTo>
                <a:lnTo>
                  <a:pt x="2428062" y="1632851"/>
                </a:lnTo>
                <a:lnTo>
                  <a:pt x="2428062" y="1651000"/>
                </a:lnTo>
                <a:lnTo>
                  <a:pt x="2422677" y="1651000"/>
                </a:lnTo>
                <a:lnTo>
                  <a:pt x="2426119" y="1638300"/>
                </a:lnTo>
                <a:lnTo>
                  <a:pt x="2428062" y="1651000"/>
                </a:lnTo>
                <a:lnTo>
                  <a:pt x="2428062" y="1632851"/>
                </a:lnTo>
                <a:lnTo>
                  <a:pt x="2419553" y="1625600"/>
                </a:lnTo>
                <a:lnTo>
                  <a:pt x="2418867" y="1612900"/>
                </a:lnTo>
                <a:lnTo>
                  <a:pt x="2428329" y="1600200"/>
                </a:lnTo>
                <a:lnTo>
                  <a:pt x="2443823" y="1600200"/>
                </a:lnTo>
                <a:lnTo>
                  <a:pt x="2443823" y="444500"/>
                </a:lnTo>
                <a:lnTo>
                  <a:pt x="2440432" y="444500"/>
                </a:lnTo>
                <a:lnTo>
                  <a:pt x="2440432" y="431800"/>
                </a:lnTo>
                <a:lnTo>
                  <a:pt x="2446363" y="431800"/>
                </a:lnTo>
                <a:lnTo>
                  <a:pt x="2446363" y="285737"/>
                </a:lnTo>
                <a:lnTo>
                  <a:pt x="2444661" y="292100"/>
                </a:lnTo>
                <a:lnTo>
                  <a:pt x="2434513" y="279400"/>
                </a:lnTo>
                <a:lnTo>
                  <a:pt x="2434513" y="266700"/>
                </a:lnTo>
                <a:lnTo>
                  <a:pt x="2442972" y="266700"/>
                </a:lnTo>
                <a:lnTo>
                  <a:pt x="2442133" y="279400"/>
                </a:lnTo>
                <a:lnTo>
                  <a:pt x="2449741" y="266700"/>
                </a:lnTo>
                <a:lnTo>
                  <a:pt x="2449741" y="0"/>
                </a:lnTo>
                <a:lnTo>
                  <a:pt x="2372766" y="0"/>
                </a:lnTo>
                <a:lnTo>
                  <a:pt x="2372766" y="1295400"/>
                </a:lnTo>
                <a:lnTo>
                  <a:pt x="2372195" y="1295400"/>
                </a:lnTo>
                <a:lnTo>
                  <a:pt x="2369489" y="1308061"/>
                </a:lnTo>
                <a:lnTo>
                  <a:pt x="2360930" y="1308061"/>
                </a:lnTo>
                <a:lnTo>
                  <a:pt x="2360930" y="1511300"/>
                </a:lnTo>
                <a:lnTo>
                  <a:pt x="2359228" y="1524000"/>
                </a:lnTo>
                <a:lnTo>
                  <a:pt x="2358390" y="1522603"/>
                </a:lnTo>
                <a:lnTo>
                  <a:pt x="2358390" y="1574800"/>
                </a:lnTo>
                <a:lnTo>
                  <a:pt x="2355138" y="1587449"/>
                </a:lnTo>
                <a:lnTo>
                  <a:pt x="2349944" y="1600200"/>
                </a:lnTo>
                <a:lnTo>
                  <a:pt x="2346210" y="1587449"/>
                </a:lnTo>
                <a:lnTo>
                  <a:pt x="2343937" y="1587449"/>
                </a:lnTo>
                <a:lnTo>
                  <a:pt x="2343886" y="1586649"/>
                </a:lnTo>
                <a:lnTo>
                  <a:pt x="2343162" y="1574800"/>
                </a:lnTo>
                <a:lnTo>
                  <a:pt x="2358390" y="1574800"/>
                </a:lnTo>
                <a:lnTo>
                  <a:pt x="2358390" y="1522603"/>
                </a:lnTo>
                <a:lnTo>
                  <a:pt x="2351621" y="1511300"/>
                </a:lnTo>
                <a:lnTo>
                  <a:pt x="2354999" y="1536700"/>
                </a:lnTo>
                <a:lnTo>
                  <a:pt x="2349081" y="1536700"/>
                </a:lnTo>
                <a:lnTo>
                  <a:pt x="2347391" y="1524000"/>
                </a:lnTo>
                <a:lnTo>
                  <a:pt x="2343162" y="1524000"/>
                </a:lnTo>
                <a:lnTo>
                  <a:pt x="2345461" y="1511300"/>
                </a:lnTo>
                <a:lnTo>
                  <a:pt x="2351621" y="1511300"/>
                </a:lnTo>
                <a:lnTo>
                  <a:pt x="2360930" y="1511300"/>
                </a:lnTo>
                <a:lnTo>
                  <a:pt x="2360930" y="1308061"/>
                </a:lnTo>
                <a:lnTo>
                  <a:pt x="2354999" y="1308061"/>
                </a:lnTo>
                <a:lnTo>
                  <a:pt x="2354999" y="1295400"/>
                </a:lnTo>
                <a:lnTo>
                  <a:pt x="2358428" y="1282560"/>
                </a:lnTo>
                <a:lnTo>
                  <a:pt x="2369350" y="1282560"/>
                </a:lnTo>
                <a:lnTo>
                  <a:pt x="2372766" y="1295400"/>
                </a:lnTo>
                <a:lnTo>
                  <a:pt x="2372766" y="0"/>
                </a:lnTo>
                <a:lnTo>
                  <a:pt x="2345702" y="0"/>
                </a:lnTo>
                <a:lnTo>
                  <a:pt x="2345702" y="609600"/>
                </a:lnTo>
                <a:lnTo>
                  <a:pt x="2343150" y="609600"/>
                </a:lnTo>
                <a:lnTo>
                  <a:pt x="2343150" y="1943100"/>
                </a:lnTo>
                <a:lnTo>
                  <a:pt x="2341473" y="1943100"/>
                </a:lnTo>
                <a:lnTo>
                  <a:pt x="2335555" y="1930400"/>
                </a:lnTo>
                <a:lnTo>
                  <a:pt x="2343150" y="1943100"/>
                </a:lnTo>
                <a:lnTo>
                  <a:pt x="2343150" y="609600"/>
                </a:lnTo>
                <a:lnTo>
                  <a:pt x="2337816" y="609600"/>
                </a:lnTo>
                <a:lnTo>
                  <a:pt x="2334704" y="599059"/>
                </a:lnTo>
                <a:lnTo>
                  <a:pt x="2334704" y="1244600"/>
                </a:lnTo>
                <a:lnTo>
                  <a:pt x="2327757" y="1244600"/>
                </a:lnTo>
                <a:lnTo>
                  <a:pt x="2327935" y="1231900"/>
                </a:lnTo>
                <a:lnTo>
                  <a:pt x="2330475" y="1231900"/>
                </a:lnTo>
                <a:lnTo>
                  <a:pt x="2334704" y="1244600"/>
                </a:lnTo>
                <a:lnTo>
                  <a:pt x="2334704" y="599059"/>
                </a:lnTo>
                <a:lnTo>
                  <a:pt x="2334069" y="596900"/>
                </a:lnTo>
                <a:lnTo>
                  <a:pt x="2344001" y="596900"/>
                </a:lnTo>
                <a:lnTo>
                  <a:pt x="2345702" y="609600"/>
                </a:lnTo>
                <a:lnTo>
                  <a:pt x="2345702" y="0"/>
                </a:lnTo>
                <a:lnTo>
                  <a:pt x="2304250" y="0"/>
                </a:lnTo>
                <a:lnTo>
                  <a:pt x="2304250" y="368300"/>
                </a:lnTo>
                <a:lnTo>
                  <a:pt x="2296960" y="368300"/>
                </a:lnTo>
                <a:lnTo>
                  <a:pt x="2296960" y="2019300"/>
                </a:lnTo>
                <a:lnTo>
                  <a:pt x="2290648" y="2019300"/>
                </a:lnTo>
                <a:lnTo>
                  <a:pt x="2285644" y="2006600"/>
                </a:lnTo>
                <a:lnTo>
                  <a:pt x="2290394" y="2006600"/>
                </a:lnTo>
                <a:lnTo>
                  <a:pt x="2296960" y="2019300"/>
                </a:lnTo>
                <a:lnTo>
                  <a:pt x="2296960" y="368300"/>
                </a:lnTo>
                <a:lnTo>
                  <a:pt x="2289873" y="368300"/>
                </a:lnTo>
                <a:lnTo>
                  <a:pt x="2297480" y="355600"/>
                </a:lnTo>
                <a:lnTo>
                  <a:pt x="2304250" y="368300"/>
                </a:lnTo>
                <a:lnTo>
                  <a:pt x="2304250" y="0"/>
                </a:lnTo>
                <a:lnTo>
                  <a:pt x="2277186" y="0"/>
                </a:lnTo>
                <a:lnTo>
                  <a:pt x="2277186" y="1193800"/>
                </a:lnTo>
                <a:lnTo>
                  <a:pt x="2274646" y="1193800"/>
                </a:lnTo>
                <a:lnTo>
                  <a:pt x="2274646" y="1536700"/>
                </a:lnTo>
                <a:lnTo>
                  <a:pt x="2274646" y="1549400"/>
                </a:lnTo>
                <a:lnTo>
                  <a:pt x="2269566" y="1562100"/>
                </a:lnTo>
                <a:lnTo>
                  <a:pt x="2259419" y="1562100"/>
                </a:lnTo>
                <a:lnTo>
                  <a:pt x="2256917" y="1549400"/>
                </a:lnTo>
                <a:lnTo>
                  <a:pt x="2259101" y="1536700"/>
                </a:lnTo>
                <a:lnTo>
                  <a:pt x="2274646" y="1536700"/>
                </a:lnTo>
                <a:lnTo>
                  <a:pt x="2274646" y="1193800"/>
                </a:lnTo>
                <a:lnTo>
                  <a:pt x="2268728" y="1193800"/>
                </a:lnTo>
                <a:lnTo>
                  <a:pt x="2268728" y="1371600"/>
                </a:lnTo>
                <a:lnTo>
                  <a:pt x="2265337" y="1384300"/>
                </a:lnTo>
                <a:lnTo>
                  <a:pt x="2262809" y="1384300"/>
                </a:lnTo>
                <a:lnTo>
                  <a:pt x="2262809" y="1473200"/>
                </a:lnTo>
                <a:lnTo>
                  <a:pt x="2262809" y="1485900"/>
                </a:lnTo>
                <a:lnTo>
                  <a:pt x="2256879" y="1485900"/>
                </a:lnTo>
                <a:lnTo>
                  <a:pt x="2256879" y="1473200"/>
                </a:lnTo>
                <a:lnTo>
                  <a:pt x="2262809" y="1473200"/>
                </a:lnTo>
                <a:lnTo>
                  <a:pt x="2262809" y="1384300"/>
                </a:lnTo>
                <a:lnTo>
                  <a:pt x="2259419" y="1384300"/>
                </a:lnTo>
                <a:lnTo>
                  <a:pt x="2259419" y="1371600"/>
                </a:lnTo>
                <a:lnTo>
                  <a:pt x="2268728" y="1371600"/>
                </a:lnTo>
                <a:lnTo>
                  <a:pt x="2268728" y="1193800"/>
                </a:lnTo>
                <a:lnTo>
                  <a:pt x="2265337" y="1193800"/>
                </a:lnTo>
                <a:lnTo>
                  <a:pt x="2267902" y="1181100"/>
                </a:lnTo>
                <a:lnTo>
                  <a:pt x="2276525" y="1181100"/>
                </a:lnTo>
                <a:lnTo>
                  <a:pt x="2277186" y="1193800"/>
                </a:lnTo>
                <a:lnTo>
                  <a:pt x="2277186" y="0"/>
                </a:lnTo>
                <a:lnTo>
                  <a:pt x="2272106" y="0"/>
                </a:lnTo>
                <a:lnTo>
                  <a:pt x="2272106" y="1092200"/>
                </a:lnTo>
                <a:lnTo>
                  <a:pt x="2269566" y="1104900"/>
                </a:lnTo>
                <a:lnTo>
                  <a:pt x="2262809" y="1104900"/>
                </a:lnTo>
                <a:lnTo>
                  <a:pt x="2261959" y="1092200"/>
                </a:lnTo>
                <a:lnTo>
                  <a:pt x="2272106" y="1092200"/>
                </a:lnTo>
                <a:lnTo>
                  <a:pt x="2272106" y="0"/>
                </a:lnTo>
                <a:lnTo>
                  <a:pt x="2266188" y="0"/>
                </a:lnTo>
                <a:lnTo>
                  <a:pt x="2266188" y="609600"/>
                </a:lnTo>
                <a:lnTo>
                  <a:pt x="2256637" y="622300"/>
                </a:lnTo>
                <a:lnTo>
                  <a:pt x="2233193" y="622300"/>
                </a:lnTo>
                <a:lnTo>
                  <a:pt x="2234184" y="609600"/>
                </a:lnTo>
                <a:lnTo>
                  <a:pt x="2245563" y="596900"/>
                </a:lnTo>
                <a:lnTo>
                  <a:pt x="2259012" y="596900"/>
                </a:lnTo>
                <a:lnTo>
                  <a:pt x="2266188" y="609600"/>
                </a:lnTo>
                <a:lnTo>
                  <a:pt x="2266188" y="0"/>
                </a:lnTo>
                <a:lnTo>
                  <a:pt x="2231733" y="0"/>
                </a:lnTo>
                <a:lnTo>
                  <a:pt x="2231733" y="901700"/>
                </a:lnTo>
                <a:lnTo>
                  <a:pt x="2222208" y="914400"/>
                </a:lnTo>
                <a:lnTo>
                  <a:pt x="2213318" y="914400"/>
                </a:lnTo>
                <a:lnTo>
                  <a:pt x="2207196" y="901700"/>
                </a:lnTo>
                <a:lnTo>
                  <a:pt x="2212898" y="914400"/>
                </a:lnTo>
                <a:lnTo>
                  <a:pt x="2199830" y="914400"/>
                </a:lnTo>
                <a:lnTo>
                  <a:pt x="2195245" y="927100"/>
                </a:lnTo>
                <a:lnTo>
                  <a:pt x="2193442" y="927100"/>
                </a:lnTo>
                <a:lnTo>
                  <a:pt x="2194255" y="939800"/>
                </a:lnTo>
                <a:lnTo>
                  <a:pt x="2196084" y="952500"/>
                </a:lnTo>
                <a:lnTo>
                  <a:pt x="2198078" y="952500"/>
                </a:lnTo>
                <a:lnTo>
                  <a:pt x="2199360" y="965200"/>
                </a:lnTo>
                <a:lnTo>
                  <a:pt x="2216493" y="965200"/>
                </a:lnTo>
                <a:lnTo>
                  <a:pt x="2223046" y="977900"/>
                </a:lnTo>
                <a:lnTo>
                  <a:pt x="2205278" y="977900"/>
                </a:lnTo>
                <a:lnTo>
                  <a:pt x="2204440" y="990600"/>
                </a:lnTo>
                <a:lnTo>
                  <a:pt x="2209038" y="990600"/>
                </a:lnTo>
                <a:lnTo>
                  <a:pt x="2213953" y="1003300"/>
                </a:lnTo>
                <a:lnTo>
                  <a:pt x="2203589" y="1003300"/>
                </a:lnTo>
                <a:lnTo>
                  <a:pt x="2212898" y="1016000"/>
                </a:lnTo>
                <a:lnTo>
                  <a:pt x="2220506" y="1016000"/>
                </a:lnTo>
                <a:lnTo>
                  <a:pt x="2224735" y="1028687"/>
                </a:lnTo>
                <a:lnTo>
                  <a:pt x="2218817" y="1028687"/>
                </a:lnTo>
                <a:lnTo>
                  <a:pt x="2212898" y="1016000"/>
                </a:lnTo>
                <a:lnTo>
                  <a:pt x="2212048" y="1016000"/>
                </a:lnTo>
                <a:lnTo>
                  <a:pt x="2216277" y="1028687"/>
                </a:lnTo>
                <a:lnTo>
                  <a:pt x="2212048" y="1028687"/>
                </a:lnTo>
                <a:lnTo>
                  <a:pt x="2212048" y="1739900"/>
                </a:lnTo>
                <a:lnTo>
                  <a:pt x="2212048" y="1752600"/>
                </a:lnTo>
                <a:lnTo>
                  <a:pt x="2204199" y="1752600"/>
                </a:lnTo>
                <a:lnTo>
                  <a:pt x="2201265" y="1739900"/>
                </a:lnTo>
                <a:lnTo>
                  <a:pt x="2212048" y="1739900"/>
                </a:lnTo>
                <a:lnTo>
                  <a:pt x="2212048" y="1028687"/>
                </a:lnTo>
                <a:lnTo>
                  <a:pt x="2206129" y="1028687"/>
                </a:lnTo>
                <a:lnTo>
                  <a:pt x="2206129" y="1054100"/>
                </a:lnTo>
                <a:lnTo>
                  <a:pt x="2205278" y="1054100"/>
                </a:lnTo>
                <a:lnTo>
                  <a:pt x="2203589" y="1041400"/>
                </a:lnTo>
                <a:lnTo>
                  <a:pt x="2202751" y="1039304"/>
                </a:lnTo>
                <a:lnTo>
                  <a:pt x="2202751" y="1219200"/>
                </a:lnTo>
                <a:lnTo>
                  <a:pt x="2201278" y="1231900"/>
                </a:lnTo>
                <a:lnTo>
                  <a:pt x="2192642" y="1231900"/>
                </a:lnTo>
                <a:lnTo>
                  <a:pt x="2186673" y="1241806"/>
                </a:lnTo>
                <a:lnTo>
                  <a:pt x="2186673" y="1866900"/>
                </a:lnTo>
                <a:lnTo>
                  <a:pt x="2178215" y="1866900"/>
                </a:lnTo>
                <a:lnTo>
                  <a:pt x="2173147" y="1854200"/>
                </a:lnTo>
                <a:lnTo>
                  <a:pt x="2173986" y="1854200"/>
                </a:lnTo>
                <a:lnTo>
                  <a:pt x="2178215" y="1841500"/>
                </a:lnTo>
                <a:lnTo>
                  <a:pt x="2184984" y="1841500"/>
                </a:lnTo>
                <a:lnTo>
                  <a:pt x="2186673" y="1866900"/>
                </a:lnTo>
                <a:lnTo>
                  <a:pt x="2186673" y="1241806"/>
                </a:lnTo>
                <a:lnTo>
                  <a:pt x="2184984" y="1244600"/>
                </a:lnTo>
                <a:lnTo>
                  <a:pt x="2182406" y="1231900"/>
                </a:lnTo>
                <a:lnTo>
                  <a:pt x="2185301" y="1231900"/>
                </a:lnTo>
                <a:lnTo>
                  <a:pt x="2192477" y="1219200"/>
                </a:lnTo>
                <a:lnTo>
                  <a:pt x="2202751" y="1219200"/>
                </a:lnTo>
                <a:lnTo>
                  <a:pt x="2202751" y="1039304"/>
                </a:lnTo>
                <a:lnTo>
                  <a:pt x="2198509" y="1028687"/>
                </a:lnTo>
                <a:lnTo>
                  <a:pt x="2201799" y="1028687"/>
                </a:lnTo>
                <a:lnTo>
                  <a:pt x="2201849" y="1029017"/>
                </a:lnTo>
                <a:lnTo>
                  <a:pt x="2204085" y="1041400"/>
                </a:lnTo>
                <a:lnTo>
                  <a:pt x="2206129" y="1054100"/>
                </a:lnTo>
                <a:lnTo>
                  <a:pt x="2206129" y="1028687"/>
                </a:lnTo>
                <a:lnTo>
                  <a:pt x="2197671" y="1016000"/>
                </a:lnTo>
                <a:lnTo>
                  <a:pt x="2192591" y="1016000"/>
                </a:lnTo>
                <a:lnTo>
                  <a:pt x="2196820" y="1028687"/>
                </a:lnTo>
                <a:lnTo>
                  <a:pt x="2192591" y="1028687"/>
                </a:lnTo>
                <a:lnTo>
                  <a:pt x="2200211" y="1041400"/>
                </a:lnTo>
                <a:lnTo>
                  <a:pt x="2195131" y="1041400"/>
                </a:lnTo>
                <a:lnTo>
                  <a:pt x="2196820" y="1054100"/>
                </a:lnTo>
                <a:lnTo>
                  <a:pt x="2186698" y="1029017"/>
                </a:lnTo>
                <a:lnTo>
                  <a:pt x="2187689" y="1041400"/>
                </a:lnTo>
                <a:lnTo>
                  <a:pt x="2187219" y="1041400"/>
                </a:lnTo>
                <a:lnTo>
                  <a:pt x="2188362" y="1054100"/>
                </a:lnTo>
                <a:lnTo>
                  <a:pt x="2188362" y="1066800"/>
                </a:lnTo>
                <a:lnTo>
                  <a:pt x="2187524" y="1066800"/>
                </a:lnTo>
                <a:lnTo>
                  <a:pt x="2185835" y="1054100"/>
                </a:lnTo>
                <a:lnTo>
                  <a:pt x="2183295" y="1054100"/>
                </a:lnTo>
                <a:lnTo>
                  <a:pt x="2181606" y="1028687"/>
                </a:lnTo>
                <a:lnTo>
                  <a:pt x="2180501" y="1028687"/>
                </a:lnTo>
                <a:lnTo>
                  <a:pt x="2180475" y="1027607"/>
                </a:lnTo>
                <a:lnTo>
                  <a:pt x="2180348" y="1023289"/>
                </a:lnTo>
                <a:lnTo>
                  <a:pt x="2179802" y="1003300"/>
                </a:lnTo>
                <a:lnTo>
                  <a:pt x="2178431" y="1003300"/>
                </a:lnTo>
                <a:lnTo>
                  <a:pt x="2177059" y="1028687"/>
                </a:lnTo>
                <a:lnTo>
                  <a:pt x="2175675" y="1028687"/>
                </a:lnTo>
                <a:lnTo>
                  <a:pt x="2175662" y="1029017"/>
                </a:lnTo>
                <a:lnTo>
                  <a:pt x="2174329" y="1054100"/>
                </a:lnTo>
                <a:lnTo>
                  <a:pt x="2172589" y="1054100"/>
                </a:lnTo>
                <a:lnTo>
                  <a:pt x="2173147" y="1041400"/>
                </a:lnTo>
                <a:lnTo>
                  <a:pt x="2174837" y="1028687"/>
                </a:lnTo>
                <a:lnTo>
                  <a:pt x="2173135" y="1028687"/>
                </a:lnTo>
                <a:lnTo>
                  <a:pt x="2171446" y="1016000"/>
                </a:lnTo>
                <a:lnTo>
                  <a:pt x="2167217" y="1023061"/>
                </a:lnTo>
                <a:lnTo>
                  <a:pt x="2167217" y="1739900"/>
                </a:lnTo>
                <a:lnTo>
                  <a:pt x="2167217" y="1752600"/>
                </a:lnTo>
                <a:lnTo>
                  <a:pt x="2161298" y="1752600"/>
                </a:lnTo>
                <a:lnTo>
                  <a:pt x="2161298" y="1739900"/>
                </a:lnTo>
                <a:lnTo>
                  <a:pt x="2167217" y="1739900"/>
                </a:lnTo>
                <a:lnTo>
                  <a:pt x="2167217" y="1023061"/>
                </a:lnTo>
                <a:lnTo>
                  <a:pt x="2163838" y="1028687"/>
                </a:lnTo>
                <a:lnTo>
                  <a:pt x="2166378" y="1016000"/>
                </a:lnTo>
                <a:lnTo>
                  <a:pt x="2169757" y="1016000"/>
                </a:lnTo>
                <a:lnTo>
                  <a:pt x="2173147" y="1003300"/>
                </a:lnTo>
                <a:lnTo>
                  <a:pt x="2169757" y="1003300"/>
                </a:lnTo>
                <a:lnTo>
                  <a:pt x="2165527" y="1016000"/>
                </a:lnTo>
                <a:lnTo>
                  <a:pt x="2161298" y="1016000"/>
                </a:lnTo>
                <a:lnTo>
                  <a:pt x="2161743" y="1015149"/>
                </a:lnTo>
                <a:lnTo>
                  <a:pt x="2162149" y="1014945"/>
                </a:lnTo>
                <a:lnTo>
                  <a:pt x="2164677" y="1012405"/>
                </a:lnTo>
                <a:lnTo>
                  <a:pt x="2166378" y="1011567"/>
                </a:lnTo>
                <a:lnTo>
                  <a:pt x="2168067" y="1008176"/>
                </a:lnTo>
                <a:lnTo>
                  <a:pt x="2163838" y="1011567"/>
                </a:lnTo>
                <a:lnTo>
                  <a:pt x="2163457" y="1011948"/>
                </a:lnTo>
                <a:lnTo>
                  <a:pt x="2168067" y="1003300"/>
                </a:lnTo>
                <a:lnTo>
                  <a:pt x="2152840" y="1003300"/>
                </a:lnTo>
                <a:lnTo>
                  <a:pt x="2152840" y="990600"/>
                </a:lnTo>
                <a:lnTo>
                  <a:pt x="2151989" y="990600"/>
                </a:lnTo>
                <a:lnTo>
                  <a:pt x="2140153" y="1003300"/>
                </a:lnTo>
                <a:lnTo>
                  <a:pt x="2151710" y="990600"/>
                </a:lnTo>
                <a:lnTo>
                  <a:pt x="2153894" y="977900"/>
                </a:lnTo>
                <a:lnTo>
                  <a:pt x="2148611" y="977900"/>
                </a:lnTo>
                <a:lnTo>
                  <a:pt x="2146922" y="965200"/>
                </a:lnTo>
                <a:lnTo>
                  <a:pt x="2154529" y="965200"/>
                </a:lnTo>
                <a:lnTo>
                  <a:pt x="2148611" y="952500"/>
                </a:lnTo>
                <a:lnTo>
                  <a:pt x="2136775" y="965200"/>
                </a:lnTo>
                <a:lnTo>
                  <a:pt x="2142337" y="952500"/>
                </a:lnTo>
                <a:lnTo>
                  <a:pt x="2131123" y="952500"/>
                </a:lnTo>
                <a:lnTo>
                  <a:pt x="2129472" y="939800"/>
                </a:lnTo>
                <a:lnTo>
                  <a:pt x="2132101" y="939800"/>
                </a:lnTo>
                <a:lnTo>
                  <a:pt x="2141016" y="927100"/>
                </a:lnTo>
                <a:lnTo>
                  <a:pt x="2128202" y="927100"/>
                </a:lnTo>
                <a:lnTo>
                  <a:pt x="2122563" y="914400"/>
                </a:lnTo>
                <a:lnTo>
                  <a:pt x="2117318" y="914400"/>
                </a:lnTo>
                <a:lnTo>
                  <a:pt x="2117229" y="914234"/>
                </a:lnTo>
                <a:lnTo>
                  <a:pt x="2117229" y="1638300"/>
                </a:lnTo>
                <a:lnTo>
                  <a:pt x="2108009" y="1638300"/>
                </a:lnTo>
                <a:lnTo>
                  <a:pt x="2108009" y="2247900"/>
                </a:lnTo>
                <a:lnTo>
                  <a:pt x="2106320" y="2260600"/>
                </a:lnTo>
                <a:lnTo>
                  <a:pt x="2105456" y="2260600"/>
                </a:lnTo>
                <a:lnTo>
                  <a:pt x="2097011" y="2247900"/>
                </a:lnTo>
                <a:lnTo>
                  <a:pt x="2108009" y="2247900"/>
                </a:lnTo>
                <a:lnTo>
                  <a:pt x="2108009" y="1638300"/>
                </a:lnTo>
                <a:lnTo>
                  <a:pt x="2094471" y="1638300"/>
                </a:lnTo>
                <a:lnTo>
                  <a:pt x="2096173" y="1625600"/>
                </a:lnTo>
                <a:lnTo>
                  <a:pt x="2113089" y="1625600"/>
                </a:lnTo>
                <a:lnTo>
                  <a:pt x="2117229" y="1638300"/>
                </a:lnTo>
                <a:lnTo>
                  <a:pt x="2117229" y="914234"/>
                </a:lnTo>
                <a:lnTo>
                  <a:pt x="2110536" y="901700"/>
                </a:lnTo>
                <a:lnTo>
                  <a:pt x="2109698" y="901700"/>
                </a:lnTo>
                <a:lnTo>
                  <a:pt x="2108847" y="898512"/>
                </a:lnTo>
                <a:lnTo>
                  <a:pt x="2108847" y="1422400"/>
                </a:lnTo>
                <a:lnTo>
                  <a:pt x="2107158" y="1422400"/>
                </a:lnTo>
                <a:lnTo>
                  <a:pt x="2107158" y="1409700"/>
                </a:lnTo>
                <a:lnTo>
                  <a:pt x="2108847" y="1422400"/>
                </a:lnTo>
                <a:lnTo>
                  <a:pt x="2108847" y="898512"/>
                </a:lnTo>
                <a:lnTo>
                  <a:pt x="2106320" y="889000"/>
                </a:lnTo>
                <a:lnTo>
                  <a:pt x="2102091" y="889000"/>
                </a:lnTo>
                <a:lnTo>
                  <a:pt x="2102091" y="876300"/>
                </a:lnTo>
                <a:lnTo>
                  <a:pt x="2113432" y="876300"/>
                </a:lnTo>
                <a:lnTo>
                  <a:pt x="2112543" y="863600"/>
                </a:lnTo>
                <a:lnTo>
                  <a:pt x="2112251" y="857351"/>
                </a:lnTo>
                <a:lnTo>
                  <a:pt x="2113089" y="858456"/>
                </a:lnTo>
                <a:lnTo>
                  <a:pt x="2112238" y="856767"/>
                </a:lnTo>
                <a:lnTo>
                  <a:pt x="2111959" y="850874"/>
                </a:lnTo>
                <a:lnTo>
                  <a:pt x="2111248" y="850874"/>
                </a:lnTo>
                <a:lnTo>
                  <a:pt x="2104631" y="838200"/>
                </a:lnTo>
                <a:lnTo>
                  <a:pt x="2091944" y="838200"/>
                </a:lnTo>
                <a:lnTo>
                  <a:pt x="2091944" y="1460500"/>
                </a:lnTo>
                <a:lnTo>
                  <a:pt x="2088553" y="1460500"/>
                </a:lnTo>
                <a:lnTo>
                  <a:pt x="2089416" y="1447774"/>
                </a:lnTo>
                <a:lnTo>
                  <a:pt x="2091080" y="1447774"/>
                </a:lnTo>
                <a:lnTo>
                  <a:pt x="2091093" y="1447965"/>
                </a:lnTo>
                <a:lnTo>
                  <a:pt x="2091944" y="1460500"/>
                </a:lnTo>
                <a:lnTo>
                  <a:pt x="2091944" y="838200"/>
                </a:lnTo>
                <a:lnTo>
                  <a:pt x="2090242" y="838200"/>
                </a:lnTo>
                <a:lnTo>
                  <a:pt x="2090242" y="1422400"/>
                </a:lnTo>
                <a:lnTo>
                  <a:pt x="2090242" y="1435100"/>
                </a:lnTo>
                <a:lnTo>
                  <a:pt x="2089404" y="1435100"/>
                </a:lnTo>
                <a:lnTo>
                  <a:pt x="2089404" y="1422400"/>
                </a:lnTo>
                <a:lnTo>
                  <a:pt x="2090242" y="1422400"/>
                </a:lnTo>
                <a:lnTo>
                  <a:pt x="2090242" y="838200"/>
                </a:lnTo>
                <a:lnTo>
                  <a:pt x="2086013" y="838200"/>
                </a:lnTo>
                <a:lnTo>
                  <a:pt x="2086013" y="1930400"/>
                </a:lnTo>
                <a:lnTo>
                  <a:pt x="2085174" y="1936711"/>
                </a:lnTo>
                <a:lnTo>
                  <a:pt x="2085174" y="2298700"/>
                </a:lnTo>
                <a:lnTo>
                  <a:pt x="2081568" y="2311400"/>
                </a:lnTo>
                <a:lnTo>
                  <a:pt x="2077872" y="2298700"/>
                </a:lnTo>
                <a:lnTo>
                  <a:pt x="2085174" y="2298700"/>
                </a:lnTo>
                <a:lnTo>
                  <a:pt x="2085174" y="1936711"/>
                </a:lnTo>
                <a:lnTo>
                  <a:pt x="2084324" y="1943100"/>
                </a:lnTo>
                <a:lnTo>
                  <a:pt x="2075014" y="1943100"/>
                </a:lnTo>
                <a:lnTo>
                  <a:pt x="2075014" y="1930400"/>
                </a:lnTo>
                <a:lnTo>
                  <a:pt x="2086013" y="1930400"/>
                </a:lnTo>
                <a:lnTo>
                  <a:pt x="2086013" y="838200"/>
                </a:lnTo>
                <a:lnTo>
                  <a:pt x="2082736" y="838200"/>
                </a:lnTo>
                <a:lnTo>
                  <a:pt x="2078405" y="833043"/>
                </a:lnTo>
                <a:lnTo>
                  <a:pt x="2078405" y="1447774"/>
                </a:lnTo>
                <a:lnTo>
                  <a:pt x="2078405" y="1460500"/>
                </a:lnTo>
                <a:lnTo>
                  <a:pt x="2077554" y="1460500"/>
                </a:lnTo>
                <a:lnTo>
                  <a:pt x="2077554" y="1447774"/>
                </a:lnTo>
                <a:lnTo>
                  <a:pt x="2078405" y="1447774"/>
                </a:lnTo>
                <a:lnTo>
                  <a:pt x="2078405" y="833043"/>
                </a:lnTo>
                <a:lnTo>
                  <a:pt x="2072043" y="825461"/>
                </a:lnTo>
                <a:lnTo>
                  <a:pt x="2109686" y="825461"/>
                </a:lnTo>
                <a:lnTo>
                  <a:pt x="2109622" y="825296"/>
                </a:lnTo>
                <a:lnTo>
                  <a:pt x="2109533" y="825068"/>
                </a:lnTo>
                <a:lnTo>
                  <a:pt x="2109457" y="824877"/>
                </a:lnTo>
                <a:lnTo>
                  <a:pt x="2104631" y="812800"/>
                </a:lnTo>
                <a:lnTo>
                  <a:pt x="2106472" y="812800"/>
                </a:lnTo>
                <a:lnTo>
                  <a:pt x="2100402" y="800100"/>
                </a:lnTo>
                <a:lnTo>
                  <a:pt x="2089696" y="800100"/>
                </a:lnTo>
                <a:lnTo>
                  <a:pt x="2090254" y="787361"/>
                </a:lnTo>
                <a:lnTo>
                  <a:pt x="2097849" y="787361"/>
                </a:lnTo>
                <a:lnTo>
                  <a:pt x="2092172" y="774700"/>
                </a:lnTo>
                <a:lnTo>
                  <a:pt x="2082850" y="774700"/>
                </a:lnTo>
                <a:lnTo>
                  <a:pt x="2075738" y="762000"/>
                </a:lnTo>
                <a:lnTo>
                  <a:pt x="2076716" y="749300"/>
                </a:lnTo>
                <a:lnTo>
                  <a:pt x="2104631" y="749300"/>
                </a:lnTo>
                <a:lnTo>
                  <a:pt x="2097862" y="736600"/>
                </a:lnTo>
                <a:lnTo>
                  <a:pt x="2086140" y="736600"/>
                </a:lnTo>
                <a:lnTo>
                  <a:pt x="2081263" y="723900"/>
                </a:lnTo>
                <a:lnTo>
                  <a:pt x="2087714" y="723900"/>
                </a:lnTo>
                <a:lnTo>
                  <a:pt x="2082634" y="711200"/>
                </a:lnTo>
                <a:lnTo>
                  <a:pt x="2075865" y="723900"/>
                </a:lnTo>
                <a:lnTo>
                  <a:pt x="2071535" y="723900"/>
                </a:lnTo>
                <a:lnTo>
                  <a:pt x="2069731" y="722706"/>
                </a:lnTo>
                <a:lnTo>
                  <a:pt x="2069731" y="1155700"/>
                </a:lnTo>
                <a:lnTo>
                  <a:pt x="2066988" y="1155700"/>
                </a:lnTo>
                <a:lnTo>
                  <a:pt x="2066988" y="2019300"/>
                </a:lnTo>
                <a:lnTo>
                  <a:pt x="2065401" y="2032000"/>
                </a:lnTo>
                <a:lnTo>
                  <a:pt x="2060638" y="2032000"/>
                </a:lnTo>
                <a:lnTo>
                  <a:pt x="2060638" y="2019300"/>
                </a:lnTo>
                <a:lnTo>
                  <a:pt x="2066988" y="2019300"/>
                </a:lnTo>
                <a:lnTo>
                  <a:pt x="2066988" y="1155700"/>
                </a:lnTo>
                <a:lnTo>
                  <a:pt x="2059203" y="1155700"/>
                </a:lnTo>
                <a:lnTo>
                  <a:pt x="2057260" y="1143000"/>
                </a:lnTo>
                <a:lnTo>
                  <a:pt x="2063813" y="1143000"/>
                </a:lnTo>
                <a:lnTo>
                  <a:pt x="2069731" y="1155700"/>
                </a:lnTo>
                <a:lnTo>
                  <a:pt x="2069731" y="722706"/>
                </a:lnTo>
                <a:lnTo>
                  <a:pt x="2069096" y="722274"/>
                </a:lnTo>
                <a:lnTo>
                  <a:pt x="2068550" y="723900"/>
                </a:lnTo>
                <a:lnTo>
                  <a:pt x="2057260" y="723900"/>
                </a:lnTo>
                <a:lnTo>
                  <a:pt x="2053869" y="711200"/>
                </a:lnTo>
                <a:lnTo>
                  <a:pt x="2065718" y="698500"/>
                </a:lnTo>
                <a:lnTo>
                  <a:pt x="2083473" y="698500"/>
                </a:lnTo>
                <a:lnTo>
                  <a:pt x="2074633" y="685800"/>
                </a:lnTo>
                <a:lnTo>
                  <a:pt x="2071103" y="685800"/>
                </a:lnTo>
                <a:lnTo>
                  <a:pt x="2067420" y="673100"/>
                </a:lnTo>
                <a:lnTo>
                  <a:pt x="2075027" y="673100"/>
                </a:lnTo>
                <a:lnTo>
                  <a:pt x="2071560" y="660400"/>
                </a:lnTo>
                <a:lnTo>
                  <a:pt x="2064867" y="660400"/>
                </a:lnTo>
                <a:lnTo>
                  <a:pt x="2064867" y="654621"/>
                </a:lnTo>
                <a:lnTo>
                  <a:pt x="2067407" y="657148"/>
                </a:lnTo>
                <a:lnTo>
                  <a:pt x="2075014" y="652068"/>
                </a:lnTo>
                <a:lnTo>
                  <a:pt x="2064867" y="652068"/>
                </a:lnTo>
                <a:lnTo>
                  <a:pt x="2064880" y="647700"/>
                </a:lnTo>
                <a:lnTo>
                  <a:pt x="2063813" y="647700"/>
                </a:lnTo>
                <a:lnTo>
                  <a:pt x="2063813" y="660400"/>
                </a:lnTo>
                <a:lnTo>
                  <a:pt x="2057654" y="673100"/>
                </a:lnTo>
                <a:lnTo>
                  <a:pt x="2058949" y="660400"/>
                </a:lnTo>
                <a:lnTo>
                  <a:pt x="2063813" y="660400"/>
                </a:lnTo>
                <a:lnTo>
                  <a:pt x="2063813" y="647700"/>
                </a:lnTo>
                <a:lnTo>
                  <a:pt x="2061171" y="647700"/>
                </a:lnTo>
                <a:lnTo>
                  <a:pt x="2057615" y="635000"/>
                </a:lnTo>
                <a:lnTo>
                  <a:pt x="2058098" y="622300"/>
                </a:lnTo>
                <a:lnTo>
                  <a:pt x="2067979" y="622300"/>
                </a:lnTo>
                <a:lnTo>
                  <a:pt x="2071103" y="635000"/>
                </a:lnTo>
                <a:lnTo>
                  <a:pt x="2080945" y="635000"/>
                </a:lnTo>
                <a:lnTo>
                  <a:pt x="2077402" y="622300"/>
                </a:lnTo>
                <a:lnTo>
                  <a:pt x="2073859" y="622300"/>
                </a:lnTo>
                <a:lnTo>
                  <a:pt x="2064232" y="609600"/>
                </a:lnTo>
                <a:lnTo>
                  <a:pt x="2056206" y="596900"/>
                </a:lnTo>
                <a:lnTo>
                  <a:pt x="2047951" y="596900"/>
                </a:lnTo>
                <a:lnTo>
                  <a:pt x="2047951" y="1270000"/>
                </a:lnTo>
                <a:lnTo>
                  <a:pt x="2045843" y="1282560"/>
                </a:lnTo>
                <a:lnTo>
                  <a:pt x="2035238" y="1282560"/>
                </a:lnTo>
                <a:lnTo>
                  <a:pt x="2033574" y="1295400"/>
                </a:lnTo>
                <a:lnTo>
                  <a:pt x="2034413" y="1295400"/>
                </a:lnTo>
                <a:lnTo>
                  <a:pt x="2036089" y="1308061"/>
                </a:lnTo>
                <a:lnTo>
                  <a:pt x="2026666" y="1295400"/>
                </a:lnTo>
                <a:lnTo>
                  <a:pt x="2026564" y="1282560"/>
                </a:lnTo>
                <a:lnTo>
                  <a:pt x="2034082" y="1270000"/>
                </a:lnTo>
                <a:lnTo>
                  <a:pt x="2047951" y="1270000"/>
                </a:lnTo>
                <a:lnTo>
                  <a:pt x="2047951" y="596900"/>
                </a:lnTo>
                <a:lnTo>
                  <a:pt x="2041677" y="596900"/>
                </a:lnTo>
                <a:lnTo>
                  <a:pt x="2045525" y="584200"/>
                </a:lnTo>
                <a:lnTo>
                  <a:pt x="2052066" y="584200"/>
                </a:lnTo>
                <a:lnTo>
                  <a:pt x="2049640" y="571461"/>
                </a:lnTo>
                <a:lnTo>
                  <a:pt x="2061489" y="571461"/>
                </a:lnTo>
                <a:lnTo>
                  <a:pt x="2056282" y="558800"/>
                </a:lnTo>
                <a:lnTo>
                  <a:pt x="2048421" y="546100"/>
                </a:lnTo>
                <a:lnTo>
                  <a:pt x="2049640" y="546100"/>
                </a:lnTo>
                <a:lnTo>
                  <a:pt x="2049640" y="533400"/>
                </a:lnTo>
                <a:lnTo>
                  <a:pt x="2049640" y="520700"/>
                </a:lnTo>
                <a:lnTo>
                  <a:pt x="2047113" y="520700"/>
                </a:lnTo>
                <a:lnTo>
                  <a:pt x="2048802" y="508000"/>
                </a:lnTo>
                <a:lnTo>
                  <a:pt x="2045411" y="508000"/>
                </a:lnTo>
                <a:lnTo>
                  <a:pt x="2042883" y="495300"/>
                </a:lnTo>
                <a:lnTo>
                  <a:pt x="2039048" y="495300"/>
                </a:lnTo>
                <a:lnTo>
                  <a:pt x="2039048" y="1231900"/>
                </a:lnTo>
                <a:lnTo>
                  <a:pt x="2033574" y="1244600"/>
                </a:lnTo>
                <a:lnTo>
                  <a:pt x="2035708" y="1231900"/>
                </a:lnTo>
                <a:lnTo>
                  <a:pt x="2039048" y="1231900"/>
                </a:lnTo>
                <a:lnTo>
                  <a:pt x="2039048" y="495300"/>
                </a:lnTo>
                <a:lnTo>
                  <a:pt x="2036953" y="495300"/>
                </a:lnTo>
                <a:lnTo>
                  <a:pt x="2036953" y="1054100"/>
                </a:lnTo>
                <a:lnTo>
                  <a:pt x="2029663" y="1054100"/>
                </a:lnTo>
                <a:lnTo>
                  <a:pt x="2032787" y="1041400"/>
                </a:lnTo>
                <a:lnTo>
                  <a:pt x="2036953" y="1054100"/>
                </a:lnTo>
                <a:lnTo>
                  <a:pt x="2036953" y="495300"/>
                </a:lnTo>
                <a:lnTo>
                  <a:pt x="2036635" y="495300"/>
                </a:lnTo>
                <a:lnTo>
                  <a:pt x="2039188" y="482600"/>
                </a:lnTo>
                <a:lnTo>
                  <a:pt x="2048802" y="469900"/>
                </a:lnTo>
                <a:lnTo>
                  <a:pt x="2024265" y="469900"/>
                </a:lnTo>
                <a:lnTo>
                  <a:pt x="2023021" y="466788"/>
                </a:lnTo>
                <a:lnTo>
                  <a:pt x="2023021" y="2349500"/>
                </a:lnTo>
                <a:lnTo>
                  <a:pt x="2018347" y="2349500"/>
                </a:lnTo>
                <a:lnTo>
                  <a:pt x="2015807" y="2336800"/>
                </a:lnTo>
                <a:lnTo>
                  <a:pt x="2015807" y="2349500"/>
                </a:lnTo>
                <a:lnTo>
                  <a:pt x="2008200" y="2349500"/>
                </a:lnTo>
                <a:lnTo>
                  <a:pt x="2008162" y="2336800"/>
                </a:lnTo>
                <a:lnTo>
                  <a:pt x="2011578" y="2336800"/>
                </a:lnTo>
                <a:lnTo>
                  <a:pt x="2015807" y="2349500"/>
                </a:lnTo>
                <a:lnTo>
                  <a:pt x="2015807" y="2336800"/>
                </a:lnTo>
                <a:lnTo>
                  <a:pt x="2023021" y="2349500"/>
                </a:lnTo>
                <a:lnTo>
                  <a:pt x="2023021" y="466788"/>
                </a:lnTo>
                <a:lnTo>
                  <a:pt x="2019198" y="457200"/>
                </a:lnTo>
                <a:lnTo>
                  <a:pt x="2035263" y="457200"/>
                </a:lnTo>
                <a:lnTo>
                  <a:pt x="2041537" y="444500"/>
                </a:lnTo>
                <a:lnTo>
                  <a:pt x="2042883" y="444500"/>
                </a:lnTo>
                <a:lnTo>
                  <a:pt x="2039023" y="431800"/>
                </a:lnTo>
                <a:lnTo>
                  <a:pt x="2038654" y="431800"/>
                </a:lnTo>
                <a:lnTo>
                  <a:pt x="2034209" y="431800"/>
                </a:lnTo>
                <a:lnTo>
                  <a:pt x="2036635" y="444500"/>
                </a:lnTo>
                <a:lnTo>
                  <a:pt x="2021725" y="444500"/>
                </a:lnTo>
                <a:lnTo>
                  <a:pt x="2024265" y="431800"/>
                </a:lnTo>
                <a:lnTo>
                  <a:pt x="2031669" y="431800"/>
                </a:lnTo>
                <a:lnTo>
                  <a:pt x="2027174" y="419100"/>
                </a:lnTo>
                <a:lnTo>
                  <a:pt x="2035263" y="419100"/>
                </a:lnTo>
                <a:lnTo>
                  <a:pt x="2038654" y="431800"/>
                </a:lnTo>
                <a:lnTo>
                  <a:pt x="2048306" y="419100"/>
                </a:lnTo>
                <a:lnTo>
                  <a:pt x="2058949" y="419100"/>
                </a:lnTo>
                <a:lnTo>
                  <a:pt x="2042566" y="406323"/>
                </a:lnTo>
                <a:lnTo>
                  <a:pt x="2042515" y="406107"/>
                </a:lnTo>
                <a:lnTo>
                  <a:pt x="2040229" y="393700"/>
                </a:lnTo>
                <a:lnTo>
                  <a:pt x="2031034" y="381000"/>
                </a:lnTo>
                <a:lnTo>
                  <a:pt x="2042680" y="393700"/>
                </a:lnTo>
                <a:lnTo>
                  <a:pt x="2071611" y="393700"/>
                </a:lnTo>
                <a:lnTo>
                  <a:pt x="2069947" y="381000"/>
                </a:lnTo>
                <a:lnTo>
                  <a:pt x="2098141" y="381000"/>
                </a:lnTo>
                <a:lnTo>
                  <a:pt x="2089289" y="393700"/>
                </a:lnTo>
                <a:lnTo>
                  <a:pt x="2096427" y="393700"/>
                </a:lnTo>
                <a:lnTo>
                  <a:pt x="2103780" y="381000"/>
                </a:lnTo>
                <a:lnTo>
                  <a:pt x="2099094" y="393700"/>
                </a:lnTo>
                <a:lnTo>
                  <a:pt x="2108009" y="393700"/>
                </a:lnTo>
                <a:lnTo>
                  <a:pt x="2101215" y="406323"/>
                </a:lnTo>
                <a:lnTo>
                  <a:pt x="2095233" y="406323"/>
                </a:lnTo>
                <a:lnTo>
                  <a:pt x="2092909" y="419100"/>
                </a:lnTo>
                <a:lnTo>
                  <a:pt x="2098649" y="419100"/>
                </a:lnTo>
                <a:lnTo>
                  <a:pt x="2091093" y="431800"/>
                </a:lnTo>
                <a:lnTo>
                  <a:pt x="2110549" y="431800"/>
                </a:lnTo>
                <a:lnTo>
                  <a:pt x="2119338" y="444500"/>
                </a:lnTo>
                <a:lnTo>
                  <a:pt x="2140153" y="444500"/>
                </a:lnTo>
                <a:lnTo>
                  <a:pt x="2147773" y="457200"/>
                </a:lnTo>
                <a:lnTo>
                  <a:pt x="2162391" y="457200"/>
                </a:lnTo>
                <a:lnTo>
                  <a:pt x="2163838" y="469900"/>
                </a:lnTo>
                <a:lnTo>
                  <a:pt x="2141004" y="469900"/>
                </a:lnTo>
                <a:lnTo>
                  <a:pt x="2144382" y="457200"/>
                </a:lnTo>
                <a:lnTo>
                  <a:pt x="2133612" y="469900"/>
                </a:lnTo>
                <a:lnTo>
                  <a:pt x="2123465" y="469900"/>
                </a:lnTo>
                <a:lnTo>
                  <a:pt x="2130006" y="465975"/>
                </a:lnTo>
                <a:lnTo>
                  <a:pt x="2123275" y="468236"/>
                </a:lnTo>
                <a:lnTo>
                  <a:pt x="2118690" y="468833"/>
                </a:lnTo>
                <a:lnTo>
                  <a:pt x="2116798" y="469900"/>
                </a:lnTo>
                <a:lnTo>
                  <a:pt x="2118156" y="473595"/>
                </a:lnTo>
                <a:lnTo>
                  <a:pt x="2120468" y="471868"/>
                </a:lnTo>
                <a:lnTo>
                  <a:pt x="2128253" y="482600"/>
                </a:lnTo>
                <a:lnTo>
                  <a:pt x="2129155" y="482600"/>
                </a:lnTo>
                <a:lnTo>
                  <a:pt x="2141004" y="482600"/>
                </a:lnTo>
                <a:lnTo>
                  <a:pt x="2154529" y="482600"/>
                </a:lnTo>
                <a:lnTo>
                  <a:pt x="2158390" y="495300"/>
                </a:lnTo>
                <a:lnTo>
                  <a:pt x="2146706" y="495300"/>
                </a:lnTo>
                <a:lnTo>
                  <a:pt x="2135975" y="508000"/>
                </a:lnTo>
                <a:lnTo>
                  <a:pt x="2170519" y="508000"/>
                </a:lnTo>
                <a:lnTo>
                  <a:pt x="2168918" y="520700"/>
                </a:lnTo>
                <a:lnTo>
                  <a:pt x="2169769" y="520700"/>
                </a:lnTo>
                <a:lnTo>
                  <a:pt x="2168918" y="533400"/>
                </a:lnTo>
                <a:lnTo>
                  <a:pt x="2172297" y="533400"/>
                </a:lnTo>
                <a:lnTo>
                  <a:pt x="2155380" y="546100"/>
                </a:lnTo>
                <a:lnTo>
                  <a:pt x="2170290" y="546100"/>
                </a:lnTo>
                <a:lnTo>
                  <a:pt x="2178774" y="558800"/>
                </a:lnTo>
                <a:lnTo>
                  <a:pt x="2185809" y="571461"/>
                </a:lnTo>
                <a:lnTo>
                  <a:pt x="2169744" y="571461"/>
                </a:lnTo>
                <a:lnTo>
                  <a:pt x="2176538" y="584200"/>
                </a:lnTo>
                <a:lnTo>
                  <a:pt x="2177694" y="596900"/>
                </a:lnTo>
                <a:lnTo>
                  <a:pt x="2174875" y="609600"/>
                </a:lnTo>
                <a:lnTo>
                  <a:pt x="2169757" y="622300"/>
                </a:lnTo>
                <a:lnTo>
                  <a:pt x="2195131" y="622300"/>
                </a:lnTo>
                <a:lnTo>
                  <a:pt x="2185835" y="635000"/>
                </a:lnTo>
                <a:lnTo>
                  <a:pt x="2192020" y="635000"/>
                </a:lnTo>
                <a:lnTo>
                  <a:pt x="2201900" y="647700"/>
                </a:lnTo>
                <a:lnTo>
                  <a:pt x="2206079" y="660400"/>
                </a:lnTo>
                <a:lnTo>
                  <a:pt x="2201049" y="673100"/>
                </a:lnTo>
                <a:lnTo>
                  <a:pt x="2218817" y="673100"/>
                </a:lnTo>
                <a:lnTo>
                  <a:pt x="2217128" y="685800"/>
                </a:lnTo>
                <a:lnTo>
                  <a:pt x="2213749" y="685800"/>
                </a:lnTo>
                <a:lnTo>
                  <a:pt x="2214346" y="698500"/>
                </a:lnTo>
                <a:lnTo>
                  <a:pt x="2217343" y="711200"/>
                </a:lnTo>
                <a:lnTo>
                  <a:pt x="2216835" y="723900"/>
                </a:lnTo>
                <a:lnTo>
                  <a:pt x="2206980" y="736600"/>
                </a:lnTo>
                <a:lnTo>
                  <a:pt x="2216277" y="736600"/>
                </a:lnTo>
                <a:lnTo>
                  <a:pt x="2216073" y="749300"/>
                </a:lnTo>
                <a:lnTo>
                  <a:pt x="2231504" y="749300"/>
                </a:lnTo>
                <a:lnTo>
                  <a:pt x="2222119" y="762000"/>
                </a:lnTo>
                <a:lnTo>
                  <a:pt x="2214803" y="762000"/>
                </a:lnTo>
                <a:lnTo>
                  <a:pt x="2208428" y="774700"/>
                </a:lnTo>
                <a:lnTo>
                  <a:pt x="2204897" y="774700"/>
                </a:lnTo>
                <a:lnTo>
                  <a:pt x="2221014" y="787361"/>
                </a:lnTo>
                <a:lnTo>
                  <a:pt x="2209469" y="787361"/>
                </a:lnTo>
                <a:lnTo>
                  <a:pt x="2228126" y="800100"/>
                </a:lnTo>
                <a:lnTo>
                  <a:pt x="2227440" y="800100"/>
                </a:lnTo>
                <a:lnTo>
                  <a:pt x="2222627" y="812800"/>
                </a:lnTo>
                <a:lnTo>
                  <a:pt x="2214638" y="812800"/>
                </a:lnTo>
                <a:lnTo>
                  <a:pt x="2206993" y="825461"/>
                </a:lnTo>
                <a:lnTo>
                  <a:pt x="2211197" y="825461"/>
                </a:lnTo>
                <a:lnTo>
                  <a:pt x="2211247" y="825817"/>
                </a:lnTo>
                <a:lnTo>
                  <a:pt x="2212683" y="838200"/>
                </a:lnTo>
                <a:lnTo>
                  <a:pt x="2217128" y="838200"/>
                </a:lnTo>
                <a:lnTo>
                  <a:pt x="2217077" y="837933"/>
                </a:lnTo>
                <a:lnTo>
                  <a:pt x="2215438" y="829729"/>
                </a:lnTo>
                <a:lnTo>
                  <a:pt x="2222208" y="838200"/>
                </a:lnTo>
                <a:lnTo>
                  <a:pt x="2220506" y="838200"/>
                </a:lnTo>
                <a:lnTo>
                  <a:pt x="2214854" y="850874"/>
                </a:lnTo>
                <a:lnTo>
                  <a:pt x="2212581" y="850874"/>
                </a:lnTo>
                <a:lnTo>
                  <a:pt x="2215438" y="863600"/>
                </a:lnTo>
                <a:lnTo>
                  <a:pt x="2203589" y="863600"/>
                </a:lnTo>
                <a:lnTo>
                  <a:pt x="2203564" y="876300"/>
                </a:lnTo>
                <a:lnTo>
                  <a:pt x="2205913" y="876300"/>
                </a:lnTo>
                <a:lnTo>
                  <a:pt x="2208593" y="889000"/>
                </a:lnTo>
                <a:lnTo>
                  <a:pt x="2209520" y="901700"/>
                </a:lnTo>
                <a:lnTo>
                  <a:pt x="2231733" y="901700"/>
                </a:lnTo>
                <a:lnTo>
                  <a:pt x="2231733" y="0"/>
                </a:lnTo>
                <a:lnTo>
                  <a:pt x="2194293" y="0"/>
                </a:lnTo>
                <a:lnTo>
                  <a:pt x="2194293" y="571461"/>
                </a:lnTo>
                <a:lnTo>
                  <a:pt x="2194191" y="571944"/>
                </a:lnTo>
                <a:lnTo>
                  <a:pt x="2191753" y="584200"/>
                </a:lnTo>
                <a:lnTo>
                  <a:pt x="2188362" y="584200"/>
                </a:lnTo>
                <a:lnTo>
                  <a:pt x="2186673" y="571461"/>
                </a:lnTo>
                <a:lnTo>
                  <a:pt x="2194293" y="571461"/>
                </a:lnTo>
                <a:lnTo>
                  <a:pt x="2194293" y="0"/>
                </a:lnTo>
                <a:lnTo>
                  <a:pt x="2147760" y="0"/>
                </a:lnTo>
                <a:lnTo>
                  <a:pt x="2147760" y="152400"/>
                </a:lnTo>
                <a:lnTo>
                  <a:pt x="2146922" y="165100"/>
                </a:lnTo>
                <a:lnTo>
                  <a:pt x="2134235" y="165100"/>
                </a:lnTo>
                <a:lnTo>
                  <a:pt x="2135073" y="152400"/>
                </a:lnTo>
                <a:lnTo>
                  <a:pt x="2147760" y="152400"/>
                </a:lnTo>
                <a:lnTo>
                  <a:pt x="2147760" y="0"/>
                </a:lnTo>
                <a:lnTo>
                  <a:pt x="2145233" y="0"/>
                </a:lnTo>
                <a:lnTo>
                  <a:pt x="2145233" y="127000"/>
                </a:lnTo>
                <a:lnTo>
                  <a:pt x="2134235" y="127000"/>
                </a:lnTo>
                <a:lnTo>
                  <a:pt x="2135073" y="114300"/>
                </a:lnTo>
                <a:lnTo>
                  <a:pt x="2144382" y="114300"/>
                </a:lnTo>
                <a:lnTo>
                  <a:pt x="2145233" y="127000"/>
                </a:lnTo>
                <a:lnTo>
                  <a:pt x="2145233" y="0"/>
                </a:lnTo>
                <a:lnTo>
                  <a:pt x="2123236" y="0"/>
                </a:lnTo>
                <a:lnTo>
                  <a:pt x="2123236" y="406323"/>
                </a:lnTo>
                <a:lnTo>
                  <a:pt x="2122386" y="419100"/>
                </a:lnTo>
                <a:lnTo>
                  <a:pt x="2112505" y="419100"/>
                </a:lnTo>
                <a:lnTo>
                  <a:pt x="2110536" y="406323"/>
                </a:lnTo>
                <a:lnTo>
                  <a:pt x="2123236" y="406323"/>
                </a:lnTo>
                <a:lnTo>
                  <a:pt x="2123236" y="0"/>
                </a:lnTo>
                <a:lnTo>
                  <a:pt x="2108466" y="0"/>
                </a:lnTo>
                <a:lnTo>
                  <a:pt x="2108466" y="406387"/>
                </a:lnTo>
                <a:lnTo>
                  <a:pt x="2107158" y="419100"/>
                </a:lnTo>
                <a:lnTo>
                  <a:pt x="2101507" y="419100"/>
                </a:lnTo>
                <a:lnTo>
                  <a:pt x="2108466" y="406387"/>
                </a:lnTo>
                <a:lnTo>
                  <a:pt x="2108466" y="0"/>
                </a:lnTo>
                <a:lnTo>
                  <a:pt x="2070785" y="0"/>
                </a:lnTo>
                <a:lnTo>
                  <a:pt x="2070785" y="368300"/>
                </a:lnTo>
                <a:lnTo>
                  <a:pt x="2067407" y="381000"/>
                </a:lnTo>
                <a:lnTo>
                  <a:pt x="2064029" y="368300"/>
                </a:lnTo>
                <a:lnTo>
                  <a:pt x="2070785" y="368300"/>
                </a:lnTo>
                <a:lnTo>
                  <a:pt x="2070785" y="0"/>
                </a:lnTo>
                <a:lnTo>
                  <a:pt x="2056422" y="0"/>
                </a:lnTo>
                <a:lnTo>
                  <a:pt x="2056422" y="317500"/>
                </a:lnTo>
                <a:lnTo>
                  <a:pt x="2052205" y="330200"/>
                </a:lnTo>
                <a:lnTo>
                  <a:pt x="2046249" y="317500"/>
                </a:lnTo>
                <a:lnTo>
                  <a:pt x="2056422" y="317500"/>
                </a:lnTo>
                <a:lnTo>
                  <a:pt x="2056422" y="0"/>
                </a:lnTo>
                <a:lnTo>
                  <a:pt x="2017496" y="0"/>
                </a:lnTo>
                <a:lnTo>
                  <a:pt x="2017496" y="1638300"/>
                </a:lnTo>
                <a:lnTo>
                  <a:pt x="2017496" y="1651000"/>
                </a:lnTo>
                <a:lnTo>
                  <a:pt x="2016658" y="1651000"/>
                </a:lnTo>
                <a:lnTo>
                  <a:pt x="2016658" y="1638300"/>
                </a:lnTo>
                <a:lnTo>
                  <a:pt x="2017496" y="1638300"/>
                </a:lnTo>
                <a:lnTo>
                  <a:pt x="2017496" y="0"/>
                </a:lnTo>
                <a:lnTo>
                  <a:pt x="2015807" y="0"/>
                </a:lnTo>
                <a:lnTo>
                  <a:pt x="2015807" y="2006600"/>
                </a:lnTo>
                <a:lnTo>
                  <a:pt x="2008200" y="2006600"/>
                </a:lnTo>
                <a:lnTo>
                  <a:pt x="2012429" y="1993900"/>
                </a:lnTo>
                <a:lnTo>
                  <a:pt x="2015807" y="2006600"/>
                </a:lnTo>
                <a:lnTo>
                  <a:pt x="2015807" y="0"/>
                </a:lnTo>
                <a:lnTo>
                  <a:pt x="2014118" y="0"/>
                </a:lnTo>
                <a:lnTo>
                  <a:pt x="2014118" y="431800"/>
                </a:lnTo>
                <a:lnTo>
                  <a:pt x="2013267" y="431800"/>
                </a:lnTo>
                <a:lnTo>
                  <a:pt x="2013267" y="1917700"/>
                </a:lnTo>
                <a:lnTo>
                  <a:pt x="2013267" y="1930400"/>
                </a:lnTo>
                <a:lnTo>
                  <a:pt x="2007349" y="1930400"/>
                </a:lnTo>
                <a:lnTo>
                  <a:pt x="2007349" y="1917700"/>
                </a:lnTo>
                <a:lnTo>
                  <a:pt x="2013267" y="1917700"/>
                </a:lnTo>
                <a:lnTo>
                  <a:pt x="2013267" y="431800"/>
                </a:lnTo>
                <a:lnTo>
                  <a:pt x="2002269" y="431800"/>
                </a:lnTo>
                <a:lnTo>
                  <a:pt x="2002269" y="698500"/>
                </a:lnTo>
                <a:lnTo>
                  <a:pt x="1998357" y="698500"/>
                </a:lnTo>
                <a:lnTo>
                  <a:pt x="1995512" y="706450"/>
                </a:lnTo>
                <a:lnTo>
                  <a:pt x="1995512" y="1574800"/>
                </a:lnTo>
                <a:lnTo>
                  <a:pt x="1968436" y="1574800"/>
                </a:lnTo>
                <a:lnTo>
                  <a:pt x="1966315" y="1587449"/>
                </a:lnTo>
                <a:lnTo>
                  <a:pt x="1968525" y="1587449"/>
                </a:lnTo>
                <a:lnTo>
                  <a:pt x="1976653" y="1600200"/>
                </a:lnTo>
                <a:lnTo>
                  <a:pt x="1992122" y="1600200"/>
                </a:lnTo>
                <a:lnTo>
                  <a:pt x="1989429" y="1612900"/>
                </a:lnTo>
                <a:lnTo>
                  <a:pt x="1982825" y="1612900"/>
                </a:lnTo>
                <a:lnTo>
                  <a:pt x="1982825" y="2032000"/>
                </a:lnTo>
                <a:lnTo>
                  <a:pt x="1978596" y="2024075"/>
                </a:lnTo>
                <a:lnTo>
                  <a:pt x="1978596" y="2032000"/>
                </a:lnTo>
                <a:lnTo>
                  <a:pt x="1973516" y="2032000"/>
                </a:lnTo>
                <a:lnTo>
                  <a:pt x="1972665" y="2019300"/>
                </a:lnTo>
                <a:lnTo>
                  <a:pt x="1978596" y="2032000"/>
                </a:lnTo>
                <a:lnTo>
                  <a:pt x="1978596" y="2024075"/>
                </a:lnTo>
                <a:lnTo>
                  <a:pt x="1976056" y="2019300"/>
                </a:lnTo>
                <a:lnTo>
                  <a:pt x="1977745" y="2019300"/>
                </a:lnTo>
                <a:lnTo>
                  <a:pt x="1982825" y="2032000"/>
                </a:lnTo>
                <a:lnTo>
                  <a:pt x="1982825" y="1612900"/>
                </a:lnTo>
                <a:lnTo>
                  <a:pt x="1974367" y="1612900"/>
                </a:lnTo>
                <a:lnTo>
                  <a:pt x="1965058" y="1608112"/>
                </a:lnTo>
                <a:lnTo>
                  <a:pt x="1965058" y="1828800"/>
                </a:lnTo>
                <a:lnTo>
                  <a:pt x="1961680" y="1828800"/>
                </a:lnTo>
                <a:lnTo>
                  <a:pt x="1961680" y="2057400"/>
                </a:lnTo>
                <a:lnTo>
                  <a:pt x="1948980" y="2057400"/>
                </a:lnTo>
                <a:lnTo>
                  <a:pt x="1955749" y="2044700"/>
                </a:lnTo>
                <a:lnTo>
                  <a:pt x="1960829" y="2044700"/>
                </a:lnTo>
                <a:lnTo>
                  <a:pt x="1961680" y="2057400"/>
                </a:lnTo>
                <a:lnTo>
                  <a:pt x="1961680" y="1828800"/>
                </a:lnTo>
                <a:lnTo>
                  <a:pt x="1957451" y="1828800"/>
                </a:lnTo>
                <a:lnTo>
                  <a:pt x="1959978" y="1841500"/>
                </a:lnTo>
                <a:lnTo>
                  <a:pt x="1951316" y="1841500"/>
                </a:lnTo>
                <a:lnTo>
                  <a:pt x="1951659" y="1828800"/>
                </a:lnTo>
                <a:lnTo>
                  <a:pt x="1954060" y="1816100"/>
                </a:lnTo>
                <a:lnTo>
                  <a:pt x="1963369" y="1816100"/>
                </a:lnTo>
                <a:lnTo>
                  <a:pt x="1965058" y="1828800"/>
                </a:lnTo>
                <a:lnTo>
                  <a:pt x="1965058" y="1608112"/>
                </a:lnTo>
                <a:lnTo>
                  <a:pt x="1949678" y="1600200"/>
                </a:lnTo>
                <a:lnTo>
                  <a:pt x="1945017" y="1574800"/>
                </a:lnTo>
                <a:lnTo>
                  <a:pt x="1954809" y="1562100"/>
                </a:lnTo>
                <a:lnTo>
                  <a:pt x="1973491" y="1562100"/>
                </a:lnTo>
                <a:lnTo>
                  <a:pt x="1995512" y="1574800"/>
                </a:lnTo>
                <a:lnTo>
                  <a:pt x="1995512" y="706450"/>
                </a:lnTo>
                <a:lnTo>
                  <a:pt x="1989264" y="723900"/>
                </a:lnTo>
                <a:lnTo>
                  <a:pt x="1983168" y="723900"/>
                </a:lnTo>
                <a:lnTo>
                  <a:pt x="1986711" y="698500"/>
                </a:lnTo>
                <a:lnTo>
                  <a:pt x="1989594" y="698500"/>
                </a:lnTo>
                <a:lnTo>
                  <a:pt x="1999742" y="685800"/>
                </a:lnTo>
                <a:lnTo>
                  <a:pt x="2002269" y="698500"/>
                </a:lnTo>
                <a:lnTo>
                  <a:pt x="2002269" y="431800"/>
                </a:lnTo>
                <a:lnTo>
                  <a:pt x="2001431" y="431800"/>
                </a:lnTo>
                <a:lnTo>
                  <a:pt x="2001380" y="419100"/>
                </a:lnTo>
                <a:lnTo>
                  <a:pt x="2013267" y="419100"/>
                </a:lnTo>
                <a:lnTo>
                  <a:pt x="2014118" y="431800"/>
                </a:lnTo>
                <a:lnTo>
                  <a:pt x="2014118" y="0"/>
                </a:lnTo>
                <a:lnTo>
                  <a:pt x="1972881" y="0"/>
                </a:lnTo>
                <a:lnTo>
                  <a:pt x="1972881" y="1320800"/>
                </a:lnTo>
                <a:lnTo>
                  <a:pt x="1972805" y="1333500"/>
                </a:lnTo>
                <a:lnTo>
                  <a:pt x="1965909" y="1333500"/>
                </a:lnTo>
                <a:lnTo>
                  <a:pt x="1969477" y="1320800"/>
                </a:lnTo>
                <a:lnTo>
                  <a:pt x="1972881" y="1320800"/>
                </a:lnTo>
                <a:lnTo>
                  <a:pt x="1972881" y="0"/>
                </a:lnTo>
                <a:lnTo>
                  <a:pt x="1954060" y="0"/>
                </a:lnTo>
                <a:lnTo>
                  <a:pt x="1954060" y="1346200"/>
                </a:lnTo>
                <a:lnTo>
                  <a:pt x="1954060" y="1358900"/>
                </a:lnTo>
                <a:lnTo>
                  <a:pt x="1947291" y="1358900"/>
                </a:lnTo>
                <a:lnTo>
                  <a:pt x="1948141" y="1346200"/>
                </a:lnTo>
                <a:lnTo>
                  <a:pt x="1954060" y="1346200"/>
                </a:lnTo>
                <a:lnTo>
                  <a:pt x="1954060" y="0"/>
                </a:lnTo>
                <a:lnTo>
                  <a:pt x="1947291" y="0"/>
                </a:lnTo>
                <a:lnTo>
                  <a:pt x="1947291" y="1028687"/>
                </a:lnTo>
                <a:lnTo>
                  <a:pt x="1939163" y="1028687"/>
                </a:lnTo>
                <a:lnTo>
                  <a:pt x="1939163" y="2095500"/>
                </a:lnTo>
                <a:lnTo>
                  <a:pt x="1921078" y="2095500"/>
                </a:lnTo>
                <a:lnTo>
                  <a:pt x="1918030" y="2091677"/>
                </a:lnTo>
                <a:lnTo>
                  <a:pt x="1916849" y="2082800"/>
                </a:lnTo>
                <a:lnTo>
                  <a:pt x="1932914" y="2082800"/>
                </a:lnTo>
                <a:lnTo>
                  <a:pt x="1939163" y="2095500"/>
                </a:lnTo>
                <a:lnTo>
                  <a:pt x="1939163" y="1028687"/>
                </a:lnTo>
                <a:lnTo>
                  <a:pt x="1934603" y="1028687"/>
                </a:lnTo>
                <a:lnTo>
                  <a:pt x="1934603" y="2070100"/>
                </a:lnTo>
                <a:lnTo>
                  <a:pt x="1934603" y="2082800"/>
                </a:lnTo>
                <a:lnTo>
                  <a:pt x="1933765" y="2070100"/>
                </a:lnTo>
                <a:lnTo>
                  <a:pt x="1934603" y="2070100"/>
                </a:lnTo>
                <a:lnTo>
                  <a:pt x="1934603" y="1028687"/>
                </a:lnTo>
                <a:lnTo>
                  <a:pt x="1916379" y="1028687"/>
                </a:lnTo>
                <a:lnTo>
                  <a:pt x="1925726" y="1016000"/>
                </a:lnTo>
                <a:lnTo>
                  <a:pt x="1936991" y="1016000"/>
                </a:lnTo>
                <a:lnTo>
                  <a:pt x="1947291" y="1028687"/>
                </a:lnTo>
                <a:lnTo>
                  <a:pt x="1947291" y="0"/>
                </a:lnTo>
                <a:lnTo>
                  <a:pt x="1933765" y="0"/>
                </a:lnTo>
                <a:lnTo>
                  <a:pt x="1933765" y="927100"/>
                </a:lnTo>
                <a:lnTo>
                  <a:pt x="1917687" y="927100"/>
                </a:lnTo>
                <a:lnTo>
                  <a:pt x="1916849" y="914400"/>
                </a:lnTo>
                <a:lnTo>
                  <a:pt x="1932914" y="914400"/>
                </a:lnTo>
                <a:lnTo>
                  <a:pt x="1933765" y="927100"/>
                </a:lnTo>
                <a:lnTo>
                  <a:pt x="1933765" y="0"/>
                </a:lnTo>
                <a:lnTo>
                  <a:pt x="1926996" y="0"/>
                </a:lnTo>
                <a:lnTo>
                  <a:pt x="1926996" y="368300"/>
                </a:lnTo>
                <a:lnTo>
                  <a:pt x="1926996" y="381000"/>
                </a:lnTo>
                <a:lnTo>
                  <a:pt x="1921078" y="381000"/>
                </a:lnTo>
                <a:lnTo>
                  <a:pt x="1921078" y="368300"/>
                </a:lnTo>
                <a:lnTo>
                  <a:pt x="1926996" y="368300"/>
                </a:lnTo>
                <a:lnTo>
                  <a:pt x="1926996" y="0"/>
                </a:lnTo>
                <a:lnTo>
                  <a:pt x="1914982" y="0"/>
                </a:lnTo>
                <a:lnTo>
                  <a:pt x="1914982" y="2087867"/>
                </a:lnTo>
                <a:lnTo>
                  <a:pt x="1910918" y="2082800"/>
                </a:lnTo>
                <a:lnTo>
                  <a:pt x="1912620" y="2095500"/>
                </a:lnTo>
                <a:lnTo>
                  <a:pt x="1909013" y="2095500"/>
                </a:lnTo>
                <a:lnTo>
                  <a:pt x="1909013" y="2273300"/>
                </a:lnTo>
                <a:lnTo>
                  <a:pt x="1906905" y="2286000"/>
                </a:lnTo>
                <a:lnTo>
                  <a:pt x="1908276" y="2298700"/>
                </a:lnTo>
                <a:lnTo>
                  <a:pt x="1900961" y="2298700"/>
                </a:lnTo>
                <a:lnTo>
                  <a:pt x="1897811" y="2286000"/>
                </a:lnTo>
                <a:lnTo>
                  <a:pt x="1907349" y="2273300"/>
                </a:lnTo>
                <a:lnTo>
                  <a:pt x="1909013" y="2273300"/>
                </a:lnTo>
                <a:lnTo>
                  <a:pt x="1909013" y="2095500"/>
                </a:lnTo>
                <a:lnTo>
                  <a:pt x="1907540" y="2095500"/>
                </a:lnTo>
                <a:lnTo>
                  <a:pt x="1906689" y="2089111"/>
                </a:lnTo>
                <a:lnTo>
                  <a:pt x="1906689" y="2108200"/>
                </a:lnTo>
                <a:lnTo>
                  <a:pt x="1906689" y="2120900"/>
                </a:lnTo>
                <a:lnTo>
                  <a:pt x="1902460" y="2120900"/>
                </a:lnTo>
                <a:lnTo>
                  <a:pt x="1896668" y="2108200"/>
                </a:lnTo>
                <a:lnTo>
                  <a:pt x="1899081" y="2120900"/>
                </a:lnTo>
                <a:lnTo>
                  <a:pt x="1885543" y="2120900"/>
                </a:lnTo>
                <a:lnTo>
                  <a:pt x="1893633" y="2108200"/>
                </a:lnTo>
                <a:lnTo>
                  <a:pt x="1896668" y="2108200"/>
                </a:lnTo>
                <a:lnTo>
                  <a:pt x="1906689" y="2108200"/>
                </a:lnTo>
                <a:lnTo>
                  <a:pt x="1906689" y="2089111"/>
                </a:lnTo>
                <a:lnTo>
                  <a:pt x="1905850" y="2082800"/>
                </a:lnTo>
                <a:lnTo>
                  <a:pt x="1904149" y="2082800"/>
                </a:lnTo>
                <a:lnTo>
                  <a:pt x="1903310" y="2070100"/>
                </a:lnTo>
                <a:lnTo>
                  <a:pt x="1908378" y="2082800"/>
                </a:lnTo>
                <a:lnTo>
                  <a:pt x="1910918" y="2082800"/>
                </a:lnTo>
                <a:lnTo>
                  <a:pt x="1912620" y="2082800"/>
                </a:lnTo>
                <a:lnTo>
                  <a:pt x="1914982" y="2087867"/>
                </a:lnTo>
                <a:lnTo>
                  <a:pt x="1914982" y="0"/>
                </a:lnTo>
                <a:lnTo>
                  <a:pt x="1884705" y="0"/>
                </a:lnTo>
                <a:lnTo>
                  <a:pt x="1884705" y="952500"/>
                </a:lnTo>
                <a:lnTo>
                  <a:pt x="1884705" y="2171700"/>
                </a:lnTo>
                <a:lnTo>
                  <a:pt x="1867789" y="2171700"/>
                </a:lnTo>
                <a:lnTo>
                  <a:pt x="1867789" y="2197100"/>
                </a:lnTo>
                <a:lnTo>
                  <a:pt x="1865249" y="2197100"/>
                </a:lnTo>
                <a:lnTo>
                  <a:pt x="1865249" y="2222500"/>
                </a:lnTo>
                <a:lnTo>
                  <a:pt x="1862937" y="2235200"/>
                </a:lnTo>
                <a:lnTo>
                  <a:pt x="1860067" y="2247900"/>
                </a:lnTo>
                <a:lnTo>
                  <a:pt x="1843951" y="2247900"/>
                </a:lnTo>
                <a:lnTo>
                  <a:pt x="1844052" y="2246477"/>
                </a:lnTo>
                <a:lnTo>
                  <a:pt x="1844840" y="2235200"/>
                </a:lnTo>
                <a:lnTo>
                  <a:pt x="1847469" y="2235200"/>
                </a:lnTo>
                <a:lnTo>
                  <a:pt x="1850021" y="2222500"/>
                </a:lnTo>
                <a:lnTo>
                  <a:pt x="1858479" y="2222500"/>
                </a:lnTo>
                <a:lnTo>
                  <a:pt x="1857629" y="2235200"/>
                </a:lnTo>
                <a:lnTo>
                  <a:pt x="1865249" y="2222500"/>
                </a:lnTo>
                <a:lnTo>
                  <a:pt x="1865249" y="2197100"/>
                </a:lnTo>
                <a:lnTo>
                  <a:pt x="1863547" y="2197100"/>
                </a:lnTo>
                <a:lnTo>
                  <a:pt x="1858479" y="2184400"/>
                </a:lnTo>
                <a:lnTo>
                  <a:pt x="1863547" y="2184400"/>
                </a:lnTo>
                <a:lnTo>
                  <a:pt x="1867789" y="2197100"/>
                </a:lnTo>
                <a:lnTo>
                  <a:pt x="1867789" y="2171700"/>
                </a:lnTo>
                <a:lnTo>
                  <a:pt x="1865249" y="2171700"/>
                </a:lnTo>
                <a:lnTo>
                  <a:pt x="1879625" y="2159000"/>
                </a:lnTo>
                <a:lnTo>
                  <a:pt x="1884705" y="2171700"/>
                </a:lnTo>
                <a:lnTo>
                  <a:pt x="1884705" y="952500"/>
                </a:lnTo>
                <a:lnTo>
                  <a:pt x="1880476" y="965200"/>
                </a:lnTo>
                <a:lnTo>
                  <a:pt x="1882165" y="977900"/>
                </a:lnTo>
                <a:lnTo>
                  <a:pt x="1882165" y="1155700"/>
                </a:lnTo>
                <a:lnTo>
                  <a:pt x="1874215" y="1155700"/>
                </a:lnTo>
                <a:lnTo>
                  <a:pt x="1874215" y="1231900"/>
                </a:lnTo>
                <a:lnTo>
                  <a:pt x="1873808" y="1231900"/>
                </a:lnTo>
                <a:lnTo>
                  <a:pt x="1866214" y="1244600"/>
                </a:lnTo>
                <a:lnTo>
                  <a:pt x="1862709" y="1254861"/>
                </a:lnTo>
                <a:lnTo>
                  <a:pt x="1862709" y="2171700"/>
                </a:lnTo>
                <a:lnTo>
                  <a:pt x="1851710" y="2171700"/>
                </a:lnTo>
                <a:lnTo>
                  <a:pt x="1851279" y="2169541"/>
                </a:lnTo>
                <a:lnTo>
                  <a:pt x="1851279" y="2184400"/>
                </a:lnTo>
                <a:lnTo>
                  <a:pt x="1841639" y="2184400"/>
                </a:lnTo>
                <a:lnTo>
                  <a:pt x="1836483" y="2171700"/>
                </a:lnTo>
                <a:lnTo>
                  <a:pt x="1845792" y="2171700"/>
                </a:lnTo>
                <a:lnTo>
                  <a:pt x="1851279" y="2184400"/>
                </a:lnTo>
                <a:lnTo>
                  <a:pt x="1851279" y="2169541"/>
                </a:lnTo>
                <a:lnTo>
                  <a:pt x="1849170" y="2159000"/>
                </a:lnTo>
                <a:lnTo>
                  <a:pt x="1860359" y="2159000"/>
                </a:lnTo>
                <a:lnTo>
                  <a:pt x="1862709" y="2171700"/>
                </a:lnTo>
                <a:lnTo>
                  <a:pt x="1862709" y="1254861"/>
                </a:lnTo>
                <a:lnTo>
                  <a:pt x="1861870" y="1257300"/>
                </a:lnTo>
                <a:lnTo>
                  <a:pt x="1855939" y="1257300"/>
                </a:lnTo>
                <a:lnTo>
                  <a:pt x="1855939" y="2133600"/>
                </a:lnTo>
                <a:lnTo>
                  <a:pt x="1855939" y="2146300"/>
                </a:lnTo>
                <a:lnTo>
                  <a:pt x="1850021" y="2146300"/>
                </a:lnTo>
                <a:lnTo>
                  <a:pt x="1850021" y="2133600"/>
                </a:lnTo>
                <a:lnTo>
                  <a:pt x="1855939" y="2133600"/>
                </a:lnTo>
                <a:lnTo>
                  <a:pt x="1855939" y="1257300"/>
                </a:lnTo>
                <a:lnTo>
                  <a:pt x="1846630" y="1257300"/>
                </a:lnTo>
                <a:lnTo>
                  <a:pt x="1846630" y="1435100"/>
                </a:lnTo>
                <a:lnTo>
                  <a:pt x="1844954" y="1447774"/>
                </a:lnTo>
                <a:lnTo>
                  <a:pt x="1842592" y="1447774"/>
                </a:lnTo>
                <a:lnTo>
                  <a:pt x="1842516" y="1447965"/>
                </a:lnTo>
                <a:lnTo>
                  <a:pt x="1837715" y="1460500"/>
                </a:lnTo>
                <a:lnTo>
                  <a:pt x="1832254" y="1460500"/>
                </a:lnTo>
                <a:lnTo>
                  <a:pt x="1832254" y="1841500"/>
                </a:lnTo>
                <a:lnTo>
                  <a:pt x="1817027" y="1841500"/>
                </a:lnTo>
                <a:lnTo>
                  <a:pt x="1817027" y="1828800"/>
                </a:lnTo>
                <a:lnTo>
                  <a:pt x="1828876" y="1828800"/>
                </a:lnTo>
                <a:lnTo>
                  <a:pt x="1832254" y="1841500"/>
                </a:lnTo>
                <a:lnTo>
                  <a:pt x="1832254" y="1460500"/>
                </a:lnTo>
                <a:lnTo>
                  <a:pt x="1828876" y="1460500"/>
                </a:lnTo>
                <a:lnTo>
                  <a:pt x="1828850" y="1447774"/>
                </a:lnTo>
                <a:lnTo>
                  <a:pt x="1832673" y="1435100"/>
                </a:lnTo>
                <a:lnTo>
                  <a:pt x="1846630" y="1435100"/>
                </a:lnTo>
                <a:lnTo>
                  <a:pt x="1846630" y="1257300"/>
                </a:lnTo>
                <a:lnTo>
                  <a:pt x="1843049" y="1257300"/>
                </a:lnTo>
                <a:lnTo>
                  <a:pt x="1838172" y="1244600"/>
                </a:lnTo>
                <a:lnTo>
                  <a:pt x="1843849" y="1231900"/>
                </a:lnTo>
                <a:lnTo>
                  <a:pt x="1857527" y="1219200"/>
                </a:lnTo>
                <a:lnTo>
                  <a:pt x="1874215" y="1231900"/>
                </a:lnTo>
                <a:lnTo>
                  <a:pt x="1874215" y="1155700"/>
                </a:lnTo>
                <a:lnTo>
                  <a:pt x="1861019" y="1155700"/>
                </a:lnTo>
                <a:lnTo>
                  <a:pt x="1865871" y="1143000"/>
                </a:lnTo>
                <a:lnTo>
                  <a:pt x="1877783" y="1143000"/>
                </a:lnTo>
                <a:lnTo>
                  <a:pt x="1882165" y="1155700"/>
                </a:lnTo>
                <a:lnTo>
                  <a:pt x="1882165" y="977900"/>
                </a:lnTo>
                <a:lnTo>
                  <a:pt x="1873808" y="977900"/>
                </a:lnTo>
                <a:lnTo>
                  <a:pt x="1873707" y="952500"/>
                </a:lnTo>
                <a:lnTo>
                  <a:pt x="1884705" y="952500"/>
                </a:lnTo>
                <a:lnTo>
                  <a:pt x="1884705" y="0"/>
                </a:lnTo>
                <a:lnTo>
                  <a:pt x="1873707" y="0"/>
                </a:lnTo>
                <a:lnTo>
                  <a:pt x="1873707" y="381000"/>
                </a:lnTo>
                <a:lnTo>
                  <a:pt x="1870316" y="393700"/>
                </a:lnTo>
                <a:lnTo>
                  <a:pt x="1863979" y="393700"/>
                </a:lnTo>
                <a:lnTo>
                  <a:pt x="1863979" y="1054100"/>
                </a:lnTo>
                <a:lnTo>
                  <a:pt x="1861591" y="1066800"/>
                </a:lnTo>
                <a:lnTo>
                  <a:pt x="1852561" y="1066800"/>
                </a:lnTo>
                <a:lnTo>
                  <a:pt x="1854250" y="1054100"/>
                </a:lnTo>
                <a:lnTo>
                  <a:pt x="1863979" y="1054100"/>
                </a:lnTo>
                <a:lnTo>
                  <a:pt x="1863979" y="393700"/>
                </a:lnTo>
                <a:lnTo>
                  <a:pt x="1857629" y="393700"/>
                </a:lnTo>
                <a:lnTo>
                  <a:pt x="1858479" y="381000"/>
                </a:lnTo>
                <a:lnTo>
                  <a:pt x="1873707" y="381000"/>
                </a:lnTo>
                <a:lnTo>
                  <a:pt x="1873707" y="0"/>
                </a:lnTo>
                <a:lnTo>
                  <a:pt x="1859318" y="0"/>
                </a:lnTo>
                <a:lnTo>
                  <a:pt x="1859318" y="292100"/>
                </a:lnTo>
                <a:lnTo>
                  <a:pt x="1857552" y="304800"/>
                </a:lnTo>
                <a:lnTo>
                  <a:pt x="1848319" y="304800"/>
                </a:lnTo>
                <a:lnTo>
                  <a:pt x="1848319" y="850874"/>
                </a:lnTo>
                <a:lnTo>
                  <a:pt x="1845792" y="838200"/>
                </a:lnTo>
                <a:lnTo>
                  <a:pt x="1846630" y="838200"/>
                </a:lnTo>
                <a:lnTo>
                  <a:pt x="1848319" y="850874"/>
                </a:lnTo>
                <a:lnTo>
                  <a:pt x="1848319" y="304800"/>
                </a:lnTo>
                <a:lnTo>
                  <a:pt x="1845398" y="304800"/>
                </a:lnTo>
                <a:lnTo>
                  <a:pt x="1844103" y="292100"/>
                </a:lnTo>
                <a:lnTo>
                  <a:pt x="1859318" y="292100"/>
                </a:lnTo>
                <a:lnTo>
                  <a:pt x="1859318" y="0"/>
                </a:lnTo>
                <a:lnTo>
                  <a:pt x="1830463" y="0"/>
                </a:lnTo>
                <a:lnTo>
                  <a:pt x="1830463" y="1028687"/>
                </a:lnTo>
                <a:lnTo>
                  <a:pt x="1826336" y="1028687"/>
                </a:lnTo>
                <a:lnTo>
                  <a:pt x="1829790" y="1016000"/>
                </a:lnTo>
                <a:lnTo>
                  <a:pt x="1829879" y="1017765"/>
                </a:lnTo>
                <a:lnTo>
                  <a:pt x="1830463" y="1028687"/>
                </a:lnTo>
                <a:lnTo>
                  <a:pt x="1830463" y="0"/>
                </a:lnTo>
                <a:lnTo>
                  <a:pt x="1826336" y="0"/>
                </a:lnTo>
                <a:lnTo>
                  <a:pt x="1826336" y="190500"/>
                </a:lnTo>
                <a:lnTo>
                  <a:pt x="1826336" y="203200"/>
                </a:lnTo>
                <a:lnTo>
                  <a:pt x="1821256" y="203200"/>
                </a:lnTo>
                <a:lnTo>
                  <a:pt x="1821256" y="368300"/>
                </a:lnTo>
                <a:lnTo>
                  <a:pt x="1811108" y="368300"/>
                </a:lnTo>
                <a:lnTo>
                  <a:pt x="1811108" y="2209800"/>
                </a:lnTo>
                <a:lnTo>
                  <a:pt x="1803082" y="2222500"/>
                </a:lnTo>
                <a:lnTo>
                  <a:pt x="1795780" y="2222500"/>
                </a:lnTo>
                <a:lnTo>
                  <a:pt x="1795284" y="2235200"/>
                </a:lnTo>
                <a:lnTo>
                  <a:pt x="1807730" y="2247900"/>
                </a:lnTo>
                <a:lnTo>
                  <a:pt x="1790407" y="2247900"/>
                </a:lnTo>
                <a:lnTo>
                  <a:pt x="1789620" y="2246477"/>
                </a:lnTo>
                <a:lnTo>
                  <a:pt x="1789620" y="2552700"/>
                </a:lnTo>
                <a:lnTo>
                  <a:pt x="1781505" y="2540000"/>
                </a:lnTo>
                <a:lnTo>
                  <a:pt x="1788274" y="2540000"/>
                </a:lnTo>
                <a:lnTo>
                  <a:pt x="1789620" y="2552700"/>
                </a:lnTo>
                <a:lnTo>
                  <a:pt x="1789620" y="2246477"/>
                </a:lnTo>
                <a:lnTo>
                  <a:pt x="1783410" y="2235200"/>
                </a:lnTo>
                <a:lnTo>
                  <a:pt x="1789404" y="2209800"/>
                </a:lnTo>
                <a:lnTo>
                  <a:pt x="1811108" y="2209800"/>
                </a:lnTo>
                <a:lnTo>
                  <a:pt x="1811108" y="368300"/>
                </a:lnTo>
                <a:lnTo>
                  <a:pt x="1801799" y="368300"/>
                </a:lnTo>
                <a:lnTo>
                  <a:pt x="1801799" y="355600"/>
                </a:lnTo>
                <a:lnTo>
                  <a:pt x="1819567" y="355600"/>
                </a:lnTo>
                <a:lnTo>
                  <a:pt x="1821256" y="368300"/>
                </a:lnTo>
                <a:lnTo>
                  <a:pt x="1821256" y="203200"/>
                </a:lnTo>
                <a:lnTo>
                  <a:pt x="1817027" y="203200"/>
                </a:lnTo>
                <a:lnTo>
                  <a:pt x="1816188" y="190500"/>
                </a:lnTo>
                <a:lnTo>
                  <a:pt x="1826336" y="190500"/>
                </a:lnTo>
                <a:lnTo>
                  <a:pt x="1826336" y="0"/>
                </a:lnTo>
                <a:lnTo>
                  <a:pt x="1798421" y="0"/>
                </a:lnTo>
                <a:lnTo>
                  <a:pt x="1798421" y="2006600"/>
                </a:lnTo>
                <a:lnTo>
                  <a:pt x="1798421" y="2019300"/>
                </a:lnTo>
                <a:lnTo>
                  <a:pt x="1785734" y="2019300"/>
                </a:lnTo>
                <a:lnTo>
                  <a:pt x="1786585" y="2006600"/>
                </a:lnTo>
                <a:lnTo>
                  <a:pt x="1798421" y="2006600"/>
                </a:lnTo>
                <a:lnTo>
                  <a:pt x="1798421" y="0"/>
                </a:lnTo>
                <a:lnTo>
                  <a:pt x="1794179" y="0"/>
                </a:lnTo>
                <a:lnTo>
                  <a:pt x="1794179" y="774700"/>
                </a:lnTo>
                <a:lnTo>
                  <a:pt x="1789963" y="783018"/>
                </a:lnTo>
                <a:lnTo>
                  <a:pt x="1789963" y="1803400"/>
                </a:lnTo>
                <a:lnTo>
                  <a:pt x="1780654" y="1803400"/>
                </a:lnTo>
                <a:lnTo>
                  <a:pt x="1779816" y="1790700"/>
                </a:lnTo>
                <a:lnTo>
                  <a:pt x="1788274" y="1790700"/>
                </a:lnTo>
                <a:lnTo>
                  <a:pt x="1789963" y="1803400"/>
                </a:lnTo>
                <a:lnTo>
                  <a:pt x="1789963" y="783018"/>
                </a:lnTo>
                <a:lnTo>
                  <a:pt x="1787677" y="787527"/>
                </a:lnTo>
                <a:lnTo>
                  <a:pt x="1787296" y="788352"/>
                </a:lnTo>
                <a:lnTo>
                  <a:pt x="1787296" y="1181100"/>
                </a:lnTo>
                <a:lnTo>
                  <a:pt x="1780451" y="1206500"/>
                </a:lnTo>
                <a:lnTo>
                  <a:pt x="1778990" y="1206500"/>
                </a:lnTo>
                <a:lnTo>
                  <a:pt x="1786585" y="1231900"/>
                </a:lnTo>
                <a:lnTo>
                  <a:pt x="1777250" y="1219200"/>
                </a:lnTo>
                <a:lnTo>
                  <a:pt x="1767928" y="1206500"/>
                </a:lnTo>
                <a:lnTo>
                  <a:pt x="1767052" y="1206500"/>
                </a:lnTo>
                <a:lnTo>
                  <a:pt x="1766176" y="1193800"/>
                </a:lnTo>
                <a:lnTo>
                  <a:pt x="1776945" y="1181100"/>
                </a:lnTo>
                <a:lnTo>
                  <a:pt x="1787296" y="1181100"/>
                </a:lnTo>
                <a:lnTo>
                  <a:pt x="1787296" y="788352"/>
                </a:lnTo>
                <a:lnTo>
                  <a:pt x="1781784" y="800100"/>
                </a:lnTo>
                <a:lnTo>
                  <a:pt x="1767611" y="800100"/>
                </a:lnTo>
                <a:lnTo>
                  <a:pt x="1767611" y="1066800"/>
                </a:lnTo>
                <a:lnTo>
                  <a:pt x="1760359" y="1066800"/>
                </a:lnTo>
                <a:lnTo>
                  <a:pt x="1764042" y="1054100"/>
                </a:lnTo>
                <a:lnTo>
                  <a:pt x="1767611" y="1066800"/>
                </a:lnTo>
                <a:lnTo>
                  <a:pt x="1767611" y="800100"/>
                </a:lnTo>
                <a:lnTo>
                  <a:pt x="1749361" y="800100"/>
                </a:lnTo>
                <a:lnTo>
                  <a:pt x="1749361" y="1803400"/>
                </a:lnTo>
                <a:lnTo>
                  <a:pt x="1749361" y="1816100"/>
                </a:lnTo>
                <a:lnTo>
                  <a:pt x="1740814" y="1816100"/>
                </a:lnTo>
                <a:lnTo>
                  <a:pt x="1740814" y="2438400"/>
                </a:lnTo>
                <a:lnTo>
                  <a:pt x="1730781" y="2438400"/>
                </a:lnTo>
                <a:lnTo>
                  <a:pt x="1733283" y="2425700"/>
                </a:lnTo>
                <a:lnTo>
                  <a:pt x="1740814" y="2438400"/>
                </a:lnTo>
                <a:lnTo>
                  <a:pt x="1740814" y="1816100"/>
                </a:lnTo>
                <a:lnTo>
                  <a:pt x="1739214" y="1816100"/>
                </a:lnTo>
                <a:lnTo>
                  <a:pt x="1740052" y="1803400"/>
                </a:lnTo>
                <a:lnTo>
                  <a:pt x="1749361" y="1803400"/>
                </a:lnTo>
                <a:lnTo>
                  <a:pt x="1749361" y="800100"/>
                </a:lnTo>
                <a:lnTo>
                  <a:pt x="1708759" y="800100"/>
                </a:lnTo>
                <a:lnTo>
                  <a:pt x="1707070" y="795045"/>
                </a:lnTo>
                <a:lnTo>
                  <a:pt x="1707070" y="1536700"/>
                </a:lnTo>
                <a:lnTo>
                  <a:pt x="1697545" y="1536700"/>
                </a:lnTo>
                <a:lnTo>
                  <a:pt x="1697545" y="2133600"/>
                </a:lnTo>
                <a:lnTo>
                  <a:pt x="1695094" y="2146300"/>
                </a:lnTo>
                <a:lnTo>
                  <a:pt x="1686763" y="2146300"/>
                </a:lnTo>
                <a:lnTo>
                  <a:pt x="1686763" y="2133600"/>
                </a:lnTo>
                <a:lnTo>
                  <a:pt x="1697545" y="2133600"/>
                </a:lnTo>
                <a:lnTo>
                  <a:pt x="1697545" y="1536700"/>
                </a:lnTo>
                <a:lnTo>
                  <a:pt x="1690154" y="1536700"/>
                </a:lnTo>
                <a:lnTo>
                  <a:pt x="1690154" y="1968500"/>
                </a:lnTo>
                <a:lnTo>
                  <a:pt x="1684223" y="1968500"/>
                </a:lnTo>
                <a:lnTo>
                  <a:pt x="1684223" y="2171700"/>
                </a:lnTo>
                <a:lnTo>
                  <a:pt x="1666468" y="2171700"/>
                </a:lnTo>
                <a:lnTo>
                  <a:pt x="1666468" y="2184400"/>
                </a:lnTo>
                <a:lnTo>
                  <a:pt x="1665617" y="2197100"/>
                </a:lnTo>
                <a:lnTo>
                  <a:pt x="1657159" y="2184400"/>
                </a:lnTo>
                <a:lnTo>
                  <a:pt x="1651241" y="2197100"/>
                </a:lnTo>
                <a:lnTo>
                  <a:pt x="1641932" y="2197100"/>
                </a:lnTo>
                <a:lnTo>
                  <a:pt x="1643202" y="2184400"/>
                </a:lnTo>
                <a:lnTo>
                  <a:pt x="1642643" y="2171700"/>
                </a:lnTo>
                <a:lnTo>
                  <a:pt x="1659699" y="2171700"/>
                </a:lnTo>
                <a:lnTo>
                  <a:pt x="1661388" y="2184400"/>
                </a:lnTo>
                <a:lnTo>
                  <a:pt x="1666468" y="2184400"/>
                </a:lnTo>
                <a:lnTo>
                  <a:pt x="1666468" y="2171700"/>
                </a:lnTo>
                <a:lnTo>
                  <a:pt x="1663293" y="2171700"/>
                </a:lnTo>
                <a:lnTo>
                  <a:pt x="1672628" y="2159000"/>
                </a:lnTo>
                <a:lnTo>
                  <a:pt x="1683385" y="2159000"/>
                </a:lnTo>
                <a:lnTo>
                  <a:pt x="1684223" y="2171700"/>
                </a:lnTo>
                <a:lnTo>
                  <a:pt x="1684223" y="1968500"/>
                </a:lnTo>
                <a:lnTo>
                  <a:pt x="1679994" y="1968500"/>
                </a:lnTo>
                <a:lnTo>
                  <a:pt x="1679994" y="1955800"/>
                </a:lnTo>
                <a:lnTo>
                  <a:pt x="1686763" y="1955800"/>
                </a:lnTo>
                <a:lnTo>
                  <a:pt x="1690154" y="1968500"/>
                </a:lnTo>
                <a:lnTo>
                  <a:pt x="1690154" y="1536700"/>
                </a:lnTo>
                <a:lnTo>
                  <a:pt x="1683385" y="1536700"/>
                </a:lnTo>
                <a:lnTo>
                  <a:pt x="1683385" y="1524000"/>
                </a:lnTo>
                <a:lnTo>
                  <a:pt x="1690179" y="1511300"/>
                </a:lnTo>
                <a:lnTo>
                  <a:pt x="1696491" y="1524000"/>
                </a:lnTo>
                <a:lnTo>
                  <a:pt x="1702181" y="1524000"/>
                </a:lnTo>
                <a:lnTo>
                  <a:pt x="1707070" y="1536700"/>
                </a:lnTo>
                <a:lnTo>
                  <a:pt x="1707070" y="795045"/>
                </a:lnTo>
                <a:lnTo>
                  <a:pt x="1706219" y="792505"/>
                </a:lnTo>
                <a:lnTo>
                  <a:pt x="1706219" y="876300"/>
                </a:lnTo>
                <a:lnTo>
                  <a:pt x="1703578" y="876300"/>
                </a:lnTo>
                <a:lnTo>
                  <a:pt x="1701990" y="871118"/>
                </a:lnTo>
                <a:lnTo>
                  <a:pt x="1701990" y="1117600"/>
                </a:lnTo>
                <a:lnTo>
                  <a:pt x="1688452" y="1117600"/>
                </a:lnTo>
                <a:lnTo>
                  <a:pt x="1690154" y="1130300"/>
                </a:lnTo>
                <a:lnTo>
                  <a:pt x="1681657" y="1130300"/>
                </a:lnTo>
                <a:lnTo>
                  <a:pt x="1683308" y="1117600"/>
                </a:lnTo>
                <a:lnTo>
                  <a:pt x="1684972" y="1104900"/>
                </a:lnTo>
                <a:lnTo>
                  <a:pt x="1694472" y="1104900"/>
                </a:lnTo>
                <a:lnTo>
                  <a:pt x="1701990" y="1117600"/>
                </a:lnTo>
                <a:lnTo>
                  <a:pt x="1701990" y="871118"/>
                </a:lnTo>
                <a:lnTo>
                  <a:pt x="1695792" y="850874"/>
                </a:lnTo>
                <a:lnTo>
                  <a:pt x="1695640" y="850277"/>
                </a:lnTo>
                <a:lnTo>
                  <a:pt x="1695869" y="850874"/>
                </a:lnTo>
                <a:lnTo>
                  <a:pt x="1700301" y="863600"/>
                </a:lnTo>
                <a:lnTo>
                  <a:pt x="1701990" y="863600"/>
                </a:lnTo>
                <a:lnTo>
                  <a:pt x="1706219" y="876300"/>
                </a:lnTo>
                <a:lnTo>
                  <a:pt x="1706219" y="792505"/>
                </a:lnTo>
                <a:lnTo>
                  <a:pt x="1704505" y="787361"/>
                </a:lnTo>
                <a:lnTo>
                  <a:pt x="1772297" y="787361"/>
                </a:lnTo>
                <a:lnTo>
                  <a:pt x="1772361" y="786892"/>
                </a:lnTo>
                <a:lnTo>
                  <a:pt x="1774101" y="774700"/>
                </a:lnTo>
                <a:lnTo>
                  <a:pt x="1794179" y="774700"/>
                </a:lnTo>
                <a:lnTo>
                  <a:pt x="1794179" y="0"/>
                </a:lnTo>
                <a:lnTo>
                  <a:pt x="1747672" y="0"/>
                </a:lnTo>
                <a:lnTo>
                  <a:pt x="1747672" y="546100"/>
                </a:lnTo>
                <a:lnTo>
                  <a:pt x="1734985" y="546100"/>
                </a:lnTo>
                <a:lnTo>
                  <a:pt x="1730324" y="558800"/>
                </a:lnTo>
                <a:lnTo>
                  <a:pt x="1732432" y="571461"/>
                </a:lnTo>
                <a:lnTo>
                  <a:pt x="1714436" y="571461"/>
                </a:lnTo>
                <a:lnTo>
                  <a:pt x="1714474" y="596900"/>
                </a:lnTo>
                <a:lnTo>
                  <a:pt x="1711007" y="596900"/>
                </a:lnTo>
                <a:lnTo>
                  <a:pt x="1699450" y="622300"/>
                </a:lnTo>
                <a:lnTo>
                  <a:pt x="1706537" y="622300"/>
                </a:lnTo>
                <a:lnTo>
                  <a:pt x="1706943" y="635000"/>
                </a:lnTo>
                <a:lnTo>
                  <a:pt x="1720596" y="635000"/>
                </a:lnTo>
                <a:lnTo>
                  <a:pt x="1710194" y="647700"/>
                </a:lnTo>
                <a:lnTo>
                  <a:pt x="1694789" y="647700"/>
                </a:lnTo>
                <a:lnTo>
                  <a:pt x="1686763" y="660400"/>
                </a:lnTo>
                <a:lnTo>
                  <a:pt x="1689265" y="660400"/>
                </a:lnTo>
                <a:lnTo>
                  <a:pt x="1704733" y="673100"/>
                </a:lnTo>
                <a:lnTo>
                  <a:pt x="1710448" y="673100"/>
                </a:lnTo>
                <a:lnTo>
                  <a:pt x="1690154" y="685800"/>
                </a:lnTo>
                <a:lnTo>
                  <a:pt x="1707070" y="685800"/>
                </a:lnTo>
                <a:lnTo>
                  <a:pt x="1708162" y="698500"/>
                </a:lnTo>
                <a:lnTo>
                  <a:pt x="1685925" y="698500"/>
                </a:lnTo>
                <a:lnTo>
                  <a:pt x="1699450" y="723900"/>
                </a:lnTo>
                <a:lnTo>
                  <a:pt x="1697761" y="723900"/>
                </a:lnTo>
                <a:lnTo>
                  <a:pt x="1691817" y="736600"/>
                </a:lnTo>
                <a:lnTo>
                  <a:pt x="1688884" y="736600"/>
                </a:lnTo>
                <a:lnTo>
                  <a:pt x="1688490" y="749300"/>
                </a:lnTo>
                <a:lnTo>
                  <a:pt x="1678305" y="749300"/>
                </a:lnTo>
                <a:lnTo>
                  <a:pt x="1677035" y="762000"/>
                </a:lnTo>
                <a:lnTo>
                  <a:pt x="1678305" y="774700"/>
                </a:lnTo>
                <a:lnTo>
                  <a:pt x="1680210" y="774700"/>
                </a:lnTo>
                <a:lnTo>
                  <a:pt x="1680527" y="787361"/>
                </a:lnTo>
                <a:lnTo>
                  <a:pt x="1687487" y="787361"/>
                </a:lnTo>
                <a:lnTo>
                  <a:pt x="1687398" y="787527"/>
                </a:lnTo>
                <a:lnTo>
                  <a:pt x="1680845" y="800100"/>
                </a:lnTo>
                <a:lnTo>
                  <a:pt x="1677466" y="800100"/>
                </a:lnTo>
                <a:lnTo>
                  <a:pt x="1685429" y="812800"/>
                </a:lnTo>
                <a:lnTo>
                  <a:pt x="1689836" y="812800"/>
                </a:lnTo>
                <a:lnTo>
                  <a:pt x="1693748" y="825461"/>
                </a:lnTo>
                <a:lnTo>
                  <a:pt x="1690966" y="825461"/>
                </a:lnTo>
                <a:lnTo>
                  <a:pt x="1701152" y="838200"/>
                </a:lnTo>
                <a:lnTo>
                  <a:pt x="1704517" y="850874"/>
                </a:lnTo>
                <a:lnTo>
                  <a:pt x="1703425" y="848969"/>
                </a:lnTo>
                <a:lnTo>
                  <a:pt x="1697189" y="838200"/>
                </a:lnTo>
                <a:lnTo>
                  <a:pt x="1692795" y="838200"/>
                </a:lnTo>
                <a:lnTo>
                  <a:pt x="1692719" y="837933"/>
                </a:lnTo>
                <a:lnTo>
                  <a:pt x="1689176" y="825461"/>
                </a:lnTo>
                <a:lnTo>
                  <a:pt x="1686763" y="825461"/>
                </a:lnTo>
                <a:lnTo>
                  <a:pt x="1686814" y="825817"/>
                </a:lnTo>
                <a:lnTo>
                  <a:pt x="1688465" y="838200"/>
                </a:lnTo>
                <a:lnTo>
                  <a:pt x="1690992" y="838200"/>
                </a:lnTo>
                <a:lnTo>
                  <a:pt x="1695221" y="850874"/>
                </a:lnTo>
                <a:lnTo>
                  <a:pt x="1694370" y="850874"/>
                </a:lnTo>
                <a:lnTo>
                  <a:pt x="1698612" y="863600"/>
                </a:lnTo>
                <a:lnTo>
                  <a:pt x="1698612" y="876300"/>
                </a:lnTo>
                <a:lnTo>
                  <a:pt x="1693532" y="863600"/>
                </a:lnTo>
                <a:lnTo>
                  <a:pt x="1691843" y="858532"/>
                </a:lnTo>
                <a:lnTo>
                  <a:pt x="1691843" y="889000"/>
                </a:lnTo>
                <a:lnTo>
                  <a:pt x="1690992" y="889000"/>
                </a:lnTo>
                <a:lnTo>
                  <a:pt x="1690573" y="885825"/>
                </a:lnTo>
                <a:lnTo>
                  <a:pt x="1691843" y="889000"/>
                </a:lnTo>
                <a:lnTo>
                  <a:pt x="1691843" y="858532"/>
                </a:lnTo>
                <a:lnTo>
                  <a:pt x="1689290" y="850874"/>
                </a:lnTo>
                <a:lnTo>
                  <a:pt x="1686763" y="850874"/>
                </a:lnTo>
                <a:lnTo>
                  <a:pt x="1686763" y="876300"/>
                </a:lnTo>
                <a:lnTo>
                  <a:pt x="1684845" y="863600"/>
                </a:lnTo>
                <a:lnTo>
                  <a:pt x="1683283" y="850874"/>
                </a:lnTo>
                <a:lnTo>
                  <a:pt x="1684223" y="850874"/>
                </a:lnTo>
                <a:lnTo>
                  <a:pt x="1684299" y="851662"/>
                </a:lnTo>
                <a:lnTo>
                  <a:pt x="1686763" y="876300"/>
                </a:lnTo>
                <a:lnTo>
                  <a:pt x="1686763" y="850874"/>
                </a:lnTo>
                <a:lnTo>
                  <a:pt x="1685912" y="850874"/>
                </a:lnTo>
                <a:lnTo>
                  <a:pt x="1681695" y="838200"/>
                </a:lnTo>
                <a:lnTo>
                  <a:pt x="1681619" y="837933"/>
                </a:lnTo>
                <a:lnTo>
                  <a:pt x="1678305" y="825461"/>
                </a:lnTo>
                <a:lnTo>
                  <a:pt x="1677454" y="825461"/>
                </a:lnTo>
                <a:lnTo>
                  <a:pt x="1677517" y="825817"/>
                </a:lnTo>
                <a:lnTo>
                  <a:pt x="1681683" y="850874"/>
                </a:lnTo>
                <a:lnTo>
                  <a:pt x="1683042" y="850874"/>
                </a:lnTo>
                <a:lnTo>
                  <a:pt x="1683092" y="851662"/>
                </a:lnTo>
                <a:lnTo>
                  <a:pt x="1684756" y="876300"/>
                </a:lnTo>
                <a:lnTo>
                  <a:pt x="1683054" y="876300"/>
                </a:lnTo>
                <a:lnTo>
                  <a:pt x="1682610" y="868273"/>
                </a:lnTo>
                <a:lnTo>
                  <a:pt x="1682915" y="876300"/>
                </a:lnTo>
                <a:lnTo>
                  <a:pt x="1685074" y="889000"/>
                </a:lnTo>
                <a:lnTo>
                  <a:pt x="1680184" y="863600"/>
                </a:lnTo>
                <a:lnTo>
                  <a:pt x="1676908" y="850874"/>
                </a:lnTo>
                <a:lnTo>
                  <a:pt x="1673275" y="838200"/>
                </a:lnTo>
                <a:lnTo>
                  <a:pt x="1674355" y="850874"/>
                </a:lnTo>
                <a:lnTo>
                  <a:pt x="1675333" y="850874"/>
                </a:lnTo>
                <a:lnTo>
                  <a:pt x="1675371" y="851662"/>
                </a:lnTo>
                <a:lnTo>
                  <a:pt x="1676006" y="863600"/>
                </a:lnTo>
                <a:lnTo>
                  <a:pt x="1678305" y="876300"/>
                </a:lnTo>
                <a:lnTo>
                  <a:pt x="1679155" y="889000"/>
                </a:lnTo>
                <a:lnTo>
                  <a:pt x="1679155" y="901700"/>
                </a:lnTo>
                <a:lnTo>
                  <a:pt x="1676615" y="889000"/>
                </a:lnTo>
                <a:lnTo>
                  <a:pt x="1675765" y="876300"/>
                </a:lnTo>
                <a:lnTo>
                  <a:pt x="1674075" y="876300"/>
                </a:lnTo>
                <a:lnTo>
                  <a:pt x="1671485" y="850874"/>
                </a:lnTo>
                <a:lnTo>
                  <a:pt x="1669148" y="837933"/>
                </a:lnTo>
                <a:lnTo>
                  <a:pt x="1667357" y="825817"/>
                </a:lnTo>
                <a:lnTo>
                  <a:pt x="1667281" y="824877"/>
                </a:lnTo>
                <a:lnTo>
                  <a:pt x="1666074" y="800100"/>
                </a:lnTo>
                <a:lnTo>
                  <a:pt x="1665681" y="800100"/>
                </a:lnTo>
                <a:lnTo>
                  <a:pt x="1666773" y="825817"/>
                </a:lnTo>
                <a:lnTo>
                  <a:pt x="1667675" y="851662"/>
                </a:lnTo>
                <a:lnTo>
                  <a:pt x="1668132" y="863600"/>
                </a:lnTo>
                <a:lnTo>
                  <a:pt x="1668157" y="876300"/>
                </a:lnTo>
                <a:lnTo>
                  <a:pt x="1668284" y="885825"/>
                </a:lnTo>
                <a:lnTo>
                  <a:pt x="1668322" y="889000"/>
                </a:lnTo>
                <a:lnTo>
                  <a:pt x="1668487" y="901700"/>
                </a:lnTo>
                <a:lnTo>
                  <a:pt x="1667560" y="901700"/>
                </a:lnTo>
                <a:lnTo>
                  <a:pt x="1666468" y="876300"/>
                </a:lnTo>
                <a:lnTo>
                  <a:pt x="1666443" y="863600"/>
                </a:lnTo>
                <a:lnTo>
                  <a:pt x="1666189" y="851662"/>
                </a:lnTo>
                <a:lnTo>
                  <a:pt x="1666087" y="845108"/>
                </a:lnTo>
                <a:lnTo>
                  <a:pt x="1665960" y="837933"/>
                </a:lnTo>
                <a:lnTo>
                  <a:pt x="1665732" y="825817"/>
                </a:lnTo>
                <a:lnTo>
                  <a:pt x="1665630" y="829729"/>
                </a:lnTo>
                <a:lnTo>
                  <a:pt x="1665427" y="838200"/>
                </a:lnTo>
                <a:lnTo>
                  <a:pt x="1664614" y="850874"/>
                </a:lnTo>
                <a:lnTo>
                  <a:pt x="1660118" y="850874"/>
                </a:lnTo>
                <a:lnTo>
                  <a:pt x="1658010" y="863600"/>
                </a:lnTo>
                <a:lnTo>
                  <a:pt x="1658721" y="851662"/>
                </a:lnTo>
                <a:lnTo>
                  <a:pt x="1658759" y="850874"/>
                </a:lnTo>
                <a:lnTo>
                  <a:pt x="1659597" y="850874"/>
                </a:lnTo>
                <a:lnTo>
                  <a:pt x="1659674" y="845108"/>
                </a:lnTo>
                <a:lnTo>
                  <a:pt x="1659763" y="838200"/>
                </a:lnTo>
                <a:lnTo>
                  <a:pt x="1660550" y="838200"/>
                </a:lnTo>
                <a:lnTo>
                  <a:pt x="1660575" y="837933"/>
                </a:lnTo>
                <a:lnTo>
                  <a:pt x="1662239" y="825461"/>
                </a:lnTo>
                <a:lnTo>
                  <a:pt x="1659636" y="825461"/>
                </a:lnTo>
                <a:lnTo>
                  <a:pt x="1659597" y="825817"/>
                </a:lnTo>
                <a:lnTo>
                  <a:pt x="1656842" y="851662"/>
                </a:lnTo>
                <a:lnTo>
                  <a:pt x="1656854" y="850874"/>
                </a:lnTo>
                <a:lnTo>
                  <a:pt x="1656981" y="845108"/>
                </a:lnTo>
                <a:lnTo>
                  <a:pt x="1657121" y="838200"/>
                </a:lnTo>
                <a:lnTo>
                  <a:pt x="1657642" y="838200"/>
                </a:lnTo>
                <a:lnTo>
                  <a:pt x="1657654" y="837933"/>
                </a:lnTo>
                <a:lnTo>
                  <a:pt x="1658302" y="825461"/>
                </a:lnTo>
                <a:lnTo>
                  <a:pt x="1657985" y="825461"/>
                </a:lnTo>
                <a:lnTo>
                  <a:pt x="1657934" y="825817"/>
                </a:lnTo>
                <a:lnTo>
                  <a:pt x="1656930" y="838200"/>
                </a:lnTo>
                <a:lnTo>
                  <a:pt x="1656422" y="838200"/>
                </a:lnTo>
                <a:lnTo>
                  <a:pt x="1656448" y="837933"/>
                </a:lnTo>
                <a:lnTo>
                  <a:pt x="1657934" y="825817"/>
                </a:lnTo>
                <a:lnTo>
                  <a:pt x="1657972" y="825461"/>
                </a:lnTo>
                <a:lnTo>
                  <a:pt x="1656803" y="825461"/>
                </a:lnTo>
                <a:lnTo>
                  <a:pt x="1656765" y="825817"/>
                </a:lnTo>
                <a:lnTo>
                  <a:pt x="1653781" y="850874"/>
                </a:lnTo>
                <a:lnTo>
                  <a:pt x="1653908" y="848969"/>
                </a:lnTo>
                <a:lnTo>
                  <a:pt x="1654619" y="838200"/>
                </a:lnTo>
                <a:lnTo>
                  <a:pt x="1653781" y="838200"/>
                </a:lnTo>
                <a:lnTo>
                  <a:pt x="1651241" y="850874"/>
                </a:lnTo>
                <a:lnTo>
                  <a:pt x="1651342" y="849972"/>
                </a:lnTo>
                <a:lnTo>
                  <a:pt x="1651457" y="848969"/>
                </a:lnTo>
                <a:lnTo>
                  <a:pt x="1652651" y="838200"/>
                </a:lnTo>
                <a:lnTo>
                  <a:pt x="1652765" y="825817"/>
                </a:lnTo>
                <a:lnTo>
                  <a:pt x="1648701" y="850874"/>
                </a:lnTo>
                <a:lnTo>
                  <a:pt x="1648828" y="848969"/>
                </a:lnTo>
                <a:lnTo>
                  <a:pt x="1649552" y="838200"/>
                </a:lnTo>
                <a:lnTo>
                  <a:pt x="1642795" y="850874"/>
                </a:lnTo>
                <a:lnTo>
                  <a:pt x="1647888" y="838200"/>
                </a:lnTo>
                <a:lnTo>
                  <a:pt x="1647939" y="837933"/>
                </a:lnTo>
                <a:lnTo>
                  <a:pt x="1649552" y="829729"/>
                </a:lnTo>
                <a:lnTo>
                  <a:pt x="1650250" y="825817"/>
                </a:lnTo>
                <a:lnTo>
                  <a:pt x="1645323" y="838200"/>
                </a:lnTo>
                <a:lnTo>
                  <a:pt x="1645373" y="837933"/>
                </a:lnTo>
                <a:lnTo>
                  <a:pt x="1648244" y="825461"/>
                </a:lnTo>
                <a:lnTo>
                  <a:pt x="1645221" y="825461"/>
                </a:lnTo>
                <a:lnTo>
                  <a:pt x="1645335" y="825068"/>
                </a:lnTo>
                <a:lnTo>
                  <a:pt x="1645399" y="824877"/>
                </a:lnTo>
                <a:lnTo>
                  <a:pt x="1652930" y="800100"/>
                </a:lnTo>
                <a:lnTo>
                  <a:pt x="1644865" y="812800"/>
                </a:lnTo>
                <a:lnTo>
                  <a:pt x="1641932" y="812800"/>
                </a:lnTo>
                <a:lnTo>
                  <a:pt x="1641932" y="1409700"/>
                </a:lnTo>
                <a:lnTo>
                  <a:pt x="1638808" y="1435100"/>
                </a:lnTo>
                <a:lnTo>
                  <a:pt x="1627784" y="1435100"/>
                </a:lnTo>
                <a:lnTo>
                  <a:pt x="1626704" y="1438948"/>
                </a:lnTo>
                <a:lnTo>
                  <a:pt x="1626704" y="1689100"/>
                </a:lnTo>
                <a:lnTo>
                  <a:pt x="1625752" y="1701800"/>
                </a:lnTo>
                <a:lnTo>
                  <a:pt x="1625447" y="1701800"/>
                </a:lnTo>
                <a:lnTo>
                  <a:pt x="1625752" y="1714500"/>
                </a:lnTo>
                <a:lnTo>
                  <a:pt x="1620266" y="1714500"/>
                </a:lnTo>
                <a:lnTo>
                  <a:pt x="1620266" y="2070100"/>
                </a:lnTo>
                <a:lnTo>
                  <a:pt x="1614868" y="2070100"/>
                </a:lnTo>
                <a:lnTo>
                  <a:pt x="1618322" y="2057400"/>
                </a:lnTo>
                <a:lnTo>
                  <a:pt x="1620266" y="2070100"/>
                </a:lnTo>
                <a:lnTo>
                  <a:pt x="1620266" y="1714500"/>
                </a:lnTo>
                <a:lnTo>
                  <a:pt x="1617611" y="1714500"/>
                </a:lnTo>
                <a:lnTo>
                  <a:pt x="1615059" y="1701800"/>
                </a:lnTo>
                <a:lnTo>
                  <a:pt x="1614868" y="1689100"/>
                </a:lnTo>
                <a:lnTo>
                  <a:pt x="1626704" y="1689100"/>
                </a:lnTo>
                <a:lnTo>
                  <a:pt x="1626704" y="1438948"/>
                </a:lnTo>
                <a:lnTo>
                  <a:pt x="1624228" y="1447774"/>
                </a:lnTo>
                <a:lnTo>
                  <a:pt x="1624368" y="1447774"/>
                </a:lnTo>
                <a:lnTo>
                  <a:pt x="1624380" y="1447965"/>
                </a:lnTo>
                <a:lnTo>
                  <a:pt x="1624914" y="1460500"/>
                </a:lnTo>
                <a:lnTo>
                  <a:pt x="1612569" y="1460500"/>
                </a:lnTo>
                <a:lnTo>
                  <a:pt x="1612569" y="2514600"/>
                </a:lnTo>
                <a:lnTo>
                  <a:pt x="1607883" y="2527300"/>
                </a:lnTo>
                <a:lnTo>
                  <a:pt x="1602257" y="2540000"/>
                </a:lnTo>
                <a:lnTo>
                  <a:pt x="1597101" y="2540000"/>
                </a:lnTo>
                <a:lnTo>
                  <a:pt x="1599526" y="2552700"/>
                </a:lnTo>
                <a:lnTo>
                  <a:pt x="1603768" y="2552700"/>
                </a:lnTo>
                <a:lnTo>
                  <a:pt x="1609115" y="2565400"/>
                </a:lnTo>
                <a:lnTo>
                  <a:pt x="1603870" y="2565400"/>
                </a:lnTo>
                <a:lnTo>
                  <a:pt x="1603870" y="2705100"/>
                </a:lnTo>
                <a:lnTo>
                  <a:pt x="1602181" y="2717800"/>
                </a:lnTo>
                <a:lnTo>
                  <a:pt x="1592033" y="2717800"/>
                </a:lnTo>
                <a:lnTo>
                  <a:pt x="1592554" y="2705100"/>
                </a:lnTo>
                <a:lnTo>
                  <a:pt x="1593723" y="2692400"/>
                </a:lnTo>
                <a:lnTo>
                  <a:pt x="1598790" y="2692400"/>
                </a:lnTo>
                <a:lnTo>
                  <a:pt x="1599641" y="2705100"/>
                </a:lnTo>
                <a:lnTo>
                  <a:pt x="1603870" y="2705100"/>
                </a:lnTo>
                <a:lnTo>
                  <a:pt x="1603870" y="2565400"/>
                </a:lnTo>
                <a:lnTo>
                  <a:pt x="1592389" y="2565400"/>
                </a:lnTo>
                <a:lnTo>
                  <a:pt x="1585366" y="2540000"/>
                </a:lnTo>
                <a:lnTo>
                  <a:pt x="1590522" y="2514600"/>
                </a:lnTo>
                <a:lnTo>
                  <a:pt x="1612569" y="2514600"/>
                </a:lnTo>
                <a:lnTo>
                  <a:pt x="1612569" y="1460500"/>
                </a:lnTo>
                <a:lnTo>
                  <a:pt x="1603870" y="1460500"/>
                </a:lnTo>
                <a:lnTo>
                  <a:pt x="1603870" y="1562100"/>
                </a:lnTo>
                <a:lnTo>
                  <a:pt x="1603019" y="1574800"/>
                </a:lnTo>
                <a:lnTo>
                  <a:pt x="1597101" y="1574800"/>
                </a:lnTo>
                <a:lnTo>
                  <a:pt x="1597101" y="1562100"/>
                </a:lnTo>
                <a:lnTo>
                  <a:pt x="1603870" y="1562100"/>
                </a:lnTo>
                <a:lnTo>
                  <a:pt x="1603870" y="1460500"/>
                </a:lnTo>
                <a:lnTo>
                  <a:pt x="1602790" y="1460500"/>
                </a:lnTo>
                <a:lnTo>
                  <a:pt x="1600454" y="1447774"/>
                </a:lnTo>
                <a:lnTo>
                  <a:pt x="1587588" y="1447774"/>
                </a:lnTo>
                <a:lnTo>
                  <a:pt x="1581099" y="1435100"/>
                </a:lnTo>
                <a:lnTo>
                  <a:pt x="1576806" y="1435100"/>
                </a:lnTo>
                <a:lnTo>
                  <a:pt x="1579308" y="1447774"/>
                </a:lnTo>
                <a:lnTo>
                  <a:pt x="1576806" y="1447774"/>
                </a:lnTo>
                <a:lnTo>
                  <a:pt x="1576806" y="1676400"/>
                </a:lnTo>
                <a:lnTo>
                  <a:pt x="1575879" y="1676400"/>
                </a:lnTo>
                <a:lnTo>
                  <a:pt x="1575879" y="1892300"/>
                </a:lnTo>
                <a:lnTo>
                  <a:pt x="1570888" y="1892300"/>
                </a:lnTo>
                <a:lnTo>
                  <a:pt x="1572552" y="1879600"/>
                </a:lnTo>
                <a:lnTo>
                  <a:pt x="1575320" y="1879600"/>
                </a:lnTo>
                <a:lnTo>
                  <a:pt x="1575879" y="1892300"/>
                </a:lnTo>
                <a:lnTo>
                  <a:pt x="1575879" y="1676400"/>
                </a:lnTo>
                <a:lnTo>
                  <a:pt x="1552270" y="1676400"/>
                </a:lnTo>
                <a:lnTo>
                  <a:pt x="1552651" y="1689100"/>
                </a:lnTo>
                <a:lnTo>
                  <a:pt x="1558810" y="1689100"/>
                </a:lnTo>
                <a:lnTo>
                  <a:pt x="1561579" y="1701800"/>
                </a:lnTo>
                <a:lnTo>
                  <a:pt x="1534820" y="1689100"/>
                </a:lnTo>
                <a:lnTo>
                  <a:pt x="1534515" y="1688020"/>
                </a:lnTo>
                <a:lnTo>
                  <a:pt x="1534515" y="1955800"/>
                </a:lnTo>
                <a:lnTo>
                  <a:pt x="1534515" y="1968500"/>
                </a:lnTo>
                <a:lnTo>
                  <a:pt x="1523517" y="1968500"/>
                </a:lnTo>
                <a:lnTo>
                  <a:pt x="1525206" y="1955800"/>
                </a:lnTo>
                <a:lnTo>
                  <a:pt x="1534515" y="1955800"/>
                </a:lnTo>
                <a:lnTo>
                  <a:pt x="1534515" y="1688020"/>
                </a:lnTo>
                <a:lnTo>
                  <a:pt x="1531251" y="1676400"/>
                </a:lnTo>
                <a:lnTo>
                  <a:pt x="1542580" y="1663700"/>
                </a:lnTo>
                <a:lnTo>
                  <a:pt x="1560525" y="1651000"/>
                </a:lnTo>
                <a:lnTo>
                  <a:pt x="1576806" y="1676400"/>
                </a:lnTo>
                <a:lnTo>
                  <a:pt x="1576806" y="1447774"/>
                </a:lnTo>
                <a:lnTo>
                  <a:pt x="1566405" y="1447774"/>
                </a:lnTo>
                <a:lnTo>
                  <a:pt x="1566291" y="1447965"/>
                </a:lnTo>
                <a:lnTo>
                  <a:pt x="1559572" y="1460500"/>
                </a:lnTo>
                <a:lnTo>
                  <a:pt x="1554264" y="1460500"/>
                </a:lnTo>
                <a:lnTo>
                  <a:pt x="1559039" y="1473200"/>
                </a:lnTo>
                <a:lnTo>
                  <a:pt x="1559039" y="1524000"/>
                </a:lnTo>
                <a:lnTo>
                  <a:pt x="1553476" y="1524000"/>
                </a:lnTo>
                <a:lnTo>
                  <a:pt x="1550682" y="1511300"/>
                </a:lnTo>
                <a:lnTo>
                  <a:pt x="1553121" y="1498600"/>
                </a:lnTo>
                <a:lnTo>
                  <a:pt x="1558188" y="1511300"/>
                </a:lnTo>
                <a:lnTo>
                  <a:pt x="1559039" y="1524000"/>
                </a:lnTo>
                <a:lnTo>
                  <a:pt x="1559039" y="1473200"/>
                </a:lnTo>
                <a:lnTo>
                  <a:pt x="1553959" y="1473200"/>
                </a:lnTo>
                <a:lnTo>
                  <a:pt x="1549361" y="1485900"/>
                </a:lnTo>
                <a:lnTo>
                  <a:pt x="1546987" y="1511300"/>
                </a:lnTo>
                <a:lnTo>
                  <a:pt x="1544929" y="1524000"/>
                </a:lnTo>
                <a:lnTo>
                  <a:pt x="1541272" y="1536700"/>
                </a:lnTo>
                <a:lnTo>
                  <a:pt x="1548828" y="1549400"/>
                </a:lnTo>
                <a:lnTo>
                  <a:pt x="1552168" y="1549400"/>
                </a:lnTo>
                <a:lnTo>
                  <a:pt x="1554721" y="1562100"/>
                </a:lnTo>
                <a:lnTo>
                  <a:pt x="1559890" y="1562100"/>
                </a:lnTo>
                <a:lnTo>
                  <a:pt x="1554403" y="1574800"/>
                </a:lnTo>
                <a:lnTo>
                  <a:pt x="1548384" y="1587449"/>
                </a:lnTo>
                <a:lnTo>
                  <a:pt x="1542186" y="1587449"/>
                </a:lnTo>
                <a:lnTo>
                  <a:pt x="1536204" y="1600200"/>
                </a:lnTo>
                <a:lnTo>
                  <a:pt x="1544662" y="1600200"/>
                </a:lnTo>
                <a:lnTo>
                  <a:pt x="1546352" y="1612900"/>
                </a:lnTo>
                <a:lnTo>
                  <a:pt x="1536204" y="1612900"/>
                </a:lnTo>
                <a:lnTo>
                  <a:pt x="1538744" y="1625600"/>
                </a:lnTo>
                <a:lnTo>
                  <a:pt x="1531696" y="1625600"/>
                </a:lnTo>
                <a:lnTo>
                  <a:pt x="1535658" y="1638300"/>
                </a:lnTo>
                <a:lnTo>
                  <a:pt x="1526057" y="1638300"/>
                </a:lnTo>
                <a:lnTo>
                  <a:pt x="1526057" y="1714500"/>
                </a:lnTo>
                <a:lnTo>
                  <a:pt x="1518437" y="1714500"/>
                </a:lnTo>
                <a:lnTo>
                  <a:pt x="1521828" y="1701800"/>
                </a:lnTo>
                <a:lnTo>
                  <a:pt x="1526057" y="1714500"/>
                </a:lnTo>
                <a:lnTo>
                  <a:pt x="1526057" y="1638300"/>
                </a:lnTo>
                <a:lnTo>
                  <a:pt x="1519288" y="1638300"/>
                </a:lnTo>
                <a:lnTo>
                  <a:pt x="1515592" y="1663700"/>
                </a:lnTo>
                <a:lnTo>
                  <a:pt x="1513268" y="1663700"/>
                </a:lnTo>
                <a:lnTo>
                  <a:pt x="1512023" y="1689100"/>
                </a:lnTo>
                <a:lnTo>
                  <a:pt x="1511668" y="1714500"/>
                </a:lnTo>
                <a:lnTo>
                  <a:pt x="1509141" y="1714500"/>
                </a:lnTo>
                <a:lnTo>
                  <a:pt x="1509026" y="1727200"/>
                </a:lnTo>
                <a:lnTo>
                  <a:pt x="1504480" y="1739900"/>
                </a:lnTo>
                <a:lnTo>
                  <a:pt x="1496758" y="1752600"/>
                </a:lnTo>
                <a:lnTo>
                  <a:pt x="1487144" y="1765300"/>
                </a:lnTo>
                <a:lnTo>
                  <a:pt x="1487563" y="1739900"/>
                </a:lnTo>
                <a:lnTo>
                  <a:pt x="1488617" y="1739900"/>
                </a:lnTo>
                <a:lnTo>
                  <a:pt x="1491373" y="1701800"/>
                </a:lnTo>
                <a:lnTo>
                  <a:pt x="1494599" y="1676400"/>
                </a:lnTo>
                <a:lnTo>
                  <a:pt x="1497507" y="1651000"/>
                </a:lnTo>
                <a:lnTo>
                  <a:pt x="1499463" y="1625600"/>
                </a:lnTo>
                <a:lnTo>
                  <a:pt x="1499831" y="1600200"/>
                </a:lnTo>
                <a:lnTo>
                  <a:pt x="1491183" y="1587449"/>
                </a:lnTo>
                <a:lnTo>
                  <a:pt x="1475257" y="1587449"/>
                </a:lnTo>
                <a:lnTo>
                  <a:pt x="1473606" y="1585722"/>
                </a:lnTo>
                <a:lnTo>
                  <a:pt x="1473606" y="1841500"/>
                </a:lnTo>
                <a:lnTo>
                  <a:pt x="1467904" y="1841500"/>
                </a:lnTo>
                <a:lnTo>
                  <a:pt x="1467904" y="2032000"/>
                </a:lnTo>
                <a:lnTo>
                  <a:pt x="1463459" y="2032000"/>
                </a:lnTo>
                <a:lnTo>
                  <a:pt x="1466316" y="2019300"/>
                </a:lnTo>
                <a:lnTo>
                  <a:pt x="1467904" y="2032000"/>
                </a:lnTo>
                <a:lnTo>
                  <a:pt x="1467904" y="1841500"/>
                </a:lnTo>
                <a:lnTo>
                  <a:pt x="1457718" y="1841500"/>
                </a:lnTo>
                <a:lnTo>
                  <a:pt x="1460068" y="1828800"/>
                </a:lnTo>
                <a:lnTo>
                  <a:pt x="1470228" y="1828800"/>
                </a:lnTo>
                <a:lnTo>
                  <a:pt x="1473606" y="1841500"/>
                </a:lnTo>
                <a:lnTo>
                  <a:pt x="1473606" y="1585722"/>
                </a:lnTo>
                <a:lnTo>
                  <a:pt x="1463192" y="1574800"/>
                </a:lnTo>
                <a:lnTo>
                  <a:pt x="1464589" y="1562100"/>
                </a:lnTo>
                <a:lnTo>
                  <a:pt x="1480566" y="1562100"/>
                </a:lnTo>
                <a:lnTo>
                  <a:pt x="1476146" y="1549400"/>
                </a:lnTo>
                <a:lnTo>
                  <a:pt x="1474254" y="1536700"/>
                </a:lnTo>
                <a:lnTo>
                  <a:pt x="1472361" y="1536700"/>
                </a:lnTo>
                <a:lnTo>
                  <a:pt x="1469377" y="1524000"/>
                </a:lnTo>
                <a:lnTo>
                  <a:pt x="1466621" y="1511300"/>
                </a:lnTo>
                <a:lnTo>
                  <a:pt x="1464411" y="1511300"/>
                </a:lnTo>
                <a:lnTo>
                  <a:pt x="1462366" y="1498600"/>
                </a:lnTo>
                <a:lnTo>
                  <a:pt x="1460080" y="1485900"/>
                </a:lnTo>
                <a:lnTo>
                  <a:pt x="1459433" y="1485900"/>
                </a:lnTo>
                <a:lnTo>
                  <a:pt x="1459433" y="1816100"/>
                </a:lnTo>
                <a:lnTo>
                  <a:pt x="1449082" y="1816100"/>
                </a:lnTo>
                <a:lnTo>
                  <a:pt x="1451610" y="1803400"/>
                </a:lnTo>
                <a:lnTo>
                  <a:pt x="1454886" y="1803400"/>
                </a:lnTo>
                <a:lnTo>
                  <a:pt x="1459433" y="1816100"/>
                </a:lnTo>
                <a:lnTo>
                  <a:pt x="1459433" y="1485900"/>
                </a:lnTo>
                <a:lnTo>
                  <a:pt x="1458010" y="1485900"/>
                </a:lnTo>
                <a:lnTo>
                  <a:pt x="1455635" y="1473200"/>
                </a:lnTo>
                <a:lnTo>
                  <a:pt x="1452943" y="1460500"/>
                </a:lnTo>
                <a:lnTo>
                  <a:pt x="1449870" y="1447774"/>
                </a:lnTo>
                <a:lnTo>
                  <a:pt x="1446441" y="1435100"/>
                </a:lnTo>
                <a:lnTo>
                  <a:pt x="1442313" y="1435100"/>
                </a:lnTo>
                <a:lnTo>
                  <a:pt x="1437525" y="1422400"/>
                </a:lnTo>
                <a:lnTo>
                  <a:pt x="1432166" y="1409700"/>
                </a:lnTo>
                <a:lnTo>
                  <a:pt x="1442313" y="1409700"/>
                </a:lnTo>
                <a:lnTo>
                  <a:pt x="1443443" y="1422400"/>
                </a:lnTo>
                <a:lnTo>
                  <a:pt x="1444028" y="1422400"/>
                </a:lnTo>
                <a:lnTo>
                  <a:pt x="1446034" y="1409700"/>
                </a:lnTo>
                <a:lnTo>
                  <a:pt x="1440624" y="1397000"/>
                </a:lnTo>
                <a:lnTo>
                  <a:pt x="1431391" y="1384300"/>
                </a:lnTo>
                <a:lnTo>
                  <a:pt x="1430464" y="1384300"/>
                </a:lnTo>
                <a:lnTo>
                  <a:pt x="1433855" y="1371600"/>
                </a:lnTo>
                <a:lnTo>
                  <a:pt x="1431480" y="1358900"/>
                </a:lnTo>
                <a:lnTo>
                  <a:pt x="1417561" y="1358900"/>
                </a:lnTo>
                <a:lnTo>
                  <a:pt x="1419466" y="1346200"/>
                </a:lnTo>
                <a:lnTo>
                  <a:pt x="1421168" y="1346200"/>
                </a:lnTo>
                <a:lnTo>
                  <a:pt x="1416088" y="1333500"/>
                </a:lnTo>
                <a:lnTo>
                  <a:pt x="1416088" y="2044700"/>
                </a:lnTo>
                <a:lnTo>
                  <a:pt x="1412189" y="2057400"/>
                </a:lnTo>
                <a:lnTo>
                  <a:pt x="1405204" y="2044700"/>
                </a:lnTo>
                <a:lnTo>
                  <a:pt x="1416088" y="2044700"/>
                </a:lnTo>
                <a:lnTo>
                  <a:pt x="1416088" y="1333500"/>
                </a:lnTo>
                <a:lnTo>
                  <a:pt x="1412709" y="1333500"/>
                </a:lnTo>
                <a:lnTo>
                  <a:pt x="1411859" y="1330325"/>
                </a:lnTo>
                <a:lnTo>
                  <a:pt x="1411859" y="1409700"/>
                </a:lnTo>
                <a:lnTo>
                  <a:pt x="1397482" y="1409700"/>
                </a:lnTo>
                <a:lnTo>
                  <a:pt x="1400860" y="1397000"/>
                </a:lnTo>
                <a:lnTo>
                  <a:pt x="1410169" y="1397000"/>
                </a:lnTo>
                <a:lnTo>
                  <a:pt x="1411859" y="1409700"/>
                </a:lnTo>
                <a:lnTo>
                  <a:pt x="1411859" y="1330325"/>
                </a:lnTo>
                <a:lnTo>
                  <a:pt x="1409319" y="1320800"/>
                </a:lnTo>
                <a:lnTo>
                  <a:pt x="1403400" y="1333500"/>
                </a:lnTo>
                <a:lnTo>
                  <a:pt x="1399895" y="1308061"/>
                </a:lnTo>
                <a:lnTo>
                  <a:pt x="1395793" y="1308061"/>
                </a:lnTo>
                <a:lnTo>
                  <a:pt x="1395793" y="1511300"/>
                </a:lnTo>
                <a:lnTo>
                  <a:pt x="1394942" y="1524000"/>
                </a:lnTo>
                <a:lnTo>
                  <a:pt x="1392402" y="1511300"/>
                </a:lnTo>
                <a:lnTo>
                  <a:pt x="1395793" y="1511300"/>
                </a:lnTo>
                <a:lnTo>
                  <a:pt x="1395793" y="1308061"/>
                </a:lnTo>
                <a:lnTo>
                  <a:pt x="1395298" y="1308061"/>
                </a:lnTo>
                <a:lnTo>
                  <a:pt x="1395298" y="1371600"/>
                </a:lnTo>
                <a:lnTo>
                  <a:pt x="1394625" y="1384300"/>
                </a:lnTo>
                <a:lnTo>
                  <a:pt x="1394104" y="1384300"/>
                </a:lnTo>
                <a:lnTo>
                  <a:pt x="1394942" y="1371600"/>
                </a:lnTo>
                <a:lnTo>
                  <a:pt x="1395298" y="1371600"/>
                </a:lnTo>
                <a:lnTo>
                  <a:pt x="1395298" y="1308061"/>
                </a:lnTo>
                <a:lnTo>
                  <a:pt x="1393126" y="1308061"/>
                </a:lnTo>
                <a:lnTo>
                  <a:pt x="1386865" y="1295400"/>
                </a:lnTo>
                <a:lnTo>
                  <a:pt x="1384769" y="1282560"/>
                </a:lnTo>
                <a:lnTo>
                  <a:pt x="1378534" y="1282560"/>
                </a:lnTo>
                <a:lnTo>
                  <a:pt x="1378534" y="1435100"/>
                </a:lnTo>
                <a:lnTo>
                  <a:pt x="1376476" y="1447774"/>
                </a:lnTo>
                <a:lnTo>
                  <a:pt x="1375410" y="1447774"/>
                </a:lnTo>
                <a:lnTo>
                  <a:pt x="1375359" y="1447965"/>
                </a:lnTo>
                <a:lnTo>
                  <a:pt x="1372590" y="1460500"/>
                </a:lnTo>
                <a:lnTo>
                  <a:pt x="1372108" y="1460500"/>
                </a:lnTo>
                <a:lnTo>
                  <a:pt x="1372108" y="1473200"/>
                </a:lnTo>
                <a:lnTo>
                  <a:pt x="1368412" y="1485900"/>
                </a:lnTo>
                <a:lnTo>
                  <a:pt x="1364488" y="1485900"/>
                </a:lnTo>
                <a:lnTo>
                  <a:pt x="1364488" y="2540000"/>
                </a:lnTo>
                <a:lnTo>
                  <a:pt x="1363649" y="2552700"/>
                </a:lnTo>
                <a:lnTo>
                  <a:pt x="1352651" y="2552700"/>
                </a:lnTo>
                <a:lnTo>
                  <a:pt x="1350111" y="2540000"/>
                </a:lnTo>
                <a:lnTo>
                  <a:pt x="1364488" y="2540000"/>
                </a:lnTo>
                <a:lnTo>
                  <a:pt x="1364488" y="1485900"/>
                </a:lnTo>
                <a:lnTo>
                  <a:pt x="1358188" y="1485900"/>
                </a:lnTo>
                <a:lnTo>
                  <a:pt x="1356880" y="1473200"/>
                </a:lnTo>
                <a:lnTo>
                  <a:pt x="1372108" y="1473200"/>
                </a:lnTo>
                <a:lnTo>
                  <a:pt x="1372108" y="1460500"/>
                </a:lnTo>
                <a:lnTo>
                  <a:pt x="1365338" y="1460500"/>
                </a:lnTo>
                <a:lnTo>
                  <a:pt x="1366316" y="1447774"/>
                </a:lnTo>
                <a:lnTo>
                  <a:pt x="1368513" y="1435100"/>
                </a:lnTo>
                <a:lnTo>
                  <a:pt x="1378534" y="1435100"/>
                </a:lnTo>
                <a:lnTo>
                  <a:pt x="1378534" y="1282560"/>
                </a:lnTo>
                <a:lnTo>
                  <a:pt x="1376857" y="1282560"/>
                </a:lnTo>
                <a:lnTo>
                  <a:pt x="1373060" y="1270000"/>
                </a:lnTo>
                <a:lnTo>
                  <a:pt x="1370634" y="1257300"/>
                </a:lnTo>
                <a:lnTo>
                  <a:pt x="1362583" y="1257300"/>
                </a:lnTo>
                <a:lnTo>
                  <a:pt x="1365859" y="1244600"/>
                </a:lnTo>
                <a:lnTo>
                  <a:pt x="1366139" y="1231900"/>
                </a:lnTo>
                <a:lnTo>
                  <a:pt x="1359611" y="1231900"/>
                </a:lnTo>
                <a:lnTo>
                  <a:pt x="1354239" y="1219200"/>
                </a:lnTo>
                <a:lnTo>
                  <a:pt x="1350962" y="1219200"/>
                </a:lnTo>
                <a:lnTo>
                  <a:pt x="1350962" y="1511300"/>
                </a:lnTo>
                <a:lnTo>
                  <a:pt x="1350962" y="1524000"/>
                </a:lnTo>
                <a:lnTo>
                  <a:pt x="1345882" y="1524000"/>
                </a:lnTo>
                <a:lnTo>
                  <a:pt x="1345882" y="2590800"/>
                </a:lnTo>
                <a:lnTo>
                  <a:pt x="1340802" y="2603500"/>
                </a:lnTo>
                <a:lnTo>
                  <a:pt x="1329804" y="2590800"/>
                </a:lnTo>
                <a:lnTo>
                  <a:pt x="1334884" y="2616200"/>
                </a:lnTo>
                <a:lnTo>
                  <a:pt x="1328115" y="2616200"/>
                </a:lnTo>
                <a:lnTo>
                  <a:pt x="1323047" y="2603500"/>
                </a:lnTo>
                <a:lnTo>
                  <a:pt x="1311935" y="2590800"/>
                </a:lnTo>
                <a:lnTo>
                  <a:pt x="1315351" y="2590800"/>
                </a:lnTo>
                <a:lnTo>
                  <a:pt x="1313319" y="2578100"/>
                </a:lnTo>
                <a:lnTo>
                  <a:pt x="1311910" y="2565400"/>
                </a:lnTo>
                <a:lnTo>
                  <a:pt x="1325575" y="2565400"/>
                </a:lnTo>
                <a:lnTo>
                  <a:pt x="1337424" y="2552700"/>
                </a:lnTo>
                <a:lnTo>
                  <a:pt x="1338262" y="2552700"/>
                </a:lnTo>
                <a:lnTo>
                  <a:pt x="1336751" y="2565400"/>
                </a:lnTo>
                <a:lnTo>
                  <a:pt x="1336243" y="2565400"/>
                </a:lnTo>
                <a:lnTo>
                  <a:pt x="1332344" y="2578100"/>
                </a:lnTo>
                <a:lnTo>
                  <a:pt x="1334884" y="2578100"/>
                </a:lnTo>
                <a:lnTo>
                  <a:pt x="1339811" y="2590800"/>
                </a:lnTo>
                <a:lnTo>
                  <a:pt x="1345882" y="2590800"/>
                </a:lnTo>
                <a:lnTo>
                  <a:pt x="1345882" y="1524000"/>
                </a:lnTo>
                <a:lnTo>
                  <a:pt x="1345031" y="1524000"/>
                </a:lnTo>
                <a:lnTo>
                  <a:pt x="1345031" y="2082800"/>
                </a:lnTo>
                <a:lnTo>
                  <a:pt x="1335735" y="2082800"/>
                </a:lnTo>
                <a:lnTo>
                  <a:pt x="1337424" y="2070100"/>
                </a:lnTo>
                <a:lnTo>
                  <a:pt x="1342504" y="2070100"/>
                </a:lnTo>
                <a:lnTo>
                  <a:pt x="1345031" y="2082800"/>
                </a:lnTo>
                <a:lnTo>
                  <a:pt x="1345031" y="1524000"/>
                </a:lnTo>
                <a:lnTo>
                  <a:pt x="1345031" y="1511300"/>
                </a:lnTo>
                <a:lnTo>
                  <a:pt x="1350962" y="1511300"/>
                </a:lnTo>
                <a:lnTo>
                  <a:pt x="1350962" y="1219200"/>
                </a:lnTo>
                <a:lnTo>
                  <a:pt x="1348066" y="1219200"/>
                </a:lnTo>
                <a:lnTo>
                  <a:pt x="1341653" y="1206500"/>
                </a:lnTo>
                <a:lnTo>
                  <a:pt x="1354340" y="1206500"/>
                </a:lnTo>
                <a:lnTo>
                  <a:pt x="1348562" y="1193800"/>
                </a:lnTo>
                <a:lnTo>
                  <a:pt x="1341755" y="1181100"/>
                </a:lnTo>
                <a:lnTo>
                  <a:pt x="1329804" y="1181100"/>
                </a:lnTo>
                <a:lnTo>
                  <a:pt x="1329804" y="1308061"/>
                </a:lnTo>
                <a:lnTo>
                  <a:pt x="1329804" y="1320800"/>
                </a:lnTo>
                <a:lnTo>
                  <a:pt x="1328115" y="1318691"/>
                </a:lnTo>
                <a:lnTo>
                  <a:pt x="1328115" y="1435100"/>
                </a:lnTo>
                <a:lnTo>
                  <a:pt x="1327289" y="1447774"/>
                </a:lnTo>
                <a:lnTo>
                  <a:pt x="1320330" y="1447774"/>
                </a:lnTo>
                <a:lnTo>
                  <a:pt x="1320330" y="1714500"/>
                </a:lnTo>
                <a:lnTo>
                  <a:pt x="1311084" y="1714500"/>
                </a:lnTo>
                <a:lnTo>
                  <a:pt x="1311084" y="2603500"/>
                </a:lnTo>
                <a:lnTo>
                  <a:pt x="1309192" y="2616200"/>
                </a:lnTo>
                <a:lnTo>
                  <a:pt x="1293774" y="2616200"/>
                </a:lnTo>
                <a:lnTo>
                  <a:pt x="1299679" y="2628900"/>
                </a:lnTo>
                <a:lnTo>
                  <a:pt x="1290180" y="2628900"/>
                </a:lnTo>
                <a:lnTo>
                  <a:pt x="1282306" y="2641600"/>
                </a:lnTo>
                <a:lnTo>
                  <a:pt x="1275676" y="2654300"/>
                </a:lnTo>
                <a:lnTo>
                  <a:pt x="1268857" y="2641600"/>
                </a:lnTo>
                <a:lnTo>
                  <a:pt x="1269492" y="2641600"/>
                </a:lnTo>
                <a:lnTo>
                  <a:pt x="1276515" y="2651709"/>
                </a:lnTo>
                <a:lnTo>
                  <a:pt x="1277366" y="2644089"/>
                </a:lnTo>
                <a:lnTo>
                  <a:pt x="1269250" y="2640863"/>
                </a:lnTo>
                <a:lnTo>
                  <a:pt x="1265529" y="2628900"/>
                </a:lnTo>
                <a:lnTo>
                  <a:pt x="1264678" y="2616200"/>
                </a:lnTo>
                <a:lnTo>
                  <a:pt x="1266367" y="2616200"/>
                </a:lnTo>
                <a:lnTo>
                  <a:pt x="1271447" y="2628900"/>
                </a:lnTo>
                <a:lnTo>
                  <a:pt x="1273733" y="2628900"/>
                </a:lnTo>
                <a:lnTo>
                  <a:pt x="1271549" y="2616200"/>
                </a:lnTo>
                <a:lnTo>
                  <a:pt x="1279309" y="2616200"/>
                </a:lnTo>
                <a:lnTo>
                  <a:pt x="1286560" y="2590800"/>
                </a:lnTo>
                <a:lnTo>
                  <a:pt x="1307820" y="2590800"/>
                </a:lnTo>
                <a:lnTo>
                  <a:pt x="1311084" y="2603500"/>
                </a:lnTo>
                <a:lnTo>
                  <a:pt x="1311084" y="1714500"/>
                </a:lnTo>
                <a:lnTo>
                  <a:pt x="1309509" y="1714500"/>
                </a:lnTo>
                <a:lnTo>
                  <a:pt x="1312481" y="1701800"/>
                </a:lnTo>
                <a:lnTo>
                  <a:pt x="1318704" y="1701800"/>
                </a:lnTo>
                <a:lnTo>
                  <a:pt x="1320330" y="1714500"/>
                </a:lnTo>
                <a:lnTo>
                  <a:pt x="1320330" y="1447774"/>
                </a:lnTo>
                <a:lnTo>
                  <a:pt x="1318818" y="1447774"/>
                </a:lnTo>
                <a:lnTo>
                  <a:pt x="1318818" y="1536700"/>
                </a:lnTo>
                <a:lnTo>
                  <a:pt x="1310424" y="1536700"/>
                </a:lnTo>
                <a:lnTo>
                  <a:pt x="1304963" y="1549400"/>
                </a:lnTo>
                <a:lnTo>
                  <a:pt x="1299667" y="1562100"/>
                </a:lnTo>
                <a:lnTo>
                  <a:pt x="1295971" y="1562100"/>
                </a:lnTo>
                <a:lnTo>
                  <a:pt x="1295971" y="1739900"/>
                </a:lnTo>
                <a:lnTo>
                  <a:pt x="1294282" y="1752600"/>
                </a:lnTo>
                <a:lnTo>
                  <a:pt x="1280744" y="1752600"/>
                </a:lnTo>
                <a:lnTo>
                  <a:pt x="1282446" y="1739900"/>
                </a:lnTo>
                <a:lnTo>
                  <a:pt x="1295971" y="1739900"/>
                </a:lnTo>
                <a:lnTo>
                  <a:pt x="1295971" y="1562100"/>
                </a:lnTo>
                <a:lnTo>
                  <a:pt x="1294282" y="1562100"/>
                </a:lnTo>
                <a:lnTo>
                  <a:pt x="1294282" y="1600200"/>
                </a:lnTo>
                <a:lnTo>
                  <a:pt x="1294015" y="1612900"/>
                </a:lnTo>
                <a:lnTo>
                  <a:pt x="1284744" y="1612900"/>
                </a:lnTo>
                <a:lnTo>
                  <a:pt x="1284973" y="1600200"/>
                </a:lnTo>
                <a:lnTo>
                  <a:pt x="1294282" y="1600200"/>
                </a:lnTo>
                <a:lnTo>
                  <a:pt x="1294282" y="1562100"/>
                </a:lnTo>
                <a:lnTo>
                  <a:pt x="1291742" y="1562100"/>
                </a:lnTo>
                <a:lnTo>
                  <a:pt x="1298003" y="1549400"/>
                </a:lnTo>
                <a:lnTo>
                  <a:pt x="1301788" y="1536700"/>
                </a:lnTo>
                <a:lnTo>
                  <a:pt x="1303528" y="1524000"/>
                </a:lnTo>
                <a:lnTo>
                  <a:pt x="1303591" y="1511300"/>
                </a:lnTo>
                <a:lnTo>
                  <a:pt x="1305966" y="1511300"/>
                </a:lnTo>
                <a:lnTo>
                  <a:pt x="1306563" y="1511300"/>
                </a:lnTo>
                <a:lnTo>
                  <a:pt x="1310881" y="1524000"/>
                </a:lnTo>
                <a:lnTo>
                  <a:pt x="1315364" y="1524000"/>
                </a:lnTo>
                <a:lnTo>
                  <a:pt x="1318818" y="1536700"/>
                </a:lnTo>
                <a:lnTo>
                  <a:pt x="1318818" y="1447774"/>
                </a:lnTo>
                <a:lnTo>
                  <a:pt x="1315427" y="1447774"/>
                </a:lnTo>
                <a:lnTo>
                  <a:pt x="1315427" y="1435100"/>
                </a:lnTo>
                <a:lnTo>
                  <a:pt x="1328115" y="1435100"/>
                </a:lnTo>
                <a:lnTo>
                  <a:pt x="1328115" y="1318691"/>
                </a:lnTo>
                <a:lnTo>
                  <a:pt x="1319631" y="1308061"/>
                </a:lnTo>
                <a:lnTo>
                  <a:pt x="1329804" y="1308061"/>
                </a:lnTo>
                <a:lnTo>
                  <a:pt x="1329804" y="1181100"/>
                </a:lnTo>
                <a:lnTo>
                  <a:pt x="1328686" y="1181100"/>
                </a:lnTo>
                <a:lnTo>
                  <a:pt x="1325257" y="1168400"/>
                </a:lnTo>
                <a:lnTo>
                  <a:pt x="1318831" y="1155700"/>
                </a:lnTo>
                <a:lnTo>
                  <a:pt x="1309509" y="1155700"/>
                </a:lnTo>
                <a:lnTo>
                  <a:pt x="1309509" y="1257300"/>
                </a:lnTo>
                <a:lnTo>
                  <a:pt x="1309509" y="1270000"/>
                </a:lnTo>
                <a:lnTo>
                  <a:pt x="1306131" y="1270000"/>
                </a:lnTo>
                <a:lnTo>
                  <a:pt x="1306131" y="1371600"/>
                </a:lnTo>
                <a:lnTo>
                  <a:pt x="1306131" y="1384300"/>
                </a:lnTo>
                <a:lnTo>
                  <a:pt x="1300200" y="1384300"/>
                </a:lnTo>
                <a:lnTo>
                  <a:pt x="1300200" y="1371600"/>
                </a:lnTo>
                <a:lnTo>
                  <a:pt x="1306131" y="1371600"/>
                </a:lnTo>
                <a:lnTo>
                  <a:pt x="1306131" y="1270000"/>
                </a:lnTo>
                <a:lnTo>
                  <a:pt x="1303591" y="1270000"/>
                </a:lnTo>
                <a:lnTo>
                  <a:pt x="1303591" y="1257300"/>
                </a:lnTo>
                <a:lnTo>
                  <a:pt x="1309509" y="1257300"/>
                </a:lnTo>
                <a:lnTo>
                  <a:pt x="1309509" y="1155700"/>
                </a:lnTo>
                <a:lnTo>
                  <a:pt x="1301051" y="1155700"/>
                </a:lnTo>
                <a:lnTo>
                  <a:pt x="1300200" y="1152512"/>
                </a:lnTo>
                <a:lnTo>
                  <a:pt x="1300200" y="1244600"/>
                </a:lnTo>
                <a:lnTo>
                  <a:pt x="1293063" y="1257300"/>
                </a:lnTo>
                <a:lnTo>
                  <a:pt x="1287945" y="1244600"/>
                </a:lnTo>
                <a:lnTo>
                  <a:pt x="1286649" y="1231900"/>
                </a:lnTo>
                <a:lnTo>
                  <a:pt x="1297622" y="1231900"/>
                </a:lnTo>
                <a:lnTo>
                  <a:pt x="1300200" y="1244600"/>
                </a:lnTo>
                <a:lnTo>
                  <a:pt x="1300200" y="1152512"/>
                </a:lnTo>
                <a:lnTo>
                  <a:pt x="1297673" y="1143000"/>
                </a:lnTo>
                <a:lnTo>
                  <a:pt x="1297673" y="1130300"/>
                </a:lnTo>
                <a:lnTo>
                  <a:pt x="1303591" y="1130300"/>
                </a:lnTo>
                <a:lnTo>
                  <a:pt x="1297241" y="1117600"/>
                </a:lnTo>
                <a:lnTo>
                  <a:pt x="1290904" y="1117600"/>
                </a:lnTo>
                <a:lnTo>
                  <a:pt x="1284554" y="1104900"/>
                </a:lnTo>
                <a:lnTo>
                  <a:pt x="1279055" y="1104900"/>
                </a:lnTo>
                <a:lnTo>
                  <a:pt x="1279055" y="2362200"/>
                </a:lnTo>
                <a:lnTo>
                  <a:pt x="1268907" y="2374900"/>
                </a:lnTo>
                <a:lnTo>
                  <a:pt x="1268907" y="2362200"/>
                </a:lnTo>
                <a:lnTo>
                  <a:pt x="1279055" y="2362200"/>
                </a:lnTo>
                <a:lnTo>
                  <a:pt x="1279055" y="1104900"/>
                </a:lnTo>
                <a:lnTo>
                  <a:pt x="1272374" y="1104900"/>
                </a:lnTo>
                <a:lnTo>
                  <a:pt x="1270596" y="1103020"/>
                </a:lnTo>
                <a:lnTo>
                  <a:pt x="1270596" y="1562100"/>
                </a:lnTo>
                <a:lnTo>
                  <a:pt x="1270596" y="1574800"/>
                </a:lnTo>
                <a:lnTo>
                  <a:pt x="1267218" y="1574800"/>
                </a:lnTo>
                <a:lnTo>
                  <a:pt x="1264678" y="1562100"/>
                </a:lnTo>
                <a:lnTo>
                  <a:pt x="1264678" y="1574800"/>
                </a:lnTo>
                <a:lnTo>
                  <a:pt x="1264678" y="1587449"/>
                </a:lnTo>
                <a:lnTo>
                  <a:pt x="1259598" y="1587449"/>
                </a:lnTo>
                <a:lnTo>
                  <a:pt x="1259598" y="2641600"/>
                </a:lnTo>
                <a:lnTo>
                  <a:pt x="1257909" y="2641600"/>
                </a:lnTo>
                <a:lnTo>
                  <a:pt x="1254531" y="2667000"/>
                </a:lnTo>
                <a:lnTo>
                  <a:pt x="1253680" y="2667000"/>
                </a:lnTo>
                <a:lnTo>
                  <a:pt x="1253680" y="2921000"/>
                </a:lnTo>
                <a:lnTo>
                  <a:pt x="1240993" y="2921000"/>
                </a:lnTo>
                <a:lnTo>
                  <a:pt x="1242682" y="2908300"/>
                </a:lnTo>
                <a:lnTo>
                  <a:pt x="1243533" y="2908300"/>
                </a:lnTo>
                <a:lnTo>
                  <a:pt x="1253680" y="2921000"/>
                </a:lnTo>
                <a:lnTo>
                  <a:pt x="1253680" y="2667000"/>
                </a:lnTo>
                <a:lnTo>
                  <a:pt x="1251140" y="2667000"/>
                </a:lnTo>
                <a:lnTo>
                  <a:pt x="1244371" y="2679700"/>
                </a:lnTo>
                <a:lnTo>
                  <a:pt x="1247762" y="2679700"/>
                </a:lnTo>
                <a:lnTo>
                  <a:pt x="1252537" y="2692400"/>
                </a:lnTo>
                <a:lnTo>
                  <a:pt x="1245958" y="2692400"/>
                </a:lnTo>
                <a:lnTo>
                  <a:pt x="1236700" y="2679700"/>
                </a:lnTo>
                <a:lnTo>
                  <a:pt x="1233385" y="2692400"/>
                </a:lnTo>
                <a:lnTo>
                  <a:pt x="1225207" y="2679700"/>
                </a:lnTo>
                <a:lnTo>
                  <a:pt x="1225842" y="2667000"/>
                </a:lnTo>
                <a:lnTo>
                  <a:pt x="1228229" y="2641600"/>
                </a:lnTo>
                <a:lnTo>
                  <a:pt x="1230845" y="2628900"/>
                </a:lnTo>
                <a:lnTo>
                  <a:pt x="1235075" y="2641600"/>
                </a:lnTo>
                <a:lnTo>
                  <a:pt x="1246911" y="2641600"/>
                </a:lnTo>
                <a:lnTo>
                  <a:pt x="1247762" y="2628900"/>
                </a:lnTo>
                <a:lnTo>
                  <a:pt x="1257071" y="2628900"/>
                </a:lnTo>
                <a:lnTo>
                  <a:pt x="1259598" y="2641600"/>
                </a:lnTo>
                <a:lnTo>
                  <a:pt x="1259598" y="1587449"/>
                </a:lnTo>
                <a:lnTo>
                  <a:pt x="1258760" y="1587449"/>
                </a:lnTo>
                <a:lnTo>
                  <a:pt x="1258760" y="1574800"/>
                </a:lnTo>
                <a:lnTo>
                  <a:pt x="1264678" y="1574800"/>
                </a:lnTo>
                <a:lnTo>
                  <a:pt x="1264678" y="1562100"/>
                </a:lnTo>
                <a:lnTo>
                  <a:pt x="1270596" y="1562100"/>
                </a:lnTo>
                <a:lnTo>
                  <a:pt x="1270596" y="1103020"/>
                </a:lnTo>
                <a:lnTo>
                  <a:pt x="1260373" y="1092200"/>
                </a:lnTo>
                <a:lnTo>
                  <a:pt x="1254531" y="1079500"/>
                </a:lnTo>
                <a:lnTo>
                  <a:pt x="1242898" y="1079500"/>
                </a:lnTo>
                <a:lnTo>
                  <a:pt x="1231900" y="1066800"/>
                </a:lnTo>
                <a:lnTo>
                  <a:pt x="1224927" y="1062659"/>
                </a:lnTo>
                <a:lnTo>
                  <a:pt x="1224927" y="2628900"/>
                </a:lnTo>
                <a:lnTo>
                  <a:pt x="1224927" y="2641600"/>
                </a:lnTo>
                <a:lnTo>
                  <a:pt x="1224686" y="2641600"/>
                </a:lnTo>
                <a:lnTo>
                  <a:pt x="1224686" y="2673997"/>
                </a:lnTo>
                <a:lnTo>
                  <a:pt x="1224470" y="2672067"/>
                </a:lnTo>
                <a:lnTo>
                  <a:pt x="1224432" y="2671013"/>
                </a:lnTo>
                <a:lnTo>
                  <a:pt x="1224686" y="2673997"/>
                </a:lnTo>
                <a:lnTo>
                  <a:pt x="1224686" y="2641600"/>
                </a:lnTo>
                <a:lnTo>
                  <a:pt x="1224076" y="2641600"/>
                </a:lnTo>
                <a:lnTo>
                  <a:pt x="1224076" y="2628900"/>
                </a:lnTo>
                <a:lnTo>
                  <a:pt x="1224927" y="2628900"/>
                </a:lnTo>
                <a:lnTo>
                  <a:pt x="1224927" y="1062659"/>
                </a:lnTo>
                <a:lnTo>
                  <a:pt x="1224572" y="1062443"/>
                </a:lnTo>
                <a:lnTo>
                  <a:pt x="1224572" y="1282560"/>
                </a:lnTo>
                <a:lnTo>
                  <a:pt x="1220635" y="1282560"/>
                </a:lnTo>
                <a:lnTo>
                  <a:pt x="1220635" y="2679700"/>
                </a:lnTo>
                <a:lnTo>
                  <a:pt x="1216888" y="2692400"/>
                </a:lnTo>
                <a:lnTo>
                  <a:pt x="1216672" y="2692400"/>
                </a:lnTo>
                <a:lnTo>
                  <a:pt x="1214132" y="2679700"/>
                </a:lnTo>
                <a:lnTo>
                  <a:pt x="1220635" y="2679700"/>
                </a:lnTo>
                <a:lnTo>
                  <a:pt x="1220635" y="1282560"/>
                </a:lnTo>
                <a:lnTo>
                  <a:pt x="1214005" y="1282560"/>
                </a:lnTo>
                <a:lnTo>
                  <a:pt x="1220965" y="1270000"/>
                </a:lnTo>
                <a:lnTo>
                  <a:pt x="1224572" y="1282560"/>
                </a:lnTo>
                <a:lnTo>
                  <a:pt x="1224572" y="1062443"/>
                </a:lnTo>
                <a:lnTo>
                  <a:pt x="1223225" y="1061643"/>
                </a:lnTo>
                <a:lnTo>
                  <a:pt x="1223225" y="1206500"/>
                </a:lnTo>
                <a:lnTo>
                  <a:pt x="1222667" y="1219200"/>
                </a:lnTo>
                <a:lnTo>
                  <a:pt x="1219949" y="1219200"/>
                </a:lnTo>
                <a:lnTo>
                  <a:pt x="1217396" y="1231900"/>
                </a:lnTo>
                <a:lnTo>
                  <a:pt x="1213764" y="1231900"/>
                </a:lnTo>
                <a:lnTo>
                  <a:pt x="1213764" y="2692400"/>
                </a:lnTo>
                <a:lnTo>
                  <a:pt x="1209700" y="2717800"/>
                </a:lnTo>
                <a:lnTo>
                  <a:pt x="1206309" y="2705100"/>
                </a:lnTo>
                <a:lnTo>
                  <a:pt x="1198702" y="2705100"/>
                </a:lnTo>
                <a:lnTo>
                  <a:pt x="1193622" y="2695410"/>
                </a:lnTo>
                <a:lnTo>
                  <a:pt x="1193622" y="2730500"/>
                </a:lnTo>
                <a:lnTo>
                  <a:pt x="1183474" y="2717800"/>
                </a:lnTo>
                <a:lnTo>
                  <a:pt x="1185164" y="2717800"/>
                </a:lnTo>
                <a:lnTo>
                  <a:pt x="1193622" y="2730500"/>
                </a:lnTo>
                <a:lnTo>
                  <a:pt x="1193622" y="2695410"/>
                </a:lnTo>
                <a:lnTo>
                  <a:pt x="1192047" y="2692400"/>
                </a:lnTo>
                <a:lnTo>
                  <a:pt x="1202931" y="2692400"/>
                </a:lnTo>
                <a:lnTo>
                  <a:pt x="1199540" y="2679700"/>
                </a:lnTo>
                <a:lnTo>
                  <a:pt x="1206309" y="2667000"/>
                </a:lnTo>
                <a:lnTo>
                  <a:pt x="1207909" y="2670987"/>
                </a:lnTo>
                <a:lnTo>
                  <a:pt x="1209205" y="2674213"/>
                </a:lnTo>
                <a:lnTo>
                  <a:pt x="1211389" y="2679700"/>
                </a:lnTo>
                <a:lnTo>
                  <a:pt x="1206309" y="2692400"/>
                </a:lnTo>
                <a:lnTo>
                  <a:pt x="1213764" y="2692400"/>
                </a:lnTo>
                <a:lnTo>
                  <a:pt x="1213764" y="1231900"/>
                </a:lnTo>
                <a:lnTo>
                  <a:pt x="1213078" y="1231900"/>
                </a:lnTo>
                <a:lnTo>
                  <a:pt x="1213078" y="1511300"/>
                </a:lnTo>
                <a:lnTo>
                  <a:pt x="1213078" y="1524000"/>
                </a:lnTo>
                <a:lnTo>
                  <a:pt x="1208011" y="1524000"/>
                </a:lnTo>
                <a:lnTo>
                  <a:pt x="1208011" y="1612900"/>
                </a:lnTo>
                <a:lnTo>
                  <a:pt x="1204175" y="1625600"/>
                </a:lnTo>
                <a:lnTo>
                  <a:pt x="1201458" y="1638300"/>
                </a:lnTo>
                <a:lnTo>
                  <a:pt x="1199680" y="1638300"/>
                </a:lnTo>
                <a:lnTo>
                  <a:pt x="1198702" y="1651000"/>
                </a:lnTo>
                <a:lnTo>
                  <a:pt x="1197013" y="1648498"/>
                </a:lnTo>
                <a:lnTo>
                  <a:pt x="1197013" y="2108200"/>
                </a:lnTo>
                <a:lnTo>
                  <a:pt x="1184325" y="2097557"/>
                </a:lnTo>
                <a:lnTo>
                  <a:pt x="1184325" y="2349500"/>
                </a:lnTo>
                <a:lnTo>
                  <a:pt x="1177023" y="2349500"/>
                </a:lnTo>
                <a:lnTo>
                  <a:pt x="1180160" y="2336800"/>
                </a:lnTo>
                <a:lnTo>
                  <a:pt x="1184325" y="2349500"/>
                </a:lnTo>
                <a:lnTo>
                  <a:pt x="1184325" y="2097557"/>
                </a:lnTo>
                <a:lnTo>
                  <a:pt x="1181874" y="2095500"/>
                </a:lnTo>
                <a:lnTo>
                  <a:pt x="1180109" y="2099056"/>
                </a:lnTo>
                <a:lnTo>
                  <a:pt x="1180109" y="2184400"/>
                </a:lnTo>
                <a:lnTo>
                  <a:pt x="1176705" y="2184400"/>
                </a:lnTo>
                <a:lnTo>
                  <a:pt x="1175016" y="2183066"/>
                </a:lnTo>
                <a:lnTo>
                  <a:pt x="1175016" y="2768600"/>
                </a:lnTo>
                <a:lnTo>
                  <a:pt x="1170787" y="2768600"/>
                </a:lnTo>
                <a:lnTo>
                  <a:pt x="1169936" y="2755900"/>
                </a:lnTo>
                <a:lnTo>
                  <a:pt x="1170787" y="2755900"/>
                </a:lnTo>
                <a:lnTo>
                  <a:pt x="1170787" y="2768600"/>
                </a:lnTo>
                <a:lnTo>
                  <a:pt x="1171638" y="2755900"/>
                </a:lnTo>
                <a:lnTo>
                  <a:pt x="1173327" y="2755900"/>
                </a:lnTo>
                <a:lnTo>
                  <a:pt x="1175016" y="2768600"/>
                </a:lnTo>
                <a:lnTo>
                  <a:pt x="1175016" y="2183066"/>
                </a:lnTo>
                <a:lnTo>
                  <a:pt x="1172489" y="2181072"/>
                </a:lnTo>
                <a:lnTo>
                  <a:pt x="1172489" y="2400223"/>
                </a:lnTo>
                <a:lnTo>
                  <a:pt x="1169911" y="2413000"/>
                </a:lnTo>
                <a:lnTo>
                  <a:pt x="1165288" y="2413000"/>
                </a:lnTo>
                <a:lnTo>
                  <a:pt x="1161275" y="2400223"/>
                </a:lnTo>
                <a:lnTo>
                  <a:pt x="1172489" y="2400223"/>
                </a:lnTo>
                <a:lnTo>
                  <a:pt x="1172489" y="2181072"/>
                </a:lnTo>
                <a:lnTo>
                  <a:pt x="1160640" y="2171700"/>
                </a:lnTo>
                <a:lnTo>
                  <a:pt x="1177442" y="2171700"/>
                </a:lnTo>
                <a:lnTo>
                  <a:pt x="1180109" y="2184400"/>
                </a:lnTo>
                <a:lnTo>
                  <a:pt x="1180109" y="2099056"/>
                </a:lnTo>
                <a:lnTo>
                  <a:pt x="1175550" y="2108200"/>
                </a:lnTo>
                <a:lnTo>
                  <a:pt x="1168107" y="2108200"/>
                </a:lnTo>
                <a:lnTo>
                  <a:pt x="1164971" y="2105583"/>
                </a:lnTo>
                <a:lnTo>
                  <a:pt x="1164971" y="2146300"/>
                </a:lnTo>
                <a:lnTo>
                  <a:pt x="1162329" y="2146300"/>
                </a:lnTo>
                <a:lnTo>
                  <a:pt x="1161516" y="2133600"/>
                </a:lnTo>
                <a:lnTo>
                  <a:pt x="1164971" y="2146300"/>
                </a:lnTo>
                <a:lnTo>
                  <a:pt x="1164971" y="2105583"/>
                </a:lnTo>
                <a:lnTo>
                  <a:pt x="1152931" y="2095500"/>
                </a:lnTo>
                <a:lnTo>
                  <a:pt x="1156411" y="2108200"/>
                </a:lnTo>
                <a:lnTo>
                  <a:pt x="1154709" y="2108200"/>
                </a:lnTo>
                <a:lnTo>
                  <a:pt x="1164018" y="2120900"/>
                </a:lnTo>
                <a:lnTo>
                  <a:pt x="1159789" y="2120900"/>
                </a:lnTo>
                <a:lnTo>
                  <a:pt x="1159789" y="2222500"/>
                </a:lnTo>
                <a:lnTo>
                  <a:pt x="1159789" y="2743200"/>
                </a:lnTo>
                <a:lnTo>
                  <a:pt x="1156411" y="2755900"/>
                </a:lnTo>
                <a:lnTo>
                  <a:pt x="1151331" y="2755900"/>
                </a:lnTo>
                <a:lnTo>
                  <a:pt x="1147953" y="2751683"/>
                </a:lnTo>
                <a:lnTo>
                  <a:pt x="1147953" y="2768600"/>
                </a:lnTo>
                <a:lnTo>
                  <a:pt x="1147102" y="2781300"/>
                </a:lnTo>
                <a:lnTo>
                  <a:pt x="1144562" y="2781300"/>
                </a:lnTo>
                <a:lnTo>
                  <a:pt x="1141183" y="2768600"/>
                </a:lnTo>
                <a:lnTo>
                  <a:pt x="1147953" y="2768600"/>
                </a:lnTo>
                <a:lnTo>
                  <a:pt x="1147953" y="2751683"/>
                </a:lnTo>
                <a:lnTo>
                  <a:pt x="1141183" y="2743200"/>
                </a:lnTo>
                <a:lnTo>
                  <a:pt x="1133563" y="2743200"/>
                </a:lnTo>
                <a:lnTo>
                  <a:pt x="1133563" y="2794000"/>
                </a:lnTo>
                <a:lnTo>
                  <a:pt x="1129334" y="2794000"/>
                </a:lnTo>
                <a:lnTo>
                  <a:pt x="1127645" y="2781300"/>
                </a:lnTo>
                <a:lnTo>
                  <a:pt x="1131874" y="2781300"/>
                </a:lnTo>
                <a:lnTo>
                  <a:pt x="1133563" y="2794000"/>
                </a:lnTo>
                <a:lnTo>
                  <a:pt x="1133563" y="2743200"/>
                </a:lnTo>
                <a:lnTo>
                  <a:pt x="1132674" y="2743200"/>
                </a:lnTo>
                <a:lnTo>
                  <a:pt x="1122578" y="2743200"/>
                </a:lnTo>
                <a:lnTo>
                  <a:pt x="1123022" y="2730500"/>
                </a:lnTo>
                <a:lnTo>
                  <a:pt x="1130185" y="2730500"/>
                </a:lnTo>
                <a:lnTo>
                  <a:pt x="1132674" y="2743200"/>
                </a:lnTo>
                <a:lnTo>
                  <a:pt x="1131036" y="2730500"/>
                </a:lnTo>
                <a:lnTo>
                  <a:pt x="1143381" y="2743200"/>
                </a:lnTo>
                <a:lnTo>
                  <a:pt x="1142453" y="2730500"/>
                </a:lnTo>
                <a:lnTo>
                  <a:pt x="1142771" y="2717800"/>
                </a:lnTo>
                <a:lnTo>
                  <a:pt x="1152296" y="2717800"/>
                </a:lnTo>
                <a:lnTo>
                  <a:pt x="1152067" y="2730500"/>
                </a:lnTo>
                <a:lnTo>
                  <a:pt x="1152321" y="2743200"/>
                </a:lnTo>
                <a:lnTo>
                  <a:pt x="1159789" y="2743200"/>
                </a:lnTo>
                <a:lnTo>
                  <a:pt x="1159789" y="2222500"/>
                </a:lnTo>
                <a:lnTo>
                  <a:pt x="1158100" y="2222500"/>
                </a:lnTo>
                <a:lnTo>
                  <a:pt x="1158100" y="2209800"/>
                </a:lnTo>
                <a:lnTo>
                  <a:pt x="1159789" y="2222500"/>
                </a:lnTo>
                <a:lnTo>
                  <a:pt x="1159789" y="2120900"/>
                </a:lnTo>
                <a:lnTo>
                  <a:pt x="1154709" y="2120900"/>
                </a:lnTo>
                <a:lnTo>
                  <a:pt x="1158214" y="2133600"/>
                </a:lnTo>
                <a:lnTo>
                  <a:pt x="1151331" y="2133600"/>
                </a:lnTo>
                <a:lnTo>
                  <a:pt x="1151331" y="2222500"/>
                </a:lnTo>
                <a:lnTo>
                  <a:pt x="1149642" y="2235200"/>
                </a:lnTo>
                <a:lnTo>
                  <a:pt x="1146251" y="2222500"/>
                </a:lnTo>
                <a:lnTo>
                  <a:pt x="1151331" y="2222500"/>
                </a:lnTo>
                <a:lnTo>
                  <a:pt x="1151331" y="2133600"/>
                </a:lnTo>
                <a:lnTo>
                  <a:pt x="1145413" y="2133600"/>
                </a:lnTo>
                <a:lnTo>
                  <a:pt x="1145413" y="2273300"/>
                </a:lnTo>
                <a:lnTo>
                  <a:pt x="1131036" y="2273300"/>
                </a:lnTo>
                <a:lnTo>
                  <a:pt x="1131036" y="2260600"/>
                </a:lnTo>
                <a:lnTo>
                  <a:pt x="1135240" y="2260600"/>
                </a:lnTo>
                <a:lnTo>
                  <a:pt x="1145413" y="2273300"/>
                </a:lnTo>
                <a:lnTo>
                  <a:pt x="1145413" y="2133600"/>
                </a:lnTo>
                <a:lnTo>
                  <a:pt x="1142339" y="2133600"/>
                </a:lnTo>
                <a:lnTo>
                  <a:pt x="1144562" y="2120900"/>
                </a:lnTo>
                <a:lnTo>
                  <a:pt x="1149642" y="2120900"/>
                </a:lnTo>
                <a:lnTo>
                  <a:pt x="1149642" y="2095500"/>
                </a:lnTo>
                <a:lnTo>
                  <a:pt x="1152931" y="2095500"/>
                </a:lnTo>
                <a:lnTo>
                  <a:pt x="1181874" y="2095500"/>
                </a:lnTo>
                <a:lnTo>
                  <a:pt x="1189609" y="2095500"/>
                </a:lnTo>
                <a:lnTo>
                  <a:pt x="1197013" y="2108200"/>
                </a:lnTo>
                <a:lnTo>
                  <a:pt x="1197013" y="1648498"/>
                </a:lnTo>
                <a:lnTo>
                  <a:pt x="1190167" y="1638300"/>
                </a:lnTo>
                <a:lnTo>
                  <a:pt x="1188770" y="1638300"/>
                </a:lnTo>
                <a:lnTo>
                  <a:pt x="1190853" y="1625600"/>
                </a:lnTo>
                <a:lnTo>
                  <a:pt x="1192784" y="1612900"/>
                </a:lnTo>
                <a:lnTo>
                  <a:pt x="1208011" y="1612900"/>
                </a:lnTo>
                <a:lnTo>
                  <a:pt x="1208011" y="1524000"/>
                </a:lnTo>
                <a:lnTo>
                  <a:pt x="1203769" y="1524000"/>
                </a:lnTo>
                <a:lnTo>
                  <a:pt x="1208011" y="1511300"/>
                </a:lnTo>
                <a:lnTo>
                  <a:pt x="1213078" y="1511300"/>
                </a:lnTo>
                <a:lnTo>
                  <a:pt x="1213078" y="1231900"/>
                </a:lnTo>
                <a:lnTo>
                  <a:pt x="1210538" y="1231900"/>
                </a:lnTo>
                <a:lnTo>
                  <a:pt x="1210538" y="1219200"/>
                </a:lnTo>
                <a:lnTo>
                  <a:pt x="1210665" y="1217307"/>
                </a:lnTo>
                <a:lnTo>
                  <a:pt x="1211389" y="1206500"/>
                </a:lnTo>
                <a:lnTo>
                  <a:pt x="1223225" y="1206500"/>
                </a:lnTo>
                <a:lnTo>
                  <a:pt x="1223225" y="1061643"/>
                </a:lnTo>
                <a:lnTo>
                  <a:pt x="1210538" y="1054100"/>
                </a:lnTo>
                <a:lnTo>
                  <a:pt x="1234122" y="1054100"/>
                </a:lnTo>
                <a:lnTo>
                  <a:pt x="1244447" y="1066800"/>
                </a:lnTo>
                <a:lnTo>
                  <a:pt x="1257071" y="1066800"/>
                </a:lnTo>
                <a:lnTo>
                  <a:pt x="1235024" y="1054100"/>
                </a:lnTo>
                <a:lnTo>
                  <a:pt x="1213929" y="1041400"/>
                </a:lnTo>
                <a:lnTo>
                  <a:pt x="1194727" y="1028687"/>
                </a:lnTo>
                <a:lnTo>
                  <a:pt x="1193622" y="1028687"/>
                </a:lnTo>
                <a:lnTo>
                  <a:pt x="1193622" y="1130300"/>
                </a:lnTo>
                <a:lnTo>
                  <a:pt x="1185164" y="1130300"/>
                </a:lnTo>
                <a:lnTo>
                  <a:pt x="1185164" y="1727200"/>
                </a:lnTo>
                <a:lnTo>
                  <a:pt x="1176705" y="1739900"/>
                </a:lnTo>
                <a:lnTo>
                  <a:pt x="1173327" y="1727200"/>
                </a:lnTo>
                <a:lnTo>
                  <a:pt x="1175867" y="1714500"/>
                </a:lnTo>
                <a:lnTo>
                  <a:pt x="1182624" y="1714500"/>
                </a:lnTo>
                <a:lnTo>
                  <a:pt x="1185164" y="1727200"/>
                </a:lnTo>
                <a:lnTo>
                  <a:pt x="1185164" y="1130300"/>
                </a:lnTo>
                <a:lnTo>
                  <a:pt x="1181138" y="1130300"/>
                </a:lnTo>
                <a:lnTo>
                  <a:pt x="1181785" y="1117600"/>
                </a:lnTo>
                <a:lnTo>
                  <a:pt x="1192784" y="1117600"/>
                </a:lnTo>
                <a:lnTo>
                  <a:pt x="1193622" y="1130300"/>
                </a:lnTo>
                <a:lnTo>
                  <a:pt x="1193622" y="1028687"/>
                </a:lnTo>
                <a:lnTo>
                  <a:pt x="1186561" y="1028687"/>
                </a:lnTo>
                <a:lnTo>
                  <a:pt x="1178394" y="1016000"/>
                </a:lnTo>
                <a:lnTo>
                  <a:pt x="1178407" y="1003300"/>
                </a:lnTo>
                <a:lnTo>
                  <a:pt x="1183144" y="1003300"/>
                </a:lnTo>
                <a:lnTo>
                  <a:pt x="1174305" y="992225"/>
                </a:lnTo>
                <a:lnTo>
                  <a:pt x="1174305" y="1460500"/>
                </a:lnTo>
                <a:lnTo>
                  <a:pt x="1170787" y="1469085"/>
                </a:lnTo>
                <a:lnTo>
                  <a:pt x="1170787" y="2057400"/>
                </a:lnTo>
                <a:lnTo>
                  <a:pt x="1168247" y="2070100"/>
                </a:lnTo>
                <a:lnTo>
                  <a:pt x="1161478" y="2070100"/>
                </a:lnTo>
                <a:lnTo>
                  <a:pt x="1164018" y="2057400"/>
                </a:lnTo>
                <a:lnTo>
                  <a:pt x="1170787" y="2057400"/>
                </a:lnTo>
                <a:lnTo>
                  <a:pt x="1170787" y="1469085"/>
                </a:lnTo>
                <a:lnTo>
                  <a:pt x="1169098" y="1473200"/>
                </a:lnTo>
                <a:lnTo>
                  <a:pt x="1169936" y="1485900"/>
                </a:lnTo>
                <a:lnTo>
                  <a:pt x="1169936" y="2044700"/>
                </a:lnTo>
                <a:lnTo>
                  <a:pt x="1168247" y="2044700"/>
                </a:lnTo>
                <a:lnTo>
                  <a:pt x="1164018" y="2032000"/>
                </a:lnTo>
                <a:lnTo>
                  <a:pt x="1153020" y="2032000"/>
                </a:lnTo>
                <a:lnTo>
                  <a:pt x="1153020" y="2044700"/>
                </a:lnTo>
                <a:lnTo>
                  <a:pt x="1151331" y="2044700"/>
                </a:lnTo>
                <a:lnTo>
                  <a:pt x="1149642" y="2032000"/>
                </a:lnTo>
                <a:lnTo>
                  <a:pt x="1151331" y="2032000"/>
                </a:lnTo>
                <a:lnTo>
                  <a:pt x="1153020" y="2044700"/>
                </a:lnTo>
                <a:lnTo>
                  <a:pt x="1153020" y="2032000"/>
                </a:lnTo>
                <a:lnTo>
                  <a:pt x="1152182" y="2032000"/>
                </a:lnTo>
                <a:lnTo>
                  <a:pt x="1157249" y="2019300"/>
                </a:lnTo>
                <a:lnTo>
                  <a:pt x="1158938" y="2019300"/>
                </a:lnTo>
                <a:lnTo>
                  <a:pt x="1156411" y="2006600"/>
                </a:lnTo>
                <a:lnTo>
                  <a:pt x="1161478" y="2006600"/>
                </a:lnTo>
                <a:lnTo>
                  <a:pt x="1164018" y="2019300"/>
                </a:lnTo>
                <a:lnTo>
                  <a:pt x="1165707" y="2032000"/>
                </a:lnTo>
                <a:lnTo>
                  <a:pt x="1169936" y="2044700"/>
                </a:lnTo>
                <a:lnTo>
                  <a:pt x="1169936" y="1485900"/>
                </a:lnTo>
                <a:lnTo>
                  <a:pt x="1166558" y="1485900"/>
                </a:lnTo>
                <a:lnTo>
                  <a:pt x="1166558" y="2019300"/>
                </a:lnTo>
                <a:lnTo>
                  <a:pt x="1164869" y="2019300"/>
                </a:lnTo>
                <a:lnTo>
                  <a:pt x="1164869" y="2006600"/>
                </a:lnTo>
                <a:lnTo>
                  <a:pt x="1166558" y="2019300"/>
                </a:lnTo>
                <a:lnTo>
                  <a:pt x="1166558" y="1485900"/>
                </a:lnTo>
                <a:lnTo>
                  <a:pt x="1162646" y="1485900"/>
                </a:lnTo>
                <a:lnTo>
                  <a:pt x="1161427" y="1473200"/>
                </a:lnTo>
                <a:lnTo>
                  <a:pt x="1160208" y="1460500"/>
                </a:lnTo>
                <a:lnTo>
                  <a:pt x="1174305" y="1460500"/>
                </a:lnTo>
                <a:lnTo>
                  <a:pt x="1174305" y="992225"/>
                </a:lnTo>
                <a:lnTo>
                  <a:pt x="1173010" y="990600"/>
                </a:lnTo>
                <a:lnTo>
                  <a:pt x="1163662" y="977900"/>
                </a:lnTo>
                <a:lnTo>
                  <a:pt x="1158938" y="977900"/>
                </a:lnTo>
                <a:lnTo>
                  <a:pt x="1158938" y="1130300"/>
                </a:lnTo>
                <a:lnTo>
                  <a:pt x="1158100" y="1130300"/>
                </a:lnTo>
                <a:lnTo>
                  <a:pt x="1158100" y="1397000"/>
                </a:lnTo>
                <a:lnTo>
                  <a:pt x="1157643" y="1397000"/>
                </a:lnTo>
                <a:lnTo>
                  <a:pt x="1154506" y="1409700"/>
                </a:lnTo>
                <a:lnTo>
                  <a:pt x="1152182" y="1409700"/>
                </a:lnTo>
                <a:lnTo>
                  <a:pt x="1152182" y="1485900"/>
                </a:lnTo>
                <a:lnTo>
                  <a:pt x="1151763" y="1498600"/>
                </a:lnTo>
                <a:lnTo>
                  <a:pt x="1147000" y="1498600"/>
                </a:lnTo>
                <a:lnTo>
                  <a:pt x="1142873" y="1506283"/>
                </a:lnTo>
                <a:lnTo>
                  <a:pt x="1142873" y="1600200"/>
                </a:lnTo>
                <a:lnTo>
                  <a:pt x="1139494" y="1600200"/>
                </a:lnTo>
                <a:lnTo>
                  <a:pt x="1139494" y="1612900"/>
                </a:lnTo>
                <a:lnTo>
                  <a:pt x="1129131" y="1612900"/>
                </a:lnTo>
                <a:lnTo>
                  <a:pt x="1128788" y="1600200"/>
                </a:lnTo>
                <a:lnTo>
                  <a:pt x="1127645" y="1600200"/>
                </a:lnTo>
                <a:lnTo>
                  <a:pt x="1128496" y="1587449"/>
                </a:lnTo>
                <a:lnTo>
                  <a:pt x="1141171" y="1587449"/>
                </a:lnTo>
                <a:lnTo>
                  <a:pt x="1142873" y="1600200"/>
                </a:lnTo>
                <a:lnTo>
                  <a:pt x="1142873" y="1506283"/>
                </a:lnTo>
                <a:lnTo>
                  <a:pt x="1140167" y="1511300"/>
                </a:lnTo>
                <a:lnTo>
                  <a:pt x="1135291" y="1511300"/>
                </a:lnTo>
                <a:lnTo>
                  <a:pt x="1140129" y="1498600"/>
                </a:lnTo>
                <a:lnTo>
                  <a:pt x="1143381" y="1498600"/>
                </a:lnTo>
                <a:lnTo>
                  <a:pt x="1152182" y="1485900"/>
                </a:lnTo>
                <a:lnTo>
                  <a:pt x="1152182" y="1409700"/>
                </a:lnTo>
                <a:lnTo>
                  <a:pt x="1146251" y="1409700"/>
                </a:lnTo>
                <a:lnTo>
                  <a:pt x="1146251" y="1460500"/>
                </a:lnTo>
                <a:lnTo>
                  <a:pt x="1142022" y="1473200"/>
                </a:lnTo>
                <a:lnTo>
                  <a:pt x="1124686" y="1473200"/>
                </a:lnTo>
                <a:lnTo>
                  <a:pt x="1120559" y="1460500"/>
                </a:lnTo>
                <a:lnTo>
                  <a:pt x="1129334" y="1460500"/>
                </a:lnTo>
                <a:lnTo>
                  <a:pt x="1128483" y="1447774"/>
                </a:lnTo>
                <a:lnTo>
                  <a:pt x="1127556" y="1447774"/>
                </a:lnTo>
                <a:lnTo>
                  <a:pt x="1121727" y="1435100"/>
                </a:lnTo>
                <a:lnTo>
                  <a:pt x="1115898" y="1447774"/>
                </a:lnTo>
                <a:lnTo>
                  <a:pt x="1113269" y="1447774"/>
                </a:lnTo>
                <a:lnTo>
                  <a:pt x="1113269" y="1917700"/>
                </a:lnTo>
                <a:lnTo>
                  <a:pt x="1112405" y="1921548"/>
                </a:lnTo>
                <a:lnTo>
                  <a:pt x="1112405" y="2387435"/>
                </a:lnTo>
                <a:lnTo>
                  <a:pt x="1105649" y="2374900"/>
                </a:lnTo>
                <a:lnTo>
                  <a:pt x="1111580" y="2374900"/>
                </a:lnTo>
                <a:lnTo>
                  <a:pt x="1112405" y="2387435"/>
                </a:lnTo>
                <a:lnTo>
                  <a:pt x="1112405" y="1921548"/>
                </a:lnTo>
                <a:lnTo>
                  <a:pt x="1110411" y="1930400"/>
                </a:lnTo>
                <a:lnTo>
                  <a:pt x="1105649" y="1930400"/>
                </a:lnTo>
                <a:lnTo>
                  <a:pt x="1113269" y="1917700"/>
                </a:lnTo>
                <a:lnTo>
                  <a:pt x="1113269" y="1447774"/>
                </a:lnTo>
                <a:lnTo>
                  <a:pt x="1104811" y="1447774"/>
                </a:lnTo>
                <a:lnTo>
                  <a:pt x="1104811" y="2298700"/>
                </a:lnTo>
                <a:lnTo>
                  <a:pt x="1103960" y="2311400"/>
                </a:lnTo>
                <a:lnTo>
                  <a:pt x="1098778" y="2311400"/>
                </a:lnTo>
                <a:lnTo>
                  <a:pt x="1098816" y="2298700"/>
                </a:lnTo>
                <a:lnTo>
                  <a:pt x="1104811" y="2298700"/>
                </a:lnTo>
                <a:lnTo>
                  <a:pt x="1104811" y="1447774"/>
                </a:lnTo>
                <a:lnTo>
                  <a:pt x="1103439" y="1447774"/>
                </a:lnTo>
                <a:lnTo>
                  <a:pt x="1103439" y="1460500"/>
                </a:lnTo>
                <a:lnTo>
                  <a:pt x="1103122" y="1465795"/>
                </a:lnTo>
                <a:lnTo>
                  <a:pt x="1103122" y="1612900"/>
                </a:lnTo>
                <a:lnTo>
                  <a:pt x="1086205" y="1612900"/>
                </a:lnTo>
                <a:lnTo>
                  <a:pt x="1086205" y="1600200"/>
                </a:lnTo>
                <a:lnTo>
                  <a:pt x="1101420" y="1600200"/>
                </a:lnTo>
                <a:lnTo>
                  <a:pt x="1103122" y="1612900"/>
                </a:lnTo>
                <a:lnTo>
                  <a:pt x="1103122" y="1465795"/>
                </a:lnTo>
                <a:lnTo>
                  <a:pt x="1102677" y="1473200"/>
                </a:lnTo>
                <a:lnTo>
                  <a:pt x="1098042" y="1460500"/>
                </a:lnTo>
                <a:lnTo>
                  <a:pt x="1103439" y="1460500"/>
                </a:lnTo>
                <a:lnTo>
                  <a:pt x="1103439" y="1447774"/>
                </a:lnTo>
                <a:lnTo>
                  <a:pt x="1094816" y="1447774"/>
                </a:lnTo>
                <a:lnTo>
                  <a:pt x="1104811" y="1435100"/>
                </a:lnTo>
                <a:lnTo>
                  <a:pt x="1111427" y="1435100"/>
                </a:lnTo>
                <a:lnTo>
                  <a:pt x="1107643" y="1422400"/>
                </a:lnTo>
                <a:lnTo>
                  <a:pt x="1109052" y="1422400"/>
                </a:lnTo>
                <a:lnTo>
                  <a:pt x="1110729" y="1409700"/>
                </a:lnTo>
                <a:lnTo>
                  <a:pt x="1097280" y="1422400"/>
                </a:lnTo>
                <a:lnTo>
                  <a:pt x="1100582" y="1409700"/>
                </a:lnTo>
                <a:lnTo>
                  <a:pt x="1095502" y="1409700"/>
                </a:lnTo>
                <a:lnTo>
                  <a:pt x="1098042" y="1397000"/>
                </a:lnTo>
                <a:lnTo>
                  <a:pt x="1104811" y="1397000"/>
                </a:lnTo>
                <a:lnTo>
                  <a:pt x="1102271" y="1409700"/>
                </a:lnTo>
                <a:lnTo>
                  <a:pt x="1110729" y="1409700"/>
                </a:lnTo>
                <a:lnTo>
                  <a:pt x="1122527" y="1409700"/>
                </a:lnTo>
                <a:lnTo>
                  <a:pt x="1118374" y="1422400"/>
                </a:lnTo>
                <a:lnTo>
                  <a:pt x="1120089" y="1422400"/>
                </a:lnTo>
                <a:lnTo>
                  <a:pt x="1130185" y="1422400"/>
                </a:lnTo>
                <a:lnTo>
                  <a:pt x="1129334" y="1435100"/>
                </a:lnTo>
                <a:lnTo>
                  <a:pt x="1136103" y="1435100"/>
                </a:lnTo>
                <a:lnTo>
                  <a:pt x="1136942" y="1447774"/>
                </a:lnTo>
                <a:lnTo>
                  <a:pt x="1134491" y="1447774"/>
                </a:lnTo>
                <a:lnTo>
                  <a:pt x="1134414" y="1447965"/>
                </a:lnTo>
                <a:lnTo>
                  <a:pt x="1129334" y="1460500"/>
                </a:lnTo>
                <a:lnTo>
                  <a:pt x="1146251" y="1460500"/>
                </a:lnTo>
                <a:lnTo>
                  <a:pt x="1146251" y="1409700"/>
                </a:lnTo>
                <a:lnTo>
                  <a:pt x="1142022" y="1409700"/>
                </a:lnTo>
                <a:lnTo>
                  <a:pt x="1142873" y="1397000"/>
                </a:lnTo>
                <a:lnTo>
                  <a:pt x="1149642" y="1397000"/>
                </a:lnTo>
                <a:lnTo>
                  <a:pt x="1149642" y="1384300"/>
                </a:lnTo>
                <a:lnTo>
                  <a:pt x="1158100" y="1397000"/>
                </a:lnTo>
                <a:lnTo>
                  <a:pt x="1158100" y="1130300"/>
                </a:lnTo>
                <a:lnTo>
                  <a:pt x="1148791" y="1130300"/>
                </a:lnTo>
                <a:lnTo>
                  <a:pt x="1146251" y="1117600"/>
                </a:lnTo>
                <a:lnTo>
                  <a:pt x="1158100" y="1117600"/>
                </a:lnTo>
                <a:lnTo>
                  <a:pt x="1158938" y="1130300"/>
                </a:lnTo>
                <a:lnTo>
                  <a:pt x="1158938" y="977900"/>
                </a:lnTo>
                <a:lnTo>
                  <a:pt x="1154709" y="977900"/>
                </a:lnTo>
                <a:lnTo>
                  <a:pt x="1145641" y="965200"/>
                </a:lnTo>
                <a:lnTo>
                  <a:pt x="1136002" y="965200"/>
                </a:lnTo>
                <a:lnTo>
                  <a:pt x="1131036" y="959154"/>
                </a:lnTo>
                <a:lnTo>
                  <a:pt x="1131036" y="1206500"/>
                </a:lnTo>
                <a:lnTo>
                  <a:pt x="1122705" y="1206500"/>
                </a:lnTo>
                <a:lnTo>
                  <a:pt x="1124051" y="1193800"/>
                </a:lnTo>
                <a:lnTo>
                  <a:pt x="1128890" y="1193800"/>
                </a:lnTo>
                <a:lnTo>
                  <a:pt x="1131036" y="1206500"/>
                </a:lnTo>
                <a:lnTo>
                  <a:pt x="1131036" y="959154"/>
                </a:lnTo>
                <a:lnTo>
                  <a:pt x="1125575" y="952500"/>
                </a:lnTo>
                <a:lnTo>
                  <a:pt x="1116444" y="952500"/>
                </a:lnTo>
                <a:lnTo>
                  <a:pt x="1112710" y="939800"/>
                </a:lnTo>
                <a:lnTo>
                  <a:pt x="1108189" y="952500"/>
                </a:lnTo>
                <a:lnTo>
                  <a:pt x="1107452" y="952500"/>
                </a:lnTo>
                <a:lnTo>
                  <a:pt x="1100810" y="965200"/>
                </a:lnTo>
                <a:lnTo>
                  <a:pt x="1096352" y="965200"/>
                </a:lnTo>
                <a:lnTo>
                  <a:pt x="1096352" y="1397000"/>
                </a:lnTo>
                <a:lnTo>
                  <a:pt x="1092962" y="1409700"/>
                </a:lnTo>
                <a:lnTo>
                  <a:pt x="1092123" y="1409700"/>
                </a:lnTo>
                <a:lnTo>
                  <a:pt x="1092123" y="1397000"/>
                </a:lnTo>
                <a:lnTo>
                  <a:pt x="1096352" y="1397000"/>
                </a:lnTo>
                <a:lnTo>
                  <a:pt x="1096352" y="965200"/>
                </a:lnTo>
                <a:lnTo>
                  <a:pt x="1093812" y="965200"/>
                </a:lnTo>
                <a:lnTo>
                  <a:pt x="1093812" y="1384300"/>
                </a:lnTo>
                <a:lnTo>
                  <a:pt x="1087894" y="1384300"/>
                </a:lnTo>
                <a:lnTo>
                  <a:pt x="1087043" y="1371600"/>
                </a:lnTo>
                <a:lnTo>
                  <a:pt x="1092123" y="1371600"/>
                </a:lnTo>
                <a:lnTo>
                  <a:pt x="1093812" y="1384300"/>
                </a:lnTo>
                <a:lnTo>
                  <a:pt x="1093812" y="965200"/>
                </a:lnTo>
                <a:lnTo>
                  <a:pt x="1089583" y="965200"/>
                </a:lnTo>
                <a:lnTo>
                  <a:pt x="1089583" y="1320800"/>
                </a:lnTo>
                <a:lnTo>
                  <a:pt x="1087894" y="1325029"/>
                </a:lnTo>
                <a:lnTo>
                  <a:pt x="1087894" y="1358900"/>
                </a:lnTo>
                <a:lnTo>
                  <a:pt x="1085773" y="1371600"/>
                </a:lnTo>
                <a:lnTo>
                  <a:pt x="1085354" y="1369085"/>
                </a:lnTo>
                <a:lnTo>
                  <a:pt x="1085354" y="1371600"/>
                </a:lnTo>
                <a:lnTo>
                  <a:pt x="1075690" y="1384300"/>
                </a:lnTo>
                <a:lnTo>
                  <a:pt x="1079754" y="1371600"/>
                </a:lnTo>
                <a:lnTo>
                  <a:pt x="1085354" y="1371600"/>
                </a:lnTo>
                <a:lnTo>
                  <a:pt x="1085354" y="1369085"/>
                </a:lnTo>
                <a:lnTo>
                  <a:pt x="1083665" y="1358900"/>
                </a:lnTo>
                <a:lnTo>
                  <a:pt x="1087894" y="1358900"/>
                </a:lnTo>
                <a:lnTo>
                  <a:pt x="1087894" y="1325029"/>
                </a:lnTo>
                <a:lnTo>
                  <a:pt x="1087043" y="1327150"/>
                </a:lnTo>
                <a:lnTo>
                  <a:pt x="1087043" y="1333500"/>
                </a:lnTo>
                <a:lnTo>
                  <a:pt x="1087043" y="1346200"/>
                </a:lnTo>
                <a:lnTo>
                  <a:pt x="1085354" y="1346200"/>
                </a:lnTo>
                <a:lnTo>
                  <a:pt x="1076134" y="1358900"/>
                </a:lnTo>
                <a:lnTo>
                  <a:pt x="1066114" y="1358900"/>
                </a:lnTo>
                <a:lnTo>
                  <a:pt x="1058951" y="1371600"/>
                </a:lnTo>
                <a:lnTo>
                  <a:pt x="1058291" y="1384300"/>
                </a:lnTo>
                <a:lnTo>
                  <a:pt x="1057440" y="1384300"/>
                </a:lnTo>
                <a:lnTo>
                  <a:pt x="1049832" y="1371600"/>
                </a:lnTo>
                <a:lnTo>
                  <a:pt x="1044752" y="1384300"/>
                </a:lnTo>
                <a:lnTo>
                  <a:pt x="1049286" y="1358900"/>
                </a:lnTo>
                <a:lnTo>
                  <a:pt x="1058811" y="1346200"/>
                </a:lnTo>
                <a:lnTo>
                  <a:pt x="1071041" y="1333500"/>
                </a:lnTo>
                <a:lnTo>
                  <a:pt x="1083665" y="1346200"/>
                </a:lnTo>
                <a:lnTo>
                  <a:pt x="1085354" y="1333500"/>
                </a:lnTo>
                <a:lnTo>
                  <a:pt x="1087043" y="1333500"/>
                </a:lnTo>
                <a:lnTo>
                  <a:pt x="1087043" y="1327150"/>
                </a:lnTo>
                <a:lnTo>
                  <a:pt x="1084503" y="1333500"/>
                </a:lnTo>
                <a:lnTo>
                  <a:pt x="1082814" y="1333500"/>
                </a:lnTo>
                <a:lnTo>
                  <a:pt x="1089583" y="1320800"/>
                </a:lnTo>
                <a:lnTo>
                  <a:pt x="1089583" y="965200"/>
                </a:lnTo>
                <a:lnTo>
                  <a:pt x="1081976" y="965200"/>
                </a:lnTo>
                <a:lnTo>
                  <a:pt x="1081976" y="1295400"/>
                </a:lnTo>
                <a:lnTo>
                  <a:pt x="1080287" y="1308061"/>
                </a:lnTo>
                <a:lnTo>
                  <a:pt x="1077734" y="1308061"/>
                </a:lnTo>
                <a:lnTo>
                  <a:pt x="1076896" y="1305979"/>
                </a:lnTo>
                <a:lnTo>
                  <a:pt x="1076896" y="1308061"/>
                </a:lnTo>
                <a:lnTo>
                  <a:pt x="1075207" y="1320800"/>
                </a:lnTo>
                <a:lnTo>
                  <a:pt x="1070978" y="1320800"/>
                </a:lnTo>
                <a:lnTo>
                  <a:pt x="1069276" y="1308061"/>
                </a:lnTo>
                <a:lnTo>
                  <a:pt x="1076896" y="1308061"/>
                </a:lnTo>
                <a:lnTo>
                  <a:pt x="1076896" y="1305979"/>
                </a:lnTo>
                <a:lnTo>
                  <a:pt x="1072667" y="1295400"/>
                </a:lnTo>
                <a:lnTo>
                  <a:pt x="1062405" y="1295400"/>
                </a:lnTo>
                <a:lnTo>
                  <a:pt x="1068285" y="1282560"/>
                </a:lnTo>
                <a:lnTo>
                  <a:pt x="1078636" y="1282560"/>
                </a:lnTo>
                <a:lnTo>
                  <a:pt x="1074356" y="1295400"/>
                </a:lnTo>
                <a:lnTo>
                  <a:pt x="1081976" y="1295400"/>
                </a:lnTo>
                <a:lnTo>
                  <a:pt x="1081976" y="965200"/>
                </a:lnTo>
                <a:lnTo>
                  <a:pt x="1080274" y="965200"/>
                </a:lnTo>
                <a:lnTo>
                  <a:pt x="1080274" y="1181100"/>
                </a:lnTo>
                <a:lnTo>
                  <a:pt x="1079881" y="1181100"/>
                </a:lnTo>
                <a:lnTo>
                  <a:pt x="1078801" y="1193800"/>
                </a:lnTo>
                <a:lnTo>
                  <a:pt x="1079296" y="1193800"/>
                </a:lnTo>
                <a:lnTo>
                  <a:pt x="1077747" y="1206500"/>
                </a:lnTo>
                <a:lnTo>
                  <a:pt x="1068197" y="1193800"/>
                </a:lnTo>
                <a:lnTo>
                  <a:pt x="1064209" y="1193800"/>
                </a:lnTo>
                <a:lnTo>
                  <a:pt x="1064653" y="1181100"/>
                </a:lnTo>
                <a:lnTo>
                  <a:pt x="1068438" y="1168400"/>
                </a:lnTo>
                <a:lnTo>
                  <a:pt x="1077747" y="1168400"/>
                </a:lnTo>
                <a:lnTo>
                  <a:pt x="1080274" y="1181100"/>
                </a:lnTo>
                <a:lnTo>
                  <a:pt x="1080274" y="965200"/>
                </a:lnTo>
                <a:lnTo>
                  <a:pt x="1069289" y="965200"/>
                </a:lnTo>
                <a:lnTo>
                  <a:pt x="1078242" y="952500"/>
                </a:lnTo>
                <a:lnTo>
                  <a:pt x="1074356" y="952500"/>
                </a:lnTo>
                <a:lnTo>
                  <a:pt x="1073365" y="939800"/>
                </a:lnTo>
                <a:lnTo>
                  <a:pt x="1072438" y="927100"/>
                </a:lnTo>
                <a:lnTo>
                  <a:pt x="1068438" y="927100"/>
                </a:lnTo>
                <a:lnTo>
                  <a:pt x="1069289" y="914400"/>
                </a:lnTo>
                <a:lnTo>
                  <a:pt x="1055751" y="914400"/>
                </a:lnTo>
                <a:lnTo>
                  <a:pt x="1055751" y="1295400"/>
                </a:lnTo>
                <a:lnTo>
                  <a:pt x="1054227" y="1303020"/>
                </a:lnTo>
                <a:lnTo>
                  <a:pt x="1054061" y="1308061"/>
                </a:lnTo>
                <a:lnTo>
                  <a:pt x="1053223" y="1308061"/>
                </a:lnTo>
                <a:lnTo>
                  <a:pt x="1044308" y="1308061"/>
                </a:lnTo>
                <a:lnTo>
                  <a:pt x="1044308" y="1562100"/>
                </a:lnTo>
                <a:lnTo>
                  <a:pt x="1041996" y="1574800"/>
                </a:lnTo>
                <a:lnTo>
                  <a:pt x="1038834" y="1574800"/>
                </a:lnTo>
                <a:lnTo>
                  <a:pt x="1038834" y="1562100"/>
                </a:lnTo>
                <a:lnTo>
                  <a:pt x="1044308" y="1562100"/>
                </a:lnTo>
                <a:lnTo>
                  <a:pt x="1044308" y="1308061"/>
                </a:lnTo>
                <a:lnTo>
                  <a:pt x="1042225" y="1308061"/>
                </a:lnTo>
                <a:lnTo>
                  <a:pt x="1039672" y="1308061"/>
                </a:lnTo>
                <a:lnTo>
                  <a:pt x="1038834" y="1295400"/>
                </a:lnTo>
                <a:lnTo>
                  <a:pt x="1040536" y="1282560"/>
                </a:lnTo>
                <a:lnTo>
                  <a:pt x="1041387" y="1282560"/>
                </a:lnTo>
                <a:lnTo>
                  <a:pt x="1039672" y="1295400"/>
                </a:lnTo>
                <a:lnTo>
                  <a:pt x="1038834" y="1295400"/>
                </a:lnTo>
                <a:lnTo>
                  <a:pt x="1042225" y="1308061"/>
                </a:lnTo>
                <a:lnTo>
                  <a:pt x="1046441" y="1295400"/>
                </a:lnTo>
                <a:lnTo>
                  <a:pt x="1054481" y="1295400"/>
                </a:lnTo>
                <a:lnTo>
                  <a:pt x="1055751" y="1295400"/>
                </a:lnTo>
                <a:lnTo>
                  <a:pt x="1055751" y="914400"/>
                </a:lnTo>
                <a:lnTo>
                  <a:pt x="1048981" y="914400"/>
                </a:lnTo>
                <a:lnTo>
                  <a:pt x="1048981" y="1206500"/>
                </a:lnTo>
                <a:lnTo>
                  <a:pt x="1037983" y="1206500"/>
                </a:lnTo>
                <a:lnTo>
                  <a:pt x="1037983" y="2628900"/>
                </a:lnTo>
                <a:lnTo>
                  <a:pt x="1032916" y="2628900"/>
                </a:lnTo>
                <a:lnTo>
                  <a:pt x="1035050" y="2616200"/>
                </a:lnTo>
                <a:lnTo>
                  <a:pt x="1037983" y="2628900"/>
                </a:lnTo>
                <a:lnTo>
                  <a:pt x="1037983" y="1206500"/>
                </a:lnTo>
                <a:lnTo>
                  <a:pt x="1036294" y="1206500"/>
                </a:lnTo>
                <a:lnTo>
                  <a:pt x="1036294" y="1193800"/>
                </a:lnTo>
                <a:lnTo>
                  <a:pt x="1048981" y="1206500"/>
                </a:lnTo>
                <a:lnTo>
                  <a:pt x="1048981" y="914400"/>
                </a:lnTo>
                <a:lnTo>
                  <a:pt x="1043901" y="914400"/>
                </a:lnTo>
                <a:lnTo>
                  <a:pt x="1047292" y="901700"/>
                </a:lnTo>
                <a:lnTo>
                  <a:pt x="1023035" y="901700"/>
                </a:lnTo>
                <a:lnTo>
                  <a:pt x="1023035" y="1752600"/>
                </a:lnTo>
                <a:lnTo>
                  <a:pt x="1022438" y="1765300"/>
                </a:lnTo>
                <a:lnTo>
                  <a:pt x="1019467" y="1765300"/>
                </a:lnTo>
                <a:lnTo>
                  <a:pt x="1017689" y="1752600"/>
                </a:lnTo>
                <a:lnTo>
                  <a:pt x="1023035" y="1752600"/>
                </a:lnTo>
                <a:lnTo>
                  <a:pt x="1023035" y="901700"/>
                </a:lnTo>
                <a:lnTo>
                  <a:pt x="1021918" y="901700"/>
                </a:lnTo>
                <a:lnTo>
                  <a:pt x="1018527" y="889000"/>
                </a:lnTo>
                <a:lnTo>
                  <a:pt x="1017689" y="901700"/>
                </a:lnTo>
                <a:lnTo>
                  <a:pt x="1015149" y="901700"/>
                </a:lnTo>
                <a:lnTo>
                  <a:pt x="1015149" y="1270000"/>
                </a:lnTo>
                <a:lnTo>
                  <a:pt x="1015149" y="1689100"/>
                </a:lnTo>
                <a:lnTo>
                  <a:pt x="1015149" y="1701800"/>
                </a:lnTo>
                <a:lnTo>
                  <a:pt x="1012355" y="1701800"/>
                </a:lnTo>
                <a:lnTo>
                  <a:pt x="1012355" y="2489200"/>
                </a:lnTo>
                <a:lnTo>
                  <a:pt x="1010183" y="2501900"/>
                </a:lnTo>
                <a:lnTo>
                  <a:pt x="1010132" y="2502611"/>
                </a:lnTo>
                <a:lnTo>
                  <a:pt x="1009421" y="2514600"/>
                </a:lnTo>
                <a:lnTo>
                  <a:pt x="989876" y="2514600"/>
                </a:lnTo>
                <a:lnTo>
                  <a:pt x="982624" y="2501900"/>
                </a:lnTo>
                <a:lnTo>
                  <a:pt x="978776" y="2489200"/>
                </a:lnTo>
                <a:lnTo>
                  <a:pt x="1012355" y="2489200"/>
                </a:lnTo>
                <a:lnTo>
                  <a:pt x="1012355" y="1701800"/>
                </a:lnTo>
                <a:lnTo>
                  <a:pt x="1009230" y="1701800"/>
                </a:lnTo>
                <a:lnTo>
                  <a:pt x="1009230" y="1689100"/>
                </a:lnTo>
                <a:lnTo>
                  <a:pt x="1015149" y="1689100"/>
                </a:lnTo>
                <a:lnTo>
                  <a:pt x="1015149" y="1270000"/>
                </a:lnTo>
                <a:lnTo>
                  <a:pt x="1008456" y="1270000"/>
                </a:lnTo>
                <a:lnTo>
                  <a:pt x="1008456" y="1320800"/>
                </a:lnTo>
                <a:lnTo>
                  <a:pt x="1003858" y="1320800"/>
                </a:lnTo>
                <a:lnTo>
                  <a:pt x="1005840" y="1333500"/>
                </a:lnTo>
                <a:lnTo>
                  <a:pt x="998016" y="1333500"/>
                </a:lnTo>
                <a:lnTo>
                  <a:pt x="996086" y="1320800"/>
                </a:lnTo>
                <a:lnTo>
                  <a:pt x="996543" y="1308061"/>
                </a:lnTo>
                <a:lnTo>
                  <a:pt x="1008380" y="1308061"/>
                </a:lnTo>
                <a:lnTo>
                  <a:pt x="1008456" y="1320800"/>
                </a:lnTo>
                <a:lnTo>
                  <a:pt x="1008456" y="1270000"/>
                </a:lnTo>
                <a:lnTo>
                  <a:pt x="1000721" y="1270000"/>
                </a:lnTo>
                <a:lnTo>
                  <a:pt x="995692" y="1275016"/>
                </a:lnTo>
                <a:lnTo>
                  <a:pt x="995692" y="1981200"/>
                </a:lnTo>
                <a:lnTo>
                  <a:pt x="987234" y="1981200"/>
                </a:lnTo>
                <a:lnTo>
                  <a:pt x="989774" y="1968500"/>
                </a:lnTo>
                <a:lnTo>
                  <a:pt x="994841" y="1968500"/>
                </a:lnTo>
                <a:lnTo>
                  <a:pt x="995692" y="1981200"/>
                </a:lnTo>
                <a:lnTo>
                  <a:pt x="995692" y="1275016"/>
                </a:lnTo>
                <a:lnTo>
                  <a:pt x="988110" y="1282560"/>
                </a:lnTo>
                <a:lnTo>
                  <a:pt x="977087" y="1282560"/>
                </a:lnTo>
                <a:lnTo>
                  <a:pt x="977087" y="1600200"/>
                </a:lnTo>
                <a:lnTo>
                  <a:pt x="977087" y="1612900"/>
                </a:lnTo>
                <a:lnTo>
                  <a:pt x="977049" y="2387435"/>
                </a:lnTo>
                <a:lnTo>
                  <a:pt x="976757" y="2387435"/>
                </a:lnTo>
                <a:lnTo>
                  <a:pt x="954239" y="2376538"/>
                </a:lnTo>
                <a:lnTo>
                  <a:pt x="954239" y="3060700"/>
                </a:lnTo>
                <a:lnTo>
                  <a:pt x="952550" y="3073400"/>
                </a:lnTo>
                <a:lnTo>
                  <a:pt x="952550" y="3086100"/>
                </a:lnTo>
                <a:lnTo>
                  <a:pt x="946099" y="3073400"/>
                </a:lnTo>
                <a:lnTo>
                  <a:pt x="944651" y="3073400"/>
                </a:lnTo>
                <a:lnTo>
                  <a:pt x="944651" y="3124200"/>
                </a:lnTo>
                <a:lnTo>
                  <a:pt x="940714" y="3124200"/>
                </a:lnTo>
                <a:lnTo>
                  <a:pt x="940714" y="3111500"/>
                </a:lnTo>
                <a:lnTo>
                  <a:pt x="944651" y="3124200"/>
                </a:lnTo>
                <a:lnTo>
                  <a:pt x="944651" y="3073400"/>
                </a:lnTo>
                <a:lnTo>
                  <a:pt x="941133" y="3073400"/>
                </a:lnTo>
                <a:lnTo>
                  <a:pt x="943241" y="3060700"/>
                </a:lnTo>
                <a:lnTo>
                  <a:pt x="954239" y="3060700"/>
                </a:lnTo>
                <a:lnTo>
                  <a:pt x="954239" y="2376538"/>
                </a:lnTo>
                <a:lnTo>
                  <a:pt x="950874" y="2374900"/>
                </a:lnTo>
                <a:lnTo>
                  <a:pt x="933627" y="2362200"/>
                </a:lnTo>
                <a:lnTo>
                  <a:pt x="926058" y="2336800"/>
                </a:lnTo>
                <a:lnTo>
                  <a:pt x="916813" y="2336800"/>
                </a:lnTo>
                <a:lnTo>
                  <a:pt x="916813" y="2997200"/>
                </a:lnTo>
                <a:lnTo>
                  <a:pt x="914755" y="3009900"/>
                </a:lnTo>
                <a:lnTo>
                  <a:pt x="908570" y="3009900"/>
                </a:lnTo>
                <a:lnTo>
                  <a:pt x="908570" y="2997200"/>
                </a:lnTo>
                <a:lnTo>
                  <a:pt x="916813" y="2997200"/>
                </a:lnTo>
                <a:lnTo>
                  <a:pt x="916813" y="2336800"/>
                </a:lnTo>
                <a:lnTo>
                  <a:pt x="851687" y="2336800"/>
                </a:lnTo>
                <a:lnTo>
                  <a:pt x="851687" y="3149168"/>
                </a:lnTo>
                <a:lnTo>
                  <a:pt x="851687" y="2336800"/>
                </a:lnTo>
                <a:lnTo>
                  <a:pt x="820597" y="2336800"/>
                </a:lnTo>
                <a:lnTo>
                  <a:pt x="820597" y="2628900"/>
                </a:lnTo>
                <a:lnTo>
                  <a:pt x="819746" y="2641600"/>
                </a:lnTo>
                <a:lnTo>
                  <a:pt x="819746" y="2628900"/>
                </a:lnTo>
                <a:lnTo>
                  <a:pt x="820597" y="2628900"/>
                </a:lnTo>
                <a:lnTo>
                  <a:pt x="820597" y="2336800"/>
                </a:lnTo>
                <a:lnTo>
                  <a:pt x="818908" y="2336800"/>
                </a:lnTo>
                <a:lnTo>
                  <a:pt x="818908" y="2641600"/>
                </a:lnTo>
                <a:lnTo>
                  <a:pt x="818908" y="2654300"/>
                </a:lnTo>
                <a:lnTo>
                  <a:pt x="818057" y="2654300"/>
                </a:lnTo>
                <a:lnTo>
                  <a:pt x="809574" y="2667000"/>
                </a:lnTo>
                <a:lnTo>
                  <a:pt x="783374" y="2667000"/>
                </a:lnTo>
                <a:lnTo>
                  <a:pt x="783996" y="2654300"/>
                </a:lnTo>
                <a:lnTo>
                  <a:pt x="786447" y="2654300"/>
                </a:lnTo>
                <a:lnTo>
                  <a:pt x="789686" y="2641600"/>
                </a:lnTo>
                <a:lnTo>
                  <a:pt x="804519" y="2641600"/>
                </a:lnTo>
                <a:lnTo>
                  <a:pt x="805370" y="2654300"/>
                </a:lnTo>
                <a:lnTo>
                  <a:pt x="810450" y="2654300"/>
                </a:lnTo>
                <a:lnTo>
                  <a:pt x="811288" y="2641600"/>
                </a:lnTo>
                <a:lnTo>
                  <a:pt x="818908" y="2641600"/>
                </a:lnTo>
                <a:lnTo>
                  <a:pt x="818908" y="2336800"/>
                </a:lnTo>
                <a:lnTo>
                  <a:pt x="759688" y="2336800"/>
                </a:lnTo>
                <a:lnTo>
                  <a:pt x="759688" y="2946400"/>
                </a:lnTo>
                <a:lnTo>
                  <a:pt x="758850" y="2959100"/>
                </a:lnTo>
                <a:lnTo>
                  <a:pt x="752081" y="2959100"/>
                </a:lnTo>
                <a:lnTo>
                  <a:pt x="747852" y="2946400"/>
                </a:lnTo>
                <a:lnTo>
                  <a:pt x="759688" y="2946400"/>
                </a:lnTo>
                <a:lnTo>
                  <a:pt x="759688" y="2336800"/>
                </a:lnTo>
                <a:lnTo>
                  <a:pt x="743623" y="2336800"/>
                </a:lnTo>
                <a:lnTo>
                  <a:pt x="743623" y="2413000"/>
                </a:lnTo>
                <a:lnTo>
                  <a:pt x="739394" y="2425700"/>
                </a:lnTo>
                <a:lnTo>
                  <a:pt x="730084" y="2425700"/>
                </a:lnTo>
                <a:lnTo>
                  <a:pt x="729246" y="2413000"/>
                </a:lnTo>
                <a:lnTo>
                  <a:pt x="743623" y="2413000"/>
                </a:lnTo>
                <a:lnTo>
                  <a:pt x="743623" y="2336800"/>
                </a:lnTo>
                <a:lnTo>
                  <a:pt x="353695" y="2336800"/>
                </a:lnTo>
                <a:lnTo>
                  <a:pt x="353695" y="2387435"/>
                </a:lnTo>
                <a:lnTo>
                  <a:pt x="351993" y="2400223"/>
                </a:lnTo>
                <a:lnTo>
                  <a:pt x="351116" y="2400223"/>
                </a:lnTo>
                <a:lnTo>
                  <a:pt x="346849" y="2387435"/>
                </a:lnTo>
                <a:lnTo>
                  <a:pt x="353695" y="2387435"/>
                </a:lnTo>
                <a:lnTo>
                  <a:pt x="353695" y="2336800"/>
                </a:lnTo>
                <a:lnTo>
                  <a:pt x="290233" y="2336800"/>
                </a:lnTo>
                <a:lnTo>
                  <a:pt x="270776" y="2349500"/>
                </a:lnTo>
                <a:lnTo>
                  <a:pt x="302082" y="2349500"/>
                </a:lnTo>
                <a:lnTo>
                  <a:pt x="287705" y="2362200"/>
                </a:lnTo>
                <a:lnTo>
                  <a:pt x="297561" y="2362200"/>
                </a:lnTo>
                <a:lnTo>
                  <a:pt x="309486" y="2374900"/>
                </a:lnTo>
                <a:lnTo>
                  <a:pt x="321564" y="2387435"/>
                </a:lnTo>
                <a:lnTo>
                  <a:pt x="319011" y="2400223"/>
                </a:lnTo>
                <a:lnTo>
                  <a:pt x="331749" y="2413000"/>
                </a:lnTo>
                <a:lnTo>
                  <a:pt x="340461" y="2425700"/>
                </a:lnTo>
                <a:lnTo>
                  <a:pt x="346468" y="2438400"/>
                </a:lnTo>
                <a:lnTo>
                  <a:pt x="351142" y="2463800"/>
                </a:lnTo>
                <a:lnTo>
                  <a:pt x="368058" y="2451100"/>
                </a:lnTo>
                <a:lnTo>
                  <a:pt x="368896" y="2451100"/>
                </a:lnTo>
                <a:lnTo>
                  <a:pt x="364667" y="2463800"/>
                </a:lnTo>
                <a:lnTo>
                  <a:pt x="366369" y="2463800"/>
                </a:lnTo>
                <a:lnTo>
                  <a:pt x="371043" y="2451100"/>
                </a:lnTo>
                <a:lnTo>
                  <a:pt x="380746" y="2451100"/>
                </a:lnTo>
                <a:lnTo>
                  <a:pt x="373976" y="2463800"/>
                </a:lnTo>
                <a:lnTo>
                  <a:pt x="399351" y="2463800"/>
                </a:lnTo>
                <a:lnTo>
                  <a:pt x="411111" y="2476500"/>
                </a:lnTo>
                <a:lnTo>
                  <a:pt x="415429" y="2489200"/>
                </a:lnTo>
                <a:lnTo>
                  <a:pt x="410349" y="2489200"/>
                </a:lnTo>
                <a:lnTo>
                  <a:pt x="417118" y="2501900"/>
                </a:lnTo>
                <a:lnTo>
                  <a:pt x="427685" y="2489200"/>
                </a:lnTo>
                <a:lnTo>
                  <a:pt x="436994" y="2489200"/>
                </a:lnTo>
                <a:lnTo>
                  <a:pt x="439953" y="2501900"/>
                </a:lnTo>
                <a:lnTo>
                  <a:pt x="436575" y="2501900"/>
                </a:lnTo>
                <a:lnTo>
                  <a:pt x="442366" y="2514600"/>
                </a:lnTo>
                <a:lnTo>
                  <a:pt x="456793" y="2514600"/>
                </a:lnTo>
                <a:lnTo>
                  <a:pt x="464489" y="2527300"/>
                </a:lnTo>
                <a:lnTo>
                  <a:pt x="471068" y="2527300"/>
                </a:lnTo>
                <a:lnTo>
                  <a:pt x="476542" y="2540000"/>
                </a:lnTo>
                <a:lnTo>
                  <a:pt x="480428" y="2540000"/>
                </a:lnTo>
                <a:lnTo>
                  <a:pt x="482244" y="2565400"/>
                </a:lnTo>
                <a:lnTo>
                  <a:pt x="490702" y="2552700"/>
                </a:lnTo>
                <a:lnTo>
                  <a:pt x="494093" y="2552700"/>
                </a:lnTo>
                <a:lnTo>
                  <a:pt x="498322" y="2565400"/>
                </a:lnTo>
                <a:lnTo>
                  <a:pt x="510692" y="2565400"/>
                </a:lnTo>
                <a:lnTo>
                  <a:pt x="516928" y="2552700"/>
                </a:lnTo>
                <a:lnTo>
                  <a:pt x="518617" y="2565400"/>
                </a:lnTo>
                <a:lnTo>
                  <a:pt x="517779" y="2565400"/>
                </a:lnTo>
                <a:lnTo>
                  <a:pt x="517779" y="2590800"/>
                </a:lnTo>
                <a:lnTo>
                  <a:pt x="519468" y="2590800"/>
                </a:lnTo>
                <a:lnTo>
                  <a:pt x="526237" y="2603500"/>
                </a:lnTo>
                <a:lnTo>
                  <a:pt x="530910" y="2603500"/>
                </a:lnTo>
                <a:lnTo>
                  <a:pt x="537654" y="2590800"/>
                </a:lnTo>
                <a:lnTo>
                  <a:pt x="551611" y="2590800"/>
                </a:lnTo>
                <a:lnTo>
                  <a:pt x="543991" y="2603500"/>
                </a:lnTo>
                <a:lnTo>
                  <a:pt x="549922" y="2603500"/>
                </a:lnTo>
                <a:lnTo>
                  <a:pt x="554990" y="2590800"/>
                </a:lnTo>
                <a:lnTo>
                  <a:pt x="560920" y="2590800"/>
                </a:lnTo>
                <a:lnTo>
                  <a:pt x="555840" y="2616200"/>
                </a:lnTo>
                <a:lnTo>
                  <a:pt x="561759" y="2616200"/>
                </a:lnTo>
                <a:lnTo>
                  <a:pt x="561759" y="2603500"/>
                </a:lnTo>
                <a:lnTo>
                  <a:pt x="564299" y="2590800"/>
                </a:lnTo>
                <a:lnTo>
                  <a:pt x="572020" y="2603500"/>
                </a:lnTo>
                <a:lnTo>
                  <a:pt x="577202" y="2616200"/>
                </a:lnTo>
                <a:lnTo>
                  <a:pt x="579526" y="2616200"/>
                </a:lnTo>
                <a:lnTo>
                  <a:pt x="578675" y="2628900"/>
                </a:lnTo>
                <a:lnTo>
                  <a:pt x="593064" y="2628900"/>
                </a:lnTo>
                <a:lnTo>
                  <a:pt x="600329" y="2616200"/>
                </a:lnTo>
                <a:lnTo>
                  <a:pt x="607441" y="2616200"/>
                </a:lnTo>
                <a:lnTo>
                  <a:pt x="604901" y="2628900"/>
                </a:lnTo>
                <a:lnTo>
                  <a:pt x="603288" y="2628900"/>
                </a:lnTo>
                <a:lnTo>
                  <a:pt x="602361" y="2641600"/>
                </a:lnTo>
                <a:lnTo>
                  <a:pt x="608279" y="2641600"/>
                </a:lnTo>
                <a:lnTo>
                  <a:pt x="612508" y="2628900"/>
                </a:lnTo>
                <a:lnTo>
                  <a:pt x="614210" y="2628900"/>
                </a:lnTo>
                <a:lnTo>
                  <a:pt x="617956" y="2641600"/>
                </a:lnTo>
                <a:lnTo>
                  <a:pt x="641273" y="2641600"/>
                </a:lnTo>
                <a:lnTo>
                  <a:pt x="636193" y="2654300"/>
                </a:lnTo>
                <a:lnTo>
                  <a:pt x="650786" y="2654300"/>
                </a:lnTo>
                <a:lnTo>
                  <a:pt x="658558" y="2667000"/>
                </a:lnTo>
                <a:lnTo>
                  <a:pt x="698792" y="2667000"/>
                </a:lnTo>
                <a:lnTo>
                  <a:pt x="695629" y="2654300"/>
                </a:lnTo>
                <a:lnTo>
                  <a:pt x="695731" y="2641600"/>
                </a:lnTo>
                <a:lnTo>
                  <a:pt x="702170" y="2641600"/>
                </a:lnTo>
                <a:lnTo>
                  <a:pt x="702170" y="2654300"/>
                </a:lnTo>
                <a:lnTo>
                  <a:pt x="703668" y="2641600"/>
                </a:lnTo>
                <a:lnTo>
                  <a:pt x="702703" y="2641600"/>
                </a:lnTo>
                <a:lnTo>
                  <a:pt x="706399" y="2628900"/>
                </a:lnTo>
                <a:lnTo>
                  <a:pt x="710057" y="2641600"/>
                </a:lnTo>
                <a:lnTo>
                  <a:pt x="710209" y="2641600"/>
                </a:lnTo>
                <a:lnTo>
                  <a:pt x="707834" y="2654300"/>
                </a:lnTo>
                <a:lnTo>
                  <a:pt x="714019" y="2654300"/>
                </a:lnTo>
                <a:lnTo>
                  <a:pt x="711479" y="2667000"/>
                </a:lnTo>
                <a:lnTo>
                  <a:pt x="725855" y="2667000"/>
                </a:lnTo>
                <a:lnTo>
                  <a:pt x="730935" y="2679700"/>
                </a:lnTo>
                <a:lnTo>
                  <a:pt x="734314" y="2667000"/>
                </a:lnTo>
                <a:lnTo>
                  <a:pt x="750595" y="2667000"/>
                </a:lnTo>
                <a:lnTo>
                  <a:pt x="747826" y="2669692"/>
                </a:lnTo>
                <a:lnTo>
                  <a:pt x="747826" y="2959100"/>
                </a:lnTo>
                <a:lnTo>
                  <a:pt x="747217" y="2959100"/>
                </a:lnTo>
                <a:lnTo>
                  <a:pt x="743750" y="2971800"/>
                </a:lnTo>
                <a:lnTo>
                  <a:pt x="738543" y="2971800"/>
                </a:lnTo>
                <a:lnTo>
                  <a:pt x="735164" y="2959100"/>
                </a:lnTo>
                <a:lnTo>
                  <a:pt x="742772" y="2959100"/>
                </a:lnTo>
                <a:lnTo>
                  <a:pt x="744474" y="2946400"/>
                </a:lnTo>
                <a:lnTo>
                  <a:pt x="747826" y="2959100"/>
                </a:lnTo>
                <a:lnTo>
                  <a:pt x="747826" y="2669692"/>
                </a:lnTo>
                <a:lnTo>
                  <a:pt x="737489" y="2679700"/>
                </a:lnTo>
                <a:lnTo>
                  <a:pt x="730935" y="2679700"/>
                </a:lnTo>
                <a:lnTo>
                  <a:pt x="725017" y="2679700"/>
                </a:lnTo>
                <a:lnTo>
                  <a:pt x="721639" y="2692400"/>
                </a:lnTo>
                <a:lnTo>
                  <a:pt x="724065" y="2705100"/>
                </a:lnTo>
                <a:lnTo>
                  <a:pt x="724420" y="2717800"/>
                </a:lnTo>
                <a:lnTo>
                  <a:pt x="714857" y="2717800"/>
                </a:lnTo>
                <a:lnTo>
                  <a:pt x="712330" y="2692400"/>
                </a:lnTo>
                <a:lnTo>
                  <a:pt x="708939" y="2692400"/>
                </a:lnTo>
                <a:lnTo>
                  <a:pt x="703872" y="2705100"/>
                </a:lnTo>
                <a:lnTo>
                  <a:pt x="697941" y="2705100"/>
                </a:lnTo>
                <a:lnTo>
                  <a:pt x="692873" y="2717800"/>
                </a:lnTo>
                <a:lnTo>
                  <a:pt x="654608" y="2717800"/>
                </a:lnTo>
                <a:lnTo>
                  <a:pt x="647192" y="2730500"/>
                </a:lnTo>
                <a:lnTo>
                  <a:pt x="648042" y="2717800"/>
                </a:lnTo>
                <a:lnTo>
                  <a:pt x="637044" y="2717800"/>
                </a:lnTo>
                <a:lnTo>
                  <a:pt x="637044" y="2971800"/>
                </a:lnTo>
                <a:lnTo>
                  <a:pt x="635355" y="2971800"/>
                </a:lnTo>
                <a:lnTo>
                  <a:pt x="633653" y="2959100"/>
                </a:lnTo>
                <a:lnTo>
                  <a:pt x="637044" y="2971800"/>
                </a:lnTo>
                <a:lnTo>
                  <a:pt x="637044" y="2717800"/>
                </a:lnTo>
                <a:lnTo>
                  <a:pt x="633539" y="2717800"/>
                </a:lnTo>
                <a:lnTo>
                  <a:pt x="632815" y="2730500"/>
                </a:lnTo>
                <a:lnTo>
                  <a:pt x="629424" y="2730500"/>
                </a:lnTo>
                <a:lnTo>
                  <a:pt x="630275" y="2717800"/>
                </a:lnTo>
                <a:lnTo>
                  <a:pt x="619912" y="2717800"/>
                </a:lnTo>
                <a:lnTo>
                  <a:pt x="616559" y="2730500"/>
                </a:lnTo>
                <a:lnTo>
                  <a:pt x="613359" y="2717800"/>
                </a:lnTo>
                <a:lnTo>
                  <a:pt x="604088" y="2717800"/>
                </a:lnTo>
                <a:lnTo>
                  <a:pt x="604901" y="2730500"/>
                </a:lnTo>
                <a:lnTo>
                  <a:pt x="581215" y="2730500"/>
                </a:lnTo>
                <a:lnTo>
                  <a:pt x="578675" y="2743200"/>
                </a:lnTo>
                <a:lnTo>
                  <a:pt x="568528" y="2730500"/>
                </a:lnTo>
                <a:lnTo>
                  <a:pt x="565988" y="2730500"/>
                </a:lnTo>
                <a:lnTo>
                  <a:pt x="564857" y="2738958"/>
                </a:lnTo>
                <a:lnTo>
                  <a:pt x="565150" y="2730500"/>
                </a:lnTo>
                <a:lnTo>
                  <a:pt x="556691" y="2730500"/>
                </a:lnTo>
                <a:lnTo>
                  <a:pt x="554990" y="2730500"/>
                </a:lnTo>
                <a:lnTo>
                  <a:pt x="559219" y="2717800"/>
                </a:lnTo>
                <a:lnTo>
                  <a:pt x="554990" y="2717800"/>
                </a:lnTo>
                <a:lnTo>
                  <a:pt x="549071" y="2743200"/>
                </a:lnTo>
                <a:lnTo>
                  <a:pt x="550760" y="2730500"/>
                </a:lnTo>
                <a:lnTo>
                  <a:pt x="551611" y="2717800"/>
                </a:lnTo>
                <a:lnTo>
                  <a:pt x="548233" y="2717800"/>
                </a:lnTo>
                <a:lnTo>
                  <a:pt x="546531" y="2730500"/>
                </a:lnTo>
                <a:lnTo>
                  <a:pt x="538810" y="2730500"/>
                </a:lnTo>
                <a:lnTo>
                  <a:pt x="535432" y="2717800"/>
                </a:lnTo>
                <a:lnTo>
                  <a:pt x="521792" y="2717800"/>
                </a:lnTo>
                <a:lnTo>
                  <a:pt x="521157" y="2717292"/>
                </a:lnTo>
                <a:lnTo>
                  <a:pt x="521157" y="3073400"/>
                </a:lnTo>
                <a:lnTo>
                  <a:pt x="516089" y="3086100"/>
                </a:lnTo>
                <a:lnTo>
                  <a:pt x="510159" y="3086100"/>
                </a:lnTo>
                <a:lnTo>
                  <a:pt x="511009" y="3073400"/>
                </a:lnTo>
                <a:lnTo>
                  <a:pt x="521157" y="3073400"/>
                </a:lnTo>
                <a:lnTo>
                  <a:pt x="521157" y="2717292"/>
                </a:lnTo>
                <a:lnTo>
                  <a:pt x="505929" y="2705100"/>
                </a:lnTo>
                <a:lnTo>
                  <a:pt x="491337" y="2705100"/>
                </a:lnTo>
                <a:lnTo>
                  <a:pt x="478015" y="2692400"/>
                </a:lnTo>
                <a:lnTo>
                  <a:pt x="466178" y="2692400"/>
                </a:lnTo>
                <a:lnTo>
                  <a:pt x="461949" y="2679700"/>
                </a:lnTo>
                <a:lnTo>
                  <a:pt x="461098" y="2667000"/>
                </a:lnTo>
                <a:lnTo>
                  <a:pt x="475488" y="2667000"/>
                </a:lnTo>
                <a:lnTo>
                  <a:pt x="455180" y="2654300"/>
                </a:lnTo>
                <a:lnTo>
                  <a:pt x="449262" y="2641600"/>
                </a:lnTo>
                <a:lnTo>
                  <a:pt x="439115" y="2641600"/>
                </a:lnTo>
                <a:lnTo>
                  <a:pt x="439953" y="2628900"/>
                </a:lnTo>
                <a:lnTo>
                  <a:pt x="431495" y="2641600"/>
                </a:lnTo>
                <a:lnTo>
                  <a:pt x="426389" y="2641600"/>
                </a:lnTo>
                <a:lnTo>
                  <a:pt x="414362" y="2654300"/>
                </a:lnTo>
                <a:lnTo>
                  <a:pt x="394284" y="2654300"/>
                </a:lnTo>
                <a:lnTo>
                  <a:pt x="406095" y="2641600"/>
                </a:lnTo>
                <a:lnTo>
                  <a:pt x="407606" y="2641600"/>
                </a:lnTo>
                <a:lnTo>
                  <a:pt x="410692" y="2628900"/>
                </a:lnTo>
                <a:lnTo>
                  <a:pt x="412889" y="2628900"/>
                </a:lnTo>
                <a:lnTo>
                  <a:pt x="412889" y="2616200"/>
                </a:lnTo>
                <a:lnTo>
                  <a:pt x="390512" y="2616200"/>
                </a:lnTo>
                <a:lnTo>
                  <a:pt x="387515" y="2603500"/>
                </a:lnTo>
                <a:lnTo>
                  <a:pt x="391464" y="2603500"/>
                </a:lnTo>
                <a:lnTo>
                  <a:pt x="389204" y="2590800"/>
                </a:lnTo>
                <a:lnTo>
                  <a:pt x="356209" y="2590800"/>
                </a:lnTo>
                <a:lnTo>
                  <a:pt x="356209" y="2578100"/>
                </a:lnTo>
                <a:lnTo>
                  <a:pt x="366280" y="2565400"/>
                </a:lnTo>
                <a:lnTo>
                  <a:pt x="369303" y="2565400"/>
                </a:lnTo>
                <a:lnTo>
                  <a:pt x="376516" y="2552700"/>
                </a:lnTo>
                <a:lnTo>
                  <a:pt x="366369" y="2552700"/>
                </a:lnTo>
                <a:lnTo>
                  <a:pt x="359600" y="2565400"/>
                </a:lnTo>
                <a:lnTo>
                  <a:pt x="354685" y="2552700"/>
                </a:lnTo>
                <a:lnTo>
                  <a:pt x="342950" y="2552700"/>
                </a:lnTo>
                <a:lnTo>
                  <a:pt x="341833" y="2540000"/>
                </a:lnTo>
                <a:lnTo>
                  <a:pt x="338455" y="2540000"/>
                </a:lnTo>
                <a:lnTo>
                  <a:pt x="329311" y="2552700"/>
                </a:lnTo>
                <a:lnTo>
                  <a:pt x="325310" y="2552700"/>
                </a:lnTo>
                <a:lnTo>
                  <a:pt x="325310" y="3111500"/>
                </a:lnTo>
                <a:lnTo>
                  <a:pt x="319836" y="3111500"/>
                </a:lnTo>
                <a:lnTo>
                  <a:pt x="321983" y="3098774"/>
                </a:lnTo>
                <a:lnTo>
                  <a:pt x="324916" y="3098774"/>
                </a:lnTo>
                <a:lnTo>
                  <a:pt x="325310" y="3111500"/>
                </a:lnTo>
                <a:lnTo>
                  <a:pt x="325310" y="2552700"/>
                </a:lnTo>
                <a:lnTo>
                  <a:pt x="317004" y="2552700"/>
                </a:lnTo>
                <a:lnTo>
                  <a:pt x="316357" y="2540000"/>
                </a:lnTo>
                <a:lnTo>
                  <a:pt x="305460" y="2540000"/>
                </a:lnTo>
                <a:lnTo>
                  <a:pt x="307149" y="2527300"/>
                </a:lnTo>
                <a:lnTo>
                  <a:pt x="312521" y="2514600"/>
                </a:lnTo>
                <a:lnTo>
                  <a:pt x="315823" y="2514600"/>
                </a:lnTo>
                <a:lnTo>
                  <a:pt x="309905" y="2501900"/>
                </a:lnTo>
                <a:lnTo>
                  <a:pt x="303771" y="2501900"/>
                </a:lnTo>
                <a:lnTo>
                  <a:pt x="315607" y="2489200"/>
                </a:lnTo>
                <a:lnTo>
                  <a:pt x="302082" y="2501900"/>
                </a:lnTo>
                <a:lnTo>
                  <a:pt x="304622" y="2489200"/>
                </a:lnTo>
                <a:lnTo>
                  <a:pt x="302082" y="2489200"/>
                </a:lnTo>
                <a:lnTo>
                  <a:pt x="298704" y="2476500"/>
                </a:lnTo>
                <a:lnTo>
                  <a:pt x="292239" y="2463800"/>
                </a:lnTo>
                <a:lnTo>
                  <a:pt x="284314" y="2463800"/>
                </a:lnTo>
                <a:lnTo>
                  <a:pt x="293116" y="2451100"/>
                </a:lnTo>
                <a:lnTo>
                  <a:pt x="297002" y="2451100"/>
                </a:lnTo>
                <a:lnTo>
                  <a:pt x="300253" y="2463800"/>
                </a:lnTo>
                <a:lnTo>
                  <a:pt x="307149" y="2451100"/>
                </a:lnTo>
                <a:lnTo>
                  <a:pt x="302628" y="2451100"/>
                </a:lnTo>
                <a:lnTo>
                  <a:pt x="297002" y="2438400"/>
                </a:lnTo>
                <a:lnTo>
                  <a:pt x="284251" y="2438400"/>
                </a:lnTo>
                <a:lnTo>
                  <a:pt x="281774" y="2433066"/>
                </a:lnTo>
                <a:lnTo>
                  <a:pt x="281774" y="2870200"/>
                </a:lnTo>
                <a:lnTo>
                  <a:pt x="281774" y="2882900"/>
                </a:lnTo>
                <a:lnTo>
                  <a:pt x="275856" y="2882900"/>
                </a:lnTo>
                <a:lnTo>
                  <a:pt x="275856" y="2870200"/>
                </a:lnTo>
                <a:lnTo>
                  <a:pt x="281774" y="2870200"/>
                </a:lnTo>
                <a:lnTo>
                  <a:pt x="281774" y="2433066"/>
                </a:lnTo>
                <a:lnTo>
                  <a:pt x="278358" y="2425700"/>
                </a:lnTo>
                <a:lnTo>
                  <a:pt x="273431" y="2425700"/>
                </a:lnTo>
                <a:lnTo>
                  <a:pt x="269925" y="2413000"/>
                </a:lnTo>
                <a:lnTo>
                  <a:pt x="259156" y="2413000"/>
                </a:lnTo>
                <a:lnTo>
                  <a:pt x="263855" y="2400223"/>
                </a:lnTo>
                <a:lnTo>
                  <a:pt x="262394" y="2400223"/>
                </a:lnTo>
                <a:lnTo>
                  <a:pt x="276034" y="2387435"/>
                </a:lnTo>
                <a:lnTo>
                  <a:pt x="262940" y="2387435"/>
                </a:lnTo>
                <a:lnTo>
                  <a:pt x="253555" y="2374900"/>
                </a:lnTo>
                <a:lnTo>
                  <a:pt x="242862" y="2362200"/>
                </a:lnTo>
                <a:lnTo>
                  <a:pt x="251879" y="2362200"/>
                </a:lnTo>
                <a:lnTo>
                  <a:pt x="250901" y="2349500"/>
                </a:lnTo>
                <a:lnTo>
                  <a:pt x="249288" y="2349500"/>
                </a:lnTo>
                <a:lnTo>
                  <a:pt x="249262" y="2336800"/>
                </a:lnTo>
                <a:lnTo>
                  <a:pt x="241173" y="2336800"/>
                </a:lnTo>
                <a:lnTo>
                  <a:pt x="231025" y="2349500"/>
                </a:lnTo>
                <a:lnTo>
                  <a:pt x="238848" y="2324100"/>
                </a:lnTo>
                <a:lnTo>
                  <a:pt x="239699" y="2324100"/>
                </a:lnTo>
                <a:lnTo>
                  <a:pt x="235788" y="2311400"/>
                </a:lnTo>
                <a:lnTo>
                  <a:pt x="229336" y="2311400"/>
                </a:lnTo>
                <a:lnTo>
                  <a:pt x="222592" y="2298700"/>
                </a:lnTo>
                <a:lnTo>
                  <a:pt x="219189" y="2298700"/>
                </a:lnTo>
                <a:lnTo>
                  <a:pt x="219189" y="2908300"/>
                </a:lnTo>
                <a:lnTo>
                  <a:pt x="219189" y="2921000"/>
                </a:lnTo>
                <a:lnTo>
                  <a:pt x="209308" y="2921000"/>
                </a:lnTo>
                <a:lnTo>
                  <a:pt x="203962" y="2908300"/>
                </a:lnTo>
                <a:lnTo>
                  <a:pt x="219189" y="2908300"/>
                </a:lnTo>
                <a:lnTo>
                  <a:pt x="219189" y="2298700"/>
                </a:lnTo>
                <a:lnTo>
                  <a:pt x="217919" y="2298700"/>
                </a:lnTo>
                <a:lnTo>
                  <a:pt x="217678" y="2286000"/>
                </a:lnTo>
                <a:lnTo>
                  <a:pt x="224256" y="2273300"/>
                </a:lnTo>
                <a:lnTo>
                  <a:pt x="214109" y="2273300"/>
                </a:lnTo>
                <a:lnTo>
                  <a:pt x="214109" y="2298700"/>
                </a:lnTo>
                <a:lnTo>
                  <a:pt x="210731" y="2311400"/>
                </a:lnTo>
                <a:lnTo>
                  <a:pt x="200571" y="2311400"/>
                </a:lnTo>
                <a:lnTo>
                  <a:pt x="199732" y="2298700"/>
                </a:lnTo>
                <a:lnTo>
                  <a:pt x="214109" y="2298700"/>
                </a:lnTo>
                <a:lnTo>
                  <a:pt x="214109" y="2273300"/>
                </a:lnTo>
                <a:lnTo>
                  <a:pt x="205549" y="2273300"/>
                </a:lnTo>
                <a:lnTo>
                  <a:pt x="211620" y="2260600"/>
                </a:lnTo>
                <a:lnTo>
                  <a:pt x="204812" y="2260600"/>
                </a:lnTo>
                <a:lnTo>
                  <a:pt x="209232" y="2247900"/>
                </a:lnTo>
                <a:lnTo>
                  <a:pt x="220141" y="2247900"/>
                </a:lnTo>
                <a:lnTo>
                  <a:pt x="227139" y="2260600"/>
                </a:lnTo>
                <a:lnTo>
                  <a:pt x="236943" y="2260600"/>
                </a:lnTo>
                <a:lnTo>
                  <a:pt x="236105" y="2273300"/>
                </a:lnTo>
                <a:lnTo>
                  <a:pt x="247726" y="2247900"/>
                </a:lnTo>
                <a:lnTo>
                  <a:pt x="262318" y="2247900"/>
                </a:lnTo>
                <a:lnTo>
                  <a:pt x="267017" y="2247900"/>
                </a:lnTo>
                <a:lnTo>
                  <a:pt x="263169" y="2260600"/>
                </a:lnTo>
                <a:lnTo>
                  <a:pt x="262318" y="2247900"/>
                </a:lnTo>
                <a:lnTo>
                  <a:pt x="257251" y="2260600"/>
                </a:lnTo>
                <a:lnTo>
                  <a:pt x="260642" y="2260600"/>
                </a:lnTo>
                <a:lnTo>
                  <a:pt x="253301" y="2273300"/>
                </a:lnTo>
                <a:lnTo>
                  <a:pt x="251371" y="2266810"/>
                </a:lnTo>
                <a:lnTo>
                  <a:pt x="251371" y="2273300"/>
                </a:lnTo>
                <a:lnTo>
                  <a:pt x="246253" y="2286000"/>
                </a:lnTo>
                <a:lnTo>
                  <a:pt x="246253" y="2273300"/>
                </a:lnTo>
                <a:lnTo>
                  <a:pt x="251371" y="2273300"/>
                </a:lnTo>
                <a:lnTo>
                  <a:pt x="251371" y="2266810"/>
                </a:lnTo>
                <a:lnTo>
                  <a:pt x="249529" y="2260600"/>
                </a:lnTo>
                <a:lnTo>
                  <a:pt x="246253" y="2260600"/>
                </a:lnTo>
                <a:lnTo>
                  <a:pt x="240334" y="2273300"/>
                </a:lnTo>
                <a:lnTo>
                  <a:pt x="239280" y="2273300"/>
                </a:lnTo>
                <a:lnTo>
                  <a:pt x="236207" y="2286000"/>
                </a:lnTo>
                <a:lnTo>
                  <a:pt x="235191" y="2273300"/>
                </a:lnTo>
                <a:lnTo>
                  <a:pt x="227647" y="2273300"/>
                </a:lnTo>
                <a:lnTo>
                  <a:pt x="225107" y="2286000"/>
                </a:lnTo>
                <a:lnTo>
                  <a:pt x="220027" y="2286000"/>
                </a:lnTo>
                <a:lnTo>
                  <a:pt x="224155" y="2298700"/>
                </a:lnTo>
                <a:lnTo>
                  <a:pt x="236207" y="2298700"/>
                </a:lnTo>
                <a:lnTo>
                  <a:pt x="240334" y="2311400"/>
                </a:lnTo>
                <a:lnTo>
                  <a:pt x="246621" y="2311400"/>
                </a:lnTo>
                <a:lnTo>
                  <a:pt x="251333" y="2298700"/>
                </a:lnTo>
                <a:lnTo>
                  <a:pt x="269341" y="2298700"/>
                </a:lnTo>
                <a:lnTo>
                  <a:pt x="261366" y="2324100"/>
                </a:lnTo>
                <a:lnTo>
                  <a:pt x="272630" y="2324100"/>
                </a:lnTo>
                <a:lnTo>
                  <a:pt x="262318" y="2336800"/>
                </a:lnTo>
                <a:lnTo>
                  <a:pt x="290233" y="2336800"/>
                </a:lnTo>
                <a:lnTo>
                  <a:pt x="289445" y="2324100"/>
                </a:lnTo>
                <a:lnTo>
                  <a:pt x="926757" y="2324100"/>
                </a:lnTo>
                <a:lnTo>
                  <a:pt x="928865" y="2298700"/>
                </a:lnTo>
                <a:lnTo>
                  <a:pt x="955941" y="2298700"/>
                </a:lnTo>
                <a:lnTo>
                  <a:pt x="951242" y="2324100"/>
                </a:lnTo>
                <a:lnTo>
                  <a:pt x="952652" y="2324100"/>
                </a:lnTo>
                <a:lnTo>
                  <a:pt x="958672" y="2349500"/>
                </a:lnTo>
                <a:lnTo>
                  <a:pt x="955941" y="2349500"/>
                </a:lnTo>
                <a:lnTo>
                  <a:pt x="957097" y="2362200"/>
                </a:lnTo>
                <a:lnTo>
                  <a:pt x="972108" y="2362200"/>
                </a:lnTo>
                <a:lnTo>
                  <a:pt x="977049" y="2387435"/>
                </a:lnTo>
                <a:lnTo>
                  <a:pt x="977049" y="1612900"/>
                </a:lnTo>
                <a:lnTo>
                  <a:pt x="970318" y="1612900"/>
                </a:lnTo>
                <a:lnTo>
                  <a:pt x="966927" y="1600200"/>
                </a:lnTo>
                <a:lnTo>
                  <a:pt x="977087" y="1600200"/>
                </a:lnTo>
                <a:lnTo>
                  <a:pt x="977087" y="1282560"/>
                </a:lnTo>
                <a:lnTo>
                  <a:pt x="967752" y="1282560"/>
                </a:lnTo>
                <a:lnTo>
                  <a:pt x="970318" y="1295400"/>
                </a:lnTo>
                <a:lnTo>
                  <a:pt x="972007" y="1308061"/>
                </a:lnTo>
                <a:lnTo>
                  <a:pt x="969352" y="1308061"/>
                </a:lnTo>
                <a:lnTo>
                  <a:pt x="963320" y="1295400"/>
                </a:lnTo>
                <a:lnTo>
                  <a:pt x="960170" y="1289989"/>
                </a:lnTo>
                <a:lnTo>
                  <a:pt x="960170" y="1562100"/>
                </a:lnTo>
                <a:lnTo>
                  <a:pt x="960170" y="1574800"/>
                </a:lnTo>
                <a:lnTo>
                  <a:pt x="955954" y="1587449"/>
                </a:lnTo>
                <a:lnTo>
                  <a:pt x="955941" y="2222500"/>
                </a:lnTo>
                <a:lnTo>
                  <a:pt x="946594" y="2260600"/>
                </a:lnTo>
                <a:lnTo>
                  <a:pt x="932802" y="2260600"/>
                </a:lnTo>
                <a:lnTo>
                  <a:pt x="920724" y="2247900"/>
                </a:lnTo>
                <a:lnTo>
                  <a:pt x="916457" y="2235200"/>
                </a:lnTo>
                <a:lnTo>
                  <a:pt x="926160" y="2222500"/>
                </a:lnTo>
                <a:lnTo>
                  <a:pt x="955941" y="2222500"/>
                </a:lnTo>
                <a:lnTo>
                  <a:pt x="955941" y="1587449"/>
                </a:lnTo>
                <a:lnTo>
                  <a:pt x="949172" y="1587449"/>
                </a:lnTo>
                <a:lnTo>
                  <a:pt x="949172" y="1828800"/>
                </a:lnTo>
                <a:lnTo>
                  <a:pt x="944994" y="1828800"/>
                </a:lnTo>
                <a:lnTo>
                  <a:pt x="941768" y="1841500"/>
                </a:lnTo>
                <a:lnTo>
                  <a:pt x="940130" y="1841500"/>
                </a:lnTo>
                <a:lnTo>
                  <a:pt x="940714" y="1854200"/>
                </a:lnTo>
                <a:lnTo>
                  <a:pt x="937323" y="1854200"/>
                </a:lnTo>
                <a:lnTo>
                  <a:pt x="933094" y="1866900"/>
                </a:lnTo>
                <a:lnTo>
                  <a:pt x="931405" y="1866900"/>
                </a:lnTo>
                <a:lnTo>
                  <a:pt x="925487" y="1879600"/>
                </a:lnTo>
                <a:lnTo>
                  <a:pt x="919543" y="1866900"/>
                </a:lnTo>
                <a:lnTo>
                  <a:pt x="913599" y="1866900"/>
                </a:lnTo>
                <a:lnTo>
                  <a:pt x="917981" y="1841500"/>
                </a:lnTo>
                <a:lnTo>
                  <a:pt x="932027" y="1816100"/>
                </a:lnTo>
                <a:lnTo>
                  <a:pt x="949172" y="1828800"/>
                </a:lnTo>
                <a:lnTo>
                  <a:pt x="949172" y="1587449"/>
                </a:lnTo>
                <a:lnTo>
                  <a:pt x="945781" y="1587449"/>
                </a:lnTo>
                <a:lnTo>
                  <a:pt x="945730" y="1586649"/>
                </a:lnTo>
                <a:lnTo>
                  <a:pt x="944943" y="1574800"/>
                </a:lnTo>
                <a:lnTo>
                  <a:pt x="950010" y="1562100"/>
                </a:lnTo>
                <a:lnTo>
                  <a:pt x="960170" y="1562100"/>
                </a:lnTo>
                <a:lnTo>
                  <a:pt x="960170" y="1289989"/>
                </a:lnTo>
                <a:lnTo>
                  <a:pt x="955852" y="1282560"/>
                </a:lnTo>
                <a:lnTo>
                  <a:pt x="965631" y="1282560"/>
                </a:lnTo>
                <a:lnTo>
                  <a:pt x="982687" y="1257300"/>
                </a:lnTo>
                <a:lnTo>
                  <a:pt x="1001255" y="1257300"/>
                </a:lnTo>
                <a:lnTo>
                  <a:pt x="1015149" y="1270000"/>
                </a:lnTo>
                <a:lnTo>
                  <a:pt x="1015149" y="901700"/>
                </a:lnTo>
                <a:lnTo>
                  <a:pt x="1001407" y="901700"/>
                </a:lnTo>
                <a:lnTo>
                  <a:pt x="997597" y="889000"/>
                </a:lnTo>
                <a:lnTo>
                  <a:pt x="1001725" y="876300"/>
                </a:lnTo>
                <a:lnTo>
                  <a:pt x="1010920" y="876300"/>
                </a:lnTo>
                <a:lnTo>
                  <a:pt x="1011758" y="863600"/>
                </a:lnTo>
                <a:lnTo>
                  <a:pt x="1023607" y="876300"/>
                </a:lnTo>
                <a:lnTo>
                  <a:pt x="1025296" y="863600"/>
                </a:lnTo>
                <a:lnTo>
                  <a:pt x="1028687" y="863600"/>
                </a:lnTo>
                <a:lnTo>
                  <a:pt x="1029525" y="850874"/>
                </a:lnTo>
                <a:lnTo>
                  <a:pt x="1039660" y="850874"/>
                </a:lnTo>
                <a:lnTo>
                  <a:pt x="1033754" y="838200"/>
                </a:lnTo>
                <a:lnTo>
                  <a:pt x="1023620" y="850874"/>
                </a:lnTo>
                <a:lnTo>
                  <a:pt x="1023480" y="849972"/>
                </a:lnTo>
                <a:lnTo>
                  <a:pt x="1021816" y="838200"/>
                </a:lnTo>
                <a:lnTo>
                  <a:pt x="1021740" y="837933"/>
                </a:lnTo>
                <a:lnTo>
                  <a:pt x="1017574" y="825461"/>
                </a:lnTo>
                <a:lnTo>
                  <a:pt x="1017524" y="825296"/>
                </a:lnTo>
                <a:lnTo>
                  <a:pt x="1017422" y="824877"/>
                </a:lnTo>
                <a:lnTo>
                  <a:pt x="1014450" y="812800"/>
                </a:lnTo>
                <a:lnTo>
                  <a:pt x="1015987" y="800100"/>
                </a:lnTo>
                <a:lnTo>
                  <a:pt x="991908" y="800100"/>
                </a:lnTo>
                <a:lnTo>
                  <a:pt x="993152" y="787361"/>
                </a:lnTo>
                <a:lnTo>
                  <a:pt x="994206" y="787361"/>
                </a:lnTo>
                <a:lnTo>
                  <a:pt x="994257" y="786892"/>
                </a:lnTo>
                <a:lnTo>
                  <a:pt x="995794" y="774700"/>
                </a:lnTo>
                <a:lnTo>
                  <a:pt x="1006690" y="774700"/>
                </a:lnTo>
                <a:lnTo>
                  <a:pt x="1002296" y="762000"/>
                </a:lnTo>
                <a:lnTo>
                  <a:pt x="998867" y="762000"/>
                </a:lnTo>
                <a:lnTo>
                  <a:pt x="997648" y="749300"/>
                </a:lnTo>
                <a:lnTo>
                  <a:pt x="1026985" y="749300"/>
                </a:lnTo>
                <a:lnTo>
                  <a:pt x="1019187" y="736600"/>
                </a:lnTo>
                <a:lnTo>
                  <a:pt x="1017257" y="723900"/>
                </a:lnTo>
                <a:lnTo>
                  <a:pt x="1016292" y="723900"/>
                </a:lnTo>
                <a:lnTo>
                  <a:pt x="1015326" y="711200"/>
                </a:lnTo>
                <a:lnTo>
                  <a:pt x="1024458" y="711200"/>
                </a:lnTo>
                <a:lnTo>
                  <a:pt x="1010920" y="698500"/>
                </a:lnTo>
                <a:lnTo>
                  <a:pt x="1026147" y="698500"/>
                </a:lnTo>
                <a:lnTo>
                  <a:pt x="1024039" y="685800"/>
                </a:lnTo>
                <a:lnTo>
                  <a:pt x="1018527" y="685800"/>
                </a:lnTo>
                <a:lnTo>
                  <a:pt x="1010323" y="685800"/>
                </a:lnTo>
                <a:lnTo>
                  <a:pt x="1013460" y="673100"/>
                </a:lnTo>
                <a:lnTo>
                  <a:pt x="1016838" y="673100"/>
                </a:lnTo>
                <a:lnTo>
                  <a:pt x="1018527" y="685800"/>
                </a:lnTo>
                <a:lnTo>
                  <a:pt x="1021600" y="673100"/>
                </a:lnTo>
                <a:lnTo>
                  <a:pt x="1020851" y="647700"/>
                </a:lnTo>
                <a:lnTo>
                  <a:pt x="1020432" y="635000"/>
                </a:lnTo>
                <a:lnTo>
                  <a:pt x="1024458" y="622300"/>
                </a:lnTo>
                <a:lnTo>
                  <a:pt x="1035875" y="622300"/>
                </a:lnTo>
                <a:lnTo>
                  <a:pt x="1037056" y="635000"/>
                </a:lnTo>
                <a:lnTo>
                  <a:pt x="1044752" y="635000"/>
                </a:lnTo>
                <a:lnTo>
                  <a:pt x="1044168" y="622300"/>
                </a:lnTo>
                <a:lnTo>
                  <a:pt x="1042631" y="609600"/>
                </a:lnTo>
                <a:lnTo>
                  <a:pt x="1040472" y="596900"/>
                </a:lnTo>
                <a:lnTo>
                  <a:pt x="1039228" y="596900"/>
                </a:lnTo>
                <a:lnTo>
                  <a:pt x="1037983" y="584200"/>
                </a:lnTo>
                <a:lnTo>
                  <a:pt x="1036447" y="571461"/>
                </a:lnTo>
                <a:lnTo>
                  <a:pt x="1035875" y="571461"/>
                </a:lnTo>
                <a:lnTo>
                  <a:pt x="1036561" y="546100"/>
                </a:lnTo>
                <a:lnTo>
                  <a:pt x="1026287" y="546100"/>
                </a:lnTo>
                <a:lnTo>
                  <a:pt x="1032598" y="533400"/>
                </a:lnTo>
                <a:lnTo>
                  <a:pt x="1042225" y="520700"/>
                </a:lnTo>
                <a:lnTo>
                  <a:pt x="1043063" y="508000"/>
                </a:lnTo>
                <a:lnTo>
                  <a:pt x="1044752" y="520700"/>
                </a:lnTo>
                <a:lnTo>
                  <a:pt x="1054900" y="520700"/>
                </a:lnTo>
                <a:lnTo>
                  <a:pt x="1057452" y="508000"/>
                </a:lnTo>
                <a:lnTo>
                  <a:pt x="1058811" y="495300"/>
                </a:lnTo>
                <a:lnTo>
                  <a:pt x="1059065" y="495300"/>
                </a:lnTo>
                <a:lnTo>
                  <a:pt x="1058291" y="482600"/>
                </a:lnTo>
                <a:lnTo>
                  <a:pt x="1057440" y="482600"/>
                </a:lnTo>
                <a:lnTo>
                  <a:pt x="1054900" y="457200"/>
                </a:lnTo>
                <a:lnTo>
                  <a:pt x="1054061" y="444500"/>
                </a:lnTo>
                <a:lnTo>
                  <a:pt x="1066571" y="444500"/>
                </a:lnTo>
                <a:lnTo>
                  <a:pt x="1070660" y="431800"/>
                </a:lnTo>
                <a:lnTo>
                  <a:pt x="1074267" y="419100"/>
                </a:lnTo>
                <a:lnTo>
                  <a:pt x="1076426" y="419100"/>
                </a:lnTo>
                <a:lnTo>
                  <a:pt x="1078598" y="406323"/>
                </a:lnTo>
                <a:lnTo>
                  <a:pt x="1072680" y="406323"/>
                </a:lnTo>
                <a:lnTo>
                  <a:pt x="1072718" y="406107"/>
                </a:lnTo>
                <a:lnTo>
                  <a:pt x="1075207" y="393700"/>
                </a:lnTo>
                <a:lnTo>
                  <a:pt x="1079220" y="393700"/>
                </a:lnTo>
                <a:lnTo>
                  <a:pt x="1086624" y="368300"/>
                </a:lnTo>
                <a:lnTo>
                  <a:pt x="1088948" y="368300"/>
                </a:lnTo>
                <a:lnTo>
                  <a:pt x="1088847" y="355600"/>
                </a:lnTo>
                <a:lnTo>
                  <a:pt x="1088732" y="342900"/>
                </a:lnTo>
                <a:lnTo>
                  <a:pt x="1088466" y="330200"/>
                </a:lnTo>
                <a:lnTo>
                  <a:pt x="1090015" y="317500"/>
                </a:lnTo>
                <a:lnTo>
                  <a:pt x="1095933" y="304800"/>
                </a:lnTo>
                <a:lnTo>
                  <a:pt x="1096175" y="304800"/>
                </a:lnTo>
                <a:lnTo>
                  <a:pt x="1109040" y="292100"/>
                </a:lnTo>
                <a:lnTo>
                  <a:pt x="1107351" y="304800"/>
                </a:lnTo>
                <a:lnTo>
                  <a:pt x="1107592" y="304800"/>
                </a:lnTo>
                <a:lnTo>
                  <a:pt x="1111313" y="317500"/>
                </a:lnTo>
                <a:lnTo>
                  <a:pt x="1111580" y="317500"/>
                </a:lnTo>
                <a:lnTo>
                  <a:pt x="1113269" y="304800"/>
                </a:lnTo>
                <a:lnTo>
                  <a:pt x="1114399" y="292100"/>
                </a:lnTo>
                <a:lnTo>
                  <a:pt x="1116647" y="279400"/>
                </a:lnTo>
                <a:lnTo>
                  <a:pt x="1096352" y="279400"/>
                </a:lnTo>
                <a:lnTo>
                  <a:pt x="1090434" y="266700"/>
                </a:lnTo>
                <a:lnTo>
                  <a:pt x="1087894" y="266700"/>
                </a:lnTo>
                <a:lnTo>
                  <a:pt x="1090434" y="254000"/>
                </a:lnTo>
                <a:lnTo>
                  <a:pt x="1095032" y="266700"/>
                </a:lnTo>
                <a:lnTo>
                  <a:pt x="1114107" y="266700"/>
                </a:lnTo>
                <a:lnTo>
                  <a:pt x="1110729" y="254000"/>
                </a:lnTo>
                <a:lnTo>
                  <a:pt x="1115060" y="254000"/>
                </a:lnTo>
                <a:lnTo>
                  <a:pt x="1108189" y="241300"/>
                </a:lnTo>
                <a:lnTo>
                  <a:pt x="1100683" y="241300"/>
                </a:lnTo>
                <a:lnTo>
                  <a:pt x="1106500" y="228600"/>
                </a:lnTo>
                <a:lnTo>
                  <a:pt x="1112418" y="241300"/>
                </a:lnTo>
                <a:lnTo>
                  <a:pt x="1111580" y="228600"/>
                </a:lnTo>
                <a:lnTo>
                  <a:pt x="1110094" y="215900"/>
                </a:lnTo>
                <a:lnTo>
                  <a:pt x="1125016" y="215900"/>
                </a:lnTo>
                <a:lnTo>
                  <a:pt x="1120990" y="203200"/>
                </a:lnTo>
                <a:lnTo>
                  <a:pt x="1119657" y="190500"/>
                </a:lnTo>
                <a:lnTo>
                  <a:pt x="1128496" y="190500"/>
                </a:lnTo>
                <a:lnTo>
                  <a:pt x="1125956" y="203200"/>
                </a:lnTo>
                <a:lnTo>
                  <a:pt x="1144460" y="203200"/>
                </a:lnTo>
                <a:lnTo>
                  <a:pt x="1147279" y="190500"/>
                </a:lnTo>
                <a:lnTo>
                  <a:pt x="1149642" y="190500"/>
                </a:lnTo>
                <a:lnTo>
                  <a:pt x="1164869" y="177800"/>
                </a:lnTo>
                <a:lnTo>
                  <a:pt x="1158100" y="177800"/>
                </a:lnTo>
                <a:lnTo>
                  <a:pt x="1150099" y="165100"/>
                </a:lnTo>
                <a:lnTo>
                  <a:pt x="1146784" y="165100"/>
                </a:lnTo>
                <a:lnTo>
                  <a:pt x="1146797" y="152400"/>
                </a:lnTo>
                <a:lnTo>
                  <a:pt x="1148791" y="152400"/>
                </a:lnTo>
                <a:lnTo>
                  <a:pt x="1151432" y="139700"/>
                </a:lnTo>
                <a:lnTo>
                  <a:pt x="1153452" y="139700"/>
                </a:lnTo>
                <a:lnTo>
                  <a:pt x="1153553" y="127000"/>
                </a:lnTo>
                <a:lnTo>
                  <a:pt x="1150480" y="114300"/>
                </a:lnTo>
                <a:lnTo>
                  <a:pt x="1157782" y="139700"/>
                </a:lnTo>
                <a:lnTo>
                  <a:pt x="1182624" y="139700"/>
                </a:lnTo>
                <a:lnTo>
                  <a:pt x="1190244" y="127000"/>
                </a:lnTo>
                <a:lnTo>
                  <a:pt x="1193622" y="139700"/>
                </a:lnTo>
                <a:lnTo>
                  <a:pt x="1192758" y="127000"/>
                </a:lnTo>
                <a:lnTo>
                  <a:pt x="1197432" y="114300"/>
                </a:lnTo>
                <a:lnTo>
                  <a:pt x="1200086" y="114300"/>
                </a:lnTo>
                <a:lnTo>
                  <a:pt x="1198702" y="101600"/>
                </a:lnTo>
                <a:lnTo>
                  <a:pt x="1203782" y="114300"/>
                </a:lnTo>
                <a:lnTo>
                  <a:pt x="1203782" y="101600"/>
                </a:lnTo>
                <a:lnTo>
                  <a:pt x="1200391" y="101600"/>
                </a:lnTo>
                <a:lnTo>
                  <a:pt x="1199553" y="88900"/>
                </a:lnTo>
                <a:lnTo>
                  <a:pt x="1203782" y="88900"/>
                </a:lnTo>
                <a:lnTo>
                  <a:pt x="1204620" y="88900"/>
                </a:lnTo>
                <a:lnTo>
                  <a:pt x="1204734" y="88569"/>
                </a:lnTo>
                <a:lnTo>
                  <a:pt x="1208849" y="76200"/>
                </a:lnTo>
                <a:lnTo>
                  <a:pt x="1218996" y="76200"/>
                </a:lnTo>
                <a:lnTo>
                  <a:pt x="1221536" y="63500"/>
                </a:lnTo>
                <a:lnTo>
                  <a:pt x="1224927" y="63500"/>
                </a:lnTo>
                <a:lnTo>
                  <a:pt x="1229207" y="50787"/>
                </a:lnTo>
                <a:lnTo>
                  <a:pt x="1235976" y="38087"/>
                </a:lnTo>
                <a:lnTo>
                  <a:pt x="1237653" y="38087"/>
                </a:lnTo>
                <a:lnTo>
                  <a:pt x="1240155" y="25400"/>
                </a:lnTo>
                <a:lnTo>
                  <a:pt x="1246073" y="25400"/>
                </a:lnTo>
                <a:lnTo>
                  <a:pt x="1248613" y="12700"/>
                </a:lnTo>
                <a:lnTo>
                  <a:pt x="1260449" y="12700"/>
                </a:lnTo>
                <a:lnTo>
                  <a:pt x="1259598" y="25400"/>
                </a:lnTo>
                <a:lnTo>
                  <a:pt x="1257909" y="25400"/>
                </a:lnTo>
                <a:lnTo>
                  <a:pt x="1255407" y="38087"/>
                </a:lnTo>
                <a:lnTo>
                  <a:pt x="1276426" y="38087"/>
                </a:lnTo>
                <a:lnTo>
                  <a:pt x="1274826" y="25400"/>
                </a:lnTo>
                <a:lnTo>
                  <a:pt x="1285824" y="25400"/>
                </a:lnTo>
                <a:lnTo>
                  <a:pt x="1288326" y="38087"/>
                </a:lnTo>
                <a:lnTo>
                  <a:pt x="1284135" y="38087"/>
                </a:lnTo>
                <a:lnTo>
                  <a:pt x="1284198" y="38315"/>
                </a:lnTo>
                <a:lnTo>
                  <a:pt x="1287589" y="50787"/>
                </a:lnTo>
                <a:lnTo>
                  <a:pt x="1292186" y="38087"/>
                </a:lnTo>
                <a:lnTo>
                  <a:pt x="1289215" y="38087"/>
                </a:lnTo>
                <a:lnTo>
                  <a:pt x="1292593" y="25400"/>
                </a:lnTo>
                <a:lnTo>
                  <a:pt x="1315427" y="25400"/>
                </a:lnTo>
                <a:lnTo>
                  <a:pt x="1308582" y="38087"/>
                </a:lnTo>
                <a:lnTo>
                  <a:pt x="1304480" y="38087"/>
                </a:lnTo>
                <a:lnTo>
                  <a:pt x="1304378" y="38315"/>
                </a:lnTo>
                <a:lnTo>
                  <a:pt x="1299400" y="50787"/>
                </a:lnTo>
                <a:lnTo>
                  <a:pt x="1299095" y="50787"/>
                </a:lnTo>
                <a:lnTo>
                  <a:pt x="1295133" y="63500"/>
                </a:lnTo>
                <a:lnTo>
                  <a:pt x="1302867" y="50787"/>
                </a:lnTo>
                <a:lnTo>
                  <a:pt x="1310576" y="50787"/>
                </a:lnTo>
                <a:lnTo>
                  <a:pt x="1318336" y="38087"/>
                </a:lnTo>
                <a:lnTo>
                  <a:pt x="1326426" y="38087"/>
                </a:lnTo>
                <a:lnTo>
                  <a:pt x="1326464" y="38315"/>
                </a:lnTo>
                <a:lnTo>
                  <a:pt x="1328254" y="50787"/>
                </a:lnTo>
                <a:lnTo>
                  <a:pt x="1327277" y="38087"/>
                </a:lnTo>
                <a:lnTo>
                  <a:pt x="1331899" y="38087"/>
                </a:lnTo>
                <a:lnTo>
                  <a:pt x="1327378" y="25400"/>
                </a:lnTo>
                <a:lnTo>
                  <a:pt x="1355191" y="25400"/>
                </a:lnTo>
                <a:lnTo>
                  <a:pt x="1375168" y="38087"/>
                </a:lnTo>
                <a:lnTo>
                  <a:pt x="1366177" y="38087"/>
                </a:lnTo>
                <a:lnTo>
                  <a:pt x="1366177" y="812800"/>
                </a:lnTo>
                <a:lnTo>
                  <a:pt x="1361948" y="812800"/>
                </a:lnTo>
                <a:lnTo>
                  <a:pt x="1361109" y="825461"/>
                </a:lnTo>
                <a:lnTo>
                  <a:pt x="1357718" y="825461"/>
                </a:lnTo>
                <a:lnTo>
                  <a:pt x="1357680" y="824877"/>
                </a:lnTo>
                <a:lnTo>
                  <a:pt x="1356880" y="812800"/>
                </a:lnTo>
                <a:lnTo>
                  <a:pt x="1355191" y="800100"/>
                </a:lnTo>
                <a:lnTo>
                  <a:pt x="1365338" y="800100"/>
                </a:lnTo>
                <a:lnTo>
                  <a:pt x="1366177" y="812800"/>
                </a:lnTo>
                <a:lnTo>
                  <a:pt x="1366177" y="38087"/>
                </a:lnTo>
                <a:lnTo>
                  <a:pt x="1365338" y="38087"/>
                </a:lnTo>
                <a:lnTo>
                  <a:pt x="1365338" y="660400"/>
                </a:lnTo>
                <a:lnTo>
                  <a:pt x="1365338" y="673100"/>
                </a:lnTo>
                <a:lnTo>
                  <a:pt x="1362798" y="673100"/>
                </a:lnTo>
                <a:lnTo>
                  <a:pt x="1362798" y="711200"/>
                </a:lnTo>
                <a:lnTo>
                  <a:pt x="1356880" y="723900"/>
                </a:lnTo>
                <a:lnTo>
                  <a:pt x="1348422" y="723900"/>
                </a:lnTo>
                <a:lnTo>
                  <a:pt x="1348422" y="787361"/>
                </a:lnTo>
                <a:lnTo>
                  <a:pt x="1347571" y="787361"/>
                </a:lnTo>
                <a:lnTo>
                  <a:pt x="1347571" y="774700"/>
                </a:lnTo>
                <a:lnTo>
                  <a:pt x="1348422" y="787361"/>
                </a:lnTo>
                <a:lnTo>
                  <a:pt x="1348422" y="723900"/>
                </a:lnTo>
                <a:lnTo>
                  <a:pt x="1345031" y="723900"/>
                </a:lnTo>
                <a:lnTo>
                  <a:pt x="1349159" y="711200"/>
                </a:lnTo>
                <a:lnTo>
                  <a:pt x="1362798" y="711200"/>
                </a:lnTo>
                <a:lnTo>
                  <a:pt x="1362798" y="673100"/>
                </a:lnTo>
                <a:lnTo>
                  <a:pt x="1356029" y="673100"/>
                </a:lnTo>
                <a:lnTo>
                  <a:pt x="1356029" y="660400"/>
                </a:lnTo>
                <a:lnTo>
                  <a:pt x="1365338" y="660400"/>
                </a:lnTo>
                <a:lnTo>
                  <a:pt x="1365338" y="38087"/>
                </a:lnTo>
                <a:lnTo>
                  <a:pt x="1362798" y="38087"/>
                </a:lnTo>
                <a:lnTo>
                  <a:pt x="1362798" y="419100"/>
                </a:lnTo>
                <a:lnTo>
                  <a:pt x="1350454" y="419100"/>
                </a:lnTo>
                <a:lnTo>
                  <a:pt x="1350962" y="406323"/>
                </a:lnTo>
                <a:lnTo>
                  <a:pt x="1358544" y="406323"/>
                </a:lnTo>
                <a:lnTo>
                  <a:pt x="1362798" y="419100"/>
                </a:lnTo>
                <a:lnTo>
                  <a:pt x="1362798" y="38087"/>
                </a:lnTo>
                <a:lnTo>
                  <a:pt x="1346733" y="38087"/>
                </a:lnTo>
                <a:lnTo>
                  <a:pt x="1346682" y="38315"/>
                </a:lnTo>
                <a:lnTo>
                  <a:pt x="1344231" y="50787"/>
                </a:lnTo>
                <a:lnTo>
                  <a:pt x="1345793" y="50787"/>
                </a:lnTo>
                <a:lnTo>
                  <a:pt x="1349171" y="50787"/>
                </a:lnTo>
                <a:lnTo>
                  <a:pt x="1356029" y="63500"/>
                </a:lnTo>
                <a:lnTo>
                  <a:pt x="1347571" y="63500"/>
                </a:lnTo>
                <a:lnTo>
                  <a:pt x="1345793" y="50787"/>
                </a:lnTo>
                <a:lnTo>
                  <a:pt x="1345742" y="52654"/>
                </a:lnTo>
                <a:lnTo>
                  <a:pt x="1345463" y="63500"/>
                </a:lnTo>
                <a:lnTo>
                  <a:pt x="1334884" y="63500"/>
                </a:lnTo>
                <a:lnTo>
                  <a:pt x="1334046" y="63500"/>
                </a:lnTo>
                <a:lnTo>
                  <a:pt x="1354340" y="88900"/>
                </a:lnTo>
                <a:lnTo>
                  <a:pt x="1352042" y="88900"/>
                </a:lnTo>
                <a:lnTo>
                  <a:pt x="1356880" y="101600"/>
                </a:lnTo>
                <a:lnTo>
                  <a:pt x="1348206" y="101600"/>
                </a:lnTo>
                <a:lnTo>
                  <a:pt x="1342072" y="114300"/>
                </a:lnTo>
                <a:lnTo>
                  <a:pt x="1332242" y="114300"/>
                </a:lnTo>
                <a:lnTo>
                  <a:pt x="1332776" y="127000"/>
                </a:lnTo>
                <a:lnTo>
                  <a:pt x="1334566" y="139700"/>
                </a:lnTo>
                <a:lnTo>
                  <a:pt x="1333398" y="139700"/>
                </a:lnTo>
                <a:lnTo>
                  <a:pt x="1330972" y="165100"/>
                </a:lnTo>
                <a:lnTo>
                  <a:pt x="1320088" y="165100"/>
                </a:lnTo>
                <a:lnTo>
                  <a:pt x="1325372" y="177800"/>
                </a:lnTo>
                <a:lnTo>
                  <a:pt x="1329702" y="190500"/>
                </a:lnTo>
                <a:lnTo>
                  <a:pt x="1316393" y="190500"/>
                </a:lnTo>
                <a:lnTo>
                  <a:pt x="1314589" y="203200"/>
                </a:lnTo>
                <a:lnTo>
                  <a:pt x="1312621" y="203200"/>
                </a:lnTo>
                <a:lnTo>
                  <a:pt x="1309611" y="215900"/>
                </a:lnTo>
                <a:lnTo>
                  <a:pt x="1295133" y="215900"/>
                </a:lnTo>
                <a:lnTo>
                  <a:pt x="1306601" y="228600"/>
                </a:lnTo>
                <a:lnTo>
                  <a:pt x="1308874" y="241300"/>
                </a:lnTo>
                <a:lnTo>
                  <a:pt x="1308925" y="266700"/>
                </a:lnTo>
                <a:lnTo>
                  <a:pt x="1313738" y="279400"/>
                </a:lnTo>
                <a:lnTo>
                  <a:pt x="1308658" y="279400"/>
                </a:lnTo>
                <a:lnTo>
                  <a:pt x="1308658" y="266700"/>
                </a:lnTo>
                <a:lnTo>
                  <a:pt x="1305420" y="279400"/>
                </a:lnTo>
                <a:lnTo>
                  <a:pt x="1301153" y="292100"/>
                </a:lnTo>
                <a:lnTo>
                  <a:pt x="1304696" y="292100"/>
                </a:lnTo>
                <a:lnTo>
                  <a:pt x="1313484" y="304800"/>
                </a:lnTo>
                <a:lnTo>
                  <a:pt x="1320736" y="317500"/>
                </a:lnTo>
                <a:lnTo>
                  <a:pt x="1328305" y="317500"/>
                </a:lnTo>
                <a:lnTo>
                  <a:pt x="1315618" y="330200"/>
                </a:lnTo>
                <a:lnTo>
                  <a:pt x="1315478" y="330200"/>
                </a:lnTo>
                <a:lnTo>
                  <a:pt x="1305890" y="317500"/>
                </a:lnTo>
                <a:lnTo>
                  <a:pt x="1293863" y="317500"/>
                </a:lnTo>
                <a:lnTo>
                  <a:pt x="1299959" y="330200"/>
                </a:lnTo>
                <a:lnTo>
                  <a:pt x="1305788" y="342900"/>
                </a:lnTo>
                <a:lnTo>
                  <a:pt x="1299476" y="342900"/>
                </a:lnTo>
                <a:lnTo>
                  <a:pt x="1290053" y="355600"/>
                </a:lnTo>
                <a:lnTo>
                  <a:pt x="1304328" y="355600"/>
                </a:lnTo>
                <a:lnTo>
                  <a:pt x="1304213" y="368300"/>
                </a:lnTo>
                <a:lnTo>
                  <a:pt x="1310360" y="368300"/>
                </a:lnTo>
                <a:lnTo>
                  <a:pt x="1300441" y="381000"/>
                </a:lnTo>
                <a:lnTo>
                  <a:pt x="1290129" y="381000"/>
                </a:lnTo>
                <a:lnTo>
                  <a:pt x="1292593" y="393700"/>
                </a:lnTo>
                <a:lnTo>
                  <a:pt x="1306131" y="393700"/>
                </a:lnTo>
                <a:lnTo>
                  <a:pt x="1305737" y="406323"/>
                </a:lnTo>
                <a:lnTo>
                  <a:pt x="1289761" y="406323"/>
                </a:lnTo>
                <a:lnTo>
                  <a:pt x="1280756" y="419100"/>
                </a:lnTo>
                <a:lnTo>
                  <a:pt x="1286573" y="419100"/>
                </a:lnTo>
                <a:lnTo>
                  <a:pt x="1294384" y="431800"/>
                </a:lnTo>
                <a:lnTo>
                  <a:pt x="1301089" y="444500"/>
                </a:lnTo>
                <a:lnTo>
                  <a:pt x="1295133" y="444500"/>
                </a:lnTo>
                <a:lnTo>
                  <a:pt x="1302016" y="457200"/>
                </a:lnTo>
                <a:lnTo>
                  <a:pt x="1303909" y="469900"/>
                </a:lnTo>
                <a:lnTo>
                  <a:pt x="1306906" y="495300"/>
                </a:lnTo>
                <a:lnTo>
                  <a:pt x="1317117" y="495300"/>
                </a:lnTo>
                <a:lnTo>
                  <a:pt x="1312049" y="508000"/>
                </a:lnTo>
                <a:lnTo>
                  <a:pt x="1319618" y="495300"/>
                </a:lnTo>
                <a:lnTo>
                  <a:pt x="1339964" y="495300"/>
                </a:lnTo>
                <a:lnTo>
                  <a:pt x="1342097" y="508000"/>
                </a:lnTo>
                <a:lnTo>
                  <a:pt x="1345031" y="508000"/>
                </a:lnTo>
                <a:lnTo>
                  <a:pt x="1345438" y="520700"/>
                </a:lnTo>
                <a:lnTo>
                  <a:pt x="1336573" y="520700"/>
                </a:lnTo>
                <a:lnTo>
                  <a:pt x="1330655" y="508000"/>
                </a:lnTo>
                <a:lnTo>
                  <a:pt x="1334884" y="520700"/>
                </a:lnTo>
                <a:lnTo>
                  <a:pt x="1324419" y="520700"/>
                </a:lnTo>
                <a:lnTo>
                  <a:pt x="1322184" y="508000"/>
                </a:lnTo>
                <a:lnTo>
                  <a:pt x="1315427" y="508000"/>
                </a:lnTo>
                <a:lnTo>
                  <a:pt x="1321549" y="520700"/>
                </a:lnTo>
                <a:lnTo>
                  <a:pt x="1328864" y="533400"/>
                </a:lnTo>
                <a:lnTo>
                  <a:pt x="1334109" y="546100"/>
                </a:lnTo>
                <a:lnTo>
                  <a:pt x="1321244" y="546100"/>
                </a:lnTo>
                <a:lnTo>
                  <a:pt x="1318221" y="533400"/>
                </a:lnTo>
                <a:lnTo>
                  <a:pt x="1310360" y="546100"/>
                </a:lnTo>
                <a:lnTo>
                  <a:pt x="1316278" y="520700"/>
                </a:lnTo>
                <a:lnTo>
                  <a:pt x="1286675" y="520700"/>
                </a:lnTo>
                <a:lnTo>
                  <a:pt x="1286611" y="533400"/>
                </a:lnTo>
                <a:lnTo>
                  <a:pt x="1286535" y="546100"/>
                </a:lnTo>
                <a:lnTo>
                  <a:pt x="1293698" y="571944"/>
                </a:lnTo>
                <a:lnTo>
                  <a:pt x="1300632" y="584200"/>
                </a:lnTo>
                <a:lnTo>
                  <a:pt x="1306563" y="571461"/>
                </a:lnTo>
                <a:lnTo>
                  <a:pt x="1312456" y="571461"/>
                </a:lnTo>
                <a:lnTo>
                  <a:pt x="1319657" y="584200"/>
                </a:lnTo>
                <a:lnTo>
                  <a:pt x="1322120" y="596900"/>
                </a:lnTo>
                <a:lnTo>
                  <a:pt x="1308874" y="609600"/>
                </a:lnTo>
                <a:lnTo>
                  <a:pt x="1296581" y="622300"/>
                </a:lnTo>
                <a:lnTo>
                  <a:pt x="1301902" y="635000"/>
                </a:lnTo>
                <a:lnTo>
                  <a:pt x="1313129" y="635000"/>
                </a:lnTo>
                <a:lnTo>
                  <a:pt x="1323886" y="647700"/>
                </a:lnTo>
                <a:lnTo>
                  <a:pt x="1330210" y="647700"/>
                </a:lnTo>
                <a:lnTo>
                  <a:pt x="1328724" y="656717"/>
                </a:lnTo>
                <a:lnTo>
                  <a:pt x="1328724" y="673100"/>
                </a:lnTo>
                <a:lnTo>
                  <a:pt x="1327277" y="698500"/>
                </a:lnTo>
                <a:lnTo>
                  <a:pt x="1318818" y="685800"/>
                </a:lnTo>
                <a:lnTo>
                  <a:pt x="1317967" y="673100"/>
                </a:lnTo>
                <a:lnTo>
                  <a:pt x="1328724" y="673100"/>
                </a:lnTo>
                <a:lnTo>
                  <a:pt x="1328724" y="656717"/>
                </a:lnTo>
                <a:lnTo>
                  <a:pt x="1328115" y="660400"/>
                </a:lnTo>
                <a:lnTo>
                  <a:pt x="1306131" y="660400"/>
                </a:lnTo>
                <a:lnTo>
                  <a:pt x="1311338" y="673100"/>
                </a:lnTo>
                <a:lnTo>
                  <a:pt x="1316278" y="673100"/>
                </a:lnTo>
                <a:lnTo>
                  <a:pt x="1312354" y="685800"/>
                </a:lnTo>
                <a:lnTo>
                  <a:pt x="1317853" y="698500"/>
                </a:lnTo>
                <a:lnTo>
                  <a:pt x="1313738" y="698500"/>
                </a:lnTo>
                <a:lnTo>
                  <a:pt x="1316367" y="723900"/>
                </a:lnTo>
                <a:lnTo>
                  <a:pt x="1320190" y="723900"/>
                </a:lnTo>
                <a:lnTo>
                  <a:pt x="1324800" y="736600"/>
                </a:lnTo>
                <a:lnTo>
                  <a:pt x="1329817" y="749300"/>
                </a:lnTo>
                <a:lnTo>
                  <a:pt x="1334719" y="749300"/>
                </a:lnTo>
                <a:lnTo>
                  <a:pt x="1339227" y="762000"/>
                </a:lnTo>
                <a:lnTo>
                  <a:pt x="1343253" y="774700"/>
                </a:lnTo>
                <a:lnTo>
                  <a:pt x="1346708" y="787361"/>
                </a:lnTo>
                <a:lnTo>
                  <a:pt x="1340802" y="774700"/>
                </a:lnTo>
                <a:lnTo>
                  <a:pt x="1334046" y="774700"/>
                </a:lnTo>
                <a:lnTo>
                  <a:pt x="1329817" y="787361"/>
                </a:lnTo>
                <a:lnTo>
                  <a:pt x="1329867" y="787527"/>
                </a:lnTo>
                <a:lnTo>
                  <a:pt x="1335239" y="800100"/>
                </a:lnTo>
                <a:lnTo>
                  <a:pt x="1339011" y="812800"/>
                </a:lnTo>
                <a:lnTo>
                  <a:pt x="1342466" y="837933"/>
                </a:lnTo>
                <a:lnTo>
                  <a:pt x="1342567" y="851662"/>
                </a:lnTo>
                <a:lnTo>
                  <a:pt x="1342669" y="868273"/>
                </a:lnTo>
                <a:lnTo>
                  <a:pt x="1342707" y="876300"/>
                </a:lnTo>
                <a:lnTo>
                  <a:pt x="1342263" y="876300"/>
                </a:lnTo>
                <a:lnTo>
                  <a:pt x="1341653" y="901700"/>
                </a:lnTo>
                <a:lnTo>
                  <a:pt x="1361122" y="901700"/>
                </a:lnTo>
                <a:lnTo>
                  <a:pt x="1354340" y="914400"/>
                </a:lnTo>
                <a:lnTo>
                  <a:pt x="1368717" y="914400"/>
                </a:lnTo>
                <a:lnTo>
                  <a:pt x="1372108" y="927100"/>
                </a:lnTo>
                <a:lnTo>
                  <a:pt x="1364703" y="927100"/>
                </a:lnTo>
                <a:lnTo>
                  <a:pt x="1372628" y="939800"/>
                </a:lnTo>
                <a:lnTo>
                  <a:pt x="1380070" y="952500"/>
                </a:lnTo>
                <a:lnTo>
                  <a:pt x="1386484" y="965200"/>
                </a:lnTo>
                <a:lnTo>
                  <a:pt x="1392097" y="977900"/>
                </a:lnTo>
                <a:lnTo>
                  <a:pt x="1395895" y="977900"/>
                </a:lnTo>
                <a:lnTo>
                  <a:pt x="1397304" y="1003300"/>
                </a:lnTo>
                <a:lnTo>
                  <a:pt x="1389862" y="1003300"/>
                </a:lnTo>
                <a:lnTo>
                  <a:pt x="1395679" y="1016000"/>
                </a:lnTo>
                <a:lnTo>
                  <a:pt x="1407845" y="1016000"/>
                </a:lnTo>
                <a:lnTo>
                  <a:pt x="1418412" y="1028687"/>
                </a:lnTo>
                <a:lnTo>
                  <a:pt x="1415237" y="1028687"/>
                </a:lnTo>
                <a:lnTo>
                  <a:pt x="1415326" y="1029017"/>
                </a:lnTo>
                <a:lnTo>
                  <a:pt x="1424241" y="1066800"/>
                </a:lnTo>
                <a:lnTo>
                  <a:pt x="1435862" y="1092200"/>
                </a:lnTo>
                <a:lnTo>
                  <a:pt x="1444155" y="1117600"/>
                </a:lnTo>
                <a:lnTo>
                  <a:pt x="1443151" y="1155700"/>
                </a:lnTo>
                <a:lnTo>
                  <a:pt x="1454810" y="1155700"/>
                </a:lnTo>
                <a:lnTo>
                  <a:pt x="1459649" y="1168400"/>
                </a:lnTo>
                <a:lnTo>
                  <a:pt x="1465757" y="1181100"/>
                </a:lnTo>
                <a:lnTo>
                  <a:pt x="1481226" y="1181100"/>
                </a:lnTo>
                <a:lnTo>
                  <a:pt x="1477543" y="1193800"/>
                </a:lnTo>
                <a:lnTo>
                  <a:pt x="1474025" y="1206500"/>
                </a:lnTo>
                <a:lnTo>
                  <a:pt x="1472425" y="1219200"/>
                </a:lnTo>
                <a:lnTo>
                  <a:pt x="1474457" y="1244600"/>
                </a:lnTo>
                <a:lnTo>
                  <a:pt x="1498714" y="1244600"/>
                </a:lnTo>
                <a:lnTo>
                  <a:pt x="1506575" y="1257300"/>
                </a:lnTo>
                <a:lnTo>
                  <a:pt x="1508302" y="1257300"/>
                </a:lnTo>
                <a:lnTo>
                  <a:pt x="1511503" y="1244600"/>
                </a:lnTo>
                <a:lnTo>
                  <a:pt x="1509242" y="1257300"/>
                </a:lnTo>
                <a:lnTo>
                  <a:pt x="1514208" y="1257300"/>
                </a:lnTo>
                <a:lnTo>
                  <a:pt x="1500746" y="1282560"/>
                </a:lnTo>
                <a:lnTo>
                  <a:pt x="1524266" y="1282560"/>
                </a:lnTo>
                <a:lnTo>
                  <a:pt x="1526260" y="1308061"/>
                </a:lnTo>
                <a:lnTo>
                  <a:pt x="1524139" y="1308061"/>
                </a:lnTo>
                <a:lnTo>
                  <a:pt x="1519288" y="1320800"/>
                </a:lnTo>
                <a:lnTo>
                  <a:pt x="1535785" y="1333500"/>
                </a:lnTo>
                <a:lnTo>
                  <a:pt x="1544027" y="1333500"/>
                </a:lnTo>
                <a:lnTo>
                  <a:pt x="1552270" y="1346200"/>
                </a:lnTo>
                <a:lnTo>
                  <a:pt x="1543367" y="1346200"/>
                </a:lnTo>
                <a:lnTo>
                  <a:pt x="1539582" y="1358900"/>
                </a:lnTo>
                <a:lnTo>
                  <a:pt x="1555661" y="1358900"/>
                </a:lnTo>
                <a:lnTo>
                  <a:pt x="1558201" y="1371600"/>
                </a:lnTo>
                <a:lnTo>
                  <a:pt x="1562430" y="1384300"/>
                </a:lnTo>
                <a:lnTo>
                  <a:pt x="1570037" y="1384300"/>
                </a:lnTo>
                <a:lnTo>
                  <a:pt x="1578495" y="1397000"/>
                </a:lnTo>
                <a:lnTo>
                  <a:pt x="1579346" y="1397000"/>
                </a:lnTo>
                <a:lnTo>
                  <a:pt x="1574266" y="1409700"/>
                </a:lnTo>
                <a:lnTo>
                  <a:pt x="1575955" y="1409700"/>
                </a:lnTo>
                <a:lnTo>
                  <a:pt x="1575523" y="1419606"/>
                </a:lnTo>
                <a:lnTo>
                  <a:pt x="1576806" y="1409700"/>
                </a:lnTo>
                <a:lnTo>
                  <a:pt x="1584401" y="1409700"/>
                </a:lnTo>
                <a:lnTo>
                  <a:pt x="1591005" y="1422400"/>
                </a:lnTo>
                <a:lnTo>
                  <a:pt x="1591183" y="1422400"/>
                </a:lnTo>
                <a:lnTo>
                  <a:pt x="1587804" y="1409700"/>
                </a:lnTo>
                <a:lnTo>
                  <a:pt x="1591183" y="1409700"/>
                </a:lnTo>
                <a:lnTo>
                  <a:pt x="1591183" y="1422400"/>
                </a:lnTo>
                <a:lnTo>
                  <a:pt x="1601368" y="1422400"/>
                </a:lnTo>
                <a:lnTo>
                  <a:pt x="1606613" y="1409700"/>
                </a:lnTo>
                <a:lnTo>
                  <a:pt x="1641932" y="1409700"/>
                </a:lnTo>
                <a:lnTo>
                  <a:pt x="1641932" y="812800"/>
                </a:lnTo>
                <a:lnTo>
                  <a:pt x="1640243" y="812800"/>
                </a:lnTo>
                <a:lnTo>
                  <a:pt x="1637919" y="812800"/>
                </a:lnTo>
                <a:lnTo>
                  <a:pt x="1637919" y="1130300"/>
                </a:lnTo>
                <a:lnTo>
                  <a:pt x="1630095" y="1130300"/>
                </a:lnTo>
                <a:lnTo>
                  <a:pt x="1633131" y="1117600"/>
                </a:lnTo>
                <a:lnTo>
                  <a:pt x="1637919" y="1130300"/>
                </a:lnTo>
                <a:lnTo>
                  <a:pt x="1637919" y="812800"/>
                </a:lnTo>
                <a:lnTo>
                  <a:pt x="1624177" y="812800"/>
                </a:lnTo>
                <a:lnTo>
                  <a:pt x="1636014" y="800100"/>
                </a:lnTo>
                <a:lnTo>
                  <a:pt x="1622475" y="800100"/>
                </a:lnTo>
                <a:lnTo>
                  <a:pt x="1623326" y="787361"/>
                </a:lnTo>
                <a:lnTo>
                  <a:pt x="1623161" y="787361"/>
                </a:lnTo>
                <a:lnTo>
                  <a:pt x="1623237" y="785876"/>
                </a:lnTo>
                <a:lnTo>
                  <a:pt x="1623860" y="774700"/>
                </a:lnTo>
                <a:lnTo>
                  <a:pt x="1625346" y="774700"/>
                </a:lnTo>
                <a:lnTo>
                  <a:pt x="1627555" y="762000"/>
                </a:lnTo>
                <a:lnTo>
                  <a:pt x="1625866" y="762000"/>
                </a:lnTo>
                <a:lnTo>
                  <a:pt x="1623326" y="749300"/>
                </a:lnTo>
                <a:lnTo>
                  <a:pt x="1621637" y="749300"/>
                </a:lnTo>
                <a:lnTo>
                  <a:pt x="1621637" y="1397000"/>
                </a:lnTo>
                <a:lnTo>
                  <a:pt x="1615528" y="1397000"/>
                </a:lnTo>
                <a:lnTo>
                  <a:pt x="1614868" y="1384300"/>
                </a:lnTo>
                <a:lnTo>
                  <a:pt x="1620786" y="1384300"/>
                </a:lnTo>
                <a:lnTo>
                  <a:pt x="1621637" y="1397000"/>
                </a:lnTo>
                <a:lnTo>
                  <a:pt x="1621637" y="749300"/>
                </a:lnTo>
                <a:lnTo>
                  <a:pt x="1606410" y="749300"/>
                </a:lnTo>
                <a:lnTo>
                  <a:pt x="1606410" y="1181100"/>
                </a:lnTo>
                <a:lnTo>
                  <a:pt x="1596263" y="1181100"/>
                </a:lnTo>
                <a:lnTo>
                  <a:pt x="1600492" y="1168400"/>
                </a:lnTo>
                <a:lnTo>
                  <a:pt x="1603870" y="1168400"/>
                </a:lnTo>
                <a:lnTo>
                  <a:pt x="1606410" y="1181100"/>
                </a:lnTo>
                <a:lnTo>
                  <a:pt x="1606410" y="749300"/>
                </a:lnTo>
                <a:lnTo>
                  <a:pt x="1591310" y="749300"/>
                </a:lnTo>
                <a:lnTo>
                  <a:pt x="1596047" y="736600"/>
                </a:lnTo>
                <a:lnTo>
                  <a:pt x="1602359" y="736600"/>
                </a:lnTo>
                <a:lnTo>
                  <a:pt x="1622475" y="723900"/>
                </a:lnTo>
                <a:lnTo>
                  <a:pt x="1608950" y="723900"/>
                </a:lnTo>
                <a:lnTo>
                  <a:pt x="1603794" y="723900"/>
                </a:lnTo>
                <a:lnTo>
                  <a:pt x="1601330" y="711200"/>
                </a:lnTo>
                <a:lnTo>
                  <a:pt x="1600593" y="711200"/>
                </a:lnTo>
                <a:lnTo>
                  <a:pt x="1596263" y="698500"/>
                </a:lnTo>
                <a:lnTo>
                  <a:pt x="1597304" y="698500"/>
                </a:lnTo>
                <a:lnTo>
                  <a:pt x="1587588" y="685800"/>
                </a:lnTo>
                <a:lnTo>
                  <a:pt x="1580083" y="673100"/>
                </a:lnTo>
                <a:lnTo>
                  <a:pt x="1594993" y="673100"/>
                </a:lnTo>
                <a:lnTo>
                  <a:pt x="1597787" y="660400"/>
                </a:lnTo>
                <a:lnTo>
                  <a:pt x="1607261" y="660400"/>
                </a:lnTo>
                <a:lnTo>
                  <a:pt x="1600492" y="647700"/>
                </a:lnTo>
                <a:lnTo>
                  <a:pt x="1591183" y="660400"/>
                </a:lnTo>
                <a:lnTo>
                  <a:pt x="1588414" y="647700"/>
                </a:lnTo>
                <a:lnTo>
                  <a:pt x="1580007" y="647700"/>
                </a:lnTo>
                <a:lnTo>
                  <a:pt x="1580273" y="635000"/>
                </a:lnTo>
                <a:lnTo>
                  <a:pt x="1578495" y="647700"/>
                </a:lnTo>
                <a:lnTo>
                  <a:pt x="1570672" y="636066"/>
                </a:lnTo>
                <a:lnTo>
                  <a:pt x="1570672" y="1257300"/>
                </a:lnTo>
                <a:lnTo>
                  <a:pt x="1566786" y="1270000"/>
                </a:lnTo>
                <a:lnTo>
                  <a:pt x="1567497" y="1257300"/>
                </a:lnTo>
                <a:lnTo>
                  <a:pt x="1570672" y="1257300"/>
                </a:lnTo>
                <a:lnTo>
                  <a:pt x="1570672" y="636066"/>
                </a:lnTo>
                <a:lnTo>
                  <a:pt x="1569961" y="635000"/>
                </a:lnTo>
                <a:lnTo>
                  <a:pt x="1559890" y="635000"/>
                </a:lnTo>
                <a:lnTo>
                  <a:pt x="1558048" y="628103"/>
                </a:lnTo>
                <a:lnTo>
                  <a:pt x="1558048" y="927100"/>
                </a:lnTo>
                <a:lnTo>
                  <a:pt x="1552905" y="939800"/>
                </a:lnTo>
                <a:lnTo>
                  <a:pt x="1546834" y="939800"/>
                </a:lnTo>
                <a:lnTo>
                  <a:pt x="1540433" y="952500"/>
                </a:lnTo>
                <a:lnTo>
                  <a:pt x="1537627" y="939800"/>
                </a:lnTo>
                <a:lnTo>
                  <a:pt x="1537690" y="927100"/>
                </a:lnTo>
                <a:lnTo>
                  <a:pt x="1558048" y="927100"/>
                </a:lnTo>
                <a:lnTo>
                  <a:pt x="1558048" y="628103"/>
                </a:lnTo>
                <a:lnTo>
                  <a:pt x="1556499" y="622300"/>
                </a:lnTo>
                <a:lnTo>
                  <a:pt x="1553972" y="622300"/>
                </a:lnTo>
                <a:lnTo>
                  <a:pt x="1559039" y="609600"/>
                </a:lnTo>
                <a:lnTo>
                  <a:pt x="1586103" y="609600"/>
                </a:lnTo>
                <a:lnTo>
                  <a:pt x="1577276" y="596900"/>
                </a:lnTo>
                <a:lnTo>
                  <a:pt x="1578495" y="596900"/>
                </a:lnTo>
                <a:lnTo>
                  <a:pt x="1564119" y="584200"/>
                </a:lnTo>
                <a:lnTo>
                  <a:pt x="1562455" y="584200"/>
                </a:lnTo>
                <a:lnTo>
                  <a:pt x="1564119" y="571461"/>
                </a:lnTo>
                <a:lnTo>
                  <a:pt x="1569834" y="571461"/>
                </a:lnTo>
                <a:lnTo>
                  <a:pt x="1563839" y="546100"/>
                </a:lnTo>
                <a:lnTo>
                  <a:pt x="1581632" y="546100"/>
                </a:lnTo>
                <a:lnTo>
                  <a:pt x="1573314" y="520700"/>
                </a:lnTo>
                <a:lnTo>
                  <a:pt x="1566748" y="520700"/>
                </a:lnTo>
                <a:lnTo>
                  <a:pt x="1565808" y="508000"/>
                </a:lnTo>
                <a:lnTo>
                  <a:pt x="1552689" y="508000"/>
                </a:lnTo>
                <a:lnTo>
                  <a:pt x="1557248" y="495300"/>
                </a:lnTo>
                <a:lnTo>
                  <a:pt x="1575955" y="495300"/>
                </a:lnTo>
                <a:lnTo>
                  <a:pt x="1576768" y="482600"/>
                </a:lnTo>
                <a:lnTo>
                  <a:pt x="1572895" y="469900"/>
                </a:lnTo>
                <a:lnTo>
                  <a:pt x="1566329" y="469900"/>
                </a:lnTo>
                <a:lnTo>
                  <a:pt x="1559039" y="457200"/>
                </a:lnTo>
                <a:lnTo>
                  <a:pt x="1566659" y="457200"/>
                </a:lnTo>
                <a:lnTo>
                  <a:pt x="1573415" y="444500"/>
                </a:lnTo>
                <a:lnTo>
                  <a:pt x="1570888" y="444500"/>
                </a:lnTo>
                <a:lnTo>
                  <a:pt x="1574266" y="431800"/>
                </a:lnTo>
                <a:lnTo>
                  <a:pt x="1557350" y="431800"/>
                </a:lnTo>
                <a:lnTo>
                  <a:pt x="1569046" y="419100"/>
                </a:lnTo>
                <a:lnTo>
                  <a:pt x="1571510" y="419100"/>
                </a:lnTo>
                <a:lnTo>
                  <a:pt x="1567395" y="406107"/>
                </a:lnTo>
                <a:lnTo>
                  <a:pt x="1562823" y="393700"/>
                </a:lnTo>
                <a:lnTo>
                  <a:pt x="1560525" y="393700"/>
                </a:lnTo>
                <a:lnTo>
                  <a:pt x="1562976" y="381000"/>
                </a:lnTo>
                <a:lnTo>
                  <a:pt x="1579346" y="381000"/>
                </a:lnTo>
                <a:lnTo>
                  <a:pt x="1576387" y="368300"/>
                </a:lnTo>
                <a:lnTo>
                  <a:pt x="1564386" y="368300"/>
                </a:lnTo>
                <a:lnTo>
                  <a:pt x="1570888" y="355600"/>
                </a:lnTo>
                <a:lnTo>
                  <a:pt x="1556931" y="355600"/>
                </a:lnTo>
                <a:lnTo>
                  <a:pt x="1549476" y="345440"/>
                </a:lnTo>
                <a:lnTo>
                  <a:pt x="1549476" y="368300"/>
                </a:lnTo>
                <a:lnTo>
                  <a:pt x="1542973" y="368300"/>
                </a:lnTo>
                <a:lnTo>
                  <a:pt x="1542973" y="355600"/>
                </a:lnTo>
                <a:lnTo>
                  <a:pt x="1549476" y="368300"/>
                </a:lnTo>
                <a:lnTo>
                  <a:pt x="1549476" y="345440"/>
                </a:lnTo>
                <a:lnTo>
                  <a:pt x="1547622" y="342900"/>
                </a:lnTo>
                <a:lnTo>
                  <a:pt x="1544662" y="342900"/>
                </a:lnTo>
                <a:lnTo>
                  <a:pt x="1547215" y="330200"/>
                </a:lnTo>
                <a:lnTo>
                  <a:pt x="1553832" y="330200"/>
                </a:lnTo>
                <a:lnTo>
                  <a:pt x="1549260" y="317500"/>
                </a:lnTo>
                <a:lnTo>
                  <a:pt x="1558201" y="317500"/>
                </a:lnTo>
                <a:lnTo>
                  <a:pt x="1557350" y="330200"/>
                </a:lnTo>
                <a:lnTo>
                  <a:pt x="1554492" y="330200"/>
                </a:lnTo>
                <a:lnTo>
                  <a:pt x="1554594" y="330619"/>
                </a:lnTo>
                <a:lnTo>
                  <a:pt x="1557451" y="342900"/>
                </a:lnTo>
                <a:lnTo>
                  <a:pt x="1565808" y="342900"/>
                </a:lnTo>
                <a:lnTo>
                  <a:pt x="1561439" y="330200"/>
                </a:lnTo>
                <a:lnTo>
                  <a:pt x="1571269" y="330200"/>
                </a:lnTo>
                <a:lnTo>
                  <a:pt x="1575447" y="317500"/>
                </a:lnTo>
                <a:lnTo>
                  <a:pt x="1580946" y="317500"/>
                </a:lnTo>
                <a:lnTo>
                  <a:pt x="1565046" y="304800"/>
                </a:lnTo>
                <a:lnTo>
                  <a:pt x="1564030" y="304800"/>
                </a:lnTo>
                <a:lnTo>
                  <a:pt x="1561261" y="292100"/>
                </a:lnTo>
                <a:lnTo>
                  <a:pt x="1597101" y="292100"/>
                </a:lnTo>
                <a:lnTo>
                  <a:pt x="1593303" y="279400"/>
                </a:lnTo>
                <a:lnTo>
                  <a:pt x="1597101" y="279400"/>
                </a:lnTo>
                <a:lnTo>
                  <a:pt x="1589493" y="266700"/>
                </a:lnTo>
                <a:lnTo>
                  <a:pt x="1583905" y="266700"/>
                </a:lnTo>
                <a:lnTo>
                  <a:pt x="1587690" y="254000"/>
                </a:lnTo>
                <a:lnTo>
                  <a:pt x="1593862" y="241300"/>
                </a:lnTo>
                <a:lnTo>
                  <a:pt x="1592872" y="241300"/>
                </a:lnTo>
                <a:lnTo>
                  <a:pt x="1589493" y="228600"/>
                </a:lnTo>
                <a:lnTo>
                  <a:pt x="1584413" y="215900"/>
                </a:lnTo>
                <a:lnTo>
                  <a:pt x="1568983" y="215900"/>
                </a:lnTo>
                <a:lnTo>
                  <a:pt x="1565808" y="208940"/>
                </a:lnTo>
                <a:lnTo>
                  <a:pt x="1565808" y="241300"/>
                </a:lnTo>
                <a:lnTo>
                  <a:pt x="1552270" y="241300"/>
                </a:lnTo>
                <a:lnTo>
                  <a:pt x="1553959" y="228600"/>
                </a:lnTo>
                <a:lnTo>
                  <a:pt x="1561579" y="228600"/>
                </a:lnTo>
                <a:lnTo>
                  <a:pt x="1565808" y="241300"/>
                </a:lnTo>
                <a:lnTo>
                  <a:pt x="1565808" y="208940"/>
                </a:lnTo>
                <a:lnTo>
                  <a:pt x="1563192" y="203200"/>
                </a:lnTo>
                <a:lnTo>
                  <a:pt x="1581873" y="203200"/>
                </a:lnTo>
                <a:lnTo>
                  <a:pt x="1585264" y="190500"/>
                </a:lnTo>
                <a:lnTo>
                  <a:pt x="1587804" y="190500"/>
                </a:lnTo>
                <a:lnTo>
                  <a:pt x="1586661" y="203200"/>
                </a:lnTo>
                <a:lnTo>
                  <a:pt x="1589493" y="203200"/>
                </a:lnTo>
                <a:lnTo>
                  <a:pt x="1590421" y="215900"/>
                </a:lnTo>
                <a:lnTo>
                  <a:pt x="1595056" y="215900"/>
                </a:lnTo>
                <a:lnTo>
                  <a:pt x="1595310" y="228600"/>
                </a:lnTo>
                <a:lnTo>
                  <a:pt x="1597939" y="228600"/>
                </a:lnTo>
                <a:lnTo>
                  <a:pt x="1595412" y="241300"/>
                </a:lnTo>
                <a:lnTo>
                  <a:pt x="1622475" y="241300"/>
                </a:lnTo>
                <a:lnTo>
                  <a:pt x="1625866" y="241300"/>
                </a:lnTo>
                <a:lnTo>
                  <a:pt x="1623453" y="254000"/>
                </a:lnTo>
                <a:lnTo>
                  <a:pt x="1624177" y="254000"/>
                </a:lnTo>
                <a:lnTo>
                  <a:pt x="1619097" y="266700"/>
                </a:lnTo>
                <a:lnTo>
                  <a:pt x="1628978" y="266700"/>
                </a:lnTo>
                <a:lnTo>
                  <a:pt x="1631302" y="263436"/>
                </a:lnTo>
                <a:lnTo>
                  <a:pt x="1638452" y="254000"/>
                </a:lnTo>
                <a:lnTo>
                  <a:pt x="1656321" y="254000"/>
                </a:lnTo>
                <a:lnTo>
                  <a:pt x="1647304" y="266700"/>
                </a:lnTo>
                <a:lnTo>
                  <a:pt x="1644688" y="266700"/>
                </a:lnTo>
                <a:lnTo>
                  <a:pt x="1641830" y="279400"/>
                </a:lnTo>
                <a:lnTo>
                  <a:pt x="1635175" y="292100"/>
                </a:lnTo>
                <a:lnTo>
                  <a:pt x="1644713" y="279400"/>
                </a:lnTo>
                <a:lnTo>
                  <a:pt x="1652092" y="279400"/>
                </a:lnTo>
                <a:lnTo>
                  <a:pt x="1652092" y="266700"/>
                </a:lnTo>
                <a:lnTo>
                  <a:pt x="1670697" y="266700"/>
                </a:lnTo>
                <a:lnTo>
                  <a:pt x="1668157" y="279400"/>
                </a:lnTo>
                <a:lnTo>
                  <a:pt x="1661388" y="279400"/>
                </a:lnTo>
                <a:lnTo>
                  <a:pt x="1658848" y="292100"/>
                </a:lnTo>
                <a:lnTo>
                  <a:pt x="1659280" y="292100"/>
                </a:lnTo>
                <a:lnTo>
                  <a:pt x="1651444" y="304800"/>
                </a:lnTo>
                <a:lnTo>
                  <a:pt x="1644510" y="317500"/>
                </a:lnTo>
                <a:lnTo>
                  <a:pt x="1651723" y="317500"/>
                </a:lnTo>
                <a:lnTo>
                  <a:pt x="1660271" y="304800"/>
                </a:lnTo>
                <a:lnTo>
                  <a:pt x="1671548" y="304800"/>
                </a:lnTo>
                <a:lnTo>
                  <a:pt x="1669021" y="317500"/>
                </a:lnTo>
                <a:lnTo>
                  <a:pt x="1694395" y="317500"/>
                </a:lnTo>
                <a:lnTo>
                  <a:pt x="1691030" y="330200"/>
                </a:lnTo>
                <a:lnTo>
                  <a:pt x="1697329" y="317500"/>
                </a:lnTo>
                <a:lnTo>
                  <a:pt x="1701393" y="317500"/>
                </a:lnTo>
                <a:lnTo>
                  <a:pt x="1695259" y="330200"/>
                </a:lnTo>
                <a:lnTo>
                  <a:pt x="1699234" y="330200"/>
                </a:lnTo>
                <a:lnTo>
                  <a:pt x="1699183" y="330619"/>
                </a:lnTo>
                <a:lnTo>
                  <a:pt x="1699514" y="330200"/>
                </a:lnTo>
                <a:lnTo>
                  <a:pt x="1718652" y="330200"/>
                </a:lnTo>
                <a:lnTo>
                  <a:pt x="1718716" y="330619"/>
                </a:lnTo>
                <a:lnTo>
                  <a:pt x="1720608" y="342900"/>
                </a:lnTo>
                <a:lnTo>
                  <a:pt x="1697761" y="342900"/>
                </a:lnTo>
                <a:lnTo>
                  <a:pt x="1699183" y="330619"/>
                </a:lnTo>
                <a:lnTo>
                  <a:pt x="1689658" y="342900"/>
                </a:lnTo>
                <a:lnTo>
                  <a:pt x="1674075" y="342900"/>
                </a:lnTo>
                <a:lnTo>
                  <a:pt x="1674075" y="355600"/>
                </a:lnTo>
                <a:lnTo>
                  <a:pt x="1686763" y="355600"/>
                </a:lnTo>
                <a:lnTo>
                  <a:pt x="1688287" y="368300"/>
                </a:lnTo>
                <a:lnTo>
                  <a:pt x="1694167" y="355600"/>
                </a:lnTo>
                <a:lnTo>
                  <a:pt x="1707070" y="355600"/>
                </a:lnTo>
                <a:lnTo>
                  <a:pt x="1701990" y="368300"/>
                </a:lnTo>
                <a:lnTo>
                  <a:pt x="1699907" y="368300"/>
                </a:lnTo>
                <a:lnTo>
                  <a:pt x="1708975" y="381000"/>
                </a:lnTo>
                <a:lnTo>
                  <a:pt x="1715820" y="381000"/>
                </a:lnTo>
                <a:lnTo>
                  <a:pt x="1712988" y="393700"/>
                </a:lnTo>
                <a:lnTo>
                  <a:pt x="1704530" y="393700"/>
                </a:lnTo>
                <a:lnTo>
                  <a:pt x="1705381" y="381000"/>
                </a:lnTo>
                <a:lnTo>
                  <a:pt x="1702841" y="381000"/>
                </a:lnTo>
                <a:lnTo>
                  <a:pt x="1697926" y="393700"/>
                </a:lnTo>
                <a:lnTo>
                  <a:pt x="1696923" y="393700"/>
                </a:lnTo>
                <a:lnTo>
                  <a:pt x="1701038" y="406323"/>
                </a:lnTo>
                <a:lnTo>
                  <a:pt x="1707172" y="419100"/>
                </a:lnTo>
                <a:lnTo>
                  <a:pt x="1713445" y="419100"/>
                </a:lnTo>
                <a:lnTo>
                  <a:pt x="1718068" y="431800"/>
                </a:lnTo>
                <a:lnTo>
                  <a:pt x="1701152" y="431800"/>
                </a:lnTo>
                <a:lnTo>
                  <a:pt x="1704987" y="444500"/>
                </a:lnTo>
                <a:lnTo>
                  <a:pt x="1702727" y="457200"/>
                </a:lnTo>
                <a:lnTo>
                  <a:pt x="1696504" y="469900"/>
                </a:lnTo>
                <a:lnTo>
                  <a:pt x="1688465" y="482600"/>
                </a:lnTo>
                <a:lnTo>
                  <a:pt x="1704530" y="495300"/>
                </a:lnTo>
                <a:lnTo>
                  <a:pt x="1696923" y="495300"/>
                </a:lnTo>
                <a:lnTo>
                  <a:pt x="1706981" y="508000"/>
                </a:lnTo>
                <a:lnTo>
                  <a:pt x="1714576" y="520700"/>
                </a:lnTo>
                <a:lnTo>
                  <a:pt x="1716303" y="533400"/>
                </a:lnTo>
                <a:lnTo>
                  <a:pt x="1708759" y="546100"/>
                </a:lnTo>
                <a:lnTo>
                  <a:pt x="1718284" y="546100"/>
                </a:lnTo>
                <a:lnTo>
                  <a:pt x="1726628" y="533400"/>
                </a:lnTo>
                <a:lnTo>
                  <a:pt x="1737029" y="533400"/>
                </a:lnTo>
                <a:lnTo>
                  <a:pt x="1747672" y="546100"/>
                </a:lnTo>
                <a:lnTo>
                  <a:pt x="1747672" y="0"/>
                </a:lnTo>
                <a:lnTo>
                  <a:pt x="1577644" y="0"/>
                </a:lnTo>
                <a:lnTo>
                  <a:pt x="1577644" y="177800"/>
                </a:lnTo>
                <a:lnTo>
                  <a:pt x="1575117" y="190500"/>
                </a:lnTo>
                <a:lnTo>
                  <a:pt x="1571726" y="190500"/>
                </a:lnTo>
                <a:lnTo>
                  <a:pt x="1573415" y="177800"/>
                </a:lnTo>
                <a:lnTo>
                  <a:pt x="1577644" y="177800"/>
                </a:lnTo>
                <a:lnTo>
                  <a:pt x="1577644" y="0"/>
                </a:lnTo>
                <a:lnTo>
                  <a:pt x="1575117" y="0"/>
                </a:lnTo>
                <a:lnTo>
                  <a:pt x="1575117" y="114300"/>
                </a:lnTo>
                <a:lnTo>
                  <a:pt x="1574266" y="127000"/>
                </a:lnTo>
                <a:lnTo>
                  <a:pt x="1574266" y="114300"/>
                </a:lnTo>
                <a:lnTo>
                  <a:pt x="1575117" y="114300"/>
                </a:lnTo>
                <a:lnTo>
                  <a:pt x="1575117" y="0"/>
                </a:lnTo>
                <a:lnTo>
                  <a:pt x="1571726" y="0"/>
                </a:lnTo>
                <a:lnTo>
                  <a:pt x="1571726" y="177800"/>
                </a:lnTo>
                <a:lnTo>
                  <a:pt x="1568348" y="190500"/>
                </a:lnTo>
                <a:lnTo>
                  <a:pt x="1565808" y="190500"/>
                </a:lnTo>
                <a:lnTo>
                  <a:pt x="1568348" y="177800"/>
                </a:lnTo>
                <a:lnTo>
                  <a:pt x="1571726" y="177800"/>
                </a:lnTo>
                <a:lnTo>
                  <a:pt x="1571726" y="0"/>
                </a:lnTo>
                <a:lnTo>
                  <a:pt x="1564957" y="0"/>
                </a:lnTo>
                <a:lnTo>
                  <a:pt x="1564957" y="25400"/>
                </a:lnTo>
                <a:lnTo>
                  <a:pt x="1553121" y="25400"/>
                </a:lnTo>
                <a:lnTo>
                  <a:pt x="1554137" y="12700"/>
                </a:lnTo>
                <a:lnTo>
                  <a:pt x="1563471" y="12700"/>
                </a:lnTo>
                <a:lnTo>
                  <a:pt x="1564957" y="25400"/>
                </a:lnTo>
                <a:lnTo>
                  <a:pt x="1564957" y="0"/>
                </a:lnTo>
                <a:lnTo>
                  <a:pt x="1501521" y="0"/>
                </a:lnTo>
                <a:lnTo>
                  <a:pt x="1501521" y="800100"/>
                </a:lnTo>
                <a:lnTo>
                  <a:pt x="1486293" y="800100"/>
                </a:lnTo>
                <a:lnTo>
                  <a:pt x="1487144" y="787361"/>
                </a:lnTo>
                <a:lnTo>
                  <a:pt x="1498981" y="787361"/>
                </a:lnTo>
                <a:lnTo>
                  <a:pt x="1499006" y="787527"/>
                </a:lnTo>
                <a:lnTo>
                  <a:pt x="1501521" y="800100"/>
                </a:lnTo>
                <a:lnTo>
                  <a:pt x="1501521" y="0"/>
                </a:lnTo>
                <a:lnTo>
                  <a:pt x="1483258" y="0"/>
                </a:lnTo>
                <a:lnTo>
                  <a:pt x="1483258" y="1217307"/>
                </a:lnTo>
                <a:lnTo>
                  <a:pt x="1480375" y="1206500"/>
                </a:lnTo>
                <a:lnTo>
                  <a:pt x="1482991" y="1215910"/>
                </a:lnTo>
                <a:lnTo>
                  <a:pt x="1483258" y="1217307"/>
                </a:lnTo>
                <a:lnTo>
                  <a:pt x="1483258" y="0"/>
                </a:lnTo>
                <a:lnTo>
                  <a:pt x="1481226" y="0"/>
                </a:lnTo>
                <a:lnTo>
                  <a:pt x="1481226" y="1130300"/>
                </a:lnTo>
                <a:lnTo>
                  <a:pt x="1467904" y="1130300"/>
                </a:lnTo>
                <a:lnTo>
                  <a:pt x="1463852" y="1143000"/>
                </a:lnTo>
                <a:lnTo>
                  <a:pt x="1451597" y="1143000"/>
                </a:lnTo>
                <a:lnTo>
                  <a:pt x="1454264" y="1130300"/>
                </a:lnTo>
                <a:lnTo>
                  <a:pt x="1466596" y="1117600"/>
                </a:lnTo>
                <a:lnTo>
                  <a:pt x="1481226" y="1130300"/>
                </a:lnTo>
                <a:lnTo>
                  <a:pt x="1481226" y="0"/>
                </a:lnTo>
                <a:lnTo>
                  <a:pt x="1463459" y="0"/>
                </a:lnTo>
                <a:lnTo>
                  <a:pt x="1463459" y="342900"/>
                </a:lnTo>
                <a:lnTo>
                  <a:pt x="1462608" y="355600"/>
                </a:lnTo>
                <a:lnTo>
                  <a:pt x="1454150" y="355600"/>
                </a:lnTo>
                <a:lnTo>
                  <a:pt x="1455000" y="342900"/>
                </a:lnTo>
                <a:lnTo>
                  <a:pt x="1463459" y="342900"/>
                </a:lnTo>
                <a:lnTo>
                  <a:pt x="1463459" y="0"/>
                </a:lnTo>
                <a:lnTo>
                  <a:pt x="1425397" y="0"/>
                </a:lnTo>
                <a:lnTo>
                  <a:pt x="1425397" y="673100"/>
                </a:lnTo>
                <a:lnTo>
                  <a:pt x="1425397" y="685800"/>
                </a:lnTo>
                <a:lnTo>
                  <a:pt x="1421485" y="674065"/>
                </a:lnTo>
                <a:lnTo>
                  <a:pt x="1421485" y="1003300"/>
                </a:lnTo>
                <a:lnTo>
                  <a:pt x="1416088" y="1003300"/>
                </a:lnTo>
                <a:lnTo>
                  <a:pt x="1419542" y="990600"/>
                </a:lnTo>
                <a:lnTo>
                  <a:pt x="1421485" y="1003300"/>
                </a:lnTo>
                <a:lnTo>
                  <a:pt x="1421485" y="674065"/>
                </a:lnTo>
                <a:lnTo>
                  <a:pt x="1421168" y="673100"/>
                </a:lnTo>
                <a:lnTo>
                  <a:pt x="1425397" y="673100"/>
                </a:lnTo>
                <a:lnTo>
                  <a:pt x="1425397" y="0"/>
                </a:lnTo>
                <a:lnTo>
                  <a:pt x="1408823" y="0"/>
                </a:lnTo>
                <a:lnTo>
                  <a:pt x="1408823" y="939800"/>
                </a:lnTo>
                <a:lnTo>
                  <a:pt x="1401711" y="939800"/>
                </a:lnTo>
                <a:lnTo>
                  <a:pt x="1400848" y="927100"/>
                </a:lnTo>
                <a:lnTo>
                  <a:pt x="1406563" y="927100"/>
                </a:lnTo>
                <a:lnTo>
                  <a:pt x="1408823" y="939800"/>
                </a:lnTo>
                <a:lnTo>
                  <a:pt x="1408823" y="0"/>
                </a:lnTo>
                <a:lnTo>
                  <a:pt x="1407629" y="0"/>
                </a:lnTo>
                <a:lnTo>
                  <a:pt x="1407629" y="38087"/>
                </a:lnTo>
                <a:lnTo>
                  <a:pt x="1407617" y="38315"/>
                </a:lnTo>
                <a:lnTo>
                  <a:pt x="1406893" y="50787"/>
                </a:lnTo>
                <a:lnTo>
                  <a:pt x="1406334" y="51714"/>
                </a:lnTo>
                <a:lnTo>
                  <a:pt x="1406334" y="444500"/>
                </a:lnTo>
                <a:lnTo>
                  <a:pt x="1400860" y="444500"/>
                </a:lnTo>
                <a:lnTo>
                  <a:pt x="1403007" y="431800"/>
                </a:lnTo>
                <a:lnTo>
                  <a:pt x="1405940" y="431800"/>
                </a:lnTo>
                <a:lnTo>
                  <a:pt x="1406334" y="444500"/>
                </a:lnTo>
                <a:lnTo>
                  <a:pt x="1406334" y="51714"/>
                </a:lnTo>
                <a:lnTo>
                  <a:pt x="1399565" y="62852"/>
                </a:lnTo>
                <a:lnTo>
                  <a:pt x="1399565" y="927100"/>
                </a:lnTo>
                <a:lnTo>
                  <a:pt x="1392783" y="927100"/>
                </a:lnTo>
                <a:lnTo>
                  <a:pt x="1392402" y="914400"/>
                </a:lnTo>
                <a:lnTo>
                  <a:pt x="1399565" y="927100"/>
                </a:lnTo>
                <a:lnTo>
                  <a:pt x="1399565" y="62852"/>
                </a:lnTo>
                <a:lnTo>
                  <a:pt x="1399171" y="63500"/>
                </a:lnTo>
                <a:lnTo>
                  <a:pt x="1394409" y="50787"/>
                </a:lnTo>
                <a:lnTo>
                  <a:pt x="1394104" y="50787"/>
                </a:lnTo>
                <a:lnTo>
                  <a:pt x="1394942" y="38087"/>
                </a:lnTo>
                <a:lnTo>
                  <a:pt x="1407629" y="38087"/>
                </a:lnTo>
                <a:lnTo>
                  <a:pt x="1407629" y="0"/>
                </a:lnTo>
                <a:lnTo>
                  <a:pt x="1387690" y="0"/>
                </a:lnTo>
                <a:lnTo>
                  <a:pt x="1387690" y="876300"/>
                </a:lnTo>
                <a:lnTo>
                  <a:pt x="1380667" y="889000"/>
                </a:lnTo>
                <a:lnTo>
                  <a:pt x="1376984" y="889000"/>
                </a:lnTo>
                <a:lnTo>
                  <a:pt x="1379715" y="901700"/>
                </a:lnTo>
                <a:lnTo>
                  <a:pt x="1370114" y="901700"/>
                </a:lnTo>
                <a:lnTo>
                  <a:pt x="1366926" y="889000"/>
                </a:lnTo>
                <a:lnTo>
                  <a:pt x="1368653" y="876300"/>
                </a:lnTo>
                <a:lnTo>
                  <a:pt x="1387690" y="876300"/>
                </a:lnTo>
                <a:lnTo>
                  <a:pt x="1387690" y="0"/>
                </a:lnTo>
                <a:lnTo>
                  <a:pt x="1076045" y="0"/>
                </a:lnTo>
                <a:lnTo>
                  <a:pt x="1076045" y="342900"/>
                </a:lnTo>
                <a:lnTo>
                  <a:pt x="1067587" y="342900"/>
                </a:lnTo>
                <a:lnTo>
                  <a:pt x="1063332" y="330200"/>
                </a:lnTo>
                <a:lnTo>
                  <a:pt x="1065898" y="330200"/>
                </a:lnTo>
                <a:lnTo>
                  <a:pt x="1066749" y="317500"/>
                </a:lnTo>
                <a:lnTo>
                  <a:pt x="1070965" y="317500"/>
                </a:lnTo>
                <a:lnTo>
                  <a:pt x="1075182" y="330200"/>
                </a:lnTo>
                <a:lnTo>
                  <a:pt x="1075321" y="330200"/>
                </a:lnTo>
                <a:lnTo>
                  <a:pt x="1075334" y="330619"/>
                </a:lnTo>
                <a:lnTo>
                  <a:pt x="1076045" y="342900"/>
                </a:lnTo>
                <a:lnTo>
                  <a:pt x="1076045" y="0"/>
                </a:lnTo>
                <a:lnTo>
                  <a:pt x="1005840" y="0"/>
                </a:lnTo>
                <a:lnTo>
                  <a:pt x="1005840" y="711200"/>
                </a:lnTo>
                <a:lnTo>
                  <a:pt x="998918" y="698500"/>
                </a:lnTo>
                <a:lnTo>
                  <a:pt x="993952" y="698500"/>
                </a:lnTo>
                <a:lnTo>
                  <a:pt x="996543" y="685800"/>
                </a:lnTo>
                <a:lnTo>
                  <a:pt x="1005001" y="685800"/>
                </a:lnTo>
                <a:lnTo>
                  <a:pt x="1005001" y="698500"/>
                </a:lnTo>
                <a:lnTo>
                  <a:pt x="1005840" y="711200"/>
                </a:lnTo>
                <a:lnTo>
                  <a:pt x="1005840" y="0"/>
                </a:lnTo>
                <a:lnTo>
                  <a:pt x="993546" y="0"/>
                </a:lnTo>
                <a:lnTo>
                  <a:pt x="993546" y="266700"/>
                </a:lnTo>
                <a:lnTo>
                  <a:pt x="991247" y="279400"/>
                </a:lnTo>
                <a:lnTo>
                  <a:pt x="987361" y="292100"/>
                </a:lnTo>
                <a:lnTo>
                  <a:pt x="988085" y="279400"/>
                </a:lnTo>
                <a:lnTo>
                  <a:pt x="993546" y="266700"/>
                </a:lnTo>
                <a:lnTo>
                  <a:pt x="993546" y="0"/>
                </a:lnTo>
                <a:lnTo>
                  <a:pt x="982154" y="0"/>
                </a:lnTo>
                <a:lnTo>
                  <a:pt x="982154" y="177800"/>
                </a:lnTo>
                <a:lnTo>
                  <a:pt x="975385" y="177800"/>
                </a:lnTo>
                <a:lnTo>
                  <a:pt x="976236" y="190500"/>
                </a:lnTo>
                <a:lnTo>
                  <a:pt x="972845" y="190500"/>
                </a:lnTo>
                <a:lnTo>
                  <a:pt x="971270" y="177800"/>
                </a:lnTo>
                <a:lnTo>
                  <a:pt x="973023" y="177800"/>
                </a:lnTo>
                <a:lnTo>
                  <a:pt x="979614" y="165100"/>
                </a:lnTo>
                <a:lnTo>
                  <a:pt x="982154" y="177800"/>
                </a:lnTo>
                <a:lnTo>
                  <a:pt x="982154" y="0"/>
                </a:lnTo>
                <a:lnTo>
                  <a:pt x="951712" y="0"/>
                </a:lnTo>
                <a:lnTo>
                  <a:pt x="951712" y="1397000"/>
                </a:lnTo>
                <a:lnTo>
                  <a:pt x="946632" y="1397000"/>
                </a:lnTo>
                <a:lnTo>
                  <a:pt x="948778" y="1384300"/>
                </a:lnTo>
                <a:lnTo>
                  <a:pt x="951712" y="1397000"/>
                </a:lnTo>
                <a:lnTo>
                  <a:pt x="951712" y="0"/>
                </a:lnTo>
                <a:lnTo>
                  <a:pt x="950010" y="0"/>
                </a:lnTo>
                <a:lnTo>
                  <a:pt x="950010" y="1054100"/>
                </a:lnTo>
                <a:lnTo>
                  <a:pt x="947547" y="1066800"/>
                </a:lnTo>
                <a:lnTo>
                  <a:pt x="936485" y="1066800"/>
                </a:lnTo>
                <a:lnTo>
                  <a:pt x="936485" y="1473200"/>
                </a:lnTo>
                <a:lnTo>
                  <a:pt x="934783" y="1473200"/>
                </a:lnTo>
                <a:lnTo>
                  <a:pt x="933945" y="1460500"/>
                </a:lnTo>
                <a:lnTo>
                  <a:pt x="936485" y="1473200"/>
                </a:lnTo>
                <a:lnTo>
                  <a:pt x="936485" y="1066800"/>
                </a:lnTo>
                <a:lnTo>
                  <a:pt x="928865" y="1066800"/>
                </a:lnTo>
                <a:lnTo>
                  <a:pt x="928865" y="1612900"/>
                </a:lnTo>
                <a:lnTo>
                  <a:pt x="928027" y="1625600"/>
                </a:lnTo>
                <a:lnTo>
                  <a:pt x="917867" y="1625600"/>
                </a:lnTo>
                <a:lnTo>
                  <a:pt x="922096" y="1612900"/>
                </a:lnTo>
                <a:lnTo>
                  <a:pt x="928865" y="1612900"/>
                </a:lnTo>
                <a:lnTo>
                  <a:pt x="928865" y="1066800"/>
                </a:lnTo>
                <a:lnTo>
                  <a:pt x="918718" y="1066800"/>
                </a:lnTo>
                <a:lnTo>
                  <a:pt x="924636" y="1079500"/>
                </a:lnTo>
                <a:lnTo>
                  <a:pt x="923798" y="1079500"/>
                </a:lnTo>
                <a:lnTo>
                  <a:pt x="923798" y="1447774"/>
                </a:lnTo>
                <a:lnTo>
                  <a:pt x="923798" y="1460500"/>
                </a:lnTo>
                <a:lnTo>
                  <a:pt x="913638" y="1460500"/>
                </a:lnTo>
                <a:lnTo>
                  <a:pt x="914501" y="1447774"/>
                </a:lnTo>
                <a:lnTo>
                  <a:pt x="923798" y="1447774"/>
                </a:lnTo>
                <a:lnTo>
                  <a:pt x="923798" y="1079500"/>
                </a:lnTo>
                <a:lnTo>
                  <a:pt x="910526" y="1079500"/>
                </a:lnTo>
                <a:lnTo>
                  <a:pt x="912088" y="1066800"/>
                </a:lnTo>
                <a:lnTo>
                  <a:pt x="913638" y="1054100"/>
                </a:lnTo>
                <a:lnTo>
                  <a:pt x="950010" y="1054100"/>
                </a:lnTo>
                <a:lnTo>
                  <a:pt x="950010" y="0"/>
                </a:lnTo>
                <a:lnTo>
                  <a:pt x="946632" y="0"/>
                </a:lnTo>
                <a:lnTo>
                  <a:pt x="946632" y="279400"/>
                </a:lnTo>
                <a:lnTo>
                  <a:pt x="945375" y="292100"/>
                </a:lnTo>
                <a:lnTo>
                  <a:pt x="938428" y="292100"/>
                </a:lnTo>
                <a:lnTo>
                  <a:pt x="934808" y="304800"/>
                </a:lnTo>
                <a:lnTo>
                  <a:pt x="926528" y="292100"/>
                </a:lnTo>
                <a:lnTo>
                  <a:pt x="927709" y="279400"/>
                </a:lnTo>
                <a:lnTo>
                  <a:pt x="935380" y="266700"/>
                </a:lnTo>
                <a:lnTo>
                  <a:pt x="946632" y="279400"/>
                </a:lnTo>
                <a:lnTo>
                  <a:pt x="946632" y="0"/>
                </a:lnTo>
                <a:lnTo>
                  <a:pt x="913638" y="0"/>
                </a:lnTo>
                <a:lnTo>
                  <a:pt x="913638" y="177800"/>
                </a:lnTo>
                <a:lnTo>
                  <a:pt x="911110" y="190500"/>
                </a:lnTo>
                <a:lnTo>
                  <a:pt x="912799" y="177800"/>
                </a:lnTo>
                <a:lnTo>
                  <a:pt x="913638" y="177800"/>
                </a:lnTo>
                <a:lnTo>
                  <a:pt x="913638" y="0"/>
                </a:lnTo>
                <a:lnTo>
                  <a:pt x="909408" y="0"/>
                </a:lnTo>
                <a:lnTo>
                  <a:pt x="909408" y="1460500"/>
                </a:lnTo>
                <a:lnTo>
                  <a:pt x="905179" y="1473200"/>
                </a:lnTo>
                <a:lnTo>
                  <a:pt x="901801" y="1485900"/>
                </a:lnTo>
                <a:lnTo>
                  <a:pt x="896721" y="1473200"/>
                </a:lnTo>
                <a:lnTo>
                  <a:pt x="895883" y="1460500"/>
                </a:lnTo>
                <a:lnTo>
                  <a:pt x="909408" y="1460500"/>
                </a:lnTo>
                <a:lnTo>
                  <a:pt x="909408" y="0"/>
                </a:lnTo>
                <a:lnTo>
                  <a:pt x="906030" y="0"/>
                </a:lnTo>
                <a:lnTo>
                  <a:pt x="906030" y="800100"/>
                </a:lnTo>
                <a:lnTo>
                  <a:pt x="906030" y="812800"/>
                </a:lnTo>
                <a:lnTo>
                  <a:pt x="895883" y="812800"/>
                </a:lnTo>
                <a:lnTo>
                  <a:pt x="891654" y="800100"/>
                </a:lnTo>
                <a:lnTo>
                  <a:pt x="906030" y="800100"/>
                </a:lnTo>
                <a:lnTo>
                  <a:pt x="906030" y="0"/>
                </a:lnTo>
                <a:lnTo>
                  <a:pt x="894181" y="0"/>
                </a:lnTo>
                <a:lnTo>
                  <a:pt x="894181" y="723900"/>
                </a:lnTo>
                <a:lnTo>
                  <a:pt x="883627" y="736600"/>
                </a:lnTo>
                <a:lnTo>
                  <a:pt x="881494" y="736600"/>
                </a:lnTo>
                <a:lnTo>
                  <a:pt x="881494" y="1460500"/>
                </a:lnTo>
                <a:lnTo>
                  <a:pt x="881494" y="1473200"/>
                </a:lnTo>
                <a:lnTo>
                  <a:pt x="875576" y="1473200"/>
                </a:lnTo>
                <a:lnTo>
                  <a:pt x="875576" y="2146300"/>
                </a:lnTo>
                <a:lnTo>
                  <a:pt x="844067" y="2146300"/>
                </a:lnTo>
                <a:lnTo>
                  <a:pt x="840867" y="2159000"/>
                </a:lnTo>
                <a:lnTo>
                  <a:pt x="842594" y="2159000"/>
                </a:lnTo>
                <a:lnTo>
                  <a:pt x="843026" y="2171700"/>
                </a:lnTo>
                <a:lnTo>
                  <a:pt x="846747" y="2171700"/>
                </a:lnTo>
                <a:lnTo>
                  <a:pt x="847661" y="2184400"/>
                </a:lnTo>
                <a:lnTo>
                  <a:pt x="860780" y="2184400"/>
                </a:lnTo>
                <a:lnTo>
                  <a:pt x="864793" y="2197100"/>
                </a:lnTo>
                <a:lnTo>
                  <a:pt x="860247" y="2197100"/>
                </a:lnTo>
                <a:lnTo>
                  <a:pt x="855522" y="2209800"/>
                </a:lnTo>
                <a:lnTo>
                  <a:pt x="853579" y="2209800"/>
                </a:lnTo>
                <a:lnTo>
                  <a:pt x="860348" y="2222500"/>
                </a:lnTo>
                <a:lnTo>
                  <a:pt x="852525" y="2222500"/>
                </a:lnTo>
                <a:lnTo>
                  <a:pt x="853795" y="2235200"/>
                </a:lnTo>
                <a:lnTo>
                  <a:pt x="856653" y="2235200"/>
                </a:lnTo>
                <a:lnTo>
                  <a:pt x="862050" y="2247900"/>
                </a:lnTo>
                <a:lnTo>
                  <a:pt x="864577" y="2247900"/>
                </a:lnTo>
                <a:lnTo>
                  <a:pt x="863739" y="2260600"/>
                </a:lnTo>
                <a:lnTo>
                  <a:pt x="856983" y="2260600"/>
                </a:lnTo>
                <a:lnTo>
                  <a:pt x="851052" y="2273300"/>
                </a:lnTo>
                <a:lnTo>
                  <a:pt x="848512" y="2273300"/>
                </a:lnTo>
                <a:lnTo>
                  <a:pt x="851890" y="2286000"/>
                </a:lnTo>
                <a:lnTo>
                  <a:pt x="850201" y="2286000"/>
                </a:lnTo>
                <a:lnTo>
                  <a:pt x="845121" y="2273300"/>
                </a:lnTo>
                <a:lnTo>
                  <a:pt x="836663" y="2273300"/>
                </a:lnTo>
                <a:lnTo>
                  <a:pt x="840892" y="2286000"/>
                </a:lnTo>
                <a:lnTo>
                  <a:pt x="832713" y="2273300"/>
                </a:lnTo>
                <a:lnTo>
                  <a:pt x="826516" y="2273300"/>
                </a:lnTo>
                <a:lnTo>
                  <a:pt x="827176" y="2286000"/>
                </a:lnTo>
                <a:lnTo>
                  <a:pt x="826516" y="2286000"/>
                </a:lnTo>
                <a:lnTo>
                  <a:pt x="828205" y="2298700"/>
                </a:lnTo>
                <a:lnTo>
                  <a:pt x="820597" y="2298700"/>
                </a:lnTo>
                <a:lnTo>
                  <a:pt x="818007" y="2279269"/>
                </a:lnTo>
                <a:lnTo>
                  <a:pt x="808951" y="2279269"/>
                </a:lnTo>
                <a:lnTo>
                  <a:pt x="807275" y="2286000"/>
                </a:lnTo>
                <a:lnTo>
                  <a:pt x="805370" y="2286000"/>
                </a:lnTo>
                <a:lnTo>
                  <a:pt x="808951" y="2279269"/>
                </a:lnTo>
                <a:lnTo>
                  <a:pt x="810450" y="2273300"/>
                </a:lnTo>
                <a:lnTo>
                  <a:pt x="800950" y="2273300"/>
                </a:lnTo>
                <a:lnTo>
                  <a:pt x="796061" y="2260600"/>
                </a:lnTo>
                <a:lnTo>
                  <a:pt x="781697" y="2260600"/>
                </a:lnTo>
                <a:lnTo>
                  <a:pt x="785914" y="2247900"/>
                </a:lnTo>
                <a:lnTo>
                  <a:pt x="781685" y="2247900"/>
                </a:lnTo>
                <a:lnTo>
                  <a:pt x="785075" y="2235200"/>
                </a:lnTo>
                <a:lnTo>
                  <a:pt x="774915" y="2235200"/>
                </a:lnTo>
                <a:lnTo>
                  <a:pt x="775766" y="2222500"/>
                </a:lnTo>
                <a:lnTo>
                  <a:pt x="773226" y="2222500"/>
                </a:lnTo>
                <a:lnTo>
                  <a:pt x="763917" y="2235200"/>
                </a:lnTo>
                <a:lnTo>
                  <a:pt x="762711" y="2222500"/>
                </a:lnTo>
                <a:lnTo>
                  <a:pt x="747877" y="2222500"/>
                </a:lnTo>
                <a:lnTo>
                  <a:pt x="746366" y="2209800"/>
                </a:lnTo>
                <a:lnTo>
                  <a:pt x="744156" y="2209800"/>
                </a:lnTo>
                <a:lnTo>
                  <a:pt x="745096" y="2197100"/>
                </a:lnTo>
                <a:lnTo>
                  <a:pt x="736015" y="2197100"/>
                </a:lnTo>
                <a:lnTo>
                  <a:pt x="745312" y="2184400"/>
                </a:lnTo>
                <a:lnTo>
                  <a:pt x="736015" y="2184400"/>
                </a:lnTo>
                <a:lnTo>
                  <a:pt x="725855" y="2197100"/>
                </a:lnTo>
                <a:lnTo>
                  <a:pt x="730427" y="2184400"/>
                </a:lnTo>
                <a:lnTo>
                  <a:pt x="730084" y="2171700"/>
                </a:lnTo>
                <a:lnTo>
                  <a:pt x="725017" y="2171700"/>
                </a:lnTo>
                <a:lnTo>
                  <a:pt x="711708" y="2159000"/>
                </a:lnTo>
                <a:lnTo>
                  <a:pt x="699744" y="2159000"/>
                </a:lnTo>
                <a:lnTo>
                  <a:pt x="689203" y="2146300"/>
                </a:lnTo>
                <a:lnTo>
                  <a:pt x="699706" y="2146300"/>
                </a:lnTo>
                <a:lnTo>
                  <a:pt x="687692" y="2133600"/>
                </a:lnTo>
                <a:lnTo>
                  <a:pt x="678053" y="2133600"/>
                </a:lnTo>
                <a:lnTo>
                  <a:pt x="673417" y="2120900"/>
                </a:lnTo>
                <a:lnTo>
                  <a:pt x="679653" y="2120900"/>
                </a:lnTo>
                <a:lnTo>
                  <a:pt x="675322" y="2108200"/>
                </a:lnTo>
                <a:lnTo>
                  <a:pt x="670661" y="2095500"/>
                </a:lnTo>
                <a:lnTo>
                  <a:pt x="651522" y="2095500"/>
                </a:lnTo>
                <a:lnTo>
                  <a:pt x="639368" y="2108200"/>
                </a:lnTo>
                <a:lnTo>
                  <a:pt x="620128" y="2108200"/>
                </a:lnTo>
                <a:lnTo>
                  <a:pt x="633971" y="2095500"/>
                </a:lnTo>
                <a:lnTo>
                  <a:pt x="642962" y="2095500"/>
                </a:lnTo>
                <a:lnTo>
                  <a:pt x="661568" y="2082800"/>
                </a:lnTo>
                <a:lnTo>
                  <a:pt x="652272" y="2082800"/>
                </a:lnTo>
                <a:lnTo>
                  <a:pt x="660730" y="2070100"/>
                </a:lnTo>
                <a:lnTo>
                  <a:pt x="640422" y="2070100"/>
                </a:lnTo>
                <a:lnTo>
                  <a:pt x="636193" y="2070100"/>
                </a:lnTo>
                <a:lnTo>
                  <a:pt x="637501" y="2057400"/>
                </a:lnTo>
                <a:lnTo>
                  <a:pt x="622350" y="2057400"/>
                </a:lnTo>
                <a:lnTo>
                  <a:pt x="613905" y="2044700"/>
                </a:lnTo>
                <a:lnTo>
                  <a:pt x="626364" y="2044700"/>
                </a:lnTo>
                <a:lnTo>
                  <a:pt x="628573" y="2032000"/>
                </a:lnTo>
                <a:lnTo>
                  <a:pt x="637044" y="2032000"/>
                </a:lnTo>
                <a:lnTo>
                  <a:pt x="629424" y="2019300"/>
                </a:lnTo>
                <a:lnTo>
                  <a:pt x="620966" y="2032000"/>
                </a:lnTo>
                <a:lnTo>
                  <a:pt x="619277" y="2019300"/>
                </a:lnTo>
                <a:lnTo>
                  <a:pt x="577837" y="2019300"/>
                </a:lnTo>
                <a:lnTo>
                  <a:pt x="581215" y="2006600"/>
                </a:lnTo>
                <a:lnTo>
                  <a:pt x="587082" y="2006600"/>
                </a:lnTo>
                <a:lnTo>
                  <a:pt x="594537" y="1993900"/>
                </a:lnTo>
                <a:lnTo>
                  <a:pt x="583755" y="1993900"/>
                </a:lnTo>
                <a:lnTo>
                  <a:pt x="588822" y="1981200"/>
                </a:lnTo>
                <a:lnTo>
                  <a:pt x="582066" y="1993900"/>
                </a:lnTo>
                <a:lnTo>
                  <a:pt x="585444" y="1981200"/>
                </a:lnTo>
                <a:lnTo>
                  <a:pt x="584339" y="1968500"/>
                </a:lnTo>
                <a:lnTo>
                  <a:pt x="575449" y="1968500"/>
                </a:lnTo>
                <a:lnTo>
                  <a:pt x="575297" y="1955800"/>
                </a:lnTo>
                <a:lnTo>
                  <a:pt x="584454" y="1943100"/>
                </a:lnTo>
                <a:lnTo>
                  <a:pt x="579843" y="1943100"/>
                </a:lnTo>
                <a:lnTo>
                  <a:pt x="573608" y="1933752"/>
                </a:lnTo>
                <a:lnTo>
                  <a:pt x="573608" y="2146300"/>
                </a:lnTo>
                <a:lnTo>
                  <a:pt x="565150" y="2146300"/>
                </a:lnTo>
                <a:lnTo>
                  <a:pt x="566839" y="2133600"/>
                </a:lnTo>
                <a:lnTo>
                  <a:pt x="572757" y="2133600"/>
                </a:lnTo>
                <a:lnTo>
                  <a:pt x="573608" y="2146300"/>
                </a:lnTo>
                <a:lnTo>
                  <a:pt x="573608" y="1933752"/>
                </a:lnTo>
                <a:lnTo>
                  <a:pt x="571373" y="1930400"/>
                </a:lnTo>
                <a:lnTo>
                  <a:pt x="568528" y="1917700"/>
                </a:lnTo>
                <a:lnTo>
                  <a:pt x="566839" y="1917700"/>
                </a:lnTo>
                <a:lnTo>
                  <a:pt x="556196" y="1930400"/>
                </a:lnTo>
                <a:lnTo>
                  <a:pt x="559752" y="1917700"/>
                </a:lnTo>
                <a:lnTo>
                  <a:pt x="565988" y="1917700"/>
                </a:lnTo>
                <a:lnTo>
                  <a:pt x="579526" y="1905000"/>
                </a:lnTo>
                <a:lnTo>
                  <a:pt x="575297" y="1905000"/>
                </a:lnTo>
                <a:lnTo>
                  <a:pt x="570001" y="1892300"/>
                </a:lnTo>
                <a:lnTo>
                  <a:pt x="560070" y="1892300"/>
                </a:lnTo>
                <a:lnTo>
                  <a:pt x="565150" y="1879600"/>
                </a:lnTo>
                <a:lnTo>
                  <a:pt x="560070" y="1866900"/>
                </a:lnTo>
                <a:lnTo>
                  <a:pt x="555142" y="1866900"/>
                </a:lnTo>
                <a:lnTo>
                  <a:pt x="557212" y="1854200"/>
                </a:lnTo>
                <a:lnTo>
                  <a:pt x="554367" y="1841500"/>
                </a:lnTo>
                <a:lnTo>
                  <a:pt x="539445" y="1841500"/>
                </a:lnTo>
                <a:lnTo>
                  <a:pt x="540385" y="1828800"/>
                </a:lnTo>
                <a:lnTo>
                  <a:pt x="548220" y="1816100"/>
                </a:lnTo>
                <a:lnTo>
                  <a:pt x="529615" y="1816100"/>
                </a:lnTo>
                <a:lnTo>
                  <a:pt x="534784" y="1803400"/>
                </a:lnTo>
                <a:lnTo>
                  <a:pt x="526554" y="1803400"/>
                </a:lnTo>
                <a:lnTo>
                  <a:pt x="516890" y="1816100"/>
                </a:lnTo>
                <a:lnTo>
                  <a:pt x="517779" y="1803400"/>
                </a:lnTo>
                <a:lnTo>
                  <a:pt x="511009" y="1803400"/>
                </a:lnTo>
                <a:lnTo>
                  <a:pt x="512699" y="1790700"/>
                </a:lnTo>
                <a:lnTo>
                  <a:pt x="525386" y="1790700"/>
                </a:lnTo>
                <a:lnTo>
                  <a:pt x="541464" y="1778000"/>
                </a:lnTo>
                <a:lnTo>
                  <a:pt x="538924" y="1778000"/>
                </a:lnTo>
                <a:lnTo>
                  <a:pt x="543991" y="1765300"/>
                </a:lnTo>
                <a:lnTo>
                  <a:pt x="543153" y="1765300"/>
                </a:lnTo>
                <a:lnTo>
                  <a:pt x="516966" y="1765300"/>
                </a:lnTo>
                <a:lnTo>
                  <a:pt x="515378" y="1765300"/>
                </a:lnTo>
                <a:lnTo>
                  <a:pt x="504240" y="1752600"/>
                </a:lnTo>
                <a:lnTo>
                  <a:pt x="516966" y="1765300"/>
                </a:lnTo>
                <a:lnTo>
                  <a:pt x="522325" y="1752600"/>
                </a:lnTo>
                <a:lnTo>
                  <a:pt x="538924" y="1752600"/>
                </a:lnTo>
                <a:lnTo>
                  <a:pt x="543153" y="1739900"/>
                </a:lnTo>
                <a:lnTo>
                  <a:pt x="541464" y="1739900"/>
                </a:lnTo>
                <a:lnTo>
                  <a:pt x="543382" y="1727200"/>
                </a:lnTo>
                <a:lnTo>
                  <a:pt x="537235" y="1739900"/>
                </a:lnTo>
                <a:lnTo>
                  <a:pt x="534695" y="1739900"/>
                </a:lnTo>
                <a:lnTo>
                  <a:pt x="529120" y="1727200"/>
                </a:lnTo>
                <a:lnTo>
                  <a:pt x="533844" y="1714500"/>
                </a:lnTo>
                <a:lnTo>
                  <a:pt x="527926" y="1714500"/>
                </a:lnTo>
                <a:lnTo>
                  <a:pt x="519379" y="1701800"/>
                </a:lnTo>
                <a:lnTo>
                  <a:pt x="509638" y="1701800"/>
                </a:lnTo>
                <a:lnTo>
                  <a:pt x="499732" y="1689100"/>
                </a:lnTo>
                <a:lnTo>
                  <a:pt x="512699" y="1689100"/>
                </a:lnTo>
                <a:lnTo>
                  <a:pt x="506780" y="1676400"/>
                </a:lnTo>
                <a:lnTo>
                  <a:pt x="507365" y="1676400"/>
                </a:lnTo>
                <a:lnTo>
                  <a:pt x="508469" y="1663700"/>
                </a:lnTo>
                <a:lnTo>
                  <a:pt x="493649" y="1663700"/>
                </a:lnTo>
                <a:lnTo>
                  <a:pt x="502793" y="1676400"/>
                </a:lnTo>
                <a:lnTo>
                  <a:pt x="489013" y="1676400"/>
                </a:lnTo>
                <a:lnTo>
                  <a:pt x="487756" y="1663700"/>
                </a:lnTo>
                <a:lnTo>
                  <a:pt x="486587" y="1651000"/>
                </a:lnTo>
                <a:lnTo>
                  <a:pt x="485559" y="1638300"/>
                </a:lnTo>
                <a:lnTo>
                  <a:pt x="484784" y="1625600"/>
                </a:lnTo>
                <a:lnTo>
                  <a:pt x="498322" y="1625600"/>
                </a:lnTo>
                <a:lnTo>
                  <a:pt x="492874" y="1612900"/>
                </a:lnTo>
                <a:lnTo>
                  <a:pt x="487426" y="1612900"/>
                </a:lnTo>
                <a:lnTo>
                  <a:pt x="486740" y="1600200"/>
                </a:lnTo>
                <a:lnTo>
                  <a:pt x="486092" y="1587449"/>
                </a:lnTo>
                <a:lnTo>
                  <a:pt x="495465" y="1574800"/>
                </a:lnTo>
                <a:lnTo>
                  <a:pt x="516928" y="1574800"/>
                </a:lnTo>
                <a:lnTo>
                  <a:pt x="509663" y="1587449"/>
                </a:lnTo>
                <a:lnTo>
                  <a:pt x="505510" y="1587449"/>
                </a:lnTo>
                <a:lnTo>
                  <a:pt x="504558" y="1612900"/>
                </a:lnTo>
                <a:lnTo>
                  <a:pt x="506780" y="1625600"/>
                </a:lnTo>
                <a:lnTo>
                  <a:pt x="518617" y="1625600"/>
                </a:lnTo>
                <a:lnTo>
                  <a:pt x="529831" y="1612900"/>
                </a:lnTo>
                <a:lnTo>
                  <a:pt x="525386" y="1612900"/>
                </a:lnTo>
                <a:lnTo>
                  <a:pt x="533527" y="1600200"/>
                </a:lnTo>
                <a:lnTo>
                  <a:pt x="533006" y="1600200"/>
                </a:lnTo>
                <a:lnTo>
                  <a:pt x="538810" y="1587449"/>
                </a:lnTo>
                <a:lnTo>
                  <a:pt x="565950" y="1587449"/>
                </a:lnTo>
                <a:lnTo>
                  <a:pt x="552856" y="1574800"/>
                </a:lnTo>
                <a:lnTo>
                  <a:pt x="546239" y="1574800"/>
                </a:lnTo>
                <a:lnTo>
                  <a:pt x="539762" y="1562100"/>
                </a:lnTo>
                <a:lnTo>
                  <a:pt x="547281" y="1562100"/>
                </a:lnTo>
                <a:lnTo>
                  <a:pt x="556691" y="1549400"/>
                </a:lnTo>
                <a:lnTo>
                  <a:pt x="552462" y="1549400"/>
                </a:lnTo>
                <a:lnTo>
                  <a:pt x="560095" y="1536700"/>
                </a:lnTo>
                <a:lnTo>
                  <a:pt x="540931" y="1536700"/>
                </a:lnTo>
                <a:lnTo>
                  <a:pt x="538378" y="1524000"/>
                </a:lnTo>
                <a:lnTo>
                  <a:pt x="529615" y="1524000"/>
                </a:lnTo>
                <a:lnTo>
                  <a:pt x="524624" y="1524000"/>
                </a:lnTo>
                <a:lnTo>
                  <a:pt x="517982" y="1511300"/>
                </a:lnTo>
                <a:lnTo>
                  <a:pt x="528777" y="1511300"/>
                </a:lnTo>
                <a:lnTo>
                  <a:pt x="543153" y="1498600"/>
                </a:lnTo>
                <a:lnTo>
                  <a:pt x="529615" y="1498600"/>
                </a:lnTo>
                <a:lnTo>
                  <a:pt x="528802" y="1485925"/>
                </a:lnTo>
                <a:lnTo>
                  <a:pt x="549071" y="1498600"/>
                </a:lnTo>
                <a:lnTo>
                  <a:pt x="545604" y="1485900"/>
                </a:lnTo>
                <a:lnTo>
                  <a:pt x="545439" y="1485900"/>
                </a:lnTo>
                <a:lnTo>
                  <a:pt x="539661" y="1473200"/>
                </a:lnTo>
                <a:lnTo>
                  <a:pt x="533730" y="1473200"/>
                </a:lnTo>
                <a:lnTo>
                  <a:pt x="529615" y="1460500"/>
                </a:lnTo>
                <a:lnTo>
                  <a:pt x="533908" y="1447774"/>
                </a:lnTo>
                <a:lnTo>
                  <a:pt x="538924" y="1447774"/>
                </a:lnTo>
                <a:lnTo>
                  <a:pt x="538924" y="1460500"/>
                </a:lnTo>
                <a:lnTo>
                  <a:pt x="535546" y="1460500"/>
                </a:lnTo>
                <a:lnTo>
                  <a:pt x="540613" y="1473200"/>
                </a:lnTo>
                <a:lnTo>
                  <a:pt x="546531" y="1460500"/>
                </a:lnTo>
                <a:lnTo>
                  <a:pt x="552716" y="1460500"/>
                </a:lnTo>
                <a:lnTo>
                  <a:pt x="561047" y="1447774"/>
                </a:lnTo>
                <a:lnTo>
                  <a:pt x="555002" y="1447774"/>
                </a:lnTo>
                <a:lnTo>
                  <a:pt x="555815" y="1435100"/>
                </a:lnTo>
                <a:lnTo>
                  <a:pt x="534631" y="1435100"/>
                </a:lnTo>
                <a:lnTo>
                  <a:pt x="542353" y="1422400"/>
                </a:lnTo>
                <a:lnTo>
                  <a:pt x="527926" y="1422400"/>
                </a:lnTo>
                <a:lnTo>
                  <a:pt x="527926" y="1485900"/>
                </a:lnTo>
                <a:lnTo>
                  <a:pt x="522008" y="1498600"/>
                </a:lnTo>
                <a:lnTo>
                  <a:pt x="514388" y="1498600"/>
                </a:lnTo>
                <a:lnTo>
                  <a:pt x="519468" y="1485900"/>
                </a:lnTo>
                <a:lnTo>
                  <a:pt x="527926" y="1485900"/>
                </a:lnTo>
                <a:lnTo>
                  <a:pt x="527926" y="1422400"/>
                </a:lnTo>
                <a:lnTo>
                  <a:pt x="527075" y="1422400"/>
                </a:lnTo>
                <a:lnTo>
                  <a:pt x="527075" y="1460500"/>
                </a:lnTo>
                <a:lnTo>
                  <a:pt x="527075" y="1473200"/>
                </a:lnTo>
                <a:lnTo>
                  <a:pt x="520319" y="1473200"/>
                </a:lnTo>
                <a:lnTo>
                  <a:pt x="523697" y="1460500"/>
                </a:lnTo>
                <a:lnTo>
                  <a:pt x="527075" y="1460500"/>
                </a:lnTo>
                <a:lnTo>
                  <a:pt x="527075" y="1422400"/>
                </a:lnTo>
                <a:lnTo>
                  <a:pt x="526935" y="1422400"/>
                </a:lnTo>
                <a:lnTo>
                  <a:pt x="529615" y="1409700"/>
                </a:lnTo>
                <a:lnTo>
                  <a:pt x="535114" y="1409700"/>
                </a:lnTo>
                <a:lnTo>
                  <a:pt x="538581" y="1397000"/>
                </a:lnTo>
                <a:lnTo>
                  <a:pt x="542340" y="1397000"/>
                </a:lnTo>
                <a:lnTo>
                  <a:pt x="543687" y="1384300"/>
                </a:lnTo>
                <a:lnTo>
                  <a:pt x="553935" y="1384300"/>
                </a:lnTo>
                <a:lnTo>
                  <a:pt x="545846" y="1371600"/>
                </a:lnTo>
                <a:lnTo>
                  <a:pt x="544004" y="1371600"/>
                </a:lnTo>
                <a:lnTo>
                  <a:pt x="543255" y="1358900"/>
                </a:lnTo>
                <a:lnTo>
                  <a:pt x="565150" y="1358900"/>
                </a:lnTo>
                <a:lnTo>
                  <a:pt x="561759" y="1346200"/>
                </a:lnTo>
                <a:lnTo>
                  <a:pt x="576135" y="1346200"/>
                </a:lnTo>
                <a:lnTo>
                  <a:pt x="569379" y="1333500"/>
                </a:lnTo>
                <a:lnTo>
                  <a:pt x="582066" y="1333500"/>
                </a:lnTo>
                <a:lnTo>
                  <a:pt x="583755" y="1320800"/>
                </a:lnTo>
                <a:lnTo>
                  <a:pt x="578675" y="1320800"/>
                </a:lnTo>
                <a:lnTo>
                  <a:pt x="578675" y="1308061"/>
                </a:lnTo>
                <a:lnTo>
                  <a:pt x="575284" y="1308061"/>
                </a:lnTo>
                <a:lnTo>
                  <a:pt x="569379" y="1295400"/>
                </a:lnTo>
                <a:lnTo>
                  <a:pt x="576135" y="1295400"/>
                </a:lnTo>
                <a:lnTo>
                  <a:pt x="568452" y="1282560"/>
                </a:lnTo>
                <a:lnTo>
                  <a:pt x="597293" y="1282560"/>
                </a:lnTo>
                <a:lnTo>
                  <a:pt x="596442" y="1295400"/>
                </a:lnTo>
                <a:lnTo>
                  <a:pt x="605840" y="1282560"/>
                </a:lnTo>
                <a:lnTo>
                  <a:pt x="610273" y="1282560"/>
                </a:lnTo>
                <a:lnTo>
                  <a:pt x="609130" y="1295400"/>
                </a:lnTo>
                <a:lnTo>
                  <a:pt x="614781" y="1282560"/>
                </a:lnTo>
                <a:lnTo>
                  <a:pt x="615149" y="1282560"/>
                </a:lnTo>
                <a:lnTo>
                  <a:pt x="616204" y="1295400"/>
                </a:lnTo>
                <a:lnTo>
                  <a:pt x="612724" y="1295400"/>
                </a:lnTo>
                <a:lnTo>
                  <a:pt x="614705" y="1303020"/>
                </a:lnTo>
                <a:lnTo>
                  <a:pt x="616051" y="1308061"/>
                </a:lnTo>
                <a:lnTo>
                  <a:pt x="622668" y="1295400"/>
                </a:lnTo>
                <a:lnTo>
                  <a:pt x="616762" y="1308061"/>
                </a:lnTo>
                <a:lnTo>
                  <a:pt x="628561" y="1308061"/>
                </a:lnTo>
                <a:lnTo>
                  <a:pt x="620979" y="1320800"/>
                </a:lnTo>
                <a:lnTo>
                  <a:pt x="631164" y="1308061"/>
                </a:lnTo>
                <a:lnTo>
                  <a:pt x="654837" y="1308061"/>
                </a:lnTo>
                <a:lnTo>
                  <a:pt x="644982" y="1320800"/>
                </a:lnTo>
                <a:lnTo>
                  <a:pt x="657339" y="1320800"/>
                </a:lnTo>
                <a:lnTo>
                  <a:pt x="655650" y="1333500"/>
                </a:lnTo>
                <a:lnTo>
                  <a:pt x="656501" y="1333500"/>
                </a:lnTo>
                <a:lnTo>
                  <a:pt x="657136" y="1346200"/>
                </a:lnTo>
                <a:lnTo>
                  <a:pt x="664108" y="1333500"/>
                </a:lnTo>
                <a:lnTo>
                  <a:pt x="659180" y="1333500"/>
                </a:lnTo>
                <a:lnTo>
                  <a:pt x="658088" y="1320800"/>
                </a:lnTo>
                <a:lnTo>
                  <a:pt x="663168" y="1308100"/>
                </a:lnTo>
                <a:lnTo>
                  <a:pt x="675957" y="1320800"/>
                </a:lnTo>
                <a:lnTo>
                  <a:pt x="664959" y="1320800"/>
                </a:lnTo>
                <a:lnTo>
                  <a:pt x="667499" y="1333500"/>
                </a:lnTo>
                <a:lnTo>
                  <a:pt x="675106" y="1333500"/>
                </a:lnTo>
                <a:lnTo>
                  <a:pt x="676795" y="1346200"/>
                </a:lnTo>
                <a:lnTo>
                  <a:pt x="675957" y="1346200"/>
                </a:lnTo>
                <a:lnTo>
                  <a:pt x="672147" y="1358900"/>
                </a:lnTo>
                <a:lnTo>
                  <a:pt x="677748" y="1346200"/>
                </a:lnTo>
                <a:lnTo>
                  <a:pt x="681596" y="1346200"/>
                </a:lnTo>
                <a:lnTo>
                  <a:pt x="681875" y="1358900"/>
                </a:lnTo>
                <a:lnTo>
                  <a:pt x="684517" y="1358900"/>
                </a:lnTo>
                <a:lnTo>
                  <a:pt x="682358" y="1371600"/>
                </a:lnTo>
                <a:lnTo>
                  <a:pt x="687793" y="1371600"/>
                </a:lnTo>
                <a:lnTo>
                  <a:pt x="686955" y="1358900"/>
                </a:lnTo>
                <a:lnTo>
                  <a:pt x="701332" y="1358900"/>
                </a:lnTo>
                <a:lnTo>
                  <a:pt x="701332" y="1371600"/>
                </a:lnTo>
                <a:lnTo>
                  <a:pt x="710336" y="1371600"/>
                </a:lnTo>
                <a:lnTo>
                  <a:pt x="717296" y="1358900"/>
                </a:lnTo>
                <a:lnTo>
                  <a:pt x="719099" y="1358900"/>
                </a:lnTo>
                <a:lnTo>
                  <a:pt x="722477" y="1371600"/>
                </a:lnTo>
                <a:lnTo>
                  <a:pt x="721626" y="1371600"/>
                </a:lnTo>
                <a:lnTo>
                  <a:pt x="715899" y="1384300"/>
                </a:lnTo>
                <a:lnTo>
                  <a:pt x="716559" y="1384300"/>
                </a:lnTo>
                <a:lnTo>
                  <a:pt x="714870" y="1397000"/>
                </a:lnTo>
                <a:lnTo>
                  <a:pt x="722591" y="1397000"/>
                </a:lnTo>
                <a:lnTo>
                  <a:pt x="722477" y="1409700"/>
                </a:lnTo>
                <a:lnTo>
                  <a:pt x="725004" y="1409700"/>
                </a:lnTo>
                <a:lnTo>
                  <a:pt x="727532" y="1422400"/>
                </a:lnTo>
                <a:lnTo>
                  <a:pt x="729310" y="1422400"/>
                </a:lnTo>
                <a:lnTo>
                  <a:pt x="739152" y="1409700"/>
                </a:lnTo>
                <a:lnTo>
                  <a:pt x="735609" y="1422400"/>
                </a:lnTo>
                <a:lnTo>
                  <a:pt x="729322" y="1422400"/>
                </a:lnTo>
                <a:lnTo>
                  <a:pt x="716559" y="1435100"/>
                </a:lnTo>
                <a:lnTo>
                  <a:pt x="734314" y="1435100"/>
                </a:lnTo>
                <a:lnTo>
                  <a:pt x="729322" y="1447774"/>
                </a:lnTo>
                <a:lnTo>
                  <a:pt x="748030" y="1447774"/>
                </a:lnTo>
                <a:lnTo>
                  <a:pt x="736638" y="1460500"/>
                </a:lnTo>
                <a:lnTo>
                  <a:pt x="753211" y="1460500"/>
                </a:lnTo>
                <a:lnTo>
                  <a:pt x="745312" y="1473200"/>
                </a:lnTo>
                <a:lnTo>
                  <a:pt x="755573" y="1473200"/>
                </a:lnTo>
                <a:lnTo>
                  <a:pt x="757834" y="1460500"/>
                </a:lnTo>
                <a:lnTo>
                  <a:pt x="754202" y="1460500"/>
                </a:lnTo>
                <a:lnTo>
                  <a:pt x="755777" y="1447774"/>
                </a:lnTo>
                <a:lnTo>
                  <a:pt x="756373" y="1447774"/>
                </a:lnTo>
                <a:lnTo>
                  <a:pt x="760158" y="1435100"/>
                </a:lnTo>
                <a:lnTo>
                  <a:pt x="758850" y="1435100"/>
                </a:lnTo>
                <a:lnTo>
                  <a:pt x="758812" y="1434566"/>
                </a:lnTo>
                <a:lnTo>
                  <a:pt x="757999" y="1422400"/>
                </a:lnTo>
                <a:lnTo>
                  <a:pt x="762812" y="1422400"/>
                </a:lnTo>
                <a:lnTo>
                  <a:pt x="763079" y="1435100"/>
                </a:lnTo>
                <a:lnTo>
                  <a:pt x="766343" y="1435100"/>
                </a:lnTo>
                <a:lnTo>
                  <a:pt x="756462" y="1447774"/>
                </a:lnTo>
                <a:lnTo>
                  <a:pt x="763079" y="1447774"/>
                </a:lnTo>
                <a:lnTo>
                  <a:pt x="763079" y="1447965"/>
                </a:lnTo>
                <a:lnTo>
                  <a:pt x="763079" y="1460500"/>
                </a:lnTo>
                <a:lnTo>
                  <a:pt x="762546" y="1460500"/>
                </a:lnTo>
                <a:lnTo>
                  <a:pt x="756373" y="1473200"/>
                </a:lnTo>
                <a:lnTo>
                  <a:pt x="765187" y="1473200"/>
                </a:lnTo>
                <a:lnTo>
                  <a:pt x="774128" y="1460500"/>
                </a:lnTo>
                <a:lnTo>
                  <a:pt x="773226" y="1473200"/>
                </a:lnTo>
                <a:lnTo>
                  <a:pt x="766051" y="1473200"/>
                </a:lnTo>
                <a:lnTo>
                  <a:pt x="760539" y="1485900"/>
                </a:lnTo>
                <a:lnTo>
                  <a:pt x="752932" y="1485900"/>
                </a:lnTo>
                <a:lnTo>
                  <a:pt x="747001" y="1498600"/>
                </a:lnTo>
                <a:lnTo>
                  <a:pt x="751230" y="1498600"/>
                </a:lnTo>
                <a:lnTo>
                  <a:pt x="768299" y="1485900"/>
                </a:lnTo>
                <a:lnTo>
                  <a:pt x="785075" y="1485900"/>
                </a:lnTo>
                <a:lnTo>
                  <a:pt x="772845" y="1498600"/>
                </a:lnTo>
                <a:lnTo>
                  <a:pt x="764260" y="1498600"/>
                </a:lnTo>
                <a:lnTo>
                  <a:pt x="756310" y="1511300"/>
                </a:lnTo>
                <a:lnTo>
                  <a:pt x="758317" y="1511300"/>
                </a:lnTo>
                <a:lnTo>
                  <a:pt x="755243" y="1524000"/>
                </a:lnTo>
                <a:lnTo>
                  <a:pt x="764768" y="1524000"/>
                </a:lnTo>
                <a:lnTo>
                  <a:pt x="768159" y="1511300"/>
                </a:lnTo>
                <a:lnTo>
                  <a:pt x="774915" y="1511300"/>
                </a:lnTo>
                <a:lnTo>
                  <a:pt x="780846" y="1524000"/>
                </a:lnTo>
                <a:lnTo>
                  <a:pt x="784225" y="1524000"/>
                </a:lnTo>
                <a:lnTo>
                  <a:pt x="777455" y="1536700"/>
                </a:lnTo>
                <a:lnTo>
                  <a:pt x="781685" y="1536700"/>
                </a:lnTo>
                <a:lnTo>
                  <a:pt x="779145" y="1549400"/>
                </a:lnTo>
                <a:lnTo>
                  <a:pt x="782535" y="1536700"/>
                </a:lnTo>
                <a:lnTo>
                  <a:pt x="809701" y="1536700"/>
                </a:lnTo>
                <a:lnTo>
                  <a:pt x="812495" y="1549400"/>
                </a:lnTo>
                <a:lnTo>
                  <a:pt x="815517" y="1562100"/>
                </a:lnTo>
                <a:lnTo>
                  <a:pt x="809117" y="1562100"/>
                </a:lnTo>
                <a:lnTo>
                  <a:pt x="813828" y="1560537"/>
                </a:lnTo>
                <a:lnTo>
                  <a:pt x="807085" y="1562100"/>
                </a:lnTo>
                <a:lnTo>
                  <a:pt x="799045" y="1562100"/>
                </a:lnTo>
                <a:lnTo>
                  <a:pt x="801141" y="1560537"/>
                </a:lnTo>
                <a:lnTo>
                  <a:pt x="798791" y="1562100"/>
                </a:lnTo>
                <a:lnTo>
                  <a:pt x="782535" y="1562100"/>
                </a:lnTo>
                <a:lnTo>
                  <a:pt x="780846" y="1563624"/>
                </a:lnTo>
                <a:lnTo>
                  <a:pt x="780846" y="1563065"/>
                </a:lnTo>
                <a:lnTo>
                  <a:pt x="779145" y="1563065"/>
                </a:lnTo>
                <a:lnTo>
                  <a:pt x="777455" y="1563916"/>
                </a:lnTo>
                <a:lnTo>
                  <a:pt x="774915" y="1563916"/>
                </a:lnTo>
                <a:lnTo>
                  <a:pt x="774915" y="1564767"/>
                </a:lnTo>
                <a:lnTo>
                  <a:pt x="778725" y="1565529"/>
                </a:lnTo>
                <a:lnTo>
                  <a:pt x="768413" y="1574800"/>
                </a:lnTo>
                <a:lnTo>
                  <a:pt x="757199" y="1587449"/>
                </a:lnTo>
                <a:lnTo>
                  <a:pt x="762241" y="1587449"/>
                </a:lnTo>
                <a:lnTo>
                  <a:pt x="757999" y="1600200"/>
                </a:lnTo>
                <a:lnTo>
                  <a:pt x="762177" y="1600200"/>
                </a:lnTo>
                <a:lnTo>
                  <a:pt x="757999" y="1612900"/>
                </a:lnTo>
                <a:lnTo>
                  <a:pt x="766305" y="1612900"/>
                </a:lnTo>
                <a:lnTo>
                  <a:pt x="773645" y="1600200"/>
                </a:lnTo>
                <a:lnTo>
                  <a:pt x="786765" y="1600200"/>
                </a:lnTo>
                <a:lnTo>
                  <a:pt x="779614" y="1612900"/>
                </a:lnTo>
                <a:lnTo>
                  <a:pt x="784225" y="1612900"/>
                </a:lnTo>
                <a:lnTo>
                  <a:pt x="779691" y="1625600"/>
                </a:lnTo>
                <a:lnTo>
                  <a:pt x="780313" y="1625600"/>
                </a:lnTo>
                <a:lnTo>
                  <a:pt x="778878" y="1638300"/>
                </a:lnTo>
                <a:lnTo>
                  <a:pt x="776185" y="1638300"/>
                </a:lnTo>
                <a:lnTo>
                  <a:pt x="774915" y="1651000"/>
                </a:lnTo>
                <a:lnTo>
                  <a:pt x="762228" y="1663700"/>
                </a:lnTo>
                <a:lnTo>
                  <a:pt x="788454" y="1663700"/>
                </a:lnTo>
                <a:lnTo>
                  <a:pt x="787603" y="1676400"/>
                </a:lnTo>
                <a:lnTo>
                  <a:pt x="780846" y="1676400"/>
                </a:lnTo>
                <a:lnTo>
                  <a:pt x="776617" y="1689100"/>
                </a:lnTo>
                <a:lnTo>
                  <a:pt x="789990" y="1676400"/>
                </a:lnTo>
                <a:lnTo>
                  <a:pt x="799871" y="1676400"/>
                </a:lnTo>
                <a:lnTo>
                  <a:pt x="808494" y="1689100"/>
                </a:lnTo>
                <a:lnTo>
                  <a:pt x="798283" y="1689100"/>
                </a:lnTo>
                <a:lnTo>
                  <a:pt x="794092" y="1701800"/>
                </a:lnTo>
                <a:lnTo>
                  <a:pt x="807059" y="1701800"/>
                </a:lnTo>
                <a:lnTo>
                  <a:pt x="798868" y="1714500"/>
                </a:lnTo>
                <a:lnTo>
                  <a:pt x="801141" y="1714500"/>
                </a:lnTo>
                <a:lnTo>
                  <a:pt x="791946" y="1727200"/>
                </a:lnTo>
                <a:lnTo>
                  <a:pt x="805738" y="1727200"/>
                </a:lnTo>
                <a:lnTo>
                  <a:pt x="808761" y="1739900"/>
                </a:lnTo>
                <a:lnTo>
                  <a:pt x="815162" y="1739900"/>
                </a:lnTo>
                <a:lnTo>
                  <a:pt x="825677" y="1752600"/>
                </a:lnTo>
                <a:lnTo>
                  <a:pt x="827684" y="1752600"/>
                </a:lnTo>
                <a:lnTo>
                  <a:pt x="834771" y="1739900"/>
                </a:lnTo>
                <a:lnTo>
                  <a:pt x="853160" y="1739900"/>
                </a:lnTo>
                <a:lnTo>
                  <a:pt x="853846" y="1752600"/>
                </a:lnTo>
                <a:lnTo>
                  <a:pt x="830961" y="1752600"/>
                </a:lnTo>
                <a:lnTo>
                  <a:pt x="838568" y="1765300"/>
                </a:lnTo>
                <a:lnTo>
                  <a:pt x="797280" y="1765300"/>
                </a:lnTo>
                <a:lnTo>
                  <a:pt x="805002" y="1778000"/>
                </a:lnTo>
                <a:lnTo>
                  <a:pt x="805370" y="1790700"/>
                </a:lnTo>
                <a:lnTo>
                  <a:pt x="812546" y="1790700"/>
                </a:lnTo>
                <a:lnTo>
                  <a:pt x="818375" y="1778000"/>
                </a:lnTo>
                <a:lnTo>
                  <a:pt x="830745" y="1778000"/>
                </a:lnTo>
                <a:lnTo>
                  <a:pt x="833208" y="1790700"/>
                </a:lnTo>
                <a:lnTo>
                  <a:pt x="819962" y="1790700"/>
                </a:lnTo>
                <a:lnTo>
                  <a:pt x="807669" y="1803400"/>
                </a:lnTo>
                <a:lnTo>
                  <a:pt x="840816" y="1803400"/>
                </a:lnTo>
                <a:lnTo>
                  <a:pt x="838365" y="1816100"/>
                </a:lnTo>
                <a:lnTo>
                  <a:pt x="834593" y="1816100"/>
                </a:lnTo>
                <a:lnTo>
                  <a:pt x="839203" y="1828800"/>
                </a:lnTo>
                <a:lnTo>
                  <a:pt x="821448" y="1828800"/>
                </a:lnTo>
                <a:lnTo>
                  <a:pt x="826833" y="1841500"/>
                </a:lnTo>
                <a:lnTo>
                  <a:pt x="841425" y="1841500"/>
                </a:lnTo>
                <a:lnTo>
                  <a:pt x="846823" y="1854200"/>
                </a:lnTo>
                <a:lnTo>
                  <a:pt x="834974" y="1854200"/>
                </a:lnTo>
                <a:lnTo>
                  <a:pt x="829906" y="1866900"/>
                </a:lnTo>
                <a:lnTo>
                  <a:pt x="835152" y="1866900"/>
                </a:lnTo>
                <a:lnTo>
                  <a:pt x="834453" y="1879600"/>
                </a:lnTo>
                <a:lnTo>
                  <a:pt x="829779" y="1892300"/>
                </a:lnTo>
                <a:lnTo>
                  <a:pt x="823137" y="1905000"/>
                </a:lnTo>
                <a:lnTo>
                  <a:pt x="848512" y="1905000"/>
                </a:lnTo>
                <a:lnTo>
                  <a:pt x="838365" y="1917700"/>
                </a:lnTo>
                <a:lnTo>
                  <a:pt x="853160" y="1917700"/>
                </a:lnTo>
                <a:lnTo>
                  <a:pt x="856361" y="1930400"/>
                </a:lnTo>
                <a:lnTo>
                  <a:pt x="850201" y="1943100"/>
                </a:lnTo>
                <a:lnTo>
                  <a:pt x="866775" y="1943100"/>
                </a:lnTo>
                <a:lnTo>
                  <a:pt x="864577" y="1955800"/>
                </a:lnTo>
                <a:lnTo>
                  <a:pt x="861199" y="1955800"/>
                </a:lnTo>
                <a:lnTo>
                  <a:pt x="860425" y="1968500"/>
                </a:lnTo>
                <a:lnTo>
                  <a:pt x="861936" y="1981200"/>
                </a:lnTo>
                <a:lnTo>
                  <a:pt x="860132" y="1993900"/>
                </a:lnTo>
                <a:lnTo>
                  <a:pt x="849363" y="1993900"/>
                </a:lnTo>
                <a:lnTo>
                  <a:pt x="858405" y="2006600"/>
                </a:lnTo>
                <a:lnTo>
                  <a:pt x="857707" y="2006600"/>
                </a:lnTo>
                <a:lnTo>
                  <a:pt x="858748" y="2019300"/>
                </a:lnTo>
                <a:lnTo>
                  <a:pt x="855484" y="2019300"/>
                </a:lnTo>
                <a:lnTo>
                  <a:pt x="848779" y="2032000"/>
                </a:lnTo>
                <a:lnTo>
                  <a:pt x="841743" y="2032000"/>
                </a:lnTo>
                <a:lnTo>
                  <a:pt x="844270" y="2044700"/>
                </a:lnTo>
                <a:lnTo>
                  <a:pt x="846823" y="2044700"/>
                </a:lnTo>
                <a:lnTo>
                  <a:pt x="851052" y="2057400"/>
                </a:lnTo>
                <a:lnTo>
                  <a:pt x="851890" y="2057400"/>
                </a:lnTo>
                <a:lnTo>
                  <a:pt x="858659" y="2044700"/>
                </a:lnTo>
                <a:lnTo>
                  <a:pt x="863739" y="2044700"/>
                </a:lnTo>
                <a:lnTo>
                  <a:pt x="865098" y="2057400"/>
                </a:lnTo>
                <a:lnTo>
                  <a:pt x="860031" y="2070100"/>
                </a:lnTo>
                <a:lnTo>
                  <a:pt x="844283" y="2070100"/>
                </a:lnTo>
                <a:lnTo>
                  <a:pt x="859510" y="2082800"/>
                </a:lnTo>
                <a:lnTo>
                  <a:pt x="857821" y="2082800"/>
                </a:lnTo>
                <a:lnTo>
                  <a:pt x="847661" y="2095500"/>
                </a:lnTo>
                <a:lnTo>
                  <a:pt x="840054" y="2095500"/>
                </a:lnTo>
                <a:lnTo>
                  <a:pt x="839889" y="2108200"/>
                </a:lnTo>
                <a:lnTo>
                  <a:pt x="841959" y="2120900"/>
                </a:lnTo>
                <a:lnTo>
                  <a:pt x="844334" y="2120900"/>
                </a:lnTo>
                <a:lnTo>
                  <a:pt x="845134" y="2133600"/>
                </a:lnTo>
                <a:lnTo>
                  <a:pt x="868248" y="2133600"/>
                </a:lnTo>
                <a:lnTo>
                  <a:pt x="875576" y="2146300"/>
                </a:lnTo>
                <a:lnTo>
                  <a:pt x="875576" y="1473200"/>
                </a:lnTo>
                <a:lnTo>
                  <a:pt x="872197" y="1473200"/>
                </a:lnTo>
                <a:lnTo>
                  <a:pt x="866279" y="1460500"/>
                </a:lnTo>
                <a:lnTo>
                  <a:pt x="881494" y="1460500"/>
                </a:lnTo>
                <a:lnTo>
                  <a:pt x="881494" y="736600"/>
                </a:lnTo>
                <a:lnTo>
                  <a:pt x="878116" y="736600"/>
                </a:lnTo>
                <a:lnTo>
                  <a:pt x="878116" y="990600"/>
                </a:lnTo>
                <a:lnTo>
                  <a:pt x="865428" y="990600"/>
                </a:lnTo>
                <a:lnTo>
                  <a:pt x="870508" y="1003300"/>
                </a:lnTo>
                <a:lnTo>
                  <a:pt x="861199" y="1003300"/>
                </a:lnTo>
                <a:lnTo>
                  <a:pt x="861199" y="1206500"/>
                </a:lnTo>
                <a:lnTo>
                  <a:pt x="858659" y="1206500"/>
                </a:lnTo>
                <a:lnTo>
                  <a:pt x="858659" y="1854200"/>
                </a:lnTo>
                <a:lnTo>
                  <a:pt x="858659" y="1866900"/>
                </a:lnTo>
                <a:lnTo>
                  <a:pt x="857808" y="1854200"/>
                </a:lnTo>
                <a:lnTo>
                  <a:pt x="858659" y="1854200"/>
                </a:lnTo>
                <a:lnTo>
                  <a:pt x="858659" y="1206500"/>
                </a:lnTo>
                <a:lnTo>
                  <a:pt x="854964" y="1206500"/>
                </a:lnTo>
                <a:lnTo>
                  <a:pt x="853224" y="1219200"/>
                </a:lnTo>
                <a:lnTo>
                  <a:pt x="848512" y="1219200"/>
                </a:lnTo>
                <a:lnTo>
                  <a:pt x="848512" y="1358900"/>
                </a:lnTo>
                <a:lnTo>
                  <a:pt x="843889" y="1371600"/>
                </a:lnTo>
                <a:lnTo>
                  <a:pt x="824484" y="1371600"/>
                </a:lnTo>
                <a:lnTo>
                  <a:pt x="818908" y="1358900"/>
                </a:lnTo>
                <a:lnTo>
                  <a:pt x="848512" y="1358900"/>
                </a:lnTo>
                <a:lnTo>
                  <a:pt x="848512" y="1219200"/>
                </a:lnTo>
                <a:lnTo>
                  <a:pt x="846950" y="1219200"/>
                </a:lnTo>
                <a:lnTo>
                  <a:pt x="843432" y="1206500"/>
                </a:lnTo>
                <a:lnTo>
                  <a:pt x="840054" y="1206500"/>
                </a:lnTo>
                <a:lnTo>
                  <a:pt x="844283" y="1193800"/>
                </a:lnTo>
                <a:lnTo>
                  <a:pt x="856970" y="1193800"/>
                </a:lnTo>
                <a:lnTo>
                  <a:pt x="861199" y="1206500"/>
                </a:lnTo>
                <a:lnTo>
                  <a:pt x="861199" y="1003300"/>
                </a:lnTo>
                <a:lnTo>
                  <a:pt x="856119" y="1003300"/>
                </a:lnTo>
                <a:lnTo>
                  <a:pt x="853579" y="990600"/>
                </a:lnTo>
                <a:lnTo>
                  <a:pt x="860755" y="990600"/>
                </a:lnTo>
                <a:lnTo>
                  <a:pt x="866482" y="977900"/>
                </a:lnTo>
                <a:lnTo>
                  <a:pt x="871905" y="977900"/>
                </a:lnTo>
                <a:lnTo>
                  <a:pt x="878116" y="990600"/>
                </a:lnTo>
                <a:lnTo>
                  <a:pt x="878116" y="736600"/>
                </a:lnTo>
                <a:lnTo>
                  <a:pt x="875690" y="736600"/>
                </a:lnTo>
                <a:lnTo>
                  <a:pt x="867905" y="749300"/>
                </a:lnTo>
                <a:lnTo>
                  <a:pt x="863739" y="744054"/>
                </a:lnTo>
                <a:lnTo>
                  <a:pt x="863739" y="977900"/>
                </a:lnTo>
                <a:lnTo>
                  <a:pt x="851598" y="977900"/>
                </a:lnTo>
                <a:lnTo>
                  <a:pt x="851890" y="990600"/>
                </a:lnTo>
                <a:lnTo>
                  <a:pt x="843394" y="977900"/>
                </a:lnTo>
                <a:lnTo>
                  <a:pt x="844804" y="977900"/>
                </a:lnTo>
                <a:lnTo>
                  <a:pt x="852728" y="965200"/>
                </a:lnTo>
                <a:lnTo>
                  <a:pt x="863739" y="977900"/>
                </a:lnTo>
                <a:lnTo>
                  <a:pt x="863739" y="744054"/>
                </a:lnTo>
                <a:lnTo>
                  <a:pt x="857821" y="736600"/>
                </a:lnTo>
                <a:lnTo>
                  <a:pt x="855281" y="723900"/>
                </a:lnTo>
                <a:lnTo>
                  <a:pt x="894181" y="723900"/>
                </a:lnTo>
                <a:lnTo>
                  <a:pt x="894181" y="0"/>
                </a:lnTo>
                <a:lnTo>
                  <a:pt x="883196" y="0"/>
                </a:lnTo>
                <a:lnTo>
                  <a:pt x="883196" y="215900"/>
                </a:lnTo>
                <a:lnTo>
                  <a:pt x="882345" y="228600"/>
                </a:lnTo>
                <a:lnTo>
                  <a:pt x="881494" y="228600"/>
                </a:lnTo>
                <a:lnTo>
                  <a:pt x="878116" y="228600"/>
                </a:lnTo>
                <a:lnTo>
                  <a:pt x="878116" y="279400"/>
                </a:lnTo>
                <a:lnTo>
                  <a:pt x="878116" y="292100"/>
                </a:lnTo>
                <a:lnTo>
                  <a:pt x="876427" y="292100"/>
                </a:lnTo>
                <a:lnTo>
                  <a:pt x="873036" y="279400"/>
                </a:lnTo>
                <a:lnTo>
                  <a:pt x="878116" y="279400"/>
                </a:lnTo>
                <a:lnTo>
                  <a:pt x="878116" y="228600"/>
                </a:lnTo>
                <a:lnTo>
                  <a:pt x="878967" y="215900"/>
                </a:lnTo>
                <a:lnTo>
                  <a:pt x="881494" y="228600"/>
                </a:lnTo>
                <a:lnTo>
                  <a:pt x="879805" y="215900"/>
                </a:lnTo>
                <a:lnTo>
                  <a:pt x="883196" y="215900"/>
                </a:lnTo>
                <a:lnTo>
                  <a:pt x="883196" y="0"/>
                </a:lnTo>
                <a:lnTo>
                  <a:pt x="869657" y="0"/>
                </a:lnTo>
                <a:lnTo>
                  <a:pt x="869657" y="292100"/>
                </a:lnTo>
                <a:lnTo>
                  <a:pt x="867130" y="304800"/>
                </a:lnTo>
                <a:lnTo>
                  <a:pt x="862876" y="304800"/>
                </a:lnTo>
                <a:lnTo>
                  <a:pt x="861199" y="292100"/>
                </a:lnTo>
                <a:lnTo>
                  <a:pt x="869657" y="292100"/>
                </a:lnTo>
                <a:lnTo>
                  <a:pt x="869657" y="0"/>
                </a:lnTo>
                <a:lnTo>
                  <a:pt x="857808" y="0"/>
                </a:lnTo>
                <a:lnTo>
                  <a:pt x="857808" y="317500"/>
                </a:lnTo>
                <a:lnTo>
                  <a:pt x="856945" y="317500"/>
                </a:lnTo>
                <a:lnTo>
                  <a:pt x="855268" y="312470"/>
                </a:lnTo>
                <a:lnTo>
                  <a:pt x="855268" y="330200"/>
                </a:lnTo>
                <a:lnTo>
                  <a:pt x="851890" y="330200"/>
                </a:lnTo>
                <a:lnTo>
                  <a:pt x="851890" y="927100"/>
                </a:lnTo>
                <a:lnTo>
                  <a:pt x="851052" y="939800"/>
                </a:lnTo>
                <a:lnTo>
                  <a:pt x="843432" y="939800"/>
                </a:lnTo>
                <a:lnTo>
                  <a:pt x="840041" y="927100"/>
                </a:lnTo>
                <a:lnTo>
                  <a:pt x="851890" y="927100"/>
                </a:lnTo>
                <a:lnTo>
                  <a:pt x="851890" y="330200"/>
                </a:lnTo>
                <a:lnTo>
                  <a:pt x="850226" y="330200"/>
                </a:lnTo>
                <a:lnTo>
                  <a:pt x="854417" y="317500"/>
                </a:lnTo>
                <a:lnTo>
                  <a:pt x="855268" y="330200"/>
                </a:lnTo>
                <a:lnTo>
                  <a:pt x="855268" y="312470"/>
                </a:lnTo>
                <a:lnTo>
                  <a:pt x="852741" y="304888"/>
                </a:lnTo>
                <a:lnTo>
                  <a:pt x="852741" y="317500"/>
                </a:lnTo>
                <a:lnTo>
                  <a:pt x="851890" y="317500"/>
                </a:lnTo>
                <a:lnTo>
                  <a:pt x="851471" y="304800"/>
                </a:lnTo>
                <a:lnTo>
                  <a:pt x="852525" y="304800"/>
                </a:lnTo>
                <a:lnTo>
                  <a:pt x="852589" y="308292"/>
                </a:lnTo>
                <a:lnTo>
                  <a:pt x="852614" y="310222"/>
                </a:lnTo>
                <a:lnTo>
                  <a:pt x="852741" y="317500"/>
                </a:lnTo>
                <a:lnTo>
                  <a:pt x="852741" y="304888"/>
                </a:lnTo>
                <a:lnTo>
                  <a:pt x="856970" y="304800"/>
                </a:lnTo>
                <a:lnTo>
                  <a:pt x="857808" y="317500"/>
                </a:lnTo>
                <a:lnTo>
                  <a:pt x="857808" y="0"/>
                </a:lnTo>
                <a:lnTo>
                  <a:pt x="851052" y="0"/>
                </a:lnTo>
                <a:lnTo>
                  <a:pt x="851052" y="317500"/>
                </a:lnTo>
                <a:lnTo>
                  <a:pt x="849350" y="326059"/>
                </a:lnTo>
                <a:lnTo>
                  <a:pt x="849350" y="355600"/>
                </a:lnTo>
                <a:lnTo>
                  <a:pt x="845972" y="355600"/>
                </a:lnTo>
                <a:lnTo>
                  <a:pt x="845972" y="901700"/>
                </a:lnTo>
                <a:lnTo>
                  <a:pt x="844283" y="914400"/>
                </a:lnTo>
                <a:lnTo>
                  <a:pt x="836663" y="914400"/>
                </a:lnTo>
                <a:lnTo>
                  <a:pt x="835825" y="901700"/>
                </a:lnTo>
                <a:lnTo>
                  <a:pt x="845972" y="901700"/>
                </a:lnTo>
                <a:lnTo>
                  <a:pt x="845972" y="355600"/>
                </a:lnTo>
                <a:lnTo>
                  <a:pt x="839203" y="368300"/>
                </a:lnTo>
                <a:lnTo>
                  <a:pt x="839203" y="393700"/>
                </a:lnTo>
                <a:lnTo>
                  <a:pt x="833285" y="401967"/>
                </a:lnTo>
                <a:lnTo>
                  <a:pt x="833285" y="520700"/>
                </a:lnTo>
                <a:lnTo>
                  <a:pt x="833285" y="533400"/>
                </a:lnTo>
                <a:lnTo>
                  <a:pt x="832434" y="533400"/>
                </a:lnTo>
                <a:lnTo>
                  <a:pt x="832434" y="1130300"/>
                </a:lnTo>
                <a:lnTo>
                  <a:pt x="828205" y="1130300"/>
                </a:lnTo>
                <a:lnTo>
                  <a:pt x="828205" y="1231900"/>
                </a:lnTo>
                <a:lnTo>
                  <a:pt x="818908" y="1219200"/>
                </a:lnTo>
                <a:lnTo>
                  <a:pt x="821448" y="1206500"/>
                </a:lnTo>
                <a:lnTo>
                  <a:pt x="814679" y="1219200"/>
                </a:lnTo>
                <a:lnTo>
                  <a:pt x="816368" y="1206500"/>
                </a:lnTo>
                <a:lnTo>
                  <a:pt x="821448" y="1206500"/>
                </a:lnTo>
                <a:lnTo>
                  <a:pt x="825677" y="1206500"/>
                </a:lnTo>
                <a:lnTo>
                  <a:pt x="828205" y="1231900"/>
                </a:lnTo>
                <a:lnTo>
                  <a:pt x="828205" y="1130300"/>
                </a:lnTo>
                <a:lnTo>
                  <a:pt x="824826" y="1130300"/>
                </a:lnTo>
                <a:lnTo>
                  <a:pt x="830745" y="1117600"/>
                </a:lnTo>
                <a:lnTo>
                  <a:pt x="832434" y="1130300"/>
                </a:lnTo>
                <a:lnTo>
                  <a:pt x="832434" y="533400"/>
                </a:lnTo>
                <a:lnTo>
                  <a:pt x="823137" y="533400"/>
                </a:lnTo>
                <a:lnTo>
                  <a:pt x="820597" y="520700"/>
                </a:lnTo>
                <a:lnTo>
                  <a:pt x="833285" y="520700"/>
                </a:lnTo>
                <a:lnTo>
                  <a:pt x="833285" y="401967"/>
                </a:lnTo>
                <a:lnTo>
                  <a:pt x="830160" y="406323"/>
                </a:lnTo>
                <a:lnTo>
                  <a:pt x="829906" y="419100"/>
                </a:lnTo>
                <a:lnTo>
                  <a:pt x="828205" y="419100"/>
                </a:lnTo>
                <a:lnTo>
                  <a:pt x="817460" y="406323"/>
                </a:lnTo>
                <a:lnTo>
                  <a:pt x="815060" y="419100"/>
                </a:lnTo>
                <a:lnTo>
                  <a:pt x="816267" y="431800"/>
                </a:lnTo>
                <a:lnTo>
                  <a:pt x="819848" y="444500"/>
                </a:lnTo>
                <a:lnTo>
                  <a:pt x="823976" y="457200"/>
                </a:lnTo>
                <a:lnTo>
                  <a:pt x="817206" y="444500"/>
                </a:lnTo>
                <a:lnTo>
                  <a:pt x="812736" y="457200"/>
                </a:lnTo>
                <a:lnTo>
                  <a:pt x="809917" y="469900"/>
                </a:lnTo>
                <a:lnTo>
                  <a:pt x="804519" y="469900"/>
                </a:lnTo>
                <a:lnTo>
                  <a:pt x="811288" y="482600"/>
                </a:lnTo>
                <a:lnTo>
                  <a:pt x="820597" y="482600"/>
                </a:lnTo>
                <a:lnTo>
                  <a:pt x="807631" y="495300"/>
                </a:lnTo>
                <a:lnTo>
                  <a:pt x="802513" y="495300"/>
                </a:lnTo>
                <a:lnTo>
                  <a:pt x="802640" y="508000"/>
                </a:lnTo>
                <a:lnTo>
                  <a:pt x="805370" y="520700"/>
                </a:lnTo>
                <a:lnTo>
                  <a:pt x="808431" y="520700"/>
                </a:lnTo>
                <a:lnTo>
                  <a:pt x="809599" y="533400"/>
                </a:lnTo>
                <a:lnTo>
                  <a:pt x="806323" y="546100"/>
                </a:lnTo>
                <a:lnTo>
                  <a:pt x="790143" y="546100"/>
                </a:lnTo>
                <a:lnTo>
                  <a:pt x="794372" y="558800"/>
                </a:lnTo>
                <a:lnTo>
                  <a:pt x="819734" y="558800"/>
                </a:lnTo>
                <a:lnTo>
                  <a:pt x="824814" y="571461"/>
                </a:lnTo>
                <a:lnTo>
                  <a:pt x="809256" y="571461"/>
                </a:lnTo>
                <a:lnTo>
                  <a:pt x="818489" y="584200"/>
                </a:lnTo>
                <a:lnTo>
                  <a:pt x="816368" y="596900"/>
                </a:lnTo>
                <a:lnTo>
                  <a:pt x="809599" y="584200"/>
                </a:lnTo>
                <a:lnTo>
                  <a:pt x="812139" y="596900"/>
                </a:lnTo>
                <a:lnTo>
                  <a:pt x="803668" y="596900"/>
                </a:lnTo>
                <a:lnTo>
                  <a:pt x="810768" y="609600"/>
                </a:lnTo>
                <a:lnTo>
                  <a:pt x="815162" y="622300"/>
                </a:lnTo>
                <a:lnTo>
                  <a:pt x="807059" y="622300"/>
                </a:lnTo>
                <a:lnTo>
                  <a:pt x="807059" y="609600"/>
                </a:lnTo>
                <a:lnTo>
                  <a:pt x="789825" y="609600"/>
                </a:lnTo>
                <a:lnTo>
                  <a:pt x="788339" y="622300"/>
                </a:lnTo>
                <a:lnTo>
                  <a:pt x="783374" y="622300"/>
                </a:lnTo>
                <a:lnTo>
                  <a:pt x="800239" y="635000"/>
                </a:lnTo>
                <a:lnTo>
                  <a:pt x="802830" y="647700"/>
                </a:lnTo>
                <a:lnTo>
                  <a:pt x="812139" y="660400"/>
                </a:lnTo>
                <a:lnTo>
                  <a:pt x="800493" y="647700"/>
                </a:lnTo>
                <a:lnTo>
                  <a:pt x="782535" y="647700"/>
                </a:lnTo>
                <a:lnTo>
                  <a:pt x="777455" y="660400"/>
                </a:lnTo>
                <a:lnTo>
                  <a:pt x="771118" y="660400"/>
                </a:lnTo>
                <a:lnTo>
                  <a:pt x="768578" y="673100"/>
                </a:lnTo>
                <a:lnTo>
                  <a:pt x="769848" y="673100"/>
                </a:lnTo>
                <a:lnTo>
                  <a:pt x="776617" y="685800"/>
                </a:lnTo>
                <a:lnTo>
                  <a:pt x="780643" y="698500"/>
                </a:lnTo>
                <a:lnTo>
                  <a:pt x="773963" y="698500"/>
                </a:lnTo>
                <a:lnTo>
                  <a:pt x="768400" y="711200"/>
                </a:lnTo>
                <a:lnTo>
                  <a:pt x="775766" y="723900"/>
                </a:lnTo>
                <a:lnTo>
                  <a:pt x="783297" y="736600"/>
                </a:lnTo>
                <a:lnTo>
                  <a:pt x="792264" y="749300"/>
                </a:lnTo>
                <a:lnTo>
                  <a:pt x="808748" y="749300"/>
                </a:lnTo>
                <a:lnTo>
                  <a:pt x="808748" y="762000"/>
                </a:lnTo>
                <a:lnTo>
                  <a:pt x="806246" y="762000"/>
                </a:lnTo>
                <a:lnTo>
                  <a:pt x="806246" y="1371600"/>
                </a:lnTo>
                <a:lnTo>
                  <a:pt x="799871" y="1383893"/>
                </a:lnTo>
                <a:lnTo>
                  <a:pt x="799871" y="1511300"/>
                </a:lnTo>
                <a:lnTo>
                  <a:pt x="796912" y="1524000"/>
                </a:lnTo>
                <a:lnTo>
                  <a:pt x="790994" y="1524000"/>
                </a:lnTo>
                <a:lnTo>
                  <a:pt x="799871" y="1511300"/>
                </a:lnTo>
                <a:lnTo>
                  <a:pt x="799871" y="1383893"/>
                </a:lnTo>
                <a:lnTo>
                  <a:pt x="799655" y="1384300"/>
                </a:lnTo>
                <a:lnTo>
                  <a:pt x="793394" y="1371600"/>
                </a:lnTo>
                <a:lnTo>
                  <a:pt x="806246" y="1371600"/>
                </a:lnTo>
                <a:lnTo>
                  <a:pt x="806246" y="762000"/>
                </a:lnTo>
                <a:lnTo>
                  <a:pt x="806221" y="774700"/>
                </a:lnTo>
                <a:lnTo>
                  <a:pt x="806221" y="800100"/>
                </a:lnTo>
                <a:lnTo>
                  <a:pt x="806069" y="800100"/>
                </a:lnTo>
                <a:lnTo>
                  <a:pt x="806069" y="1041400"/>
                </a:lnTo>
                <a:lnTo>
                  <a:pt x="778306" y="1041400"/>
                </a:lnTo>
                <a:lnTo>
                  <a:pt x="779995" y="1028687"/>
                </a:lnTo>
                <a:lnTo>
                  <a:pt x="798068" y="1028687"/>
                </a:lnTo>
                <a:lnTo>
                  <a:pt x="806069" y="1041400"/>
                </a:lnTo>
                <a:lnTo>
                  <a:pt x="806069" y="800100"/>
                </a:lnTo>
                <a:lnTo>
                  <a:pt x="797763" y="800100"/>
                </a:lnTo>
                <a:lnTo>
                  <a:pt x="795210" y="787361"/>
                </a:lnTo>
                <a:lnTo>
                  <a:pt x="790981" y="787361"/>
                </a:lnTo>
                <a:lnTo>
                  <a:pt x="790930" y="786892"/>
                </a:lnTo>
                <a:lnTo>
                  <a:pt x="789305" y="774700"/>
                </a:lnTo>
                <a:lnTo>
                  <a:pt x="801992" y="774700"/>
                </a:lnTo>
                <a:lnTo>
                  <a:pt x="806221" y="774700"/>
                </a:lnTo>
                <a:lnTo>
                  <a:pt x="806221" y="762000"/>
                </a:lnTo>
                <a:lnTo>
                  <a:pt x="800290" y="762000"/>
                </a:lnTo>
                <a:lnTo>
                  <a:pt x="791832" y="749300"/>
                </a:lnTo>
                <a:lnTo>
                  <a:pt x="783374" y="762000"/>
                </a:lnTo>
                <a:lnTo>
                  <a:pt x="785075" y="774700"/>
                </a:lnTo>
                <a:lnTo>
                  <a:pt x="782535" y="774700"/>
                </a:lnTo>
                <a:lnTo>
                  <a:pt x="785063" y="787361"/>
                </a:lnTo>
                <a:lnTo>
                  <a:pt x="777011" y="787361"/>
                </a:lnTo>
                <a:lnTo>
                  <a:pt x="777011" y="1092200"/>
                </a:lnTo>
                <a:lnTo>
                  <a:pt x="771537" y="1092200"/>
                </a:lnTo>
                <a:lnTo>
                  <a:pt x="773684" y="1079500"/>
                </a:lnTo>
                <a:lnTo>
                  <a:pt x="776617" y="1079500"/>
                </a:lnTo>
                <a:lnTo>
                  <a:pt x="777011" y="1092200"/>
                </a:lnTo>
                <a:lnTo>
                  <a:pt x="777011" y="787361"/>
                </a:lnTo>
                <a:lnTo>
                  <a:pt x="776617" y="787361"/>
                </a:lnTo>
                <a:lnTo>
                  <a:pt x="776617" y="774700"/>
                </a:lnTo>
                <a:lnTo>
                  <a:pt x="772388" y="774700"/>
                </a:lnTo>
                <a:lnTo>
                  <a:pt x="771664" y="785876"/>
                </a:lnTo>
                <a:lnTo>
                  <a:pt x="771563" y="789355"/>
                </a:lnTo>
                <a:lnTo>
                  <a:pt x="771537" y="800100"/>
                </a:lnTo>
                <a:lnTo>
                  <a:pt x="768159" y="800100"/>
                </a:lnTo>
                <a:lnTo>
                  <a:pt x="768159" y="1460500"/>
                </a:lnTo>
                <a:lnTo>
                  <a:pt x="764438" y="1447774"/>
                </a:lnTo>
                <a:lnTo>
                  <a:pt x="764501" y="1447965"/>
                </a:lnTo>
                <a:lnTo>
                  <a:pt x="768159" y="1460500"/>
                </a:lnTo>
                <a:lnTo>
                  <a:pt x="768159" y="800100"/>
                </a:lnTo>
                <a:lnTo>
                  <a:pt x="767207" y="800100"/>
                </a:lnTo>
                <a:lnTo>
                  <a:pt x="767207" y="1181100"/>
                </a:lnTo>
                <a:lnTo>
                  <a:pt x="766521" y="1181100"/>
                </a:lnTo>
                <a:lnTo>
                  <a:pt x="763079" y="1168400"/>
                </a:lnTo>
                <a:lnTo>
                  <a:pt x="765810" y="1168400"/>
                </a:lnTo>
                <a:lnTo>
                  <a:pt x="767207" y="1181100"/>
                </a:lnTo>
                <a:lnTo>
                  <a:pt x="767207" y="800100"/>
                </a:lnTo>
                <a:lnTo>
                  <a:pt x="764768" y="800100"/>
                </a:lnTo>
                <a:lnTo>
                  <a:pt x="764057" y="789355"/>
                </a:lnTo>
                <a:lnTo>
                  <a:pt x="763866" y="787527"/>
                </a:lnTo>
                <a:lnTo>
                  <a:pt x="757999" y="800100"/>
                </a:lnTo>
                <a:lnTo>
                  <a:pt x="758063" y="789355"/>
                </a:lnTo>
                <a:lnTo>
                  <a:pt x="758139" y="786892"/>
                </a:lnTo>
                <a:lnTo>
                  <a:pt x="759688" y="774700"/>
                </a:lnTo>
                <a:lnTo>
                  <a:pt x="757047" y="774700"/>
                </a:lnTo>
                <a:lnTo>
                  <a:pt x="751878" y="787361"/>
                </a:lnTo>
                <a:lnTo>
                  <a:pt x="747014" y="787361"/>
                </a:lnTo>
                <a:lnTo>
                  <a:pt x="746963" y="787527"/>
                </a:lnTo>
                <a:lnTo>
                  <a:pt x="742772" y="800100"/>
                </a:lnTo>
                <a:lnTo>
                  <a:pt x="738352" y="787361"/>
                </a:lnTo>
                <a:lnTo>
                  <a:pt x="732193" y="787361"/>
                </a:lnTo>
                <a:lnTo>
                  <a:pt x="727316" y="774700"/>
                </a:lnTo>
                <a:lnTo>
                  <a:pt x="725017" y="774700"/>
                </a:lnTo>
                <a:lnTo>
                  <a:pt x="725017" y="1117600"/>
                </a:lnTo>
                <a:lnTo>
                  <a:pt x="725017" y="1130300"/>
                </a:lnTo>
                <a:lnTo>
                  <a:pt x="714019" y="1130300"/>
                </a:lnTo>
                <a:lnTo>
                  <a:pt x="714019" y="1117600"/>
                </a:lnTo>
                <a:lnTo>
                  <a:pt x="725017" y="1117600"/>
                </a:lnTo>
                <a:lnTo>
                  <a:pt x="725017" y="774700"/>
                </a:lnTo>
                <a:lnTo>
                  <a:pt x="724166" y="774700"/>
                </a:lnTo>
                <a:lnTo>
                  <a:pt x="724166" y="1079500"/>
                </a:lnTo>
                <a:lnTo>
                  <a:pt x="724166" y="1092200"/>
                </a:lnTo>
                <a:lnTo>
                  <a:pt x="718248" y="1092200"/>
                </a:lnTo>
                <a:lnTo>
                  <a:pt x="718248" y="1079500"/>
                </a:lnTo>
                <a:lnTo>
                  <a:pt x="724166" y="1079500"/>
                </a:lnTo>
                <a:lnTo>
                  <a:pt x="724166" y="774700"/>
                </a:lnTo>
                <a:lnTo>
                  <a:pt x="714044" y="787361"/>
                </a:lnTo>
                <a:lnTo>
                  <a:pt x="708952" y="787361"/>
                </a:lnTo>
                <a:lnTo>
                  <a:pt x="709041" y="786892"/>
                </a:lnTo>
                <a:lnTo>
                  <a:pt x="711339" y="774700"/>
                </a:lnTo>
                <a:lnTo>
                  <a:pt x="698792" y="774700"/>
                </a:lnTo>
                <a:lnTo>
                  <a:pt x="698792" y="1320800"/>
                </a:lnTo>
                <a:lnTo>
                  <a:pt x="691184" y="1333500"/>
                </a:lnTo>
                <a:lnTo>
                  <a:pt x="687476" y="1333500"/>
                </a:lnTo>
                <a:lnTo>
                  <a:pt x="693966" y="1320800"/>
                </a:lnTo>
                <a:lnTo>
                  <a:pt x="698792" y="1320800"/>
                </a:lnTo>
                <a:lnTo>
                  <a:pt x="698792" y="774700"/>
                </a:lnTo>
                <a:lnTo>
                  <a:pt x="696455" y="774700"/>
                </a:lnTo>
                <a:lnTo>
                  <a:pt x="694563" y="749300"/>
                </a:lnTo>
                <a:lnTo>
                  <a:pt x="686193" y="762000"/>
                </a:lnTo>
                <a:lnTo>
                  <a:pt x="675944" y="774585"/>
                </a:lnTo>
                <a:lnTo>
                  <a:pt x="675944" y="1257300"/>
                </a:lnTo>
                <a:lnTo>
                  <a:pt x="662432" y="1257300"/>
                </a:lnTo>
                <a:lnTo>
                  <a:pt x="664959" y="1244600"/>
                </a:lnTo>
                <a:lnTo>
                  <a:pt x="665797" y="1231900"/>
                </a:lnTo>
                <a:lnTo>
                  <a:pt x="672566" y="1244600"/>
                </a:lnTo>
                <a:lnTo>
                  <a:pt x="674255" y="1244600"/>
                </a:lnTo>
                <a:lnTo>
                  <a:pt x="675944" y="1257300"/>
                </a:lnTo>
                <a:lnTo>
                  <a:pt x="675944" y="774585"/>
                </a:lnTo>
                <a:lnTo>
                  <a:pt x="670877" y="774700"/>
                </a:lnTo>
                <a:lnTo>
                  <a:pt x="670877" y="1168400"/>
                </a:lnTo>
                <a:lnTo>
                  <a:pt x="669175" y="1181100"/>
                </a:lnTo>
                <a:lnTo>
                  <a:pt x="656247" y="1181100"/>
                </a:lnTo>
                <a:lnTo>
                  <a:pt x="653110" y="1168400"/>
                </a:lnTo>
                <a:lnTo>
                  <a:pt x="670877" y="1168400"/>
                </a:lnTo>
                <a:lnTo>
                  <a:pt x="670877" y="774700"/>
                </a:lnTo>
                <a:lnTo>
                  <a:pt x="649732" y="774700"/>
                </a:lnTo>
                <a:lnTo>
                  <a:pt x="648042" y="762000"/>
                </a:lnTo>
                <a:lnTo>
                  <a:pt x="643813" y="749300"/>
                </a:lnTo>
                <a:lnTo>
                  <a:pt x="641032" y="774700"/>
                </a:lnTo>
                <a:lnTo>
                  <a:pt x="636193" y="774700"/>
                </a:lnTo>
                <a:lnTo>
                  <a:pt x="630682" y="787527"/>
                </a:lnTo>
                <a:lnTo>
                  <a:pt x="626046" y="800100"/>
                </a:lnTo>
                <a:lnTo>
                  <a:pt x="623265" y="787527"/>
                </a:lnTo>
                <a:lnTo>
                  <a:pt x="623303" y="786892"/>
                </a:lnTo>
                <a:lnTo>
                  <a:pt x="625094" y="774700"/>
                </a:lnTo>
                <a:lnTo>
                  <a:pt x="628065" y="762000"/>
                </a:lnTo>
                <a:lnTo>
                  <a:pt x="628180" y="759142"/>
                </a:lnTo>
                <a:lnTo>
                  <a:pt x="628586" y="749300"/>
                </a:lnTo>
                <a:lnTo>
                  <a:pt x="626618" y="762000"/>
                </a:lnTo>
                <a:lnTo>
                  <a:pt x="621715" y="774700"/>
                </a:lnTo>
                <a:lnTo>
                  <a:pt x="617283" y="774700"/>
                </a:lnTo>
                <a:lnTo>
                  <a:pt x="616750" y="787361"/>
                </a:lnTo>
                <a:lnTo>
                  <a:pt x="612902" y="774700"/>
                </a:lnTo>
                <a:lnTo>
                  <a:pt x="609015" y="774700"/>
                </a:lnTo>
                <a:lnTo>
                  <a:pt x="606590" y="762000"/>
                </a:lnTo>
                <a:lnTo>
                  <a:pt x="605586" y="774700"/>
                </a:lnTo>
                <a:lnTo>
                  <a:pt x="604901" y="774700"/>
                </a:lnTo>
                <a:lnTo>
                  <a:pt x="604901" y="812800"/>
                </a:lnTo>
                <a:lnTo>
                  <a:pt x="604901" y="825461"/>
                </a:lnTo>
                <a:lnTo>
                  <a:pt x="582307" y="825461"/>
                </a:lnTo>
                <a:lnTo>
                  <a:pt x="582434" y="824877"/>
                </a:lnTo>
                <a:lnTo>
                  <a:pt x="585025" y="812800"/>
                </a:lnTo>
                <a:lnTo>
                  <a:pt x="594728" y="800100"/>
                </a:lnTo>
                <a:lnTo>
                  <a:pt x="604901" y="812800"/>
                </a:lnTo>
                <a:lnTo>
                  <a:pt x="604901" y="774700"/>
                </a:lnTo>
                <a:lnTo>
                  <a:pt x="588403" y="774700"/>
                </a:lnTo>
                <a:lnTo>
                  <a:pt x="586320" y="762000"/>
                </a:lnTo>
                <a:lnTo>
                  <a:pt x="581215" y="774700"/>
                </a:lnTo>
                <a:lnTo>
                  <a:pt x="578675" y="762000"/>
                </a:lnTo>
                <a:lnTo>
                  <a:pt x="579526" y="762000"/>
                </a:lnTo>
                <a:lnTo>
                  <a:pt x="580364" y="749300"/>
                </a:lnTo>
                <a:lnTo>
                  <a:pt x="579285" y="749300"/>
                </a:lnTo>
                <a:lnTo>
                  <a:pt x="578256" y="762000"/>
                </a:lnTo>
                <a:lnTo>
                  <a:pt x="579132" y="774700"/>
                </a:lnTo>
                <a:lnTo>
                  <a:pt x="572744" y="774700"/>
                </a:lnTo>
                <a:lnTo>
                  <a:pt x="572744" y="1028687"/>
                </a:lnTo>
                <a:lnTo>
                  <a:pt x="564273" y="1028687"/>
                </a:lnTo>
                <a:lnTo>
                  <a:pt x="564273" y="1257300"/>
                </a:lnTo>
                <a:lnTo>
                  <a:pt x="554786" y="1257300"/>
                </a:lnTo>
                <a:lnTo>
                  <a:pt x="552170" y="1270000"/>
                </a:lnTo>
                <a:lnTo>
                  <a:pt x="556641" y="1282560"/>
                </a:lnTo>
                <a:lnTo>
                  <a:pt x="554913" y="1282560"/>
                </a:lnTo>
                <a:lnTo>
                  <a:pt x="550964" y="1282560"/>
                </a:lnTo>
                <a:lnTo>
                  <a:pt x="544207" y="1270000"/>
                </a:lnTo>
                <a:lnTo>
                  <a:pt x="538975" y="1257300"/>
                </a:lnTo>
                <a:lnTo>
                  <a:pt x="543382" y="1257300"/>
                </a:lnTo>
                <a:lnTo>
                  <a:pt x="550125" y="1244600"/>
                </a:lnTo>
                <a:lnTo>
                  <a:pt x="557212" y="1244600"/>
                </a:lnTo>
                <a:lnTo>
                  <a:pt x="564273" y="1257300"/>
                </a:lnTo>
                <a:lnTo>
                  <a:pt x="564273" y="1028687"/>
                </a:lnTo>
                <a:lnTo>
                  <a:pt x="560705" y="1028687"/>
                </a:lnTo>
                <a:lnTo>
                  <a:pt x="557530" y="1036294"/>
                </a:lnTo>
                <a:lnTo>
                  <a:pt x="557530" y="1168400"/>
                </a:lnTo>
                <a:lnTo>
                  <a:pt x="547941" y="1181100"/>
                </a:lnTo>
                <a:lnTo>
                  <a:pt x="528751" y="1181100"/>
                </a:lnTo>
                <a:lnTo>
                  <a:pt x="522008" y="1206500"/>
                </a:lnTo>
                <a:lnTo>
                  <a:pt x="510933" y="1190675"/>
                </a:lnTo>
                <a:lnTo>
                  <a:pt x="510933" y="1447774"/>
                </a:lnTo>
                <a:lnTo>
                  <a:pt x="510286" y="1447774"/>
                </a:lnTo>
                <a:lnTo>
                  <a:pt x="510159" y="1447965"/>
                </a:lnTo>
                <a:lnTo>
                  <a:pt x="502551" y="1460500"/>
                </a:lnTo>
                <a:lnTo>
                  <a:pt x="498843" y="1447774"/>
                </a:lnTo>
                <a:lnTo>
                  <a:pt x="497484" y="1447774"/>
                </a:lnTo>
                <a:lnTo>
                  <a:pt x="498322" y="1435100"/>
                </a:lnTo>
                <a:lnTo>
                  <a:pt x="505929" y="1435100"/>
                </a:lnTo>
                <a:lnTo>
                  <a:pt x="510933" y="1447774"/>
                </a:lnTo>
                <a:lnTo>
                  <a:pt x="510933" y="1190675"/>
                </a:lnTo>
                <a:lnTo>
                  <a:pt x="504240" y="1181100"/>
                </a:lnTo>
                <a:lnTo>
                  <a:pt x="515023" y="1168400"/>
                </a:lnTo>
                <a:lnTo>
                  <a:pt x="538187" y="1155700"/>
                </a:lnTo>
                <a:lnTo>
                  <a:pt x="557530" y="1168400"/>
                </a:lnTo>
                <a:lnTo>
                  <a:pt x="557530" y="1036294"/>
                </a:lnTo>
                <a:lnTo>
                  <a:pt x="555396" y="1041400"/>
                </a:lnTo>
                <a:lnTo>
                  <a:pt x="554990" y="1054100"/>
                </a:lnTo>
                <a:lnTo>
                  <a:pt x="536003" y="1041400"/>
                </a:lnTo>
                <a:lnTo>
                  <a:pt x="538048" y="1028687"/>
                </a:lnTo>
                <a:lnTo>
                  <a:pt x="540092" y="1028687"/>
                </a:lnTo>
                <a:lnTo>
                  <a:pt x="556069" y="1016000"/>
                </a:lnTo>
                <a:lnTo>
                  <a:pt x="572744" y="1028687"/>
                </a:lnTo>
                <a:lnTo>
                  <a:pt x="572744" y="774700"/>
                </a:lnTo>
                <a:lnTo>
                  <a:pt x="570636" y="774700"/>
                </a:lnTo>
                <a:lnTo>
                  <a:pt x="569531" y="762000"/>
                </a:lnTo>
                <a:lnTo>
                  <a:pt x="566839" y="749300"/>
                </a:lnTo>
                <a:lnTo>
                  <a:pt x="561682" y="762000"/>
                </a:lnTo>
                <a:lnTo>
                  <a:pt x="557314" y="774700"/>
                </a:lnTo>
                <a:lnTo>
                  <a:pt x="540461" y="774700"/>
                </a:lnTo>
                <a:lnTo>
                  <a:pt x="531329" y="787361"/>
                </a:lnTo>
                <a:lnTo>
                  <a:pt x="525386" y="787361"/>
                </a:lnTo>
                <a:lnTo>
                  <a:pt x="525386" y="1041400"/>
                </a:lnTo>
                <a:lnTo>
                  <a:pt x="517779" y="1041400"/>
                </a:lnTo>
                <a:lnTo>
                  <a:pt x="518960" y="1028687"/>
                </a:lnTo>
                <a:lnTo>
                  <a:pt x="525386" y="1041400"/>
                </a:lnTo>
                <a:lnTo>
                  <a:pt x="525386" y="787361"/>
                </a:lnTo>
                <a:lnTo>
                  <a:pt x="522185" y="787361"/>
                </a:lnTo>
                <a:lnTo>
                  <a:pt x="522097" y="787527"/>
                </a:lnTo>
                <a:lnTo>
                  <a:pt x="515239" y="800100"/>
                </a:lnTo>
                <a:lnTo>
                  <a:pt x="515785" y="800100"/>
                </a:lnTo>
                <a:lnTo>
                  <a:pt x="517461" y="812800"/>
                </a:lnTo>
                <a:lnTo>
                  <a:pt x="518655" y="812800"/>
                </a:lnTo>
                <a:lnTo>
                  <a:pt x="519468" y="825461"/>
                </a:lnTo>
                <a:lnTo>
                  <a:pt x="511009" y="825461"/>
                </a:lnTo>
                <a:lnTo>
                  <a:pt x="511048" y="824877"/>
                </a:lnTo>
                <a:lnTo>
                  <a:pt x="511860" y="812800"/>
                </a:lnTo>
                <a:lnTo>
                  <a:pt x="509320" y="822325"/>
                </a:lnTo>
                <a:lnTo>
                  <a:pt x="509320" y="1079500"/>
                </a:lnTo>
                <a:lnTo>
                  <a:pt x="504240" y="1079500"/>
                </a:lnTo>
                <a:lnTo>
                  <a:pt x="506387" y="1066800"/>
                </a:lnTo>
                <a:lnTo>
                  <a:pt x="509320" y="1079500"/>
                </a:lnTo>
                <a:lnTo>
                  <a:pt x="509320" y="822325"/>
                </a:lnTo>
                <a:lnTo>
                  <a:pt x="508482" y="825461"/>
                </a:lnTo>
                <a:lnTo>
                  <a:pt x="508355" y="824877"/>
                </a:lnTo>
                <a:lnTo>
                  <a:pt x="506018" y="812800"/>
                </a:lnTo>
                <a:lnTo>
                  <a:pt x="507834" y="800100"/>
                </a:lnTo>
                <a:lnTo>
                  <a:pt x="504799" y="800100"/>
                </a:lnTo>
                <a:lnTo>
                  <a:pt x="492709" y="825461"/>
                </a:lnTo>
                <a:lnTo>
                  <a:pt x="486473" y="825461"/>
                </a:lnTo>
                <a:lnTo>
                  <a:pt x="486473" y="1384300"/>
                </a:lnTo>
                <a:lnTo>
                  <a:pt x="486473" y="1409700"/>
                </a:lnTo>
                <a:lnTo>
                  <a:pt x="478866" y="1409700"/>
                </a:lnTo>
                <a:lnTo>
                  <a:pt x="478015" y="1406512"/>
                </a:lnTo>
                <a:lnTo>
                  <a:pt x="478015" y="1905000"/>
                </a:lnTo>
                <a:lnTo>
                  <a:pt x="477177" y="1917700"/>
                </a:lnTo>
                <a:lnTo>
                  <a:pt x="468718" y="1917700"/>
                </a:lnTo>
                <a:lnTo>
                  <a:pt x="465759" y="1905000"/>
                </a:lnTo>
                <a:lnTo>
                  <a:pt x="465328" y="1892300"/>
                </a:lnTo>
                <a:lnTo>
                  <a:pt x="472948" y="1892300"/>
                </a:lnTo>
                <a:lnTo>
                  <a:pt x="478015" y="1905000"/>
                </a:lnTo>
                <a:lnTo>
                  <a:pt x="478015" y="1406512"/>
                </a:lnTo>
                <a:lnTo>
                  <a:pt x="475488" y="1397000"/>
                </a:lnTo>
                <a:lnTo>
                  <a:pt x="477177" y="1384300"/>
                </a:lnTo>
                <a:lnTo>
                  <a:pt x="486473" y="1384300"/>
                </a:lnTo>
                <a:lnTo>
                  <a:pt x="486473" y="825461"/>
                </a:lnTo>
                <a:lnTo>
                  <a:pt x="486397" y="812800"/>
                </a:lnTo>
                <a:lnTo>
                  <a:pt x="490601" y="800100"/>
                </a:lnTo>
                <a:lnTo>
                  <a:pt x="499148" y="800100"/>
                </a:lnTo>
                <a:lnTo>
                  <a:pt x="496595" y="787361"/>
                </a:lnTo>
                <a:lnTo>
                  <a:pt x="500024" y="787361"/>
                </a:lnTo>
                <a:lnTo>
                  <a:pt x="494931" y="774700"/>
                </a:lnTo>
                <a:lnTo>
                  <a:pt x="472935" y="774700"/>
                </a:lnTo>
                <a:lnTo>
                  <a:pt x="467906" y="781875"/>
                </a:lnTo>
                <a:lnTo>
                  <a:pt x="467906" y="1663700"/>
                </a:lnTo>
                <a:lnTo>
                  <a:pt x="462800" y="1663700"/>
                </a:lnTo>
                <a:lnTo>
                  <a:pt x="464820" y="1651000"/>
                </a:lnTo>
                <a:lnTo>
                  <a:pt x="467550" y="1651000"/>
                </a:lnTo>
                <a:lnTo>
                  <a:pt x="467906" y="1663700"/>
                </a:lnTo>
                <a:lnTo>
                  <a:pt x="467906" y="781875"/>
                </a:lnTo>
                <a:lnTo>
                  <a:pt x="464045" y="787361"/>
                </a:lnTo>
                <a:lnTo>
                  <a:pt x="464083" y="787527"/>
                </a:lnTo>
                <a:lnTo>
                  <a:pt x="467448" y="800100"/>
                </a:lnTo>
                <a:lnTo>
                  <a:pt x="467868" y="800100"/>
                </a:lnTo>
                <a:lnTo>
                  <a:pt x="462445" y="812800"/>
                </a:lnTo>
                <a:lnTo>
                  <a:pt x="460260" y="812800"/>
                </a:lnTo>
                <a:lnTo>
                  <a:pt x="460260" y="1435100"/>
                </a:lnTo>
                <a:lnTo>
                  <a:pt x="459422" y="1447774"/>
                </a:lnTo>
                <a:lnTo>
                  <a:pt x="456031" y="1447774"/>
                </a:lnTo>
                <a:lnTo>
                  <a:pt x="456031" y="1511300"/>
                </a:lnTo>
                <a:lnTo>
                  <a:pt x="453491" y="1524000"/>
                </a:lnTo>
                <a:lnTo>
                  <a:pt x="452475" y="1526184"/>
                </a:lnTo>
                <a:lnTo>
                  <a:pt x="452475" y="2146300"/>
                </a:lnTo>
                <a:lnTo>
                  <a:pt x="439635" y="2146300"/>
                </a:lnTo>
                <a:lnTo>
                  <a:pt x="439178" y="2133600"/>
                </a:lnTo>
                <a:lnTo>
                  <a:pt x="441642" y="2120900"/>
                </a:lnTo>
                <a:lnTo>
                  <a:pt x="446316" y="2120900"/>
                </a:lnTo>
                <a:lnTo>
                  <a:pt x="450418" y="2133600"/>
                </a:lnTo>
                <a:lnTo>
                  <a:pt x="452475" y="2146300"/>
                </a:lnTo>
                <a:lnTo>
                  <a:pt x="452475" y="1526184"/>
                </a:lnTo>
                <a:lnTo>
                  <a:pt x="447573" y="1536700"/>
                </a:lnTo>
                <a:lnTo>
                  <a:pt x="447573" y="1524000"/>
                </a:lnTo>
                <a:lnTo>
                  <a:pt x="443344" y="1514944"/>
                </a:lnTo>
                <a:lnTo>
                  <a:pt x="443344" y="1524000"/>
                </a:lnTo>
                <a:lnTo>
                  <a:pt x="439115" y="1536700"/>
                </a:lnTo>
                <a:lnTo>
                  <a:pt x="429806" y="1536700"/>
                </a:lnTo>
                <a:lnTo>
                  <a:pt x="428955" y="1524000"/>
                </a:lnTo>
                <a:lnTo>
                  <a:pt x="443344" y="1524000"/>
                </a:lnTo>
                <a:lnTo>
                  <a:pt x="443344" y="1514944"/>
                </a:lnTo>
                <a:lnTo>
                  <a:pt x="441642" y="1511300"/>
                </a:lnTo>
                <a:lnTo>
                  <a:pt x="456031" y="1511300"/>
                </a:lnTo>
                <a:lnTo>
                  <a:pt x="456031" y="1447774"/>
                </a:lnTo>
                <a:lnTo>
                  <a:pt x="450088" y="1447774"/>
                </a:lnTo>
                <a:lnTo>
                  <a:pt x="449262" y="1435100"/>
                </a:lnTo>
                <a:lnTo>
                  <a:pt x="460260" y="1435100"/>
                </a:lnTo>
                <a:lnTo>
                  <a:pt x="460260" y="812800"/>
                </a:lnTo>
                <a:lnTo>
                  <a:pt x="457504" y="812800"/>
                </a:lnTo>
                <a:lnTo>
                  <a:pt x="452882" y="800100"/>
                </a:lnTo>
                <a:lnTo>
                  <a:pt x="445033" y="800100"/>
                </a:lnTo>
                <a:lnTo>
                  <a:pt x="435698" y="787361"/>
                </a:lnTo>
                <a:lnTo>
                  <a:pt x="443331" y="787361"/>
                </a:lnTo>
                <a:lnTo>
                  <a:pt x="443204" y="786892"/>
                </a:lnTo>
                <a:lnTo>
                  <a:pt x="440016" y="774700"/>
                </a:lnTo>
                <a:lnTo>
                  <a:pt x="440804" y="774700"/>
                </a:lnTo>
                <a:lnTo>
                  <a:pt x="435965" y="762000"/>
                </a:lnTo>
                <a:lnTo>
                  <a:pt x="435571" y="762000"/>
                </a:lnTo>
                <a:lnTo>
                  <a:pt x="433184" y="751979"/>
                </a:lnTo>
                <a:lnTo>
                  <a:pt x="433184" y="812800"/>
                </a:lnTo>
                <a:lnTo>
                  <a:pt x="433184" y="825461"/>
                </a:lnTo>
                <a:lnTo>
                  <a:pt x="428955" y="825461"/>
                </a:lnTo>
                <a:lnTo>
                  <a:pt x="428955" y="812800"/>
                </a:lnTo>
                <a:lnTo>
                  <a:pt x="428117" y="812800"/>
                </a:lnTo>
                <a:lnTo>
                  <a:pt x="428117" y="800100"/>
                </a:lnTo>
                <a:lnTo>
                  <a:pt x="431495" y="800100"/>
                </a:lnTo>
                <a:lnTo>
                  <a:pt x="428955" y="787361"/>
                </a:lnTo>
                <a:lnTo>
                  <a:pt x="431495" y="787361"/>
                </a:lnTo>
                <a:lnTo>
                  <a:pt x="431495" y="800100"/>
                </a:lnTo>
                <a:lnTo>
                  <a:pt x="432346" y="812800"/>
                </a:lnTo>
                <a:lnTo>
                  <a:pt x="433184" y="812800"/>
                </a:lnTo>
                <a:lnTo>
                  <a:pt x="433184" y="751979"/>
                </a:lnTo>
                <a:lnTo>
                  <a:pt x="433082" y="751547"/>
                </a:lnTo>
                <a:lnTo>
                  <a:pt x="433082" y="762000"/>
                </a:lnTo>
                <a:lnTo>
                  <a:pt x="429704" y="762000"/>
                </a:lnTo>
                <a:lnTo>
                  <a:pt x="427266" y="755764"/>
                </a:lnTo>
                <a:lnTo>
                  <a:pt x="427266" y="1524000"/>
                </a:lnTo>
                <a:lnTo>
                  <a:pt x="427266" y="1536700"/>
                </a:lnTo>
                <a:lnTo>
                  <a:pt x="421347" y="1536700"/>
                </a:lnTo>
                <a:lnTo>
                  <a:pt x="421347" y="1524000"/>
                </a:lnTo>
                <a:lnTo>
                  <a:pt x="427266" y="1524000"/>
                </a:lnTo>
                <a:lnTo>
                  <a:pt x="427266" y="755764"/>
                </a:lnTo>
                <a:lnTo>
                  <a:pt x="425577" y="751446"/>
                </a:lnTo>
                <a:lnTo>
                  <a:pt x="425577" y="800100"/>
                </a:lnTo>
                <a:lnTo>
                  <a:pt x="425348" y="800100"/>
                </a:lnTo>
                <a:lnTo>
                  <a:pt x="424726" y="797598"/>
                </a:lnTo>
                <a:lnTo>
                  <a:pt x="424726" y="800100"/>
                </a:lnTo>
                <a:lnTo>
                  <a:pt x="424726" y="812800"/>
                </a:lnTo>
                <a:lnTo>
                  <a:pt x="423887" y="825461"/>
                </a:lnTo>
                <a:lnTo>
                  <a:pt x="422186" y="825461"/>
                </a:lnTo>
                <a:lnTo>
                  <a:pt x="422109" y="824877"/>
                </a:lnTo>
                <a:lnTo>
                  <a:pt x="420497" y="812800"/>
                </a:lnTo>
                <a:lnTo>
                  <a:pt x="418807" y="825461"/>
                </a:lnTo>
                <a:lnTo>
                  <a:pt x="418807" y="812800"/>
                </a:lnTo>
                <a:lnTo>
                  <a:pt x="419658" y="812800"/>
                </a:lnTo>
                <a:lnTo>
                  <a:pt x="419658" y="800100"/>
                </a:lnTo>
                <a:lnTo>
                  <a:pt x="422198" y="800100"/>
                </a:lnTo>
                <a:lnTo>
                  <a:pt x="422198" y="812800"/>
                </a:lnTo>
                <a:lnTo>
                  <a:pt x="423887" y="812800"/>
                </a:lnTo>
                <a:lnTo>
                  <a:pt x="423887" y="800100"/>
                </a:lnTo>
                <a:lnTo>
                  <a:pt x="424726" y="800100"/>
                </a:lnTo>
                <a:lnTo>
                  <a:pt x="424726" y="797598"/>
                </a:lnTo>
                <a:lnTo>
                  <a:pt x="422262" y="787692"/>
                </a:lnTo>
                <a:lnTo>
                  <a:pt x="425577" y="800100"/>
                </a:lnTo>
                <a:lnTo>
                  <a:pt x="425577" y="751446"/>
                </a:lnTo>
                <a:lnTo>
                  <a:pt x="424738" y="749300"/>
                </a:lnTo>
                <a:lnTo>
                  <a:pt x="431482" y="749300"/>
                </a:lnTo>
                <a:lnTo>
                  <a:pt x="433082" y="762000"/>
                </a:lnTo>
                <a:lnTo>
                  <a:pt x="433082" y="751547"/>
                </a:lnTo>
                <a:lnTo>
                  <a:pt x="432549" y="749300"/>
                </a:lnTo>
                <a:lnTo>
                  <a:pt x="439127" y="749300"/>
                </a:lnTo>
                <a:lnTo>
                  <a:pt x="440004" y="762000"/>
                </a:lnTo>
                <a:lnTo>
                  <a:pt x="441350" y="762000"/>
                </a:lnTo>
                <a:lnTo>
                  <a:pt x="449440" y="774700"/>
                </a:lnTo>
                <a:lnTo>
                  <a:pt x="450659" y="774700"/>
                </a:lnTo>
                <a:lnTo>
                  <a:pt x="461073" y="787361"/>
                </a:lnTo>
                <a:lnTo>
                  <a:pt x="462800" y="787361"/>
                </a:lnTo>
                <a:lnTo>
                  <a:pt x="462889" y="785876"/>
                </a:lnTo>
                <a:lnTo>
                  <a:pt x="463638" y="774700"/>
                </a:lnTo>
                <a:lnTo>
                  <a:pt x="460654" y="774700"/>
                </a:lnTo>
                <a:lnTo>
                  <a:pt x="452247" y="762000"/>
                </a:lnTo>
                <a:lnTo>
                  <a:pt x="447573" y="749300"/>
                </a:lnTo>
                <a:lnTo>
                  <a:pt x="449605" y="749300"/>
                </a:lnTo>
                <a:lnTo>
                  <a:pt x="461314" y="762000"/>
                </a:lnTo>
                <a:lnTo>
                  <a:pt x="472071" y="774700"/>
                </a:lnTo>
                <a:lnTo>
                  <a:pt x="471258" y="762000"/>
                </a:lnTo>
                <a:lnTo>
                  <a:pt x="469709" y="759142"/>
                </a:lnTo>
                <a:lnTo>
                  <a:pt x="472948" y="762000"/>
                </a:lnTo>
                <a:lnTo>
                  <a:pt x="472262" y="749300"/>
                </a:lnTo>
                <a:lnTo>
                  <a:pt x="468274" y="749300"/>
                </a:lnTo>
                <a:lnTo>
                  <a:pt x="466178" y="736600"/>
                </a:lnTo>
                <a:lnTo>
                  <a:pt x="479717" y="749300"/>
                </a:lnTo>
                <a:lnTo>
                  <a:pt x="478447" y="736600"/>
                </a:lnTo>
                <a:lnTo>
                  <a:pt x="477177" y="723900"/>
                </a:lnTo>
                <a:lnTo>
                  <a:pt x="475488" y="723900"/>
                </a:lnTo>
                <a:lnTo>
                  <a:pt x="471258" y="711200"/>
                </a:lnTo>
                <a:lnTo>
                  <a:pt x="473786" y="711200"/>
                </a:lnTo>
                <a:lnTo>
                  <a:pt x="478015" y="723900"/>
                </a:lnTo>
                <a:lnTo>
                  <a:pt x="480555" y="723900"/>
                </a:lnTo>
                <a:lnTo>
                  <a:pt x="484784" y="736600"/>
                </a:lnTo>
                <a:lnTo>
                  <a:pt x="489013" y="736600"/>
                </a:lnTo>
                <a:lnTo>
                  <a:pt x="490486" y="723900"/>
                </a:lnTo>
                <a:lnTo>
                  <a:pt x="505688" y="723900"/>
                </a:lnTo>
                <a:lnTo>
                  <a:pt x="501700" y="711200"/>
                </a:lnTo>
                <a:lnTo>
                  <a:pt x="510159" y="723900"/>
                </a:lnTo>
                <a:lnTo>
                  <a:pt x="512699" y="723900"/>
                </a:lnTo>
                <a:lnTo>
                  <a:pt x="508368" y="711200"/>
                </a:lnTo>
                <a:lnTo>
                  <a:pt x="506564" y="698500"/>
                </a:lnTo>
                <a:lnTo>
                  <a:pt x="513854" y="698500"/>
                </a:lnTo>
                <a:lnTo>
                  <a:pt x="509117" y="685800"/>
                </a:lnTo>
                <a:lnTo>
                  <a:pt x="520433" y="685800"/>
                </a:lnTo>
                <a:lnTo>
                  <a:pt x="524649" y="673100"/>
                </a:lnTo>
                <a:lnTo>
                  <a:pt x="542671" y="673100"/>
                </a:lnTo>
                <a:lnTo>
                  <a:pt x="533844" y="660400"/>
                </a:lnTo>
                <a:lnTo>
                  <a:pt x="543242" y="660400"/>
                </a:lnTo>
                <a:lnTo>
                  <a:pt x="550024" y="673100"/>
                </a:lnTo>
                <a:lnTo>
                  <a:pt x="558800" y="673100"/>
                </a:lnTo>
                <a:lnTo>
                  <a:pt x="553593" y="660400"/>
                </a:lnTo>
                <a:lnTo>
                  <a:pt x="550760" y="647700"/>
                </a:lnTo>
                <a:lnTo>
                  <a:pt x="562610" y="673100"/>
                </a:lnTo>
                <a:lnTo>
                  <a:pt x="552450" y="647700"/>
                </a:lnTo>
                <a:lnTo>
                  <a:pt x="562610" y="660400"/>
                </a:lnTo>
                <a:lnTo>
                  <a:pt x="559219" y="647700"/>
                </a:lnTo>
                <a:lnTo>
                  <a:pt x="569988" y="647700"/>
                </a:lnTo>
                <a:lnTo>
                  <a:pt x="576135" y="660400"/>
                </a:lnTo>
                <a:lnTo>
                  <a:pt x="571068" y="647700"/>
                </a:lnTo>
                <a:lnTo>
                  <a:pt x="581215" y="647700"/>
                </a:lnTo>
                <a:lnTo>
                  <a:pt x="584835" y="660400"/>
                </a:lnTo>
                <a:lnTo>
                  <a:pt x="582904" y="647700"/>
                </a:lnTo>
                <a:lnTo>
                  <a:pt x="598131" y="647700"/>
                </a:lnTo>
                <a:lnTo>
                  <a:pt x="597281" y="635000"/>
                </a:lnTo>
                <a:lnTo>
                  <a:pt x="601510" y="635000"/>
                </a:lnTo>
                <a:lnTo>
                  <a:pt x="596341" y="622300"/>
                </a:lnTo>
                <a:lnTo>
                  <a:pt x="584390" y="622300"/>
                </a:lnTo>
                <a:lnTo>
                  <a:pt x="582066" y="609600"/>
                </a:lnTo>
                <a:lnTo>
                  <a:pt x="581215" y="622300"/>
                </a:lnTo>
                <a:lnTo>
                  <a:pt x="576135" y="622300"/>
                </a:lnTo>
                <a:lnTo>
                  <a:pt x="572757" y="596900"/>
                </a:lnTo>
                <a:lnTo>
                  <a:pt x="584593" y="596900"/>
                </a:lnTo>
                <a:lnTo>
                  <a:pt x="585444" y="609600"/>
                </a:lnTo>
                <a:lnTo>
                  <a:pt x="587984" y="609600"/>
                </a:lnTo>
                <a:lnTo>
                  <a:pt x="597281" y="622300"/>
                </a:lnTo>
                <a:lnTo>
                  <a:pt x="602361" y="622300"/>
                </a:lnTo>
                <a:lnTo>
                  <a:pt x="607441" y="635000"/>
                </a:lnTo>
                <a:lnTo>
                  <a:pt x="606907" y="622300"/>
                </a:lnTo>
                <a:lnTo>
                  <a:pt x="611454" y="635000"/>
                </a:lnTo>
                <a:lnTo>
                  <a:pt x="615048" y="635000"/>
                </a:lnTo>
                <a:lnTo>
                  <a:pt x="611670" y="622300"/>
                </a:lnTo>
                <a:lnTo>
                  <a:pt x="621817" y="622300"/>
                </a:lnTo>
                <a:lnTo>
                  <a:pt x="615988" y="609600"/>
                </a:lnTo>
                <a:lnTo>
                  <a:pt x="613257" y="596900"/>
                </a:lnTo>
                <a:lnTo>
                  <a:pt x="623506" y="596900"/>
                </a:lnTo>
                <a:lnTo>
                  <a:pt x="618439" y="584200"/>
                </a:lnTo>
                <a:lnTo>
                  <a:pt x="612902" y="572312"/>
                </a:lnTo>
                <a:lnTo>
                  <a:pt x="618858" y="584200"/>
                </a:lnTo>
                <a:lnTo>
                  <a:pt x="626783" y="584200"/>
                </a:lnTo>
                <a:lnTo>
                  <a:pt x="630275" y="596900"/>
                </a:lnTo>
                <a:lnTo>
                  <a:pt x="632815" y="584200"/>
                </a:lnTo>
                <a:lnTo>
                  <a:pt x="633653" y="584200"/>
                </a:lnTo>
                <a:lnTo>
                  <a:pt x="630262" y="571461"/>
                </a:lnTo>
                <a:lnTo>
                  <a:pt x="626059" y="571461"/>
                </a:lnTo>
                <a:lnTo>
                  <a:pt x="620128" y="571461"/>
                </a:lnTo>
                <a:lnTo>
                  <a:pt x="619277" y="558863"/>
                </a:lnTo>
                <a:lnTo>
                  <a:pt x="626059" y="571461"/>
                </a:lnTo>
                <a:lnTo>
                  <a:pt x="628180" y="558838"/>
                </a:lnTo>
                <a:lnTo>
                  <a:pt x="631113" y="571461"/>
                </a:lnTo>
                <a:lnTo>
                  <a:pt x="659028" y="571461"/>
                </a:lnTo>
                <a:lnTo>
                  <a:pt x="656069" y="558800"/>
                </a:lnTo>
                <a:lnTo>
                  <a:pt x="653110" y="546100"/>
                </a:lnTo>
                <a:lnTo>
                  <a:pt x="657339" y="546100"/>
                </a:lnTo>
                <a:lnTo>
                  <a:pt x="659028" y="558800"/>
                </a:lnTo>
                <a:lnTo>
                  <a:pt x="667486" y="558800"/>
                </a:lnTo>
                <a:lnTo>
                  <a:pt x="663981" y="546100"/>
                </a:lnTo>
                <a:lnTo>
                  <a:pt x="703872" y="546100"/>
                </a:lnTo>
                <a:lnTo>
                  <a:pt x="696252" y="533400"/>
                </a:lnTo>
                <a:lnTo>
                  <a:pt x="692873" y="533400"/>
                </a:lnTo>
                <a:lnTo>
                  <a:pt x="698106" y="520700"/>
                </a:lnTo>
                <a:lnTo>
                  <a:pt x="738543" y="520700"/>
                </a:lnTo>
                <a:lnTo>
                  <a:pt x="735736" y="508000"/>
                </a:lnTo>
                <a:lnTo>
                  <a:pt x="727506" y="497052"/>
                </a:lnTo>
                <a:lnTo>
                  <a:pt x="737704" y="508000"/>
                </a:lnTo>
                <a:lnTo>
                  <a:pt x="736422" y="495300"/>
                </a:lnTo>
                <a:lnTo>
                  <a:pt x="741400" y="482600"/>
                </a:lnTo>
                <a:lnTo>
                  <a:pt x="746861" y="482600"/>
                </a:lnTo>
                <a:lnTo>
                  <a:pt x="747001" y="469900"/>
                </a:lnTo>
                <a:lnTo>
                  <a:pt x="752932" y="469900"/>
                </a:lnTo>
                <a:lnTo>
                  <a:pt x="758367" y="482600"/>
                </a:lnTo>
                <a:lnTo>
                  <a:pt x="759053" y="469900"/>
                </a:lnTo>
                <a:lnTo>
                  <a:pt x="772375" y="469900"/>
                </a:lnTo>
                <a:lnTo>
                  <a:pt x="761390" y="457200"/>
                </a:lnTo>
                <a:lnTo>
                  <a:pt x="765302" y="457200"/>
                </a:lnTo>
                <a:lnTo>
                  <a:pt x="766025" y="444500"/>
                </a:lnTo>
                <a:lnTo>
                  <a:pt x="778776" y="444500"/>
                </a:lnTo>
                <a:lnTo>
                  <a:pt x="775766" y="431800"/>
                </a:lnTo>
                <a:lnTo>
                  <a:pt x="780834" y="444500"/>
                </a:lnTo>
                <a:lnTo>
                  <a:pt x="789305" y="444500"/>
                </a:lnTo>
                <a:lnTo>
                  <a:pt x="779995" y="431800"/>
                </a:lnTo>
                <a:lnTo>
                  <a:pt x="788454" y="431800"/>
                </a:lnTo>
                <a:lnTo>
                  <a:pt x="786650" y="419100"/>
                </a:lnTo>
                <a:lnTo>
                  <a:pt x="796912" y="419100"/>
                </a:lnTo>
                <a:lnTo>
                  <a:pt x="795223" y="406323"/>
                </a:lnTo>
                <a:lnTo>
                  <a:pt x="795223" y="393700"/>
                </a:lnTo>
                <a:lnTo>
                  <a:pt x="802322" y="406323"/>
                </a:lnTo>
                <a:lnTo>
                  <a:pt x="802360" y="419100"/>
                </a:lnTo>
                <a:lnTo>
                  <a:pt x="807135" y="419100"/>
                </a:lnTo>
                <a:lnTo>
                  <a:pt x="803046" y="393700"/>
                </a:lnTo>
                <a:lnTo>
                  <a:pt x="811288" y="393700"/>
                </a:lnTo>
                <a:lnTo>
                  <a:pt x="813841" y="406107"/>
                </a:lnTo>
                <a:lnTo>
                  <a:pt x="814400" y="393700"/>
                </a:lnTo>
                <a:lnTo>
                  <a:pt x="820610" y="393700"/>
                </a:lnTo>
                <a:lnTo>
                  <a:pt x="819746" y="381000"/>
                </a:lnTo>
                <a:lnTo>
                  <a:pt x="822286" y="381000"/>
                </a:lnTo>
                <a:lnTo>
                  <a:pt x="813536" y="368300"/>
                </a:lnTo>
                <a:lnTo>
                  <a:pt x="818299" y="368300"/>
                </a:lnTo>
                <a:lnTo>
                  <a:pt x="830821" y="381000"/>
                </a:lnTo>
                <a:lnTo>
                  <a:pt x="828205" y="368300"/>
                </a:lnTo>
                <a:lnTo>
                  <a:pt x="829056" y="368300"/>
                </a:lnTo>
                <a:lnTo>
                  <a:pt x="834136" y="381000"/>
                </a:lnTo>
                <a:lnTo>
                  <a:pt x="833285" y="368300"/>
                </a:lnTo>
                <a:lnTo>
                  <a:pt x="834097" y="368300"/>
                </a:lnTo>
                <a:lnTo>
                  <a:pt x="835190" y="381000"/>
                </a:lnTo>
                <a:lnTo>
                  <a:pt x="834682" y="393700"/>
                </a:lnTo>
                <a:lnTo>
                  <a:pt x="839203" y="393700"/>
                </a:lnTo>
                <a:lnTo>
                  <a:pt x="839203" y="368300"/>
                </a:lnTo>
                <a:lnTo>
                  <a:pt x="834974" y="368300"/>
                </a:lnTo>
                <a:lnTo>
                  <a:pt x="834974" y="355600"/>
                </a:lnTo>
                <a:lnTo>
                  <a:pt x="840054" y="355600"/>
                </a:lnTo>
                <a:lnTo>
                  <a:pt x="836663" y="342900"/>
                </a:lnTo>
                <a:lnTo>
                  <a:pt x="845400" y="342900"/>
                </a:lnTo>
                <a:lnTo>
                  <a:pt x="849350" y="355600"/>
                </a:lnTo>
                <a:lnTo>
                  <a:pt x="849350" y="326059"/>
                </a:lnTo>
                <a:lnTo>
                  <a:pt x="848525" y="330200"/>
                </a:lnTo>
                <a:lnTo>
                  <a:pt x="844956" y="330200"/>
                </a:lnTo>
                <a:lnTo>
                  <a:pt x="844270" y="330200"/>
                </a:lnTo>
                <a:lnTo>
                  <a:pt x="843432" y="322580"/>
                </a:lnTo>
                <a:lnTo>
                  <a:pt x="843432" y="330200"/>
                </a:lnTo>
                <a:lnTo>
                  <a:pt x="841717" y="330200"/>
                </a:lnTo>
                <a:lnTo>
                  <a:pt x="836790" y="317500"/>
                </a:lnTo>
                <a:lnTo>
                  <a:pt x="840028" y="317500"/>
                </a:lnTo>
                <a:lnTo>
                  <a:pt x="841730" y="317500"/>
                </a:lnTo>
                <a:lnTo>
                  <a:pt x="834974" y="304850"/>
                </a:lnTo>
                <a:lnTo>
                  <a:pt x="834974" y="342900"/>
                </a:lnTo>
                <a:lnTo>
                  <a:pt x="834136" y="355600"/>
                </a:lnTo>
                <a:lnTo>
                  <a:pt x="832434" y="355600"/>
                </a:lnTo>
                <a:lnTo>
                  <a:pt x="828205" y="342900"/>
                </a:lnTo>
                <a:lnTo>
                  <a:pt x="834974" y="342900"/>
                </a:lnTo>
                <a:lnTo>
                  <a:pt x="834974" y="304850"/>
                </a:lnTo>
                <a:lnTo>
                  <a:pt x="841730" y="317500"/>
                </a:lnTo>
                <a:lnTo>
                  <a:pt x="842657" y="317500"/>
                </a:lnTo>
                <a:lnTo>
                  <a:pt x="843432" y="330200"/>
                </a:lnTo>
                <a:lnTo>
                  <a:pt x="843432" y="322580"/>
                </a:lnTo>
                <a:lnTo>
                  <a:pt x="842873" y="317500"/>
                </a:lnTo>
                <a:lnTo>
                  <a:pt x="844956" y="330200"/>
                </a:lnTo>
                <a:lnTo>
                  <a:pt x="844270" y="317500"/>
                </a:lnTo>
                <a:lnTo>
                  <a:pt x="851052" y="317500"/>
                </a:lnTo>
                <a:lnTo>
                  <a:pt x="851052" y="0"/>
                </a:lnTo>
                <a:lnTo>
                  <a:pt x="824826" y="0"/>
                </a:lnTo>
                <a:lnTo>
                  <a:pt x="824826" y="203200"/>
                </a:lnTo>
                <a:lnTo>
                  <a:pt x="817892" y="203200"/>
                </a:lnTo>
                <a:lnTo>
                  <a:pt x="811923" y="212712"/>
                </a:lnTo>
                <a:lnTo>
                  <a:pt x="811923" y="368300"/>
                </a:lnTo>
                <a:lnTo>
                  <a:pt x="806221" y="368300"/>
                </a:lnTo>
                <a:lnTo>
                  <a:pt x="800163" y="355600"/>
                </a:lnTo>
                <a:lnTo>
                  <a:pt x="795223" y="342900"/>
                </a:lnTo>
                <a:lnTo>
                  <a:pt x="806513" y="355600"/>
                </a:lnTo>
                <a:lnTo>
                  <a:pt x="811923" y="368300"/>
                </a:lnTo>
                <a:lnTo>
                  <a:pt x="811923" y="212712"/>
                </a:lnTo>
                <a:lnTo>
                  <a:pt x="809917" y="215900"/>
                </a:lnTo>
                <a:lnTo>
                  <a:pt x="804964" y="215900"/>
                </a:lnTo>
                <a:lnTo>
                  <a:pt x="807059" y="228600"/>
                </a:lnTo>
                <a:lnTo>
                  <a:pt x="793191" y="215900"/>
                </a:lnTo>
                <a:lnTo>
                  <a:pt x="794410" y="215900"/>
                </a:lnTo>
                <a:lnTo>
                  <a:pt x="795642" y="203200"/>
                </a:lnTo>
                <a:lnTo>
                  <a:pt x="808253" y="190500"/>
                </a:lnTo>
                <a:lnTo>
                  <a:pt x="824826" y="203200"/>
                </a:lnTo>
                <a:lnTo>
                  <a:pt x="824826" y="0"/>
                </a:lnTo>
                <a:lnTo>
                  <a:pt x="791832" y="0"/>
                </a:lnTo>
                <a:lnTo>
                  <a:pt x="800239" y="12700"/>
                </a:lnTo>
                <a:lnTo>
                  <a:pt x="785914" y="12700"/>
                </a:lnTo>
                <a:lnTo>
                  <a:pt x="791832" y="0"/>
                </a:lnTo>
                <a:lnTo>
                  <a:pt x="769848" y="0"/>
                </a:lnTo>
                <a:lnTo>
                  <a:pt x="769848" y="368300"/>
                </a:lnTo>
                <a:lnTo>
                  <a:pt x="748703" y="368300"/>
                </a:lnTo>
                <a:lnTo>
                  <a:pt x="750392" y="355600"/>
                </a:lnTo>
                <a:lnTo>
                  <a:pt x="768997" y="355600"/>
                </a:lnTo>
                <a:lnTo>
                  <a:pt x="769848" y="368300"/>
                </a:lnTo>
                <a:lnTo>
                  <a:pt x="769848" y="0"/>
                </a:lnTo>
                <a:lnTo>
                  <a:pt x="753567" y="0"/>
                </a:lnTo>
                <a:lnTo>
                  <a:pt x="753567" y="215900"/>
                </a:lnTo>
                <a:lnTo>
                  <a:pt x="749681" y="228600"/>
                </a:lnTo>
                <a:lnTo>
                  <a:pt x="750392" y="215900"/>
                </a:lnTo>
                <a:lnTo>
                  <a:pt x="753567" y="215900"/>
                </a:lnTo>
                <a:lnTo>
                  <a:pt x="753567" y="0"/>
                </a:lnTo>
                <a:lnTo>
                  <a:pt x="689483" y="0"/>
                </a:lnTo>
                <a:lnTo>
                  <a:pt x="688644" y="2540"/>
                </a:lnTo>
                <a:lnTo>
                  <a:pt x="688644" y="101600"/>
                </a:lnTo>
                <a:lnTo>
                  <a:pt x="688644" y="114300"/>
                </a:lnTo>
                <a:lnTo>
                  <a:pt x="687057" y="112522"/>
                </a:lnTo>
                <a:lnTo>
                  <a:pt x="687057" y="444500"/>
                </a:lnTo>
                <a:lnTo>
                  <a:pt x="684695" y="457200"/>
                </a:lnTo>
                <a:lnTo>
                  <a:pt x="685253" y="469900"/>
                </a:lnTo>
                <a:lnTo>
                  <a:pt x="673938" y="469900"/>
                </a:lnTo>
                <a:lnTo>
                  <a:pt x="674192" y="457200"/>
                </a:lnTo>
                <a:lnTo>
                  <a:pt x="673417" y="444500"/>
                </a:lnTo>
                <a:lnTo>
                  <a:pt x="676795" y="444500"/>
                </a:lnTo>
                <a:lnTo>
                  <a:pt x="687057" y="444500"/>
                </a:lnTo>
                <a:lnTo>
                  <a:pt x="687057" y="112522"/>
                </a:lnTo>
                <a:lnTo>
                  <a:pt x="677354" y="101600"/>
                </a:lnTo>
                <a:lnTo>
                  <a:pt x="688644" y="101600"/>
                </a:lnTo>
                <a:lnTo>
                  <a:pt x="688644" y="2540"/>
                </a:lnTo>
                <a:lnTo>
                  <a:pt x="685292" y="12700"/>
                </a:lnTo>
                <a:lnTo>
                  <a:pt x="681050" y="7010"/>
                </a:lnTo>
                <a:lnTo>
                  <a:pt x="681050" y="12700"/>
                </a:lnTo>
                <a:lnTo>
                  <a:pt x="676795" y="20916"/>
                </a:lnTo>
                <a:lnTo>
                  <a:pt x="676795" y="101600"/>
                </a:lnTo>
                <a:lnTo>
                  <a:pt x="676795" y="114300"/>
                </a:lnTo>
                <a:lnTo>
                  <a:pt x="674179" y="114300"/>
                </a:lnTo>
                <a:lnTo>
                  <a:pt x="676795" y="101600"/>
                </a:lnTo>
                <a:lnTo>
                  <a:pt x="676795" y="20916"/>
                </a:lnTo>
                <a:lnTo>
                  <a:pt x="674471" y="25400"/>
                </a:lnTo>
                <a:lnTo>
                  <a:pt x="672147" y="30187"/>
                </a:lnTo>
                <a:lnTo>
                  <a:pt x="672147" y="431800"/>
                </a:lnTo>
                <a:lnTo>
                  <a:pt x="669188" y="431800"/>
                </a:lnTo>
                <a:lnTo>
                  <a:pt x="664959" y="421233"/>
                </a:lnTo>
                <a:lnTo>
                  <a:pt x="664959" y="431800"/>
                </a:lnTo>
                <a:lnTo>
                  <a:pt x="660273" y="431800"/>
                </a:lnTo>
                <a:lnTo>
                  <a:pt x="654177" y="444500"/>
                </a:lnTo>
                <a:lnTo>
                  <a:pt x="649020" y="431800"/>
                </a:lnTo>
                <a:lnTo>
                  <a:pt x="647192" y="419100"/>
                </a:lnTo>
                <a:lnTo>
                  <a:pt x="660730" y="419100"/>
                </a:lnTo>
                <a:lnTo>
                  <a:pt x="664959" y="431800"/>
                </a:lnTo>
                <a:lnTo>
                  <a:pt x="664959" y="421233"/>
                </a:lnTo>
                <a:lnTo>
                  <a:pt x="664108" y="419100"/>
                </a:lnTo>
                <a:lnTo>
                  <a:pt x="670877" y="419100"/>
                </a:lnTo>
                <a:lnTo>
                  <a:pt x="672147" y="431800"/>
                </a:lnTo>
                <a:lnTo>
                  <a:pt x="672147" y="30187"/>
                </a:lnTo>
                <a:lnTo>
                  <a:pt x="668299" y="38087"/>
                </a:lnTo>
                <a:lnTo>
                  <a:pt x="659142" y="38087"/>
                </a:lnTo>
                <a:lnTo>
                  <a:pt x="665721" y="25400"/>
                </a:lnTo>
                <a:lnTo>
                  <a:pt x="671931" y="25400"/>
                </a:lnTo>
                <a:lnTo>
                  <a:pt x="677824" y="12700"/>
                </a:lnTo>
                <a:lnTo>
                  <a:pt x="681050" y="12700"/>
                </a:lnTo>
                <a:lnTo>
                  <a:pt x="681050" y="7010"/>
                </a:lnTo>
                <a:lnTo>
                  <a:pt x="675957" y="0"/>
                </a:lnTo>
                <a:lnTo>
                  <a:pt x="651637" y="0"/>
                </a:lnTo>
                <a:lnTo>
                  <a:pt x="651637" y="38087"/>
                </a:lnTo>
                <a:lnTo>
                  <a:pt x="651548" y="38315"/>
                </a:lnTo>
                <a:lnTo>
                  <a:pt x="646518" y="50787"/>
                </a:lnTo>
                <a:lnTo>
                  <a:pt x="649732" y="63500"/>
                </a:lnTo>
                <a:lnTo>
                  <a:pt x="643813" y="63500"/>
                </a:lnTo>
                <a:lnTo>
                  <a:pt x="643826" y="50787"/>
                </a:lnTo>
                <a:lnTo>
                  <a:pt x="645515" y="38087"/>
                </a:lnTo>
                <a:lnTo>
                  <a:pt x="651637" y="38087"/>
                </a:lnTo>
                <a:lnTo>
                  <a:pt x="651637" y="0"/>
                </a:lnTo>
                <a:lnTo>
                  <a:pt x="619277" y="0"/>
                </a:lnTo>
                <a:lnTo>
                  <a:pt x="619277" y="63500"/>
                </a:lnTo>
                <a:lnTo>
                  <a:pt x="619277" y="76200"/>
                </a:lnTo>
                <a:lnTo>
                  <a:pt x="617588" y="63500"/>
                </a:lnTo>
                <a:lnTo>
                  <a:pt x="617588" y="203200"/>
                </a:lnTo>
                <a:lnTo>
                  <a:pt x="616737" y="215900"/>
                </a:lnTo>
                <a:lnTo>
                  <a:pt x="607441" y="215900"/>
                </a:lnTo>
                <a:lnTo>
                  <a:pt x="607441" y="203200"/>
                </a:lnTo>
                <a:lnTo>
                  <a:pt x="617588" y="203200"/>
                </a:lnTo>
                <a:lnTo>
                  <a:pt x="617588" y="63500"/>
                </a:lnTo>
                <a:lnTo>
                  <a:pt x="619277" y="63500"/>
                </a:lnTo>
                <a:lnTo>
                  <a:pt x="619277" y="0"/>
                </a:lnTo>
                <a:lnTo>
                  <a:pt x="566839" y="0"/>
                </a:lnTo>
                <a:lnTo>
                  <a:pt x="566839" y="165100"/>
                </a:lnTo>
                <a:lnTo>
                  <a:pt x="550151" y="152400"/>
                </a:lnTo>
                <a:lnTo>
                  <a:pt x="532371" y="152400"/>
                </a:lnTo>
                <a:lnTo>
                  <a:pt x="528777" y="156083"/>
                </a:lnTo>
                <a:lnTo>
                  <a:pt x="528777" y="266700"/>
                </a:lnTo>
                <a:lnTo>
                  <a:pt x="528777" y="279400"/>
                </a:lnTo>
                <a:lnTo>
                  <a:pt x="519468" y="266700"/>
                </a:lnTo>
                <a:lnTo>
                  <a:pt x="528777" y="266700"/>
                </a:lnTo>
                <a:lnTo>
                  <a:pt x="528777" y="156083"/>
                </a:lnTo>
                <a:lnTo>
                  <a:pt x="519976" y="165100"/>
                </a:lnTo>
                <a:lnTo>
                  <a:pt x="519468" y="190500"/>
                </a:lnTo>
                <a:lnTo>
                  <a:pt x="501891" y="165100"/>
                </a:lnTo>
                <a:lnTo>
                  <a:pt x="508876" y="152400"/>
                </a:lnTo>
                <a:lnTo>
                  <a:pt x="515874" y="139700"/>
                </a:lnTo>
                <a:lnTo>
                  <a:pt x="543496" y="139700"/>
                </a:lnTo>
                <a:lnTo>
                  <a:pt x="566839" y="165100"/>
                </a:lnTo>
                <a:lnTo>
                  <a:pt x="566839" y="0"/>
                </a:lnTo>
                <a:lnTo>
                  <a:pt x="489013" y="0"/>
                </a:lnTo>
                <a:lnTo>
                  <a:pt x="489013" y="190500"/>
                </a:lnTo>
                <a:lnTo>
                  <a:pt x="485635" y="203200"/>
                </a:lnTo>
                <a:lnTo>
                  <a:pt x="475488" y="190500"/>
                </a:lnTo>
                <a:lnTo>
                  <a:pt x="489013" y="190500"/>
                </a:lnTo>
                <a:lnTo>
                  <a:pt x="489013" y="0"/>
                </a:lnTo>
                <a:lnTo>
                  <a:pt x="436575" y="0"/>
                </a:lnTo>
                <a:lnTo>
                  <a:pt x="436575" y="698500"/>
                </a:lnTo>
                <a:lnTo>
                  <a:pt x="435724" y="711200"/>
                </a:lnTo>
                <a:lnTo>
                  <a:pt x="428117" y="711200"/>
                </a:lnTo>
                <a:lnTo>
                  <a:pt x="425577" y="698500"/>
                </a:lnTo>
                <a:lnTo>
                  <a:pt x="436575" y="698500"/>
                </a:lnTo>
                <a:lnTo>
                  <a:pt x="436575" y="0"/>
                </a:lnTo>
                <a:lnTo>
                  <a:pt x="417969" y="0"/>
                </a:lnTo>
                <a:lnTo>
                  <a:pt x="417969" y="12700"/>
                </a:lnTo>
                <a:lnTo>
                  <a:pt x="415429" y="3149"/>
                </a:lnTo>
                <a:lnTo>
                  <a:pt x="415429" y="1955800"/>
                </a:lnTo>
                <a:lnTo>
                  <a:pt x="415429" y="1968500"/>
                </a:lnTo>
                <a:lnTo>
                  <a:pt x="397764" y="1968500"/>
                </a:lnTo>
                <a:lnTo>
                  <a:pt x="391274" y="1981200"/>
                </a:lnTo>
                <a:lnTo>
                  <a:pt x="385826" y="1993900"/>
                </a:lnTo>
                <a:lnTo>
                  <a:pt x="377405" y="1981200"/>
                </a:lnTo>
                <a:lnTo>
                  <a:pt x="374294" y="1968500"/>
                </a:lnTo>
                <a:lnTo>
                  <a:pt x="375475" y="1968500"/>
                </a:lnTo>
                <a:lnTo>
                  <a:pt x="379895" y="1955800"/>
                </a:lnTo>
                <a:lnTo>
                  <a:pt x="391998" y="1968500"/>
                </a:lnTo>
                <a:lnTo>
                  <a:pt x="399249" y="1955800"/>
                </a:lnTo>
                <a:lnTo>
                  <a:pt x="415429" y="1955800"/>
                </a:lnTo>
                <a:lnTo>
                  <a:pt x="415429" y="3149"/>
                </a:lnTo>
                <a:lnTo>
                  <a:pt x="414604" y="0"/>
                </a:lnTo>
                <a:lnTo>
                  <a:pt x="412038" y="0"/>
                </a:lnTo>
                <a:lnTo>
                  <a:pt x="412038" y="800100"/>
                </a:lnTo>
                <a:lnTo>
                  <a:pt x="410349" y="800100"/>
                </a:lnTo>
                <a:lnTo>
                  <a:pt x="408660" y="800100"/>
                </a:lnTo>
                <a:lnTo>
                  <a:pt x="405079" y="789355"/>
                </a:lnTo>
                <a:lnTo>
                  <a:pt x="404545" y="787654"/>
                </a:lnTo>
                <a:lnTo>
                  <a:pt x="405612" y="789355"/>
                </a:lnTo>
                <a:lnTo>
                  <a:pt x="412038" y="800100"/>
                </a:lnTo>
                <a:lnTo>
                  <a:pt x="412038" y="0"/>
                </a:lnTo>
                <a:lnTo>
                  <a:pt x="404431" y="0"/>
                </a:lnTo>
                <a:lnTo>
                  <a:pt x="404431" y="787412"/>
                </a:lnTo>
                <a:lnTo>
                  <a:pt x="404418" y="1447774"/>
                </a:lnTo>
                <a:lnTo>
                  <a:pt x="403694" y="1447774"/>
                </a:lnTo>
                <a:lnTo>
                  <a:pt x="403694" y="1739900"/>
                </a:lnTo>
                <a:lnTo>
                  <a:pt x="400202" y="1739900"/>
                </a:lnTo>
                <a:lnTo>
                  <a:pt x="400202" y="1943100"/>
                </a:lnTo>
                <a:lnTo>
                  <a:pt x="397662" y="1955800"/>
                </a:lnTo>
                <a:lnTo>
                  <a:pt x="385826" y="1955800"/>
                </a:lnTo>
                <a:lnTo>
                  <a:pt x="384975" y="1943100"/>
                </a:lnTo>
                <a:lnTo>
                  <a:pt x="400202" y="1943100"/>
                </a:lnTo>
                <a:lnTo>
                  <a:pt x="400202" y="1739900"/>
                </a:lnTo>
                <a:lnTo>
                  <a:pt x="392582" y="1739900"/>
                </a:lnTo>
                <a:lnTo>
                  <a:pt x="391693" y="1727200"/>
                </a:lnTo>
                <a:lnTo>
                  <a:pt x="400138" y="1727200"/>
                </a:lnTo>
                <a:lnTo>
                  <a:pt x="403694" y="1739900"/>
                </a:lnTo>
                <a:lnTo>
                  <a:pt x="403694" y="1447774"/>
                </a:lnTo>
                <a:lnTo>
                  <a:pt x="390118" y="1447774"/>
                </a:lnTo>
                <a:lnTo>
                  <a:pt x="394284" y="1435100"/>
                </a:lnTo>
                <a:lnTo>
                  <a:pt x="403580" y="1435100"/>
                </a:lnTo>
                <a:lnTo>
                  <a:pt x="404418" y="1447774"/>
                </a:lnTo>
                <a:lnTo>
                  <a:pt x="404418" y="787387"/>
                </a:lnTo>
                <a:lnTo>
                  <a:pt x="404431" y="0"/>
                </a:lnTo>
                <a:lnTo>
                  <a:pt x="391744" y="0"/>
                </a:lnTo>
                <a:lnTo>
                  <a:pt x="391744" y="1346200"/>
                </a:lnTo>
                <a:lnTo>
                  <a:pt x="390893" y="1358900"/>
                </a:lnTo>
                <a:lnTo>
                  <a:pt x="381596" y="1346200"/>
                </a:lnTo>
                <a:lnTo>
                  <a:pt x="379895" y="1346200"/>
                </a:lnTo>
                <a:lnTo>
                  <a:pt x="380746" y="1333500"/>
                </a:lnTo>
                <a:lnTo>
                  <a:pt x="390055" y="1346200"/>
                </a:lnTo>
                <a:lnTo>
                  <a:pt x="391744" y="1346200"/>
                </a:lnTo>
                <a:lnTo>
                  <a:pt x="391744" y="0"/>
                </a:lnTo>
                <a:lnTo>
                  <a:pt x="385826" y="0"/>
                </a:lnTo>
                <a:lnTo>
                  <a:pt x="385826" y="1117600"/>
                </a:lnTo>
                <a:lnTo>
                  <a:pt x="375348" y="1112380"/>
                </a:lnTo>
                <a:lnTo>
                  <a:pt x="375348" y="1333500"/>
                </a:lnTo>
                <a:lnTo>
                  <a:pt x="368058" y="1333500"/>
                </a:lnTo>
                <a:lnTo>
                  <a:pt x="367207" y="1336992"/>
                </a:lnTo>
                <a:lnTo>
                  <a:pt x="367207" y="1397000"/>
                </a:lnTo>
                <a:lnTo>
                  <a:pt x="359587" y="1409700"/>
                </a:lnTo>
                <a:lnTo>
                  <a:pt x="349338" y="1409700"/>
                </a:lnTo>
                <a:lnTo>
                  <a:pt x="342150" y="1422400"/>
                </a:lnTo>
                <a:lnTo>
                  <a:pt x="342798" y="1434566"/>
                </a:lnTo>
                <a:lnTo>
                  <a:pt x="325843" y="1422400"/>
                </a:lnTo>
                <a:lnTo>
                  <a:pt x="329361" y="1409700"/>
                </a:lnTo>
                <a:lnTo>
                  <a:pt x="345909" y="1397000"/>
                </a:lnTo>
                <a:lnTo>
                  <a:pt x="367207" y="1397000"/>
                </a:lnTo>
                <a:lnTo>
                  <a:pt x="367207" y="1336992"/>
                </a:lnTo>
                <a:lnTo>
                  <a:pt x="358749" y="1371600"/>
                </a:lnTo>
                <a:lnTo>
                  <a:pt x="354850" y="1358900"/>
                </a:lnTo>
                <a:lnTo>
                  <a:pt x="356108" y="1346200"/>
                </a:lnTo>
                <a:lnTo>
                  <a:pt x="358559" y="1333500"/>
                </a:lnTo>
                <a:lnTo>
                  <a:pt x="368058" y="1333500"/>
                </a:lnTo>
                <a:lnTo>
                  <a:pt x="373405" y="1320800"/>
                </a:lnTo>
                <a:lnTo>
                  <a:pt x="375348" y="1333500"/>
                </a:lnTo>
                <a:lnTo>
                  <a:pt x="375348" y="1112380"/>
                </a:lnTo>
                <a:lnTo>
                  <a:pt x="360387" y="1104900"/>
                </a:lnTo>
                <a:lnTo>
                  <a:pt x="345224" y="1086827"/>
                </a:lnTo>
                <a:lnTo>
                  <a:pt x="345224" y="1143000"/>
                </a:lnTo>
                <a:lnTo>
                  <a:pt x="338455" y="1143000"/>
                </a:lnTo>
                <a:lnTo>
                  <a:pt x="340995" y="1155700"/>
                </a:lnTo>
                <a:lnTo>
                  <a:pt x="334060" y="1143000"/>
                </a:lnTo>
                <a:lnTo>
                  <a:pt x="329996" y="1143000"/>
                </a:lnTo>
                <a:lnTo>
                  <a:pt x="329095" y="1130300"/>
                </a:lnTo>
                <a:lnTo>
                  <a:pt x="343522" y="1130300"/>
                </a:lnTo>
                <a:lnTo>
                  <a:pt x="345224" y="1143000"/>
                </a:lnTo>
                <a:lnTo>
                  <a:pt x="345224" y="1086827"/>
                </a:lnTo>
                <a:lnTo>
                  <a:pt x="339090" y="1079500"/>
                </a:lnTo>
                <a:lnTo>
                  <a:pt x="322541" y="1054100"/>
                </a:lnTo>
                <a:lnTo>
                  <a:pt x="311378" y="1041400"/>
                </a:lnTo>
                <a:lnTo>
                  <a:pt x="311378" y="1485900"/>
                </a:lnTo>
                <a:lnTo>
                  <a:pt x="310362" y="1498600"/>
                </a:lnTo>
                <a:lnTo>
                  <a:pt x="305142" y="1511300"/>
                </a:lnTo>
                <a:lnTo>
                  <a:pt x="300088" y="1498600"/>
                </a:lnTo>
                <a:lnTo>
                  <a:pt x="299542" y="1485900"/>
                </a:lnTo>
                <a:lnTo>
                  <a:pt x="311378" y="1485900"/>
                </a:lnTo>
                <a:lnTo>
                  <a:pt x="311378" y="1041400"/>
                </a:lnTo>
                <a:lnTo>
                  <a:pt x="326618" y="1028687"/>
                </a:lnTo>
                <a:lnTo>
                  <a:pt x="343725" y="1028687"/>
                </a:lnTo>
                <a:lnTo>
                  <a:pt x="358013" y="1041400"/>
                </a:lnTo>
                <a:lnTo>
                  <a:pt x="364667" y="1054100"/>
                </a:lnTo>
                <a:lnTo>
                  <a:pt x="349453" y="1054100"/>
                </a:lnTo>
                <a:lnTo>
                  <a:pt x="349707" y="1066800"/>
                </a:lnTo>
                <a:lnTo>
                  <a:pt x="352196" y="1079500"/>
                </a:lnTo>
                <a:lnTo>
                  <a:pt x="358749" y="1079500"/>
                </a:lnTo>
                <a:lnTo>
                  <a:pt x="369747" y="1092200"/>
                </a:lnTo>
                <a:lnTo>
                  <a:pt x="373126" y="1079500"/>
                </a:lnTo>
                <a:lnTo>
                  <a:pt x="382435" y="1079500"/>
                </a:lnTo>
                <a:lnTo>
                  <a:pt x="375831" y="1092200"/>
                </a:lnTo>
                <a:lnTo>
                  <a:pt x="376516" y="1104900"/>
                </a:lnTo>
                <a:lnTo>
                  <a:pt x="381012" y="1104900"/>
                </a:lnTo>
                <a:lnTo>
                  <a:pt x="385826" y="1117600"/>
                </a:lnTo>
                <a:lnTo>
                  <a:pt x="385826" y="0"/>
                </a:lnTo>
                <a:lnTo>
                  <a:pt x="383286" y="0"/>
                </a:lnTo>
                <a:lnTo>
                  <a:pt x="383286" y="520700"/>
                </a:lnTo>
                <a:lnTo>
                  <a:pt x="376948" y="533400"/>
                </a:lnTo>
                <a:lnTo>
                  <a:pt x="372605" y="546100"/>
                </a:lnTo>
                <a:lnTo>
                  <a:pt x="371271" y="558800"/>
                </a:lnTo>
                <a:lnTo>
                  <a:pt x="373976" y="571461"/>
                </a:lnTo>
                <a:lnTo>
                  <a:pt x="361937" y="564705"/>
                </a:lnTo>
                <a:lnTo>
                  <a:pt x="361937" y="838200"/>
                </a:lnTo>
                <a:lnTo>
                  <a:pt x="361556" y="849972"/>
                </a:lnTo>
                <a:lnTo>
                  <a:pt x="361353" y="850874"/>
                </a:lnTo>
                <a:lnTo>
                  <a:pt x="350075" y="850874"/>
                </a:lnTo>
                <a:lnTo>
                  <a:pt x="344373" y="863600"/>
                </a:lnTo>
                <a:lnTo>
                  <a:pt x="337604" y="863600"/>
                </a:lnTo>
                <a:lnTo>
                  <a:pt x="335407" y="867270"/>
                </a:lnTo>
                <a:lnTo>
                  <a:pt x="334797" y="868273"/>
                </a:lnTo>
                <a:lnTo>
                  <a:pt x="329996" y="876300"/>
                </a:lnTo>
                <a:lnTo>
                  <a:pt x="328307" y="876300"/>
                </a:lnTo>
                <a:lnTo>
                  <a:pt x="340804" y="850874"/>
                </a:lnTo>
                <a:lnTo>
                  <a:pt x="340995" y="850874"/>
                </a:lnTo>
                <a:lnTo>
                  <a:pt x="341109" y="849972"/>
                </a:lnTo>
                <a:lnTo>
                  <a:pt x="342684" y="838200"/>
                </a:lnTo>
                <a:lnTo>
                  <a:pt x="341007" y="850874"/>
                </a:lnTo>
                <a:lnTo>
                  <a:pt x="348602" y="838200"/>
                </a:lnTo>
                <a:lnTo>
                  <a:pt x="341020" y="850874"/>
                </a:lnTo>
                <a:lnTo>
                  <a:pt x="344754" y="850874"/>
                </a:lnTo>
                <a:lnTo>
                  <a:pt x="351497" y="845108"/>
                </a:lnTo>
                <a:lnTo>
                  <a:pt x="356209" y="838200"/>
                </a:lnTo>
                <a:lnTo>
                  <a:pt x="358749" y="838200"/>
                </a:lnTo>
                <a:lnTo>
                  <a:pt x="358775" y="837933"/>
                </a:lnTo>
                <a:lnTo>
                  <a:pt x="359321" y="829729"/>
                </a:lnTo>
                <a:lnTo>
                  <a:pt x="359613" y="826096"/>
                </a:lnTo>
                <a:lnTo>
                  <a:pt x="360159" y="829729"/>
                </a:lnTo>
                <a:lnTo>
                  <a:pt x="361289" y="838200"/>
                </a:lnTo>
                <a:lnTo>
                  <a:pt x="361937" y="838200"/>
                </a:lnTo>
                <a:lnTo>
                  <a:pt x="361937" y="564705"/>
                </a:lnTo>
                <a:lnTo>
                  <a:pt x="359600" y="563384"/>
                </a:lnTo>
                <a:lnTo>
                  <a:pt x="359600" y="825461"/>
                </a:lnTo>
                <a:lnTo>
                  <a:pt x="359600" y="563384"/>
                </a:lnTo>
                <a:lnTo>
                  <a:pt x="356044" y="561378"/>
                </a:lnTo>
                <a:lnTo>
                  <a:pt x="356044" y="825461"/>
                </a:lnTo>
                <a:lnTo>
                  <a:pt x="355981" y="825817"/>
                </a:lnTo>
                <a:lnTo>
                  <a:pt x="353720" y="837933"/>
                </a:lnTo>
                <a:lnTo>
                  <a:pt x="356031" y="825461"/>
                </a:lnTo>
                <a:lnTo>
                  <a:pt x="356044" y="561378"/>
                </a:lnTo>
                <a:lnTo>
                  <a:pt x="351485" y="558800"/>
                </a:lnTo>
                <a:lnTo>
                  <a:pt x="350304" y="546100"/>
                </a:lnTo>
                <a:lnTo>
                  <a:pt x="349453" y="546100"/>
                </a:lnTo>
                <a:lnTo>
                  <a:pt x="349453" y="825461"/>
                </a:lnTo>
                <a:lnTo>
                  <a:pt x="349402" y="825817"/>
                </a:lnTo>
                <a:lnTo>
                  <a:pt x="347827" y="837907"/>
                </a:lnTo>
                <a:lnTo>
                  <a:pt x="347751" y="838200"/>
                </a:lnTo>
                <a:lnTo>
                  <a:pt x="345503" y="838200"/>
                </a:lnTo>
                <a:lnTo>
                  <a:pt x="345528" y="837933"/>
                </a:lnTo>
                <a:lnTo>
                  <a:pt x="346913" y="825461"/>
                </a:lnTo>
                <a:lnTo>
                  <a:pt x="349453" y="825461"/>
                </a:lnTo>
                <a:lnTo>
                  <a:pt x="349453" y="546100"/>
                </a:lnTo>
                <a:lnTo>
                  <a:pt x="349084" y="546100"/>
                </a:lnTo>
                <a:lnTo>
                  <a:pt x="347865" y="533400"/>
                </a:lnTo>
                <a:lnTo>
                  <a:pt x="359587" y="520700"/>
                </a:lnTo>
                <a:lnTo>
                  <a:pt x="383286" y="520700"/>
                </a:lnTo>
                <a:lnTo>
                  <a:pt x="383286" y="0"/>
                </a:lnTo>
                <a:lnTo>
                  <a:pt x="326720" y="0"/>
                </a:lnTo>
                <a:lnTo>
                  <a:pt x="326720" y="863600"/>
                </a:lnTo>
                <a:lnTo>
                  <a:pt x="312229" y="876300"/>
                </a:lnTo>
                <a:lnTo>
                  <a:pt x="326123" y="863600"/>
                </a:lnTo>
                <a:lnTo>
                  <a:pt x="326720" y="863600"/>
                </a:lnTo>
                <a:lnTo>
                  <a:pt x="326720" y="0"/>
                </a:lnTo>
                <a:lnTo>
                  <a:pt x="304088" y="0"/>
                </a:lnTo>
                <a:lnTo>
                  <a:pt x="301218" y="12700"/>
                </a:lnTo>
                <a:lnTo>
                  <a:pt x="299542" y="12700"/>
                </a:lnTo>
                <a:lnTo>
                  <a:pt x="305574" y="25400"/>
                </a:lnTo>
                <a:lnTo>
                  <a:pt x="310959" y="25400"/>
                </a:lnTo>
                <a:lnTo>
                  <a:pt x="315645" y="38087"/>
                </a:lnTo>
                <a:lnTo>
                  <a:pt x="305460" y="38087"/>
                </a:lnTo>
                <a:lnTo>
                  <a:pt x="305460" y="609600"/>
                </a:lnTo>
                <a:lnTo>
                  <a:pt x="303974" y="612343"/>
                </a:lnTo>
                <a:lnTo>
                  <a:pt x="303974" y="1231900"/>
                </a:lnTo>
                <a:lnTo>
                  <a:pt x="299542" y="1231900"/>
                </a:lnTo>
                <a:lnTo>
                  <a:pt x="297738" y="1236205"/>
                </a:lnTo>
                <a:lnTo>
                  <a:pt x="297738" y="1384300"/>
                </a:lnTo>
                <a:lnTo>
                  <a:pt x="293624" y="1384300"/>
                </a:lnTo>
                <a:lnTo>
                  <a:pt x="297065" y="1371600"/>
                </a:lnTo>
                <a:lnTo>
                  <a:pt x="297738" y="1384300"/>
                </a:lnTo>
                <a:lnTo>
                  <a:pt x="297738" y="1236205"/>
                </a:lnTo>
                <a:lnTo>
                  <a:pt x="294208" y="1244600"/>
                </a:lnTo>
                <a:lnTo>
                  <a:pt x="290449" y="1257300"/>
                </a:lnTo>
                <a:lnTo>
                  <a:pt x="287642" y="1270000"/>
                </a:lnTo>
                <a:lnTo>
                  <a:pt x="285191" y="1282560"/>
                </a:lnTo>
                <a:lnTo>
                  <a:pt x="297002" y="1282560"/>
                </a:lnTo>
                <a:lnTo>
                  <a:pt x="297002" y="1295400"/>
                </a:lnTo>
                <a:lnTo>
                  <a:pt x="285165" y="1295400"/>
                </a:lnTo>
                <a:lnTo>
                  <a:pt x="285203" y="1282560"/>
                </a:lnTo>
                <a:lnTo>
                  <a:pt x="281787" y="1295082"/>
                </a:lnTo>
                <a:lnTo>
                  <a:pt x="281787" y="1587449"/>
                </a:lnTo>
                <a:lnTo>
                  <a:pt x="279996" y="1600200"/>
                </a:lnTo>
                <a:lnTo>
                  <a:pt x="272478" y="1600200"/>
                </a:lnTo>
                <a:lnTo>
                  <a:pt x="272478" y="1689100"/>
                </a:lnTo>
                <a:lnTo>
                  <a:pt x="268478" y="1701800"/>
                </a:lnTo>
                <a:lnTo>
                  <a:pt x="262750" y="1714500"/>
                </a:lnTo>
                <a:lnTo>
                  <a:pt x="258914" y="1714500"/>
                </a:lnTo>
                <a:lnTo>
                  <a:pt x="260629" y="1727200"/>
                </a:lnTo>
                <a:lnTo>
                  <a:pt x="243027" y="1727200"/>
                </a:lnTo>
                <a:lnTo>
                  <a:pt x="236943" y="1714500"/>
                </a:lnTo>
                <a:lnTo>
                  <a:pt x="237858" y="1701800"/>
                </a:lnTo>
                <a:lnTo>
                  <a:pt x="246151" y="1689100"/>
                </a:lnTo>
                <a:lnTo>
                  <a:pt x="272478" y="1689100"/>
                </a:lnTo>
                <a:lnTo>
                  <a:pt x="272478" y="1600200"/>
                </a:lnTo>
                <a:lnTo>
                  <a:pt x="270713" y="1600200"/>
                </a:lnTo>
                <a:lnTo>
                  <a:pt x="268224" y="1592605"/>
                </a:lnTo>
                <a:lnTo>
                  <a:pt x="268224" y="1638300"/>
                </a:lnTo>
                <a:lnTo>
                  <a:pt x="255054" y="1638300"/>
                </a:lnTo>
                <a:lnTo>
                  <a:pt x="257568" y="1625600"/>
                </a:lnTo>
                <a:lnTo>
                  <a:pt x="249631" y="1625600"/>
                </a:lnTo>
                <a:lnTo>
                  <a:pt x="248793" y="1612900"/>
                </a:lnTo>
                <a:lnTo>
                  <a:pt x="255562" y="1612900"/>
                </a:lnTo>
                <a:lnTo>
                  <a:pt x="264020" y="1625600"/>
                </a:lnTo>
                <a:lnTo>
                  <a:pt x="261200" y="1625600"/>
                </a:lnTo>
                <a:lnTo>
                  <a:pt x="268224" y="1638300"/>
                </a:lnTo>
                <a:lnTo>
                  <a:pt x="268224" y="1592605"/>
                </a:lnTo>
                <a:lnTo>
                  <a:pt x="266534" y="1587449"/>
                </a:lnTo>
                <a:lnTo>
                  <a:pt x="281787" y="1587449"/>
                </a:lnTo>
                <a:lnTo>
                  <a:pt x="281787" y="1295082"/>
                </a:lnTo>
                <a:lnTo>
                  <a:pt x="281698" y="1295400"/>
                </a:lnTo>
                <a:lnTo>
                  <a:pt x="277139" y="1308061"/>
                </a:lnTo>
                <a:lnTo>
                  <a:pt x="270649" y="1320800"/>
                </a:lnTo>
                <a:lnTo>
                  <a:pt x="261480" y="1333500"/>
                </a:lnTo>
                <a:lnTo>
                  <a:pt x="268871" y="1333500"/>
                </a:lnTo>
                <a:lnTo>
                  <a:pt x="266026" y="1346200"/>
                </a:lnTo>
                <a:lnTo>
                  <a:pt x="264922" y="1358900"/>
                </a:lnTo>
                <a:lnTo>
                  <a:pt x="277545" y="1358900"/>
                </a:lnTo>
                <a:lnTo>
                  <a:pt x="265785" y="1371600"/>
                </a:lnTo>
                <a:lnTo>
                  <a:pt x="257035" y="1384300"/>
                </a:lnTo>
                <a:lnTo>
                  <a:pt x="249237" y="1384300"/>
                </a:lnTo>
                <a:lnTo>
                  <a:pt x="240334" y="1409700"/>
                </a:lnTo>
                <a:lnTo>
                  <a:pt x="249428" y="1409700"/>
                </a:lnTo>
                <a:lnTo>
                  <a:pt x="257416" y="1422400"/>
                </a:lnTo>
                <a:lnTo>
                  <a:pt x="245351" y="1422400"/>
                </a:lnTo>
                <a:lnTo>
                  <a:pt x="262318" y="1435100"/>
                </a:lnTo>
                <a:lnTo>
                  <a:pt x="241173" y="1435100"/>
                </a:lnTo>
                <a:lnTo>
                  <a:pt x="245338" y="1447774"/>
                </a:lnTo>
                <a:lnTo>
                  <a:pt x="258089" y="1447774"/>
                </a:lnTo>
                <a:lnTo>
                  <a:pt x="258089" y="1447965"/>
                </a:lnTo>
                <a:lnTo>
                  <a:pt x="258699" y="1460500"/>
                </a:lnTo>
                <a:lnTo>
                  <a:pt x="252806" y="1460500"/>
                </a:lnTo>
                <a:lnTo>
                  <a:pt x="244055" y="1473200"/>
                </a:lnTo>
                <a:lnTo>
                  <a:pt x="236105" y="1473200"/>
                </a:lnTo>
                <a:lnTo>
                  <a:pt x="237794" y="1485900"/>
                </a:lnTo>
                <a:lnTo>
                  <a:pt x="259791" y="1485900"/>
                </a:lnTo>
                <a:lnTo>
                  <a:pt x="260629" y="1498600"/>
                </a:lnTo>
                <a:lnTo>
                  <a:pt x="246253" y="1498600"/>
                </a:lnTo>
                <a:lnTo>
                  <a:pt x="247942" y="1511300"/>
                </a:lnTo>
                <a:lnTo>
                  <a:pt x="247103" y="1511300"/>
                </a:lnTo>
                <a:lnTo>
                  <a:pt x="240334" y="1524000"/>
                </a:lnTo>
                <a:lnTo>
                  <a:pt x="237794" y="1536700"/>
                </a:lnTo>
                <a:lnTo>
                  <a:pt x="232714" y="1536700"/>
                </a:lnTo>
                <a:lnTo>
                  <a:pt x="239483" y="1549400"/>
                </a:lnTo>
                <a:lnTo>
                  <a:pt x="241173" y="1549400"/>
                </a:lnTo>
                <a:lnTo>
                  <a:pt x="241173" y="1562100"/>
                </a:lnTo>
                <a:lnTo>
                  <a:pt x="230174" y="1549400"/>
                </a:lnTo>
                <a:lnTo>
                  <a:pt x="229476" y="1562100"/>
                </a:lnTo>
                <a:lnTo>
                  <a:pt x="229654" y="1562100"/>
                </a:lnTo>
                <a:lnTo>
                  <a:pt x="230301" y="1574800"/>
                </a:lnTo>
                <a:lnTo>
                  <a:pt x="231025" y="1587449"/>
                </a:lnTo>
                <a:lnTo>
                  <a:pt x="220192" y="1587449"/>
                </a:lnTo>
                <a:lnTo>
                  <a:pt x="209981" y="1574800"/>
                </a:lnTo>
                <a:lnTo>
                  <a:pt x="201168" y="1562100"/>
                </a:lnTo>
                <a:lnTo>
                  <a:pt x="215379" y="1562100"/>
                </a:lnTo>
                <a:lnTo>
                  <a:pt x="222008" y="1549400"/>
                </a:lnTo>
                <a:lnTo>
                  <a:pt x="229336" y="1549400"/>
                </a:lnTo>
                <a:lnTo>
                  <a:pt x="232714" y="1536700"/>
                </a:lnTo>
                <a:lnTo>
                  <a:pt x="224256" y="1536700"/>
                </a:lnTo>
                <a:lnTo>
                  <a:pt x="224256" y="1524000"/>
                </a:lnTo>
                <a:lnTo>
                  <a:pt x="230644" y="1524000"/>
                </a:lnTo>
                <a:lnTo>
                  <a:pt x="224155" y="1511300"/>
                </a:lnTo>
                <a:lnTo>
                  <a:pt x="220675" y="1511300"/>
                </a:lnTo>
                <a:lnTo>
                  <a:pt x="221716" y="1498600"/>
                </a:lnTo>
                <a:lnTo>
                  <a:pt x="225107" y="1511300"/>
                </a:lnTo>
                <a:lnTo>
                  <a:pt x="228155" y="1498600"/>
                </a:lnTo>
                <a:lnTo>
                  <a:pt x="227711" y="1498600"/>
                </a:lnTo>
                <a:lnTo>
                  <a:pt x="224574" y="1485900"/>
                </a:lnTo>
                <a:lnTo>
                  <a:pt x="220649" y="1485900"/>
                </a:lnTo>
                <a:lnTo>
                  <a:pt x="216649" y="1473200"/>
                </a:lnTo>
                <a:lnTo>
                  <a:pt x="213271" y="1473200"/>
                </a:lnTo>
                <a:lnTo>
                  <a:pt x="211251" y="1460500"/>
                </a:lnTo>
                <a:lnTo>
                  <a:pt x="214147" y="1447774"/>
                </a:lnTo>
                <a:lnTo>
                  <a:pt x="229489" y="1447774"/>
                </a:lnTo>
                <a:lnTo>
                  <a:pt x="233019" y="1435100"/>
                </a:lnTo>
                <a:lnTo>
                  <a:pt x="222567" y="1435100"/>
                </a:lnTo>
                <a:lnTo>
                  <a:pt x="222643" y="1434566"/>
                </a:lnTo>
                <a:lnTo>
                  <a:pt x="224269" y="1422400"/>
                </a:lnTo>
                <a:lnTo>
                  <a:pt x="225094" y="1422400"/>
                </a:lnTo>
                <a:lnTo>
                  <a:pt x="222567" y="1409700"/>
                </a:lnTo>
                <a:lnTo>
                  <a:pt x="231876" y="1409700"/>
                </a:lnTo>
                <a:lnTo>
                  <a:pt x="231025" y="1397000"/>
                </a:lnTo>
                <a:lnTo>
                  <a:pt x="224256" y="1397000"/>
                </a:lnTo>
                <a:lnTo>
                  <a:pt x="220878" y="1409700"/>
                </a:lnTo>
                <a:lnTo>
                  <a:pt x="213347" y="1397000"/>
                </a:lnTo>
                <a:lnTo>
                  <a:pt x="201129" y="1397000"/>
                </a:lnTo>
                <a:lnTo>
                  <a:pt x="203111" y="1384300"/>
                </a:lnTo>
                <a:lnTo>
                  <a:pt x="205651" y="1384300"/>
                </a:lnTo>
                <a:lnTo>
                  <a:pt x="218338" y="1371600"/>
                </a:lnTo>
                <a:lnTo>
                  <a:pt x="214718" y="1371600"/>
                </a:lnTo>
                <a:lnTo>
                  <a:pt x="212204" y="1358900"/>
                </a:lnTo>
                <a:lnTo>
                  <a:pt x="233565" y="1358900"/>
                </a:lnTo>
                <a:lnTo>
                  <a:pt x="233565" y="1346200"/>
                </a:lnTo>
                <a:lnTo>
                  <a:pt x="234403" y="1346200"/>
                </a:lnTo>
                <a:lnTo>
                  <a:pt x="235254" y="1333500"/>
                </a:lnTo>
                <a:lnTo>
                  <a:pt x="243713" y="1333500"/>
                </a:lnTo>
                <a:lnTo>
                  <a:pt x="231876" y="1320800"/>
                </a:lnTo>
                <a:lnTo>
                  <a:pt x="247942" y="1320800"/>
                </a:lnTo>
                <a:lnTo>
                  <a:pt x="247319" y="1308061"/>
                </a:lnTo>
                <a:lnTo>
                  <a:pt x="247942" y="1308061"/>
                </a:lnTo>
                <a:lnTo>
                  <a:pt x="248793" y="1295400"/>
                </a:lnTo>
                <a:lnTo>
                  <a:pt x="249643" y="1282560"/>
                </a:lnTo>
                <a:lnTo>
                  <a:pt x="251345" y="1282560"/>
                </a:lnTo>
                <a:lnTo>
                  <a:pt x="253022" y="1270000"/>
                </a:lnTo>
                <a:lnTo>
                  <a:pt x="258940" y="1257300"/>
                </a:lnTo>
                <a:lnTo>
                  <a:pt x="267652" y="1270000"/>
                </a:lnTo>
                <a:lnTo>
                  <a:pt x="268338" y="1282560"/>
                </a:lnTo>
                <a:lnTo>
                  <a:pt x="276987" y="1282560"/>
                </a:lnTo>
                <a:lnTo>
                  <a:pt x="277863" y="1270000"/>
                </a:lnTo>
                <a:lnTo>
                  <a:pt x="278587" y="1257300"/>
                </a:lnTo>
                <a:lnTo>
                  <a:pt x="279234" y="1257300"/>
                </a:lnTo>
                <a:lnTo>
                  <a:pt x="279234" y="1244600"/>
                </a:lnTo>
                <a:lnTo>
                  <a:pt x="280733" y="1231900"/>
                </a:lnTo>
                <a:lnTo>
                  <a:pt x="282943" y="1231900"/>
                </a:lnTo>
                <a:lnTo>
                  <a:pt x="286258" y="1219200"/>
                </a:lnTo>
                <a:lnTo>
                  <a:pt x="286537" y="1219200"/>
                </a:lnTo>
                <a:lnTo>
                  <a:pt x="281406" y="1206500"/>
                </a:lnTo>
                <a:lnTo>
                  <a:pt x="290804" y="1206500"/>
                </a:lnTo>
                <a:lnTo>
                  <a:pt x="300393" y="1219200"/>
                </a:lnTo>
                <a:lnTo>
                  <a:pt x="303974" y="1231900"/>
                </a:lnTo>
                <a:lnTo>
                  <a:pt x="303974" y="612343"/>
                </a:lnTo>
                <a:lnTo>
                  <a:pt x="298564" y="622300"/>
                </a:lnTo>
                <a:lnTo>
                  <a:pt x="293624" y="622300"/>
                </a:lnTo>
                <a:lnTo>
                  <a:pt x="293624" y="1181100"/>
                </a:lnTo>
                <a:lnTo>
                  <a:pt x="292773" y="1193800"/>
                </a:lnTo>
                <a:lnTo>
                  <a:pt x="284314" y="1193800"/>
                </a:lnTo>
                <a:lnTo>
                  <a:pt x="285165" y="1181100"/>
                </a:lnTo>
                <a:lnTo>
                  <a:pt x="293624" y="1181100"/>
                </a:lnTo>
                <a:lnTo>
                  <a:pt x="293624" y="622300"/>
                </a:lnTo>
                <a:lnTo>
                  <a:pt x="292138" y="622300"/>
                </a:lnTo>
                <a:lnTo>
                  <a:pt x="288569" y="635000"/>
                </a:lnTo>
                <a:lnTo>
                  <a:pt x="290233" y="647700"/>
                </a:lnTo>
                <a:lnTo>
                  <a:pt x="274167" y="637552"/>
                </a:lnTo>
                <a:lnTo>
                  <a:pt x="274167" y="1181100"/>
                </a:lnTo>
                <a:lnTo>
                  <a:pt x="272478" y="1193800"/>
                </a:lnTo>
                <a:lnTo>
                  <a:pt x="260629" y="1193800"/>
                </a:lnTo>
                <a:lnTo>
                  <a:pt x="257937" y="1181100"/>
                </a:lnTo>
                <a:lnTo>
                  <a:pt x="274167" y="1181100"/>
                </a:lnTo>
                <a:lnTo>
                  <a:pt x="274167" y="637552"/>
                </a:lnTo>
                <a:lnTo>
                  <a:pt x="270129" y="635000"/>
                </a:lnTo>
                <a:lnTo>
                  <a:pt x="271526" y="622300"/>
                </a:lnTo>
                <a:lnTo>
                  <a:pt x="286080" y="596900"/>
                </a:lnTo>
                <a:lnTo>
                  <a:pt x="305460" y="609600"/>
                </a:lnTo>
                <a:lnTo>
                  <a:pt x="305460" y="38087"/>
                </a:lnTo>
                <a:lnTo>
                  <a:pt x="303352" y="38087"/>
                </a:lnTo>
                <a:lnTo>
                  <a:pt x="303771" y="25400"/>
                </a:lnTo>
                <a:lnTo>
                  <a:pt x="300393" y="25400"/>
                </a:lnTo>
                <a:lnTo>
                  <a:pt x="300697" y="38087"/>
                </a:lnTo>
                <a:lnTo>
                  <a:pt x="301345" y="38087"/>
                </a:lnTo>
                <a:lnTo>
                  <a:pt x="301282" y="38315"/>
                </a:lnTo>
                <a:lnTo>
                  <a:pt x="297903" y="50787"/>
                </a:lnTo>
                <a:lnTo>
                  <a:pt x="297776" y="50787"/>
                </a:lnTo>
                <a:lnTo>
                  <a:pt x="292277" y="38315"/>
                </a:lnTo>
                <a:lnTo>
                  <a:pt x="285165" y="25400"/>
                </a:lnTo>
                <a:lnTo>
                  <a:pt x="296164" y="25400"/>
                </a:lnTo>
                <a:lnTo>
                  <a:pt x="285800" y="12700"/>
                </a:lnTo>
                <a:lnTo>
                  <a:pt x="268732" y="12700"/>
                </a:lnTo>
                <a:lnTo>
                  <a:pt x="266077" y="25400"/>
                </a:lnTo>
                <a:lnTo>
                  <a:pt x="260629" y="25400"/>
                </a:lnTo>
                <a:lnTo>
                  <a:pt x="265010" y="38087"/>
                </a:lnTo>
                <a:lnTo>
                  <a:pt x="273951" y="38087"/>
                </a:lnTo>
                <a:lnTo>
                  <a:pt x="274027" y="38315"/>
                </a:lnTo>
                <a:lnTo>
                  <a:pt x="278333" y="50787"/>
                </a:lnTo>
                <a:lnTo>
                  <a:pt x="259295" y="50787"/>
                </a:lnTo>
                <a:lnTo>
                  <a:pt x="247345" y="38087"/>
                </a:lnTo>
                <a:lnTo>
                  <a:pt x="247332" y="38315"/>
                </a:lnTo>
                <a:lnTo>
                  <a:pt x="246265" y="50787"/>
                </a:lnTo>
                <a:lnTo>
                  <a:pt x="247103" y="52654"/>
                </a:lnTo>
                <a:lnTo>
                  <a:pt x="252564" y="63500"/>
                </a:lnTo>
                <a:lnTo>
                  <a:pt x="247942" y="63500"/>
                </a:lnTo>
                <a:lnTo>
                  <a:pt x="254711" y="76200"/>
                </a:lnTo>
                <a:lnTo>
                  <a:pt x="255562" y="76200"/>
                </a:lnTo>
                <a:lnTo>
                  <a:pt x="253022" y="63500"/>
                </a:lnTo>
                <a:lnTo>
                  <a:pt x="258724" y="63500"/>
                </a:lnTo>
                <a:lnTo>
                  <a:pt x="260769" y="76200"/>
                </a:lnTo>
                <a:lnTo>
                  <a:pt x="257771" y="76200"/>
                </a:lnTo>
                <a:lnTo>
                  <a:pt x="257771" y="1130300"/>
                </a:lnTo>
                <a:lnTo>
                  <a:pt x="254711" y="1143000"/>
                </a:lnTo>
                <a:lnTo>
                  <a:pt x="243713" y="1143000"/>
                </a:lnTo>
                <a:lnTo>
                  <a:pt x="242811" y="1130300"/>
                </a:lnTo>
                <a:lnTo>
                  <a:pt x="257771" y="1130300"/>
                </a:lnTo>
                <a:lnTo>
                  <a:pt x="257771" y="76200"/>
                </a:lnTo>
                <a:lnTo>
                  <a:pt x="255562" y="76200"/>
                </a:lnTo>
                <a:lnTo>
                  <a:pt x="255562" y="88900"/>
                </a:lnTo>
                <a:lnTo>
                  <a:pt x="248793" y="88900"/>
                </a:lnTo>
                <a:lnTo>
                  <a:pt x="248742" y="88569"/>
                </a:lnTo>
                <a:lnTo>
                  <a:pt x="247103" y="76200"/>
                </a:lnTo>
                <a:lnTo>
                  <a:pt x="246253" y="88900"/>
                </a:lnTo>
                <a:lnTo>
                  <a:pt x="240334" y="88900"/>
                </a:lnTo>
                <a:lnTo>
                  <a:pt x="240042" y="88569"/>
                </a:lnTo>
                <a:lnTo>
                  <a:pt x="240068" y="88900"/>
                </a:lnTo>
                <a:lnTo>
                  <a:pt x="239966" y="88569"/>
                </a:lnTo>
                <a:lnTo>
                  <a:pt x="228485" y="78435"/>
                </a:lnTo>
                <a:lnTo>
                  <a:pt x="228485" y="1270000"/>
                </a:lnTo>
                <a:lnTo>
                  <a:pt x="227647" y="1270000"/>
                </a:lnTo>
                <a:lnTo>
                  <a:pt x="220103" y="1282560"/>
                </a:lnTo>
                <a:lnTo>
                  <a:pt x="216649" y="1270000"/>
                </a:lnTo>
                <a:lnTo>
                  <a:pt x="218338" y="1257300"/>
                </a:lnTo>
                <a:lnTo>
                  <a:pt x="225945" y="1257300"/>
                </a:lnTo>
                <a:lnTo>
                  <a:pt x="228485" y="1270000"/>
                </a:lnTo>
                <a:lnTo>
                  <a:pt x="228485" y="78435"/>
                </a:lnTo>
                <a:lnTo>
                  <a:pt x="225958" y="76200"/>
                </a:lnTo>
                <a:lnTo>
                  <a:pt x="222707" y="88900"/>
                </a:lnTo>
                <a:lnTo>
                  <a:pt x="219049" y="101600"/>
                </a:lnTo>
                <a:lnTo>
                  <a:pt x="215798" y="114300"/>
                </a:lnTo>
                <a:lnTo>
                  <a:pt x="212420" y="114300"/>
                </a:lnTo>
                <a:lnTo>
                  <a:pt x="209029" y="101600"/>
                </a:lnTo>
                <a:lnTo>
                  <a:pt x="203111" y="101600"/>
                </a:lnTo>
                <a:lnTo>
                  <a:pt x="197561" y="114300"/>
                </a:lnTo>
                <a:lnTo>
                  <a:pt x="192976" y="114300"/>
                </a:lnTo>
                <a:lnTo>
                  <a:pt x="192976" y="558800"/>
                </a:lnTo>
                <a:lnTo>
                  <a:pt x="187274" y="571461"/>
                </a:lnTo>
                <a:lnTo>
                  <a:pt x="183451" y="584200"/>
                </a:lnTo>
                <a:lnTo>
                  <a:pt x="177736" y="584200"/>
                </a:lnTo>
                <a:lnTo>
                  <a:pt x="175590" y="571461"/>
                </a:lnTo>
                <a:lnTo>
                  <a:pt x="177749" y="571461"/>
                </a:lnTo>
                <a:lnTo>
                  <a:pt x="183705" y="558800"/>
                </a:lnTo>
                <a:lnTo>
                  <a:pt x="192976" y="558800"/>
                </a:lnTo>
                <a:lnTo>
                  <a:pt x="192976" y="114300"/>
                </a:lnTo>
                <a:lnTo>
                  <a:pt x="187248" y="114300"/>
                </a:lnTo>
                <a:lnTo>
                  <a:pt x="174091" y="127000"/>
                </a:lnTo>
                <a:lnTo>
                  <a:pt x="159969" y="127000"/>
                </a:lnTo>
                <a:lnTo>
                  <a:pt x="168427" y="139700"/>
                </a:lnTo>
                <a:lnTo>
                  <a:pt x="166281" y="139700"/>
                </a:lnTo>
                <a:lnTo>
                  <a:pt x="170129" y="152400"/>
                </a:lnTo>
                <a:lnTo>
                  <a:pt x="164198" y="152400"/>
                </a:lnTo>
                <a:lnTo>
                  <a:pt x="164198" y="1511300"/>
                </a:lnTo>
                <a:lnTo>
                  <a:pt x="163360" y="1524000"/>
                </a:lnTo>
                <a:lnTo>
                  <a:pt x="158178" y="1524000"/>
                </a:lnTo>
                <a:lnTo>
                  <a:pt x="158178" y="2044700"/>
                </a:lnTo>
                <a:lnTo>
                  <a:pt x="154051" y="2044700"/>
                </a:lnTo>
                <a:lnTo>
                  <a:pt x="156794" y="2032000"/>
                </a:lnTo>
                <a:lnTo>
                  <a:pt x="158178" y="2044700"/>
                </a:lnTo>
                <a:lnTo>
                  <a:pt x="158178" y="1524000"/>
                </a:lnTo>
                <a:lnTo>
                  <a:pt x="148602" y="1524000"/>
                </a:lnTo>
                <a:lnTo>
                  <a:pt x="148132" y="1511300"/>
                </a:lnTo>
                <a:lnTo>
                  <a:pt x="164198" y="1511300"/>
                </a:lnTo>
                <a:lnTo>
                  <a:pt x="164198" y="152400"/>
                </a:lnTo>
                <a:lnTo>
                  <a:pt x="159969" y="152400"/>
                </a:lnTo>
                <a:lnTo>
                  <a:pt x="158280" y="139700"/>
                </a:lnTo>
                <a:lnTo>
                  <a:pt x="159791" y="165100"/>
                </a:lnTo>
                <a:lnTo>
                  <a:pt x="158280" y="165100"/>
                </a:lnTo>
                <a:lnTo>
                  <a:pt x="154914" y="172300"/>
                </a:lnTo>
                <a:lnTo>
                  <a:pt x="154914" y="1422400"/>
                </a:lnTo>
                <a:lnTo>
                  <a:pt x="152361" y="1435100"/>
                </a:lnTo>
                <a:lnTo>
                  <a:pt x="147281" y="1435100"/>
                </a:lnTo>
                <a:lnTo>
                  <a:pt x="147243" y="1434566"/>
                </a:lnTo>
                <a:lnTo>
                  <a:pt x="146431" y="1422400"/>
                </a:lnTo>
                <a:lnTo>
                  <a:pt x="154914" y="1422400"/>
                </a:lnTo>
                <a:lnTo>
                  <a:pt x="154914" y="172300"/>
                </a:lnTo>
                <a:lnTo>
                  <a:pt x="152336" y="177800"/>
                </a:lnTo>
                <a:lnTo>
                  <a:pt x="143713" y="177800"/>
                </a:lnTo>
                <a:lnTo>
                  <a:pt x="145491" y="190500"/>
                </a:lnTo>
                <a:lnTo>
                  <a:pt x="143903" y="190500"/>
                </a:lnTo>
                <a:lnTo>
                  <a:pt x="136283" y="199326"/>
                </a:lnTo>
                <a:lnTo>
                  <a:pt x="136283" y="419100"/>
                </a:lnTo>
                <a:lnTo>
                  <a:pt x="135445" y="419100"/>
                </a:lnTo>
                <a:lnTo>
                  <a:pt x="135445" y="2870200"/>
                </a:lnTo>
                <a:lnTo>
                  <a:pt x="132054" y="2882900"/>
                </a:lnTo>
                <a:lnTo>
                  <a:pt x="131216" y="2882900"/>
                </a:lnTo>
                <a:lnTo>
                  <a:pt x="135445" y="2870200"/>
                </a:lnTo>
                <a:lnTo>
                  <a:pt x="135445" y="419100"/>
                </a:lnTo>
                <a:lnTo>
                  <a:pt x="129527" y="419100"/>
                </a:lnTo>
                <a:lnTo>
                  <a:pt x="129527" y="3073400"/>
                </a:lnTo>
                <a:lnTo>
                  <a:pt x="126987" y="3086100"/>
                </a:lnTo>
                <a:lnTo>
                  <a:pt x="125298" y="3086100"/>
                </a:lnTo>
                <a:lnTo>
                  <a:pt x="121920" y="3098774"/>
                </a:lnTo>
                <a:lnTo>
                  <a:pt x="121958" y="3098317"/>
                </a:lnTo>
                <a:lnTo>
                  <a:pt x="124447" y="3073400"/>
                </a:lnTo>
                <a:lnTo>
                  <a:pt x="129527" y="3073400"/>
                </a:lnTo>
                <a:lnTo>
                  <a:pt x="129527" y="419100"/>
                </a:lnTo>
                <a:lnTo>
                  <a:pt x="128676" y="419100"/>
                </a:lnTo>
                <a:lnTo>
                  <a:pt x="128676" y="2832100"/>
                </a:lnTo>
                <a:lnTo>
                  <a:pt x="125298" y="2844800"/>
                </a:lnTo>
                <a:lnTo>
                  <a:pt x="117957" y="2844800"/>
                </a:lnTo>
                <a:lnTo>
                  <a:pt x="104470" y="2844800"/>
                </a:lnTo>
                <a:lnTo>
                  <a:pt x="111442" y="2832100"/>
                </a:lnTo>
                <a:lnTo>
                  <a:pt x="125298" y="2832100"/>
                </a:lnTo>
                <a:lnTo>
                  <a:pt x="117957" y="2844800"/>
                </a:lnTo>
                <a:lnTo>
                  <a:pt x="128676" y="2832100"/>
                </a:lnTo>
                <a:lnTo>
                  <a:pt x="128676" y="419100"/>
                </a:lnTo>
                <a:lnTo>
                  <a:pt x="124447" y="419100"/>
                </a:lnTo>
                <a:lnTo>
                  <a:pt x="124447" y="1333500"/>
                </a:lnTo>
                <a:lnTo>
                  <a:pt x="122364" y="1346200"/>
                </a:lnTo>
                <a:lnTo>
                  <a:pt x="121069" y="1346200"/>
                </a:lnTo>
                <a:lnTo>
                  <a:pt x="118503" y="1358900"/>
                </a:lnTo>
                <a:lnTo>
                  <a:pt x="112610" y="1358900"/>
                </a:lnTo>
                <a:lnTo>
                  <a:pt x="110909" y="1333500"/>
                </a:lnTo>
                <a:lnTo>
                  <a:pt x="124447" y="1333500"/>
                </a:lnTo>
                <a:lnTo>
                  <a:pt x="124447" y="419100"/>
                </a:lnTo>
                <a:lnTo>
                  <a:pt x="121069" y="419100"/>
                </a:lnTo>
                <a:lnTo>
                  <a:pt x="121412" y="406323"/>
                </a:lnTo>
                <a:lnTo>
                  <a:pt x="121386" y="406107"/>
                </a:lnTo>
                <a:lnTo>
                  <a:pt x="120116" y="393700"/>
                </a:lnTo>
                <a:lnTo>
                  <a:pt x="133756" y="393700"/>
                </a:lnTo>
                <a:lnTo>
                  <a:pt x="136283" y="419100"/>
                </a:lnTo>
                <a:lnTo>
                  <a:pt x="136283" y="199326"/>
                </a:lnTo>
                <a:lnTo>
                  <a:pt x="132930" y="203200"/>
                </a:lnTo>
                <a:lnTo>
                  <a:pt x="124028" y="215900"/>
                </a:lnTo>
                <a:lnTo>
                  <a:pt x="120053" y="215900"/>
                </a:lnTo>
                <a:lnTo>
                  <a:pt x="120053" y="469900"/>
                </a:lnTo>
                <a:lnTo>
                  <a:pt x="118529" y="475932"/>
                </a:lnTo>
                <a:lnTo>
                  <a:pt x="118529" y="1295400"/>
                </a:lnTo>
                <a:lnTo>
                  <a:pt x="116840" y="1308061"/>
                </a:lnTo>
                <a:lnTo>
                  <a:pt x="102450" y="1308061"/>
                </a:lnTo>
                <a:lnTo>
                  <a:pt x="103301" y="1295400"/>
                </a:lnTo>
                <a:lnTo>
                  <a:pt x="118529" y="1295400"/>
                </a:lnTo>
                <a:lnTo>
                  <a:pt x="118529" y="475932"/>
                </a:lnTo>
                <a:lnTo>
                  <a:pt x="116840" y="482600"/>
                </a:lnTo>
                <a:lnTo>
                  <a:pt x="110807" y="482600"/>
                </a:lnTo>
                <a:lnTo>
                  <a:pt x="108280" y="469900"/>
                </a:lnTo>
                <a:lnTo>
                  <a:pt x="120053" y="469900"/>
                </a:lnTo>
                <a:lnTo>
                  <a:pt x="120053" y="215900"/>
                </a:lnTo>
                <a:lnTo>
                  <a:pt x="96532" y="215900"/>
                </a:lnTo>
                <a:lnTo>
                  <a:pt x="100761" y="228600"/>
                </a:lnTo>
                <a:lnTo>
                  <a:pt x="99910" y="228600"/>
                </a:lnTo>
                <a:lnTo>
                  <a:pt x="99072" y="241300"/>
                </a:lnTo>
                <a:lnTo>
                  <a:pt x="94843" y="241300"/>
                </a:lnTo>
                <a:lnTo>
                  <a:pt x="100761" y="254000"/>
                </a:lnTo>
                <a:lnTo>
                  <a:pt x="99910" y="254000"/>
                </a:lnTo>
                <a:lnTo>
                  <a:pt x="99910" y="1435100"/>
                </a:lnTo>
                <a:lnTo>
                  <a:pt x="99910" y="1447774"/>
                </a:lnTo>
                <a:lnTo>
                  <a:pt x="93992" y="1447774"/>
                </a:lnTo>
                <a:lnTo>
                  <a:pt x="93992" y="1435100"/>
                </a:lnTo>
                <a:lnTo>
                  <a:pt x="99910" y="1435100"/>
                </a:lnTo>
                <a:lnTo>
                  <a:pt x="99910" y="254000"/>
                </a:lnTo>
                <a:lnTo>
                  <a:pt x="88836" y="254000"/>
                </a:lnTo>
                <a:lnTo>
                  <a:pt x="82156" y="244119"/>
                </a:lnTo>
                <a:lnTo>
                  <a:pt x="82156" y="1651000"/>
                </a:lnTo>
                <a:lnTo>
                  <a:pt x="79565" y="1663700"/>
                </a:lnTo>
                <a:lnTo>
                  <a:pt x="75971" y="1663700"/>
                </a:lnTo>
                <a:lnTo>
                  <a:pt x="76238" y="1676400"/>
                </a:lnTo>
                <a:lnTo>
                  <a:pt x="62280" y="1663700"/>
                </a:lnTo>
                <a:lnTo>
                  <a:pt x="60477" y="1663700"/>
                </a:lnTo>
                <a:lnTo>
                  <a:pt x="68021" y="1651000"/>
                </a:lnTo>
                <a:lnTo>
                  <a:pt x="82156" y="1651000"/>
                </a:lnTo>
                <a:lnTo>
                  <a:pt x="82156" y="244119"/>
                </a:lnTo>
                <a:lnTo>
                  <a:pt x="80251" y="241300"/>
                </a:lnTo>
                <a:lnTo>
                  <a:pt x="61010" y="241300"/>
                </a:lnTo>
                <a:lnTo>
                  <a:pt x="61429" y="254000"/>
                </a:lnTo>
                <a:lnTo>
                  <a:pt x="65659" y="266700"/>
                </a:lnTo>
                <a:lnTo>
                  <a:pt x="59309" y="266700"/>
                </a:lnTo>
                <a:lnTo>
                  <a:pt x="68618" y="279400"/>
                </a:lnTo>
                <a:lnTo>
                  <a:pt x="54952" y="266700"/>
                </a:lnTo>
                <a:lnTo>
                  <a:pt x="60159" y="279400"/>
                </a:lnTo>
                <a:lnTo>
                  <a:pt x="63538" y="279400"/>
                </a:lnTo>
                <a:lnTo>
                  <a:pt x="60985" y="292100"/>
                </a:lnTo>
                <a:lnTo>
                  <a:pt x="58229" y="292100"/>
                </a:lnTo>
                <a:lnTo>
                  <a:pt x="58229" y="2019300"/>
                </a:lnTo>
                <a:lnTo>
                  <a:pt x="55714" y="2032000"/>
                </a:lnTo>
                <a:lnTo>
                  <a:pt x="52260" y="2044700"/>
                </a:lnTo>
                <a:lnTo>
                  <a:pt x="43243" y="2044700"/>
                </a:lnTo>
                <a:lnTo>
                  <a:pt x="41744" y="2032000"/>
                </a:lnTo>
                <a:lnTo>
                  <a:pt x="42710" y="2032000"/>
                </a:lnTo>
                <a:lnTo>
                  <a:pt x="44792" y="2019300"/>
                </a:lnTo>
                <a:lnTo>
                  <a:pt x="58229" y="2019300"/>
                </a:lnTo>
                <a:lnTo>
                  <a:pt x="58229" y="292100"/>
                </a:lnTo>
                <a:lnTo>
                  <a:pt x="43802" y="292100"/>
                </a:lnTo>
                <a:lnTo>
                  <a:pt x="36474" y="279400"/>
                </a:lnTo>
                <a:lnTo>
                  <a:pt x="37325" y="304800"/>
                </a:lnTo>
                <a:lnTo>
                  <a:pt x="34785" y="304800"/>
                </a:lnTo>
                <a:lnTo>
                  <a:pt x="34785" y="2159000"/>
                </a:lnTo>
                <a:lnTo>
                  <a:pt x="23558" y="2159000"/>
                </a:lnTo>
                <a:lnTo>
                  <a:pt x="19240" y="2146300"/>
                </a:lnTo>
                <a:lnTo>
                  <a:pt x="18249" y="2120900"/>
                </a:lnTo>
                <a:lnTo>
                  <a:pt x="24917" y="2120900"/>
                </a:lnTo>
                <a:lnTo>
                  <a:pt x="27698" y="2133600"/>
                </a:lnTo>
                <a:lnTo>
                  <a:pt x="32550" y="2146300"/>
                </a:lnTo>
                <a:lnTo>
                  <a:pt x="34785" y="2159000"/>
                </a:lnTo>
                <a:lnTo>
                  <a:pt x="34785" y="304800"/>
                </a:lnTo>
                <a:lnTo>
                  <a:pt x="33083" y="304800"/>
                </a:lnTo>
                <a:lnTo>
                  <a:pt x="32245" y="292100"/>
                </a:lnTo>
                <a:lnTo>
                  <a:pt x="32245" y="571461"/>
                </a:lnTo>
                <a:lnTo>
                  <a:pt x="24625" y="571461"/>
                </a:lnTo>
                <a:lnTo>
                  <a:pt x="22936" y="564946"/>
                </a:lnTo>
                <a:lnTo>
                  <a:pt x="22936" y="1092200"/>
                </a:lnTo>
                <a:lnTo>
                  <a:pt x="19418" y="1104900"/>
                </a:lnTo>
                <a:lnTo>
                  <a:pt x="2997" y="1104900"/>
                </a:lnTo>
                <a:lnTo>
                  <a:pt x="5181" y="1092200"/>
                </a:lnTo>
                <a:lnTo>
                  <a:pt x="9410" y="1079500"/>
                </a:lnTo>
                <a:lnTo>
                  <a:pt x="19558" y="1079500"/>
                </a:lnTo>
                <a:lnTo>
                  <a:pt x="22936" y="1092200"/>
                </a:lnTo>
                <a:lnTo>
                  <a:pt x="22936" y="564946"/>
                </a:lnTo>
                <a:lnTo>
                  <a:pt x="21348" y="558800"/>
                </a:lnTo>
                <a:lnTo>
                  <a:pt x="22936" y="546100"/>
                </a:lnTo>
                <a:lnTo>
                  <a:pt x="29705" y="546100"/>
                </a:lnTo>
                <a:lnTo>
                  <a:pt x="32232" y="558800"/>
                </a:lnTo>
                <a:lnTo>
                  <a:pt x="32245" y="571461"/>
                </a:lnTo>
                <a:lnTo>
                  <a:pt x="32245" y="292100"/>
                </a:lnTo>
                <a:lnTo>
                  <a:pt x="22098" y="292100"/>
                </a:lnTo>
                <a:lnTo>
                  <a:pt x="25463" y="304800"/>
                </a:lnTo>
                <a:lnTo>
                  <a:pt x="24980" y="304800"/>
                </a:lnTo>
                <a:lnTo>
                  <a:pt x="19583" y="317500"/>
                </a:lnTo>
                <a:lnTo>
                  <a:pt x="0" y="317500"/>
                </a:lnTo>
                <a:lnTo>
                  <a:pt x="0" y="355600"/>
                </a:lnTo>
                <a:lnTo>
                  <a:pt x="0" y="673100"/>
                </a:lnTo>
                <a:lnTo>
                  <a:pt x="3848" y="673100"/>
                </a:lnTo>
                <a:lnTo>
                  <a:pt x="0" y="685800"/>
                </a:lnTo>
                <a:lnTo>
                  <a:pt x="0" y="889000"/>
                </a:lnTo>
                <a:lnTo>
                  <a:pt x="6870" y="901700"/>
                </a:lnTo>
                <a:lnTo>
                  <a:pt x="0" y="901700"/>
                </a:lnTo>
                <a:lnTo>
                  <a:pt x="0" y="1524000"/>
                </a:lnTo>
                <a:lnTo>
                  <a:pt x="2336" y="1524000"/>
                </a:lnTo>
                <a:lnTo>
                  <a:pt x="2641" y="1536700"/>
                </a:lnTo>
                <a:lnTo>
                  <a:pt x="0" y="1536700"/>
                </a:lnTo>
                <a:lnTo>
                  <a:pt x="0" y="2286000"/>
                </a:lnTo>
                <a:lnTo>
                  <a:pt x="5181" y="2286000"/>
                </a:lnTo>
                <a:lnTo>
                  <a:pt x="5181" y="2298700"/>
                </a:lnTo>
                <a:lnTo>
                  <a:pt x="0" y="2298700"/>
                </a:lnTo>
                <a:lnTo>
                  <a:pt x="0" y="2692400"/>
                </a:lnTo>
                <a:lnTo>
                  <a:pt x="1790" y="2692400"/>
                </a:lnTo>
                <a:lnTo>
                  <a:pt x="2667" y="2705100"/>
                </a:lnTo>
                <a:lnTo>
                  <a:pt x="1790" y="2717800"/>
                </a:lnTo>
                <a:lnTo>
                  <a:pt x="27711" y="2717800"/>
                </a:lnTo>
                <a:lnTo>
                  <a:pt x="39751" y="2730500"/>
                </a:lnTo>
                <a:lnTo>
                  <a:pt x="47193" y="2743200"/>
                </a:lnTo>
                <a:lnTo>
                  <a:pt x="41554" y="2743200"/>
                </a:lnTo>
                <a:lnTo>
                  <a:pt x="46456" y="2755900"/>
                </a:lnTo>
                <a:lnTo>
                  <a:pt x="56667" y="2743200"/>
                </a:lnTo>
                <a:lnTo>
                  <a:pt x="65455" y="2743200"/>
                </a:lnTo>
                <a:lnTo>
                  <a:pt x="66078" y="2755900"/>
                </a:lnTo>
                <a:lnTo>
                  <a:pt x="65316" y="2755900"/>
                </a:lnTo>
                <a:lnTo>
                  <a:pt x="69037" y="2768600"/>
                </a:lnTo>
                <a:lnTo>
                  <a:pt x="77927" y="2768600"/>
                </a:lnTo>
                <a:lnTo>
                  <a:pt x="81305" y="2781300"/>
                </a:lnTo>
                <a:lnTo>
                  <a:pt x="83426" y="2781300"/>
                </a:lnTo>
                <a:lnTo>
                  <a:pt x="83629" y="2794000"/>
                </a:lnTo>
                <a:lnTo>
                  <a:pt x="90208" y="2794000"/>
                </a:lnTo>
                <a:lnTo>
                  <a:pt x="93472" y="2806700"/>
                </a:lnTo>
                <a:lnTo>
                  <a:pt x="97840" y="2806700"/>
                </a:lnTo>
                <a:lnTo>
                  <a:pt x="110070" y="2794000"/>
                </a:lnTo>
                <a:lnTo>
                  <a:pt x="106235" y="2819400"/>
                </a:lnTo>
                <a:lnTo>
                  <a:pt x="100787" y="2819400"/>
                </a:lnTo>
                <a:lnTo>
                  <a:pt x="100761" y="2844800"/>
                </a:lnTo>
                <a:lnTo>
                  <a:pt x="82156" y="2844800"/>
                </a:lnTo>
                <a:lnTo>
                  <a:pt x="87642" y="2832100"/>
                </a:lnTo>
                <a:lnTo>
                  <a:pt x="87972" y="2819400"/>
                </a:lnTo>
                <a:lnTo>
                  <a:pt x="76276" y="2819400"/>
                </a:lnTo>
                <a:lnTo>
                  <a:pt x="71056" y="2832100"/>
                </a:lnTo>
                <a:lnTo>
                  <a:pt x="66306" y="2832100"/>
                </a:lnTo>
                <a:lnTo>
                  <a:pt x="63538" y="2819400"/>
                </a:lnTo>
                <a:lnTo>
                  <a:pt x="60159" y="2819400"/>
                </a:lnTo>
                <a:lnTo>
                  <a:pt x="61849" y="2832100"/>
                </a:lnTo>
                <a:lnTo>
                  <a:pt x="56146" y="2832100"/>
                </a:lnTo>
                <a:lnTo>
                  <a:pt x="52336" y="2844800"/>
                </a:lnTo>
                <a:lnTo>
                  <a:pt x="41554" y="2844800"/>
                </a:lnTo>
                <a:lnTo>
                  <a:pt x="44932" y="2832100"/>
                </a:lnTo>
                <a:lnTo>
                  <a:pt x="39865" y="2832100"/>
                </a:lnTo>
                <a:lnTo>
                  <a:pt x="33934" y="2844800"/>
                </a:lnTo>
                <a:lnTo>
                  <a:pt x="32245" y="2832100"/>
                </a:lnTo>
                <a:lnTo>
                  <a:pt x="35179" y="2819400"/>
                </a:lnTo>
                <a:lnTo>
                  <a:pt x="22936" y="2819400"/>
                </a:lnTo>
                <a:lnTo>
                  <a:pt x="26746" y="2806700"/>
                </a:lnTo>
                <a:lnTo>
                  <a:pt x="22098" y="2819400"/>
                </a:lnTo>
                <a:lnTo>
                  <a:pt x="25476" y="2806700"/>
                </a:lnTo>
                <a:lnTo>
                  <a:pt x="21590" y="2806700"/>
                </a:lnTo>
                <a:lnTo>
                  <a:pt x="17868" y="2819400"/>
                </a:lnTo>
                <a:lnTo>
                  <a:pt x="13639" y="2819400"/>
                </a:lnTo>
                <a:lnTo>
                  <a:pt x="14478" y="2806700"/>
                </a:lnTo>
                <a:lnTo>
                  <a:pt x="0" y="2806700"/>
                </a:lnTo>
                <a:lnTo>
                  <a:pt x="0" y="3048000"/>
                </a:lnTo>
                <a:lnTo>
                  <a:pt x="3492" y="3035300"/>
                </a:lnTo>
                <a:lnTo>
                  <a:pt x="4330" y="3035300"/>
                </a:lnTo>
                <a:lnTo>
                  <a:pt x="1790" y="3048000"/>
                </a:lnTo>
                <a:lnTo>
                  <a:pt x="9855" y="3048000"/>
                </a:lnTo>
                <a:lnTo>
                  <a:pt x="11099" y="3073400"/>
                </a:lnTo>
                <a:lnTo>
                  <a:pt x="20408" y="3073400"/>
                </a:lnTo>
                <a:lnTo>
                  <a:pt x="22479" y="3060700"/>
                </a:lnTo>
                <a:lnTo>
                  <a:pt x="23139" y="3060700"/>
                </a:lnTo>
                <a:lnTo>
                  <a:pt x="23787" y="3048000"/>
                </a:lnTo>
                <a:lnTo>
                  <a:pt x="29070" y="3048000"/>
                </a:lnTo>
                <a:lnTo>
                  <a:pt x="28155" y="3060700"/>
                </a:lnTo>
                <a:lnTo>
                  <a:pt x="28016" y="3073400"/>
                </a:lnTo>
                <a:lnTo>
                  <a:pt x="28867" y="3073400"/>
                </a:lnTo>
                <a:lnTo>
                  <a:pt x="31407" y="3060700"/>
                </a:lnTo>
                <a:lnTo>
                  <a:pt x="37528" y="3060700"/>
                </a:lnTo>
                <a:lnTo>
                  <a:pt x="42608" y="3048000"/>
                </a:lnTo>
                <a:lnTo>
                  <a:pt x="45783" y="3048000"/>
                </a:lnTo>
                <a:lnTo>
                  <a:pt x="42392" y="3060700"/>
                </a:lnTo>
                <a:lnTo>
                  <a:pt x="46621" y="3060700"/>
                </a:lnTo>
                <a:lnTo>
                  <a:pt x="52552" y="3048000"/>
                </a:lnTo>
                <a:lnTo>
                  <a:pt x="55079" y="3048000"/>
                </a:lnTo>
                <a:lnTo>
                  <a:pt x="52298" y="3060700"/>
                </a:lnTo>
                <a:lnTo>
                  <a:pt x="47358" y="3060700"/>
                </a:lnTo>
                <a:lnTo>
                  <a:pt x="44094" y="3073400"/>
                </a:lnTo>
                <a:lnTo>
                  <a:pt x="49237" y="3073400"/>
                </a:lnTo>
                <a:lnTo>
                  <a:pt x="55511" y="3060700"/>
                </a:lnTo>
                <a:lnTo>
                  <a:pt x="55930" y="3060700"/>
                </a:lnTo>
                <a:lnTo>
                  <a:pt x="61849" y="3060700"/>
                </a:lnTo>
                <a:lnTo>
                  <a:pt x="58470" y="3073400"/>
                </a:lnTo>
                <a:lnTo>
                  <a:pt x="55930" y="3060700"/>
                </a:lnTo>
                <a:lnTo>
                  <a:pt x="52552" y="3073400"/>
                </a:lnTo>
                <a:lnTo>
                  <a:pt x="55079" y="3086100"/>
                </a:lnTo>
                <a:lnTo>
                  <a:pt x="60159" y="3098774"/>
                </a:lnTo>
                <a:lnTo>
                  <a:pt x="60159" y="3086100"/>
                </a:lnTo>
                <a:lnTo>
                  <a:pt x="70878" y="3073400"/>
                </a:lnTo>
                <a:lnTo>
                  <a:pt x="81622" y="3073400"/>
                </a:lnTo>
                <a:lnTo>
                  <a:pt x="81343" y="3086100"/>
                </a:lnTo>
                <a:lnTo>
                  <a:pt x="78778" y="3098774"/>
                </a:lnTo>
                <a:lnTo>
                  <a:pt x="80467" y="3098774"/>
                </a:lnTo>
                <a:lnTo>
                  <a:pt x="77927" y="3111500"/>
                </a:lnTo>
                <a:lnTo>
                  <a:pt x="82067" y="3098812"/>
                </a:lnTo>
                <a:lnTo>
                  <a:pt x="83845" y="3111500"/>
                </a:lnTo>
                <a:lnTo>
                  <a:pt x="86245" y="3111500"/>
                </a:lnTo>
                <a:lnTo>
                  <a:pt x="92290" y="3098812"/>
                </a:lnTo>
                <a:lnTo>
                  <a:pt x="90614" y="3111500"/>
                </a:lnTo>
                <a:lnTo>
                  <a:pt x="93052" y="3111500"/>
                </a:lnTo>
                <a:lnTo>
                  <a:pt x="93878" y="3108502"/>
                </a:lnTo>
                <a:lnTo>
                  <a:pt x="94843" y="3098774"/>
                </a:lnTo>
                <a:lnTo>
                  <a:pt x="96545" y="3098774"/>
                </a:lnTo>
                <a:lnTo>
                  <a:pt x="104140" y="3098774"/>
                </a:lnTo>
                <a:lnTo>
                  <a:pt x="107530" y="3111500"/>
                </a:lnTo>
                <a:lnTo>
                  <a:pt x="110286" y="3111500"/>
                </a:lnTo>
                <a:lnTo>
                  <a:pt x="113766" y="3124200"/>
                </a:lnTo>
                <a:lnTo>
                  <a:pt x="118351" y="3124200"/>
                </a:lnTo>
                <a:lnTo>
                  <a:pt x="124447" y="3111500"/>
                </a:lnTo>
                <a:lnTo>
                  <a:pt x="132511" y="3098774"/>
                </a:lnTo>
                <a:lnTo>
                  <a:pt x="139369" y="3098774"/>
                </a:lnTo>
                <a:lnTo>
                  <a:pt x="145745" y="3086100"/>
                </a:lnTo>
                <a:lnTo>
                  <a:pt x="154901" y="3086100"/>
                </a:lnTo>
                <a:lnTo>
                  <a:pt x="154051" y="3098774"/>
                </a:lnTo>
                <a:lnTo>
                  <a:pt x="147281" y="3098774"/>
                </a:lnTo>
                <a:lnTo>
                  <a:pt x="149821" y="3111500"/>
                </a:lnTo>
                <a:lnTo>
                  <a:pt x="154051" y="3111500"/>
                </a:lnTo>
                <a:lnTo>
                  <a:pt x="159981" y="3098774"/>
                </a:lnTo>
                <a:lnTo>
                  <a:pt x="157441" y="3111500"/>
                </a:lnTo>
                <a:lnTo>
                  <a:pt x="157441" y="3124200"/>
                </a:lnTo>
                <a:lnTo>
                  <a:pt x="160451" y="3111500"/>
                </a:lnTo>
                <a:lnTo>
                  <a:pt x="163144" y="3111500"/>
                </a:lnTo>
                <a:lnTo>
                  <a:pt x="165519" y="3098787"/>
                </a:lnTo>
                <a:lnTo>
                  <a:pt x="167589" y="3111500"/>
                </a:lnTo>
                <a:lnTo>
                  <a:pt x="165049" y="3111500"/>
                </a:lnTo>
                <a:lnTo>
                  <a:pt x="158280" y="3124200"/>
                </a:lnTo>
                <a:lnTo>
                  <a:pt x="170967" y="3124200"/>
                </a:lnTo>
                <a:lnTo>
                  <a:pt x="175526" y="3111500"/>
                </a:lnTo>
                <a:lnTo>
                  <a:pt x="175196" y="3124200"/>
                </a:lnTo>
                <a:lnTo>
                  <a:pt x="176885" y="3111500"/>
                </a:lnTo>
                <a:lnTo>
                  <a:pt x="181114" y="3111500"/>
                </a:lnTo>
                <a:lnTo>
                  <a:pt x="181051" y="3098774"/>
                </a:lnTo>
                <a:lnTo>
                  <a:pt x="165519" y="3098774"/>
                </a:lnTo>
                <a:lnTo>
                  <a:pt x="165608" y="3098317"/>
                </a:lnTo>
                <a:lnTo>
                  <a:pt x="169278" y="3086100"/>
                </a:lnTo>
                <a:lnTo>
                  <a:pt x="183210" y="3098774"/>
                </a:lnTo>
                <a:lnTo>
                  <a:pt x="225107" y="3098774"/>
                </a:lnTo>
                <a:lnTo>
                  <a:pt x="219938" y="3124200"/>
                </a:lnTo>
                <a:lnTo>
                  <a:pt x="215798" y="3136900"/>
                </a:lnTo>
                <a:lnTo>
                  <a:pt x="214172" y="3149549"/>
                </a:lnTo>
                <a:lnTo>
                  <a:pt x="216649" y="3175000"/>
                </a:lnTo>
                <a:lnTo>
                  <a:pt x="227647" y="3149587"/>
                </a:lnTo>
                <a:lnTo>
                  <a:pt x="227647" y="3175000"/>
                </a:lnTo>
                <a:lnTo>
                  <a:pt x="227774" y="3175000"/>
                </a:lnTo>
                <a:lnTo>
                  <a:pt x="231025" y="3162300"/>
                </a:lnTo>
                <a:lnTo>
                  <a:pt x="230174" y="3175000"/>
                </a:lnTo>
                <a:lnTo>
                  <a:pt x="231025" y="3175000"/>
                </a:lnTo>
                <a:lnTo>
                  <a:pt x="239483" y="3162300"/>
                </a:lnTo>
                <a:lnTo>
                  <a:pt x="243700" y="3149612"/>
                </a:lnTo>
                <a:lnTo>
                  <a:pt x="242239" y="3162300"/>
                </a:lnTo>
                <a:lnTo>
                  <a:pt x="240118" y="3175000"/>
                </a:lnTo>
                <a:lnTo>
                  <a:pt x="243205" y="3175000"/>
                </a:lnTo>
                <a:lnTo>
                  <a:pt x="244246" y="3162300"/>
                </a:lnTo>
                <a:lnTo>
                  <a:pt x="245452" y="3149549"/>
                </a:lnTo>
                <a:lnTo>
                  <a:pt x="248793" y="3149549"/>
                </a:lnTo>
                <a:lnTo>
                  <a:pt x="248996" y="3162300"/>
                </a:lnTo>
                <a:lnTo>
                  <a:pt x="249974" y="3175000"/>
                </a:lnTo>
                <a:lnTo>
                  <a:pt x="253022" y="3162300"/>
                </a:lnTo>
                <a:lnTo>
                  <a:pt x="252171" y="3175000"/>
                </a:lnTo>
                <a:lnTo>
                  <a:pt x="259715" y="3175000"/>
                </a:lnTo>
                <a:lnTo>
                  <a:pt x="263169" y="3162300"/>
                </a:lnTo>
                <a:lnTo>
                  <a:pt x="265557" y="3175000"/>
                </a:lnTo>
                <a:lnTo>
                  <a:pt x="272567" y="3175000"/>
                </a:lnTo>
                <a:lnTo>
                  <a:pt x="271627" y="3187700"/>
                </a:lnTo>
                <a:lnTo>
                  <a:pt x="274167" y="3175000"/>
                </a:lnTo>
                <a:lnTo>
                  <a:pt x="282892" y="3175000"/>
                </a:lnTo>
                <a:lnTo>
                  <a:pt x="287070" y="3187700"/>
                </a:lnTo>
                <a:lnTo>
                  <a:pt x="292188" y="3187700"/>
                </a:lnTo>
                <a:lnTo>
                  <a:pt x="291934" y="3200400"/>
                </a:lnTo>
                <a:lnTo>
                  <a:pt x="299059" y="3187700"/>
                </a:lnTo>
                <a:lnTo>
                  <a:pt x="314286" y="3187700"/>
                </a:lnTo>
                <a:lnTo>
                  <a:pt x="322376" y="3175000"/>
                </a:lnTo>
                <a:lnTo>
                  <a:pt x="321538" y="3187700"/>
                </a:lnTo>
                <a:lnTo>
                  <a:pt x="324065" y="3187700"/>
                </a:lnTo>
                <a:lnTo>
                  <a:pt x="324065" y="3200400"/>
                </a:lnTo>
                <a:lnTo>
                  <a:pt x="326605" y="3200400"/>
                </a:lnTo>
                <a:lnTo>
                  <a:pt x="329984" y="3187700"/>
                </a:lnTo>
                <a:lnTo>
                  <a:pt x="334543" y="3175000"/>
                </a:lnTo>
                <a:lnTo>
                  <a:pt x="339572" y="3175000"/>
                </a:lnTo>
                <a:lnTo>
                  <a:pt x="344373" y="3162300"/>
                </a:lnTo>
                <a:lnTo>
                  <a:pt x="344728" y="3175000"/>
                </a:lnTo>
                <a:lnTo>
                  <a:pt x="342150" y="3187700"/>
                </a:lnTo>
                <a:lnTo>
                  <a:pt x="338785" y="3200400"/>
                </a:lnTo>
                <a:lnTo>
                  <a:pt x="336765" y="3213100"/>
                </a:lnTo>
                <a:lnTo>
                  <a:pt x="339813" y="3200400"/>
                </a:lnTo>
                <a:lnTo>
                  <a:pt x="344055" y="3200400"/>
                </a:lnTo>
                <a:lnTo>
                  <a:pt x="347827" y="3187700"/>
                </a:lnTo>
                <a:lnTo>
                  <a:pt x="349453" y="3175000"/>
                </a:lnTo>
                <a:lnTo>
                  <a:pt x="351053" y="3187700"/>
                </a:lnTo>
                <a:lnTo>
                  <a:pt x="352094" y="3187700"/>
                </a:lnTo>
                <a:lnTo>
                  <a:pt x="352653" y="3200400"/>
                </a:lnTo>
                <a:lnTo>
                  <a:pt x="355498" y="3200400"/>
                </a:lnTo>
                <a:lnTo>
                  <a:pt x="357695" y="3187700"/>
                </a:lnTo>
                <a:lnTo>
                  <a:pt x="363829" y="3187700"/>
                </a:lnTo>
                <a:lnTo>
                  <a:pt x="365836" y="3200400"/>
                </a:lnTo>
                <a:lnTo>
                  <a:pt x="370598" y="3200400"/>
                </a:lnTo>
                <a:lnTo>
                  <a:pt x="371195" y="3213100"/>
                </a:lnTo>
                <a:lnTo>
                  <a:pt x="371652" y="3200400"/>
                </a:lnTo>
                <a:lnTo>
                  <a:pt x="372656" y="3200400"/>
                </a:lnTo>
                <a:lnTo>
                  <a:pt x="373976" y="3187700"/>
                </a:lnTo>
                <a:lnTo>
                  <a:pt x="378320" y="3187700"/>
                </a:lnTo>
                <a:lnTo>
                  <a:pt x="378942" y="3200400"/>
                </a:lnTo>
                <a:lnTo>
                  <a:pt x="378142" y="3200400"/>
                </a:lnTo>
                <a:lnTo>
                  <a:pt x="378206" y="3213100"/>
                </a:lnTo>
                <a:lnTo>
                  <a:pt x="382625" y="3200400"/>
                </a:lnTo>
                <a:lnTo>
                  <a:pt x="406120" y="3200400"/>
                </a:lnTo>
                <a:lnTo>
                  <a:pt x="412699" y="3187700"/>
                </a:lnTo>
                <a:lnTo>
                  <a:pt x="418807" y="3175000"/>
                </a:lnTo>
                <a:lnTo>
                  <a:pt x="418807" y="3187700"/>
                </a:lnTo>
                <a:lnTo>
                  <a:pt x="419658" y="3187700"/>
                </a:lnTo>
                <a:lnTo>
                  <a:pt x="419671" y="3175000"/>
                </a:lnTo>
                <a:lnTo>
                  <a:pt x="420014" y="3162300"/>
                </a:lnTo>
                <a:lnTo>
                  <a:pt x="420497" y="3162300"/>
                </a:lnTo>
                <a:lnTo>
                  <a:pt x="422998" y="3149549"/>
                </a:lnTo>
                <a:lnTo>
                  <a:pt x="426681" y="3149549"/>
                </a:lnTo>
                <a:lnTo>
                  <a:pt x="427266" y="3162300"/>
                </a:lnTo>
                <a:lnTo>
                  <a:pt x="427177" y="3175000"/>
                </a:lnTo>
                <a:lnTo>
                  <a:pt x="433438" y="3175000"/>
                </a:lnTo>
                <a:lnTo>
                  <a:pt x="434886" y="3187700"/>
                </a:lnTo>
                <a:lnTo>
                  <a:pt x="427266" y="3187700"/>
                </a:lnTo>
                <a:lnTo>
                  <a:pt x="428307" y="3200400"/>
                </a:lnTo>
                <a:lnTo>
                  <a:pt x="425005" y="3200400"/>
                </a:lnTo>
                <a:lnTo>
                  <a:pt x="425577" y="3213100"/>
                </a:lnTo>
                <a:lnTo>
                  <a:pt x="448411" y="3213100"/>
                </a:lnTo>
                <a:lnTo>
                  <a:pt x="449529" y="3200400"/>
                </a:lnTo>
                <a:lnTo>
                  <a:pt x="449846" y="3200400"/>
                </a:lnTo>
                <a:lnTo>
                  <a:pt x="450951" y="3187700"/>
                </a:lnTo>
                <a:lnTo>
                  <a:pt x="459143" y="3187700"/>
                </a:lnTo>
                <a:lnTo>
                  <a:pt x="463219" y="3200400"/>
                </a:lnTo>
                <a:lnTo>
                  <a:pt x="466648" y="3213100"/>
                </a:lnTo>
                <a:lnTo>
                  <a:pt x="472948" y="3200400"/>
                </a:lnTo>
                <a:lnTo>
                  <a:pt x="475284" y="3200400"/>
                </a:lnTo>
                <a:lnTo>
                  <a:pt x="477697" y="3187700"/>
                </a:lnTo>
                <a:lnTo>
                  <a:pt x="480910" y="3175000"/>
                </a:lnTo>
                <a:lnTo>
                  <a:pt x="485635" y="3187700"/>
                </a:lnTo>
                <a:lnTo>
                  <a:pt x="482244" y="3200400"/>
                </a:lnTo>
                <a:lnTo>
                  <a:pt x="487743" y="3200400"/>
                </a:lnTo>
                <a:lnTo>
                  <a:pt x="493674" y="3187700"/>
                </a:lnTo>
                <a:lnTo>
                  <a:pt x="499160" y="3187700"/>
                </a:lnTo>
                <a:lnTo>
                  <a:pt x="497471" y="3200400"/>
                </a:lnTo>
                <a:lnTo>
                  <a:pt x="499770" y="3200400"/>
                </a:lnTo>
                <a:lnTo>
                  <a:pt x="502551" y="3187700"/>
                </a:lnTo>
                <a:lnTo>
                  <a:pt x="503402" y="3200400"/>
                </a:lnTo>
                <a:lnTo>
                  <a:pt x="520420" y="3200400"/>
                </a:lnTo>
                <a:lnTo>
                  <a:pt x="529209" y="3187700"/>
                </a:lnTo>
                <a:lnTo>
                  <a:pt x="538073" y="3187700"/>
                </a:lnTo>
                <a:lnTo>
                  <a:pt x="537235" y="3200400"/>
                </a:lnTo>
                <a:lnTo>
                  <a:pt x="574116" y="3200400"/>
                </a:lnTo>
                <a:lnTo>
                  <a:pt x="586295" y="3213100"/>
                </a:lnTo>
                <a:lnTo>
                  <a:pt x="591362" y="3200400"/>
                </a:lnTo>
                <a:lnTo>
                  <a:pt x="593064" y="3200400"/>
                </a:lnTo>
                <a:lnTo>
                  <a:pt x="595579" y="3213100"/>
                </a:lnTo>
                <a:lnTo>
                  <a:pt x="595490" y="3200400"/>
                </a:lnTo>
                <a:lnTo>
                  <a:pt x="594601" y="3200400"/>
                </a:lnTo>
                <a:lnTo>
                  <a:pt x="594753" y="3187700"/>
                </a:lnTo>
                <a:lnTo>
                  <a:pt x="598131" y="3187700"/>
                </a:lnTo>
                <a:lnTo>
                  <a:pt x="599668" y="3200400"/>
                </a:lnTo>
                <a:lnTo>
                  <a:pt x="606336" y="3200400"/>
                </a:lnTo>
                <a:lnTo>
                  <a:pt x="616216" y="3187700"/>
                </a:lnTo>
                <a:lnTo>
                  <a:pt x="626567" y="3175000"/>
                </a:lnTo>
                <a:lnTo>
                  <a:pt x="636193" y="3187700"/>
                </a:lnTo>
                <a:lnTo>
                  <a:pt x="634504" y="3200400"/>
                </a:lnTo>
                <a:lnTo>
                  <a:pt x="639495" y="3200400"/>
                </a:lnTo>
                <a:lnTo>
                  <a:pt x="642124" y="3175000"/>
                </a:lnTo>
                <a:lnTo>
                  <a:pt x="694982" y="3175000"/>
                </a:lnTo>
                <a:lnTo>
                  <a:pt x="701332" y="3187700"/>
                </a:lnTo>
                <a:lnTo>
                  <a:pt x="703821" y="3175000"/>
                </a:lnTo>
                <a:lnTo>
                  <a:pt x="716026" y="3175000"/>
                </a:lnTo>
                <a:lnTo>
                  <a:pt x="716559" y="3162300"/>
                </a:lnTo>
                <a:lnTo>
                  <a:pt x="723747" y="3175000"/>
                </a:lnTo>
                <a:lnTo>
                  <a:pt x="728395" y="3175000"/>
                </a:lnTo>
                <a:lnTo>
                  <a:pt x="733679" y="3187700"/>
                </a:lnTo>
                <a:lnTo>
                  <a:pt x="742772" y="3200400"/>
                </a:lnTo>
                <a:lnTo>
                  <a:pt x="745020" y="3187700"/>
                </a:lnTo>
                <a:lnTo>
                  <a:pt x="747293" y="3175000"/>
                </a:lnTo>
                <a:lnTo>
                  <a:pt x="749541" y="3175000"/>
                </a:lnTo>
                <a:lnTo>
                  <a:pt x="752932" y="3187700"/>
                </a:lnTo>
                <a:lnTo>
                  <a:pt x="756310" y="3175000"/>
                </a:lnTo>
                <a:lnTo>
                  <a:pt x="763079" y="3187700"/>
                </a:lnTo>
                <a:lnTo>
                  <a:pt x="766457" y="3175000"/>
                </a:lnTo>
                <a:lnTo>
                  <a:pt x="777671" y="3175000"/>
                </a:lnTo>
                <a:lnTo>
                  <a:pt x="780846" y="3187700"/>
                </a:lnTo>
                <a:lnTo>
                  <a:pt x="794372" y="3175000"/>
                </a:lnTo>
                <a:lnTo>
                  <a:pt x="796912" y="3175000"/>
                </a:lnTo>
                <a:lnTo>
                  <a:pt x="798626" y="3187700"/>
                </a:lnTo>
                <a:lnTo>
                  <a:pt x="801141" y="3175000"/>
                </a:lnTo>
                <a:lnTo>
                  <a:pt x="858659" y="3175000"/>
                </a:lnTo>
                <a:lnTo>
                  <a:pt x="854633" y="3162300"/>
                </a:lnTo>
                <a:lnTo>
                  <a:pt x="851776" y="3149549"/>
                </a:lnTo>
                <a:lnTo>
                  <a:pt x="857821" y="3162300"/>
                </a:lnTo>
                <a:lnTo>
                  <a:pt x="856919" y="3149549"/>
                </a:lnTo>
                <a:lnTo>
                  <a:pt x="853528" y="3149549"/>
                </a:lnTo>
                <a:lnTo>
                  <a:pt x="853541" y="3149066"/>
                </a:lnTo>
                <a:lnTo>
                  <a:pt x="853592" y="3136900"/>
                </a:lnTo>
                <a:lnTo>
                  <a:pt x="856881" y="3149066"/>
                </a:lnTo>
                <a:lnTo>
                  <a:pt x="856919" y="3149549"/>
                </a:lnTo>
                <a:lnTo>
                  <a:pt x="864590" y="3149549"/>
                </a:lnTo>
                <a:lnTo>
                  <a:pt x="909942" y="3149549"/>
                </a:lnTo>
                <a:lnTo>
                  <a:pt x="909993" y="3149066"/>
                </a:lnTo>
                <a:lnTo>
                  <a:pt x="911225" y="3136900"/>
                </a:lnTo>
                <a:lnTo>
                  <a:pt x="911948" y="3124200"/>
                </a:lnTo>
                <a:lnTo>
                  <a:pt x="919327" y="3136900"/>
                </a:lnTo>
                <a:lnTo>
                  <a:pt x="942403" y="3136900"/>
                </a:lnTo>
                <a:lnTo>
                  <a:pt x="946632" y="3124200"/>
                </a:lnTo>
                <a:lnTo>
                  <a:pt x="952017" y="3124200"/>
                </a:lnTo>
                <a:lnTo>
                  <a:pt x="952550" y="3136900"/>
                </a:lnTo>
                <a:lnTo>
                  <a:pt x="959116" y="3124200"/>
                </a:lnTo>
                <a:lnTo>
                  <a:pt x="970038" y="3124200"/>
                </a:lnTo>
                <a:lnTo>
                  <a:pt x="977087" y="3111500"/>
                </a:lnTo>
                <a:lnTo>
                  <a:pt x="973696" y="3111500"/>
                </a:lnTo>
                <a:lnTo>
                  <a:pt x="971156" y="3098774"/>
                </a:lnTo>
                <a:lnTo>
                  <a:pt x="977925" y="3098774"/>
                </a:lnTo>
                <a:lnTo>
                  <a:pt x="979627" y="3111500"/>
                </a:lnTo>
                <a:lnTo>
                  <a:pt x="984237" y="3098774"/>
                </a:lnTo>
                <a:lnTo>
                  <a:pt x="991133" y="3098774"/>
                </a:lnTo>
                <a:lnTo>
                  <a:pt x="999490" y="3111500"/>
                </a:lnTo>
                <a:lnTo>
                  <a:pt x="1008380" y="3111500"/>
                </a:lnTo>
                <a:lnTo>
                  <a:pt x="1016482" y="3124200"/>
                </a:lnTo>
                <a:lnTo>
                  <a:pt x="1023708" y="3124200"/>
                </a:lnTo>
                <a:lnTo>
                  <a:pt x="1029195" y="3111500"/>
                </a:lnTo>
                <a:lnTo>
                  <a:pt x="1032065" y="3111500"/>
                </a:lnTo>
                <a:lnTo>
                  <a:pt x="1034605" y="3098774"/>
                </a:lnTo>
                <a:lnTo>
                  <a:pt x="1039672" y="3086100"/>
                </a:lnTo>
                <a:lnTo>
                  <a:pt x="1042644" y="3098774"/>
                </a:lnTo>
                <a:lnTo>
                  <a:pt x="1070254" y="3098774"/>
                </a:lnTo>
                <a:lnTo>
                  <a:pt x="1076045" y="3086100"/>
                </a:lnTo>
                <a:lnTo>
                  <a:pt x="1091336" y="3098774"/>
                </a:lnTo>
                <a:lnTo>
                  <a:pt x="1102817" y="3098774"/>
                </a:lnTo>
                <a:lnTo>
                  <a:pt x="1113751" y="3086100"/>
                </a:lnTo>
                <a:lnTo>
                  <a:pt x="1127645" y="3086100"/>
                </a:lnTo>
                <a:lnTo>
                  <a:pt x="1123416" y="3073400"/>
                </a:lnTo>
                <a:lnTo>
                  <a:pt x="1125956" y="3073400"/>
                </a:lnTo>
                <a:lnTo>
                  <a:pt x="1134440" y="3060700"/>
                </a:lnTo>
                <a:lnTo>
                  <a:pt x="1155217" y="3060700"/>
                </a:lnTo>
                <a:lnTo>
                  <a:pt x="1166558" y="3048000"/>
                </a:lnTo>
                <a:lnTo>
                  <a:pt x="1216266" y="3048000"/>
                </a:lnTo>
                <a:lnTo>
                  <a:pt x="1214297" y="3035300"/>
                </a:lnTo>
                <a:lnTo>
                  <a:pt x="1212342" y="3022600"/>
                </a:lnTo>
                <a:lnTo>
                  <a:pt x="1218996" y="3022600"/>
                </a:lnTo>
                <a:lnTo>
                  <a:pt x="1224076" y="3035300"/>
                </a:lnTo>
                <a:lnTo>
                  <a:pt x="1226616" y="3035300"/>
                </a:lnTo>
                <a:lnTo>
                  <a:pt x="1229995" y="3022600"/>
                </a:lnTo>
                <a:lnTo>
                  <a:pt x="1247762" y="3022600"/>
                </a:lnTo>
                <a:lnTo>
                  <a:pt x="1255166" y="3009900"/>
                </a:lnTo>
                <a:lnTo>
                  <a:pt x="1261935" y="3009900"/>
                </a:lnTo>
                <a:lnTo>
                  <a:pt x="1267739" y="2997200"/>
                </a:lnTo>
                <a:lnTo>
                  <a:pt x="1273987" y="2997200"/>
                </a:lnTo>
                <a:lnTo>
                  <a:pt x="1280439" y="3009900"/>
                </a:lnTo>
                <a:lnTo>
                  <a:pt x="1284351" y="2997200"/>
                </a:lnTo>
                <a:lnTo>
                  <a:pt x="1285405" y="2997200"/>
                </a:lnTo>
                <a:lnTo>
                  <a:pt x="1283284" y="2984500"/>
                </a:lnTo>
                <a:lnTo>
                  <a:pt x="1286675" y="2984500"/>
                </a:lnTo>
                <a:lnTo>
                  <a:pt x="1288364" y="2997200"/>
                </a:lnTo>
                <a:lnTo>
                  <a:pt x="1297355" y="2997200"/>
                </a:lnTo>
                <a:lnTo>
                  <a:pt x="1298663" y="2984500"/>
                </a:lnTo>
                <a:lnTo>
                  <a:pt x="1302740" y="2997200"/>
                </a:lnTo>
                <a:lnTo>
                  <a:pt x="1306004" y="2997200"/>
                </a:lnTo>
                <a:lnTo>
                  <a:pt x="1308976" y="2984500"/>
                </a:lnTo>
                <a:lnTo>
                  <a:pt x="1309890" y="2984500"/>
                </a:lnTo>
                <a:lnTo>
                  <a:pt x="1306131" y="2971800"/>
                </a:lnTo>
                <a:lnTo>
                  <a:pt x="1325587" y="2971800"/>
                </a:lnTo>
                <a:lnTo>
                  <a:pt x="1325651" y="2959100"/>
                </a:lnTo>
                <a:lnTo>
                  <a:pt x="1333080" y="2959100"/>
                </a:lnTo>
                <a:lnTo>
                  <a:pt x="1329817" y="2946400"/>
                </a:lnTo>
                <a:lnTo>
                  <a:pt x="1338211" y="2959100"/>
                </a:lnTo>
                <a:lnTo>
                  <a:pt x="1349324" y="2959100"/>
                </a:lnTo>
                <a:lnTo>
                  <a:pt x="1350111" y="2946400"/>
                </a:lnTo>
                <a:lnTo>
                  <a:pt x="1357718" y="2946400"/>
                </a:lnTo>
                <a:lnTo>
                  <a:pt x="1361109" y="2959100"/>
                </a:lnTo>
                <a:lnTo>
                  <a:pt x="1366177" y="2959100"/>
                </a:lnTo>
                <a:lnTo>
                  <a:pt x="1367878" y="2946400"/>
                </a:lnTo>
                <a:lnTo>
                  <a:pt x="1374063" y="2946400"/>
                </a:lnTo>
                <a:lnTo>
                  <a:pt x="1376794" y="2933700"/>
                </a:lnTo>
                <a:lnTo>
                  <a:pt x="1383220" y="2933700"/>
                </a:lnTo>
                <a:lnTo>
                  <a:pt x="1390713" y="2946400"/>
                </a:lnTo>
                <a:lnTo>
                  <a:pt x="1393405" y="2933700"/>
                </a:lnTo>
                <a:lnTo>
                  <a:pt x="1396098" y="2921000"/>
                </a:lnTo>
                <a:lnTo>
                  <a:pt x="1402029" y="2908300"/>
                </a:lnTo>
                <a:lnTo>
                  <a:pt x="1408442" y="2895600"/>
                </a:lnTo>
                <a:lnTo>
                  <a:pt x="1418844" y="2895600"/>
                </a:lnTo>
                <a:lnTo>
                  <a:pt x="1415453" y="2908300"/>
                </a:lnTo>
                <a:lnTo>
                  <a:pt x="1412392" y="2908300"/>
                </a:lnTo>
                <a:lnTo>
                  <a:pt x="1416939" y="2921000"/>
                </a:lnTo>
                <a:lnTo>
                  <a:pt x="1420291" y="2908300"/>
                </a:lnTo>
                <a:lnTo>
                  <a:pt x="1422222" y="2895600"/>
                </a:lnTo>
                <a:lnTo>
                  <a:pt x="1425740" y="2882900"/>
                </a:lnTo>
                <a:lnTo>
                  <a:pt x="1438922" y="2882900"/>
                </a:lnTo>
                <a:lnTo>
                  <a:pt x="1438084" y="2895600"/>
                </a:lnTo>
                <a:lnTo>
                  <a:pt x="1438922" y="2895600"/>
                </a:lnTo>
                <a:lnTo>
                  <a:pt x="1445183" y="2882900"/>
                </a:lnTo>
                <a:lnTo>
                  <a:pt x="1453413" y="2882900"/>
                </a:lnTo>
                <a:lnTo>
                  <a:pt x="1461173" y="2870200"/>
                </a:lnTo>
                <a:lnTo>
                  <a:pt x="1467688" y="2870200"/>
                </a:lnTo>
                <a:lnTo>
                  <a:pt x="1460538" y="2857500"/>
                </a:lnTo>
                <a:lnTo>
                  <a:pt x="1458671" y="2844800"/>
                </a:lnTo>
                <a:lnTo>
                  <a:pt x="1456791" y="2844800"/>
                </a:lnTo>
                <a:lnTo>
                  <a:pt x="1454480" y="2832100"/>
                </a:lnTo>
                <a:lnTo>
                  <a:pt x="1451610" y="2819400"/>
                </a:lnTo>
                <a:lnTo>
                  <a:pt x="1460563" y="2844800"/>
                </a:lnTo>
                <a:lnTo>
                  <a:pt x="1473377" y="2844800"/>
                </a:lnTo>
                <a:lnTo>
                  <a:pt x="1483753" y="2870200"/>
                </a:lnTo>
                <a:lnTo>
                  <a:pt x="1483753" y="2857500"/>
                </a:lnTo>
                <a:lnTo>
                  <a:pt x="1482915" y="2857500"/>
                </a:lnTo>
                <a:lnTo>
                  <a:pt x="1477835" y="2844800"/>
                </a:lnTo>
                <a:lnTo>
                  <a:pt x="1484604" y="2844800"/>
                </a:lnTo>
                <a:lnTo>
                  <a:pt x="1487144" y="2857500"/>
                </a:lnTo>
                <a:lnTo>
                  <a:pt x="1488109" y="2844800"/>
                </a:lnTo>
                <a:lnTo>
                  <a:pt x="1492046" y="2844800"/>
                </a:lnTo>
                <a:lnTo>
                  <a:pt x="1491056" y="2832100"/>
                </a:lnTo>
                <a:lnTo>
                  <a:pt x="1499831" y="2832100"/>
                </a:lnTo>
                <a:lnTo>
                  <a:pt x="1503159" y="2819400"/>
                </a:lnTo>
                <a:lnTo>
                  <a:pt x="1504276" y="2819400"/>
                </a:lnTo>
                <a:lnTo>
                  <a:pt x="1506969" y="2806700"/>
                </a:lnTo>
                <a:lnTo>
                  <a:pt x="1515059" y="2794000"/>
                </a:lnTo>
                <a:lnTo>
                  <a:pt x="1521206" y="2819400"/>
                </a:lnTo>
                <a:lnTo>
                  <a:pt x="1537042" y="2819400"/>
                </a:lnTo>
                <a:lnTo>
                  <a:pt x="1528584" y="2806700"/>
                </a:lnTo>
                <a:lnTo>
                  <a:pt x="1530858" y="2794000"/>
                </a:lnTo>
                <a:lnTo>
                  <a:pt x="1536204" y="2794000"/>
                </a:lnTo>
                <a:lnTo>
                  <a:pt x="1533131" y="2781300"/>
                </a:lnTo>
                <a:lnTo>
                  <a:pt x="1528800" y="2768600"/>
                </a:lnTo>
                <a:lnTo>
                  <a:pt x="1544662" y="2768600"/>
                </a:lnTo>
                <a:lnTo>
                  <a:pt x="1541272" y="2755900"/>
                </a:lnTo>
                <a:lnTo>
                  <a:pt x="1548041" y="2755900"/>
                </a:lnTo>
                <a:lnTo>
                  <a:pt x="1552219" y="2768600"/>
                </a:lnTo>
                <a:lnTo>
                  <a:pt x="1560893" y="2768600"/>
                </a:lnTo>
                <a:lnTo>
                  <a:pt x="1564119" y="2781300"/>
                </a:lnTo>
                <a:lnTo>
                  <a:pt x="1562100" y="2768600"/>
                </a:lnTo>
                <a:lnTo>
                  <a:pt x="1566608" y="2768600"/>
                </a:lnTo>
                <a:lnTo>
                  <a:pt x="1564119" y="2743200"/>
                </a:lnTo>
                <a:lnTo>
                  <a:pt x="1565808" y="2755900"/>
                </a:lnTo>
                <a:lnTo>
                  <a:pt x="1572577" y="2768600"/>
                </a:lnTo>
                <a:lnTo>
                  <a:pt x="1574266" y="2768600"/>
                </a:lnTo>
                <a:lnTo>
                  <a:pt x="1567497" y="2755900"/>
                </a:lnTo>
                <a:lnTo>
                  <a:pt x="1574266" y="2755900"/>
                </a:lnTo>
                <a:lnTo>
                  <a:pt x="1578495" y="2768600"/>
                </a:lnTo>
                <a:lnTo>
                  <a:pt x="1579511" y="2755900"/>
                </a:lnTo>
                <a:lnTo>
                  <a:pt x="1576806" y="2755900"/>
                </a:lnTo>
                <a:lnTo>
                  <a:pt x="1574584" y="2755900"/>
                </a:lnTo>
                <a:lnTo>
                  <a:pt x="1570761" y="2743200"/>
                </a:lnTo>
                <a:lnTo>
                  <a:pt x="1576806" y="2743200"/>
                </a:lnTo>
                <a:lnTo>
                  <a:pt x="1576806" y="2755900"/>
                </a:lnTo>
                <a:lnTo>
                  <a:pt x="1583080" y="2743200"/>
                </a:lnTo>
                <a:lnTo>
                  <a:pt x="1591195" y="2743200"/>
                </a:lnTo>
                <a:lnTo>
                  <a:pt x="1597952" y="2730500"/>
                </a:lnTo>
                <a:lnTo>
                  <a:pt x="1604060" y="2743200"/>
                </a:lnTo>
                <a:lnTo>
                  <a:pt x="1602943" y="2743200"/>
                </a:lnTo>
                <a:lnTo>
                  <a:pt x="1608099" y="2755900"/>
                </a:lnTo>
                <a:lnTo>
                  <a:pt x="1612798" y="2743200"/>
                </a:lnTo>
                <a:lnTo>
                  <a:pt x="1615821" y="2730500"/>
                </a:lnTo>
                <a:lnTo>
                  <a:pt x="1619643" y="2717800"/>
                </a:lnTo>
                <a:lnTo>
                  <a:pt x="1623326" y="2717800"/>
                </a:lnTo>
                <a:lnTo>
                  <a:pt x="1618653" y="2705100"/>
                </a:lnTo>
                <a:lnTo>
                  <a:pt x="1636014" y="2705100"/>
                </a:lnTo>
                <a:lnTo>
                  <a:pt x="1644472" y="2717800"/>
                </a:lnTo>
                <a:lnTo>
                  <a:pt x="1648231" y="2717800"/>
                </a:lnTo>
                <a:lnTo>
                  <a:pt x="1651457" y="2705100"/>
                </a:lnTo>
                <a:lnTo>
                  <a:pt x="1653730" y="2692400"/>
                </a:lnTo>
                <a:lnTo>
                  <a:pt x="1655025" y="2692400"/>
                </a:lnTo>
                <a:lnTo>
                  <a:pt x="1656321" y="2679700"/>
                </a:lnTo>
                <a:lnTo>
                  <a:pt x="1659699" y="2692400"/>
                </a:lnTo>
                <a:lnTo>
                  <a:pt x="1672386" y="2692400"/>
                </a:lnTo>
                <a:lnTo>
                  <a:pt x="1679155" y="2679700"/>
                </a:lnTo>
                <a:lnTo>
                  <a:pt x="1670697" y="2667000"/>
                </a:lnTo>
                <a:lnTo>
                  <a:pt x="1694903" y="2667000"/>
                </a:lnTo>
                <a:lnTo>
                  <a:pt x="1696897" y="2654300"/>
                </a:lnTo>
                <a:lnTo>
                  <a:pt x="1698891" y="2641600"/>
                </a:lnTo>
                <a:lnTo>
                  <a:pt x="1712988" y="2641600"/>
                </a:lnTo>
                <a:lnTo>
                  <a:pt x="1715528" y="2654300"/>
                </a:lnTo>
                <a:lnTo>
                  <a:pt x="1717217" y="2654300"/>
                </a:lnTo>
                <a:lnTo>
                  <a:pt x="1722297" y="2641600"/>
                </a:lnTo>
                <a:lnTo>
                  <a:pt x="1714677" y="2641600"/>
                </a:lnTo>
                <a:lnTo>
                  <a:pt x="1712061" y="2628900"/>
                </a:lnTo>
                <a:lnTo>
                  <a:pt x="1707070" y="2628900"/>
                </a:lnTo>
                <a:lnTo>
                  <a:pt x="1703679" y="2616200"/>
                </a:lnTo>
                <a:lnTo>
                  <a:pt x="1707108" y="2616200"/>
                </a:lnTo>
                <a:lnTo>
                  <a:pt x="1712455" y="2628900"/>
                </a:lnTo>
                <a:lnTo>
                  <a:pt x="1718919" y="2628900"/>
                </a:lnTo>
                <a:lnTo>
                  <a:pt x="1724837" y="2641600"/>
                </a:lnTo>
                <a:lnTo>
                  <a:pt x="1722297" y="2628900"/>
                </a:lnTo>
                <a:lnTo>
                  <a:pt x="1719757" y="2628900"/>
                </a:lnTo>
                <a:lnTo>
                  <a:pt x="1717217" y="2616200"/>
                </a:lnTo>
                <a:lnTo>
                  <a:pt x="1723542" y="2628900"/>
                </a:lnTo>
                <a:lnTo>
                  <a:pt x="1718906" y="2616200"/>
                </a:lnTo>
                <a:lnTo>
                  <a:pt x="1722297" y="2616200"/>
                </a:lnTo>
                <a:lnTo>
                  <a:pt x="1718906" y="2603500"/>
                </a:lnTo>
                <a:lnTo>
                  <a:pt x="1728165" y="2603500"/>
                </a:lnTo>
                <a:lnTo>
                  <a:pt x="1729066" y="2616200"/>
                </a:lnTo>
                <a:lnTo>
                  <a:pt x="1732445" y="2616200"/>
                </a:lnTo>
                <a:lnTo>
                  <a:pt x="1729905" y="2603500"/>
                </a:lnTo>
                <a:lnTo>
                  <a:pt x="1729346" y="2590800"/>
                </a:lnTo>
                <a:lnTo>
                  <a:pt x="1734985" y="2590800"/>
                </a:lnTo>
                <a:lnTo>
                  <a:pt x="1735823" y="2603500"/>
                </a:lnTo>
                <a:lnTo>
                  <a:pt x="1734134" y="2603500"/>
                </a:lnTo>
                <a:lnTo>
                  <a:pt x="1734985" y="2616200"/>
                </a:lnTo>
                <a:lnTo>
                  <a:pt x="1758670" y="2616200"/>
                </a:lnTo>
                <a:lnTo>
                  <a:pt x="1750377" y="2590800"/>
                </a:lnTo>
                <a:lnTo>
                  <a:pt x="1755698" y="2590800"/>
                </a:lnTo>
                <a:lnTo>
                  <a:pt x="1753590" y="2578100"/>
                </a:lnTo>
                <a:lnTo>
                  <a:pt x="1759356" y="2590800"/>
                </a:lnTo>
                <a:lnTo>
                  <a:pt x="1772196" y="2590800"/>
                </a:lnTo>
                <a:lnTo>
                  <a:pt x="1777276" y="2603500"/>
                </a:lnTo>
                <a:lnTo>
                  <a:pt x="1788693" y="2603500"/>
                </a:lnTo>
                <a:lnTo>
                  <a:pt x="1791677" y="2590800"/>
                </a:lnTo>
                <a:lnTo>
                  <a:pt x="1789112" y="2590800"/>
                </a:lnTo>
                <a:lnTo>
                  <a:pt x="1790750" y="2578100"/>
                </a:lnTo>
                <a:lnTo>
                  <a:pt x="1809572" y="2578100"/>
                </a:lnTo>
                <a:lnTo>
                  <a:pt x="1810270" y="2565400"/>
                </a:lnTo>
                <a:lnTo>
                  <a:pt x="1808797" y="2552700"/>
                </a:lnTo>
                <a:lnTo>
                  <a:pt x="1805508" y="2540000"/>
                </a:lnTo>
                <a:lnTo>
                  <a:pt x="1802053" y="2540000"/>
                </a:lnTo>
                <a:lnTo>
                  <a:pt x="1800110" y="2527300"/>
                </a:lnTo>
                <a:lnTo>
                  <a:pt x="1801799" y="2514600"/>
                </a:lnTo>
                <a:lnTo>
                  <a:pt x="1808568" y="2527300"/>
                </a:lnTo>
                <a:lnTo>
                  <a:pt x="1811108" y="2540000"/>
                </a:lnTo>
                <a:lnTo>
                  <a:pt x="1822107" y="2540000"/>
                </a:lnTo>
                <a:lnTo>
                  <a:pt x="1821256" y="2527300"/>
                </a:lnTo>
                <a:lnTo>
                  <a:pt x="1823796" y="2540000"/>
                </a:lnTo>
                <a:lnTo>
                  <a:pt x="1831263" y="2540000"/>
                </a:lnTo>
                <a:lnTo>
                  <a:pt x="1828139" y="2527300"/>
                </a:lnTo>
                <a:lnTo>
                  <a:pt x="1833105" y="2527300"/>
                </a:lnTo>
                <a:lnTo>
                  <a:pt x="1839023" y="2540000"/>
                </a:lnTo>
                <a:lnTo>
                  <a:pt x="1841563" y="2540000"/>
                </a:lnTo>
                <a:lnTo>
                  <a:pt x="1837334" y="2527300"/>
                </a:lnTo>
                <a:lnTo>
                  <a:pt x="1838172" y="2514600"/>
                </a:lnTo>
                <a:lnTo>
                  <a:pt x="1836483" y="2514600"/>
                </a:lnTo>
                <a:lnTo>
                  <a:pt x="1825752" y="2502611"/>
                </a:lnTo>
                <a:lnTo>
                  <a:pt x="1825447" y="2502192"/>
                </a:lnTo>
                <a:lnTo>
                  <a:pt x="1825015" y="2502611"/>
                </a:lnTo>
                <a:lnTo>
                  <a:pt x="1823478" y="2514600"/>
                </a:lnTo>
                <a:lnTo>
                  <a:pt x="1825180" y="2514600"/>
                </a:lnTo>
                <a:lnTo>
                  <a:pt x="1823796" y="2527300"/>
                </a:lnTo>
                <a:lnTo>
                  <a:pt x="1818297" y="2514600"/>
                </a:lnTo>
                <a:lnTo>
                  <a:pt x="1813648" y="2514600"/>
                </a:lnTo>
                <a:lnTo>
                  <a:pt x="1819567" y="2527300"/>
                </a:lnTo>
                <a:lnTo>
                  <a:pt x="1811959" y="2527300"/>
                </a:lnTo>
                <a:lnTo>
                  <a:pt x="1808568" y="2514600"/>
                </a:lnTo>
                <a:lnTo>
                  <a:pt x="1812798" y="2514600"/>
                </a:lnTo>
                <a:lnTo>
                  <a:pt x="1825015" y="2502611"/>
                </a:lnTo>
                <a:lnTo>
                  <a:pt x="1825371" y="2502192"/>
                </a:lnTo>
                <a:lnTo>
                  <a:pt x="1825104" y="2501900"/>
                </a:lnTo>
                <a:lnTo>
                  <a:pt x="1825447" y="2502192"/>
                </a:lnTo>
                <a:lnTo>
                  <a:pt x="1825739" y="2501900"/>
                </a:lnTo>
                <a:lnTo>
                  <a:pt x="1838680" y="2489200"/>
                </a:lnTo>
                <a:lnTo>
                  <a:pt x="1855939" y="2463800"/>
                </a:lnTo>
                <a:lnTo>
                  <a:pt x="1868030" y="2489200"/>
                </a:lnTo>
                <a:lnTo>
                  <a:pt x="1880362" y="2489200"/>
                </a:lnTo>
                <a:lnTo>
                  <a:pt x="1893176" y="2501900"/>
                </a:lnTo>
                <a:lnTo>
                  <a:pt x="1906689" y="2514600"/>
                </a:lnTo>
                <a:lnTo>
                  <a:pt x="1900770" y="2489200"/>
                </a:lnTo>
                <a:lnTo>
                  <a:pt x="1911159" y="2502192"/>
                </a:lnTo>
                <a:lnTo>
                  <a:pt x="1911096" y="2501900"/>
                </a:lnTo>
                <a:lnTo>
                  <a:pt x="1908390" y="2489200"/>
                </a:lnTo>
                <a:lnTo>
                  <a:pt x="1913458" y="2501900"/>
                </a:lnTo>
                <a:lnTo>
                  <a:pt x="1920227" y="2501900"/>
                </a:lnTo>
                <a:lnTo>
                  <a:pt x="1915998" y="2489200"/>
                </a:lnTo>
                <a:lnTo>
                  <a:pt x="1914321" y="2486672"/>
                </a:lnTo>
                <a:lnTo>
                  <a:pt x="1910105" y="2476500"/>
                </a:lnTo>
                <a:lnTo>
                  <a:pt x="1925307" y="2476500"/>
                </a:lnTo>
                <a:lnTo>
                  <a:pt x="1927796" y="2489200"/>
                </a:lnTo>
                <a:lnTo>
                  <a:pt x="1928469" y="2476500"/>
                </a:lnTo>
                <a:lnTo>
                  <a:pt x="1928215" y="2476500"/>
                </a:lnTo>
                <a:lnTo>
                  <a:pt x="1924456" y="2463800"/>
                </a:lnTo>
                <a:lnTo>
                  <a:pt x="1944763" y="2463800"/>
                </a:lnTo>
                <a:lnTo>
                  <a:pt x="1938832" y="2451100"/>
                </a:lnTo>
                <a:lnTo>
                  <a:pt x="1940534" y="2451100"/>
                </a:lnTo>
                <a:lnTo>
                  <a:pt x="1949589" y="2463800"/>
                </a:lnTo>
                <a:lnTo>
                  <a:pt x="1972665" y="2463800"/>
                </a:lnTo>
                <a:lnTo>
                  <a:pt x="1966341" y="2451100"/>
                </a:lnTo>
                <a:lnTo>
                  <a:pt x="1967699" y="2438400"/>
                </a:lnTo>
                <a:lnTo>
                  <a:pt x="1971128" y="2438400"/>
                </a:lnTo>
                <a:lnTo>
                  <a:pt x="1970976" y="2425700"/>
                </a:lnTo>
                <a:lnTo>
                  <a:pt x="1971827" y="2425700"/>
                </a:lnTo>
                <a:lnTo>
                  <a:pt x="1974329" y="2438400"/>
                </a:lnTo>
                <a:lnTo>
                  <a:pt x="1990344" y="2438400"/>
                </a:lnTo>
                <a:lnTo>
                  <a:pt x="1981657" y="2425700"/>
                </a:lnTo>
                <a:lnTo>
                  <a:pt x="1976691" y="2413000"/>
                </a:lnTo>
                <a:lnTo>
                  <a:pt x="1973300" y="2413000"/>
                </a:lnTo>
                <a:lnTo>
                  <a:pt x="1969274" y="2400274"/>
                </a:lnTo>
                <a:lnTo>
                  <a:pt x="1980260" y="2413000"/>
                </a:lnTo>
                <a:lnTo>
                  <a:pt x="1986622" y="2413000"/>
                </a:lnTo>
                <a:lnTo>
                  <a:pt x="1992363" y="2425700"/>
                </a:lnTo>
                <a:lnTo>
                  <a:pt x="2001354" y="2438400"/>
                </a:lnTo>
                <a:lnTo>
                  <a:pt x="1994954" y="2425700"/>
                </a:lnTo>
                <a:lnTo>
                  <a:pt x="1989302" y="2413000"/>
                </a:lnTo>
                <a:lnTo>
                  <a:pt x="1995932" y="2413000"/>
                </a:lnTo>
                <a:lnTo>
                  <a:pt x="1997443" y="2400223"/>
                </a:lnTo>
                <a:lnTo>
                  <a:pt x="2009660" y="2400223"/>
                </a:lnTo>
                <a:lnTo>
                  <a:pt x="2012746" y="2413000"/>
                </a:lnTo>
                <a:lnTo>
                  <a:pt x="2013127" y="2400312"/>
                </a:lnTo>
                <a:lnTo>
                  <a:pt x="2011032" y="2400223"/>
                </a:lnTo>
                <a:lnTo>
                  <a:pt x="2003869" y="2387435"/>
                </a:lnTo>
                <a:lnTo>
                  <a:pt x="2012543" y="2387435"/>
                </a:lnTo>
                <a:lnTo>
                  <a:pt x="2019871" y="2400223"/>
                </a:lnTo>
                <a:lnTo>
                  <a:pt x="2025484" y="2400223"/>
                </a:lnTo>
                <a:lnTo>
                  <a:pt x="2021789" y="2387435"/>
                </a:lnTo>
                <a:lnTo>
                  <a:pt x="2018969" y="2387435"/>
                </a:lnTo>
                <a:lnTo>
                  <a:pt x="2018995" y="2386431"/>
                </a:lnTo>
                <a:lnTo>
                  <a:pt x="2019198" y="2374900"/>
                </a:lnTo>
                <a:lnTo>
                  <a:pt x="2021497" y="2386431"/>
                </a:lnTo>
                <a:lnTo>
                  <a:pt x="2021789" y="2387435"/>
                </a:lnTo>
                <a:lnTo>
                  <a:pt x="2025929" y="2387435"/>
                </a:lnTo>
                <a:lnTo>
                  <a:pt x="2023935" y="2374900"/>
                </a:lnTo>
                <a:lnTo>
                  <a:pt x="2026907" y="2362200"/>
                </a:lnTo>
                <a:lnTo>
                  <a:pt x="2028317" y="2362200"/>
                </a:lnTo>
                <a:lnTo>
                  <a:pt x="2025992" y="2349500"/>
                </a:lnTo>
                <a:lnTo>
                  <a:pt x="2026716" y="2349500"/>
                </a:lnTo>
                <a:lnTo>
                  <a:pt x="2027428" y="2349500"/>
                </a:lnTo>
                <a:lnTo>
                  <a:pt x="2025650" y="2336800"/>
                </a:lnTo>
                <a:lnTo>
                  <a:pt x="2025281" y="2336800"/>
                </a:lnTo>
                <a:lnTo>
                  <a:pt x="2028494" y="2324100"/>
                </a:lnTo>
                <a:lnTo>
                  <a:pt x="2034667" y="2336800"/>
                </a:lnTo>
                <a:lnTo>
                  <a:pt x="2034730" y="2349500"/>
                </a:lnTo>
                <a:lnTo>
                  <a:pt x="2043430" y="2349500"/>
                </a:lnTo>
                <a:lnTo>
                  <a:pt x="2043518" y="2362200"/>
                </a:lnTo>
                <a:lnTo>
                  <a:pt x="2061387" y="2362200"/>
                </a:lnTo>
                <a:lnTo>
                  <a:pt x="2062111" y="2349500"/>
                </a:lnTo>
                <a:lnTo>
                  <a:pt x="2061756" y="2349500"/>
                </a:lnTo>
                <a:lnTo>
                  <a:pt x="2052764" y="2336800"/>
                </a:lnTo>
                <a:lnTo>
                  <a:pt x="2047951" y="2324100"/>
                </a:lnTo>
                <a:lnTo>
                  <a:pt x="2066137" y="2324100"/>
                </a:lnTo>
                <a:lnTo>
                  <a:pt x="2078647" y="2336800"/>
                </a:lnTo>
                <a:lnTo>
                  <a:pt x="2079256" y="2324100"/>
                </a:lnTo>
                <a:lnTo>
                  <a:pt x="2072297" y="2324100"/>
                </a:lnTo>
                <a:lnTo>
                  <a:pt x="2065502" y="2311400"/>
                </a:lnTo>
                <a:lnTo>
                  <a:pt x="2062835" y="2298700"/>
                </a:lnTo>
                <a:lnTo>
                  <a:pt x="2068258" y="2298700"/>
                </a:lnTo>
                <a:lnTo>
                  <a:pt x="2082634" y="2324100"/>
                </a:lnTo>
                <a:lnTo>
                  <a:pt x="2083066" y="2311400"/>
                </a:lnTo>
                <a:lnTo>
                  <a:pt x="2089746" y="2311400"/>
                </a:lnTo>
                <a:lnTo>
                  <a:pt x="2087283" y="2298700"/>
                </a:lnTo>
                <a:lnTo>
                  <a:pt x="2098281" y="2298700"/>
                </a:lnTo>
                <a:lnTo>
                  <a:pt x="2099970" y="2273300"/>
                </a:lnTo>
                <a:lnTo>
                  <a:pt x="2116467" y="2273300"/>
                </a:lnTo>
                <a:lnTo>
                  <a:pt x="2122398" y="2260600"/>
                </a:lnTo>
                <a:lnTo>
                  <a:pt x="2129167" y="2260600"/>
                </a:lnTo>
                <a:lnTo>
                  <a:pt x="2135022" y="2247900"/>
                </a:lnTo>
                <a:lnTo>
                  <a:pt x="2153691" y="2247900"/>
                </a:lnTo>
                <a:lnTo>
                  <a:pt x="2154529" y="2247900"/>
                </a:lnTo>
                <a:lnTo>
                  <a:pt x="2153856" y="2246973"/>
                </a:lnTo>
                <a:lnTo>
                  <a:pt x="2153945" y="2246477"/>
                </a:lnTo>
                <a:lnTo>
                  <a:pt x="2156015" y="2235200"/>
                </a:lnTo>
                <a:lnTo>
                  <a:pt x="2155380" y="2235200"/>
                </a:lnTo>
                <a:lnTo>
                  <a:pt x="2151989" y="2235200"/>
                </a:lnTo>
                <a:lnTo>
                  <a:pt x="2153501" y="2246477"/>
                </a:lnTo>
                <a:lnTo>
                  <a:pt x="2145233" y="2235200"/>
                </a:lnTo>
                <a:lnTo>
                  <a:pt x="2147024" y="2235200"/>
                </a:lnTo>
                <a:lnTo>
                  <a:pt x="2142693" y="2222500"/>
                </a:lnTo>
                <a:lnTo>
                  <a:pt x="2152497" y="2222500"/>
                </a:lnTo>
                <a:lnTo>
                  <a:pt x="2152624" y="2209800"/>
                </a:lnTo>
                <a:lnTo>
                  <a:pt x="2157526" y="2197100"/>
                </a:lnTo>
                <a:lnTo>
                  <a:pt x="2172690" y="2197100"/>
                </a:lnTo>
                <a:lnTo>
                  <a:pt x="2166797" y="2184400"/>
                </a:lnTo>
                <a:lnTo>
                  <a:pt x="2162175" y="2171700"/>
                </a:lnTo>
                <a:lnTo>
                  <a:pt x="2178621" y="2171700"/>
                </a:lnTo>
                <a:lnTo>
                  <a:pt x="2186355" y="2159000"/>
                </a:lnTo>
                <a:lnTo>
                  <a:pt x="2196147" y="2146300"/>
                </a:lnTo>
                <a:lnTo>
                  <a:pt x="2207412" y="2146300"/>
                </a:lnTo>
                <a:lnTo>
                  <a:pt x="2211730" y="2133600"/>
                </a:lnTo>
                <a:lnTo>
                  <a:pt x="2214308" y="2133600"/>
                </a:lnTo>
                <a:lnTo>
                  <a:pt x="2204440" y="2120900"/>
                </a:lnTo>
                <a:lnTo>
                  <a:pt x="2242667" y="2120900"/>
                </a:lnTo>
                <a:lnTo>
                  <a:pt x="2237854" y="2108200"/>
                </a:lnTo>
                <a:lnTo>
                  <a:pt x="2232406" y="2108200"/>
                </a:lnTo>
                <a:lnTo>
                  <a:pt x="2229815" y="2095500"/>
                </a:lnTo>
                <a:lnTo>
                  <a:pt x="2243353" y="2108200"/>
                </a:lnTo>
                <a:lnTo>
                  <a:pt x="2232355" y="2095500"/>
                </a:lnTo>
                <a:lnTo>
                  <a:pt x="2240356" y="2095500"/>
                </a:lnTo>
                <a:lnTo>
                  <a:pt x="2247900" y="2082800"/>
                </a:lnTo>
                <a:lnTo>
                  <a:pt x="2257183" y="2095500"/>
                </a:lnTo>
                <a:lnTo>
                  <a:pt x="2264499" y="2095500"/>
                </a:lnTo>
                <a:lnTo>
                  <a:pt x="2261959" y="2070100"/>
                </a:lnTo>
                <a:lnTo>
                  <a:pt x="2267039" y="2070100"/>
                </a:lnTo>
                <a:lnTo>
                  <a:pt x="2268728" y="2082800"/>
                </a:lnTo>
                <a:lnTo>
                  <a:pt x="2269337" y="2070100"/>
                </a:lnTo>
                <a:lnTo>
                  <a:pt x="2274227" y="2082800"/>
                </a:lnTo>
                <a:lnTo>
                  <a:pt x="2278481" y="2082800"/>
                </a:lnTo>
                <a:lnTo>
                  <a:pt x="2277186" y="2070100"/>
                </a:lnTo>
                <a:lnTo>
                  <a:pt x="2281415" y="2070100"/>
                </a:lnTo>
                <a:lnTo>
                  <a:pt x="2282266" y="2057400"/>
                </a:lnTo>
                <a:lnTo>
                  <a:pt x="2291562" y="2070100"/>
                </a:lnTo>
                <a:lnTo>
                  <a:pt x="2297061" y="2057400"/>
                </a:lnTo>
                <a:lnTo>
                  <a:pt x="2300655" y="2044700"/>
                </a:lnTo>
                <a:lnTo>
                  <a:pt x="2303932" y="2032000"/>
                </a:lnTo>
                <a:lnTo>
                  <a:pt x="2308479" y="2019300"/>
                </a:lnTo>
                <a:lnTo>
                  <a:pt x="2329624" y="2019300"/>
                </a:lnTo>
                <a:lnTo>
                  <a:pt x="2333841" y="2006600"/>
                </a:lnTo>
                <a:lnTo>
                  <a:pt x="2336076" y="1993900"/>
                </a:lnTo>
                <a:lnTo>
                  <a:pt x="2337841" y="1993900"/>
                </a:lnTo>
                <a:lnTo>
                  <a:pt x="2340622" y="1981200"/>
                </a:lnTo>
                <a:lnTo>
                  <a:pt x="2333955" y="1981200"/>
                </a:lnTo>
                <a:lnTo>
                  <a:pt x="2331008" y="1968500"/>
                </a:lnTo>
                <a:lnTo>
                  <a:pt x="2331758" y="1968500"/>
                </a:lnTo>
                <a:lnTo>
                  <a:pt x="2339670" y="1955800"/>
                </a:lnTo>
                <a:lnTo>
                  <a:pt x="2346795" y="1955800"/>
                </a:lnTo>
                <a:lnTo>
                  <a:pt x="2351621" y="1943100"/>
                </a:lnTo>
                <a:lnTo>
                  <a:pt x="2357539" y="1943100"/>
                </a:lnTo>
                <a:lnTo>
                  <a:pt x="2360091" y="1930400"/>
                </a:lnTo>
                <a:lnTo>
                  <a:pt x="2361450" y="1930400"/>
                </a:lnTo>
                <a:lnTo>
                  <a:pt x="2361704" y="1917700"/>
                </a:lnTo>
                <a:lnTo>
                  <a:pt x="2360930" y="1917700"/>
                </a:lnTo>
                <a:lnTo>
                  <a:pt x="2354999" y="1905000"/>
                </a:lnTo>
                <a:lnTo>
                  <a:pt x="2362619" y="1905000"/>
                </a:lnTo>
                <a:lnTo>
                  <a:pt x="2366988" y="1892300"/>
                </a:lnTo>
                <a:lnTo>
                  <a:pt x="2399842" y="1892300"/>
                </a:lnTo>
                <a:lnTo>
                  <a:pt x="2398992" y="1866900"/>
                </a:lnTo>
                <a:lnTo>
                  <a:pt x="2399830" y="1866900"/>
                </a:lnTo>
                <a:lnTo>
                  <a:pt x="2393073" y="1854200"/>
                </a:lnTo>
                <a:lnTo>
                  <a:pt x="2398141" y="1841500"/>
                </a:lnTo>
                <a:lnTo>
                  <a:pt x="2400681" y="1866900"/>
                </a:lnTo>
                <a:lnTo>
                  <a:pt x="2409990" y="1866900"/>
                </a:lnTo>
                <a:lnTo>
                  <a:pt x="2406408" y="1841500"/>
                </a:lnTo>
                <a:lnTo>
                  <a:pt x="2417000" y="1841500"/>
                </a:lnTo>
                <a:lnTo>
                  <a:pt x="2416759" y="1828800"/>
                </a:lnTo>
                <a:lnTo>
                  <a:pt x="2436457" y="1828800"/>
                </a:lnTo>
                <a:lnTo>
                  <a:pt x="2442451" y="1816100"/>
                </a:lnTo>
                <a:lnTo>
                  <a:pt x="2446375" y="1803400"/>
                </a:lnTo>
                <a:lnTo>
                  <a:pt x="2459888" y="1790700"/>
                </a:lnTo>
                <a:lnTo>
                  <a:pt x="2447201" y="1790700"/>
                </a:lnTo>
                <a:lnTo>
                  <a:pt x="2449830" y="1778000"/>
                </a:lnTo>
                <a:lnTo>
                  <a:pt x="2454922" y="1765300"/>
                </a:lnTo>
                <a:lnTo>
                  <a:pt x="2462072" y="1765300"/>
                </a:lnTo>
                <a:lnTo>
                  <a:pt x="2470886" y="1752600"/>
                </a:lnTo>
                <a:lnTo>
                  <a:pt x="2480157" y="1739900"/>
                </a:lnTo>
                <a:lnTo>
                  <a:pt x="2482735" y="1739900"/>
                </a:lnTo>
                <a:lnTo>
                  <a:pt x="2480195" y="1727200"/>
                </a:lnTo>
                <a:lnTo>
                  <a:pt x="2485263" y="1727200"/>
                </a:lnTo>
                <a:lnTo>
                  <a:pt x="2486114" y="1739900"/>
                </a:lnTo>
                <a:lnTo>
                  <a:pt x="2489809" y="1739900"/>
                </a:lnTo>
                <a:lnTo>
                  <a:pt x="2499322" y="1727200"/>
                </a:lnTo>
                <a:lnTo>
                  <a:pt x="2508110" y="1714500"/>
                </a:lnTo>
                <a:lnTo>
                  <a:pt x="2504770" y="1714500"/>
                </a:lnTo>
                <a:lnTo>
                  <a:pt x="2492883" y="1701800"/>
                </a:lnTo>
                <a:lnTo>
                  <a:pt x="2484793" y="1689100"/>
                </a:lnTo>
                <a:lnTo>
                  <a:pt x="2492883" y="1689100"/>
                </a:lnTo>
                <a:lnTo>
                  <a:pt x="2507259" y="1701800"/>
                </a:lnTo>
                <a:lnTo>
                  <a:pt x="2505214" y="1689100"/>
                </a:lnTo>
                <a:lnTo>
                  <a:pt x="2506103" y="1689100"/>
                </a:lnTo>
                <a:lnTo>
                  <a:pt x="2509050" y="1676400"/>
                </a:lnTo>
                <a:lnTo>
                  <a:pt x="2513203" y="1663700"/>
                </a:lnTo>
                <a:lnTo>
                  <a:pt x="2519743" y="1663700"/>
                </a:lnTo>
                <a:lnTo>
                  <a:pt x="2521039" y="1651000"/>
                </a:lnTo>
                <a:lnTo>
                  <a:pt x="2519946" y="1638300"/>
                </a:lnTo>
                <a:lnTo>
                  <a:pt x="2531580" y="1638300"/>
                </a:lnTo>
                <a:lnTo>
                  <a:pt x="2525026" y="1625600"/>
                </a:lnTo>
                <a:lnTo>
                  <a:pt x="2534323" y="1625600"/>
                </a:lnTo>
                <a:lnTo>
                  <a:pt x="2540254" y="1638300"/>
                </a:lnTo>
                <a:lnTo>
                  <a:pt x="2542794" y="1625600"/>
                </a:lnTo>
                <a:lnTo>
                  <a:pt x="2540254" y="1625600"/>
                </a:lnTo>
                <a:lnTo>
                  <a:pt x="2538349" y="1612900"/>
                </a:lnTo>
                <a:lnTo>
                  <a:pt x="2539403" y="1612900"/>
                </a:lnTo>
                <a:lnTo>
                  <a:pt x="2543860" y="1600200"/>
                </a:lnTo>
                <a:lnTo>
                  <a:pt x="2544584" y="1587449"/>
                </a:lnTo>
                <a:lnTo>
                  <a:pt x="2546350" y="1587449"/>
                </a:lnTo>
                <a:lnTo>
                  <a:pt x="2549029" y="1574800"/>
                </a:lnTo>
                <a:lnTo>
                  <a:pt x="2550287" y="1574800"/>
                </a:lnTo>
                <a:lnTo>
                  <a:pt x="2541943" y="1562100"/>
                </a:lnTo>
                <a:lnTo>
                  <a:pt x="2554909" y="1574800"/>
                </a:lnTo>
                <a:lnTo>
                  <a:pt x="2561285" y="1562100"/>
                </a:lnTo>
                <a:lnTo>
                  <a:pt x="2576626" y="1562100"/>
                </a:lnTo>
                <a:lnTo>
                  <a:pt x="2574925" y="1549400"/>
                </a:lnTo>
                <a:lnTo>
                  <a:pt x="2562237" y="1536700"/>
                </a:lnTo>
                <a:lnTo>
                  <a:pt x="2571864" y="1536700"/>
                </a:lnTo>
                <a:lnTo>
                  <a:pt x="2570924" y="1524000"/>
                </a:lnTo>
                <a:lnTo>
                  <a:pt x="2585923" y="1524000"/>
                </a:lnTo>
                <a:lnTo>
                  <a:pt x="2582126" y="1511300"/>
                </a:lnTo>
                <a:lnTo>
                  <a:pt x="2579586" y="1498600"/>
                </a:lnTo>
                <a:lnTo>
                  <a:pt x="2578316" y="1485900"/>
                </a:lnTo>
                <a:lnTo>
                  <a:pt x="2578316" y="1473200"/>
                </a:lnTo>
                <a:lnTo>
                  <a:pt x="2587675" y="1485900"/>
                </a:lnTo>
                <a:lnTo>
                  <a:pt x="2588310" y="1485900"/>
                </a:lnTo>
                <a:lnTo>
                  <a:pt x="2598610" y="1498600"/>
                </a:lnTo>
                <a:lnTo>
                  <a:pt x="2593835" y="1485900"/>
                </a:lnTo>
                <a:lnTo>
                  <a:pt x="2588247" y="1473200"/>
                </a:lnTo>
                <a:lnTo>
                  <a:pt x="2585529" y="1460500"/>
                </a:lnTo>
                <a:lnTo>
                  <a:pt x="2589314" y="1460500"/>
                </a:lnTo>
                <a:lnTo>
                  <a:pt x="2593543" y="1447965"/>
                </a:lnTo>
                <a:lnTo>
                  <a:pt x="2593467" y="1447774"/>
                </a:lnTo>
                <a:lnTo>
                  <a:pt x="2593606" y="1447774"/>
                </a:lnTo>
                <a:lnTo>
                  <a:pt x="2593543" y="1447965"/>
                </a:lnTo>
                <a:lnTo>
                  <a:pt x="2598610" y="1460500"/>
                </a:lnTo>
                <a:lnTo>
                  <a:pt x="2602001" y="1460500"/>
                </a:lnTo>
                <a:lnTo>
                  <a:pt x="2602001" y="1447774"/>
                </a:lnTo>
                <a:lnTo>
                  <a:pt x="2605379" y="1435100"/>
                </a:lnTo>
                <a:lnTo>
                  <a:pt x="2608186" y="1435100"/>
                </a:lnTo>
                <a:lnTo>
                  <a:pt x="2608097" y="1434566"/>
                </a:lnTo>
                <a:lnTo>
                  <a:pt x="2606217" y="1422400"/>
                </a:lnTo>
                <a:lnTo>
                  <a:pt x="2595384" y="1422400"/>
                </a:lnTo>
                <a:lnTo>
                  <a:pt x="2585720" y="1409700"/>
                </a:lnTo>
                <a:lnTo>
                  <a:pt x="2616365" y="1409700"/>
                </a:lnTo>
                <a:lnTo>
                  <a:pt x="2611615" y="1397000"/>
                </a:lnTo>
                <a:lnTo>
                  <a:pt x="2607983" y="1397000"/>
                </a:lnTo>
                <a:lnTo>
                  <a:pt x="2607919" y="1384300"/>
                </a:lnTo>
                <a:lnTo>
                  <a:pt x="2612999" y="1384300"/>
                </a:lnTo>
                <a:lnTo>
                  <a:pt x="2614688" y="1397000"/>
                </a:lnTo>
                <a:lnTo>
                  <a:pt x="2619756" y="1397000"/>
                </a:lnTo>
                <a:lnTo>
                  <a:pt x="2613660" y="1384300"/>
                </a:lnTo>
                <a:lnTo>
                  <a:pt x="2616377" y="1384300"/>
                </a:lnTo>
                <a:lnTo>
                  <a:pt x="2614269" y="1371600"/>
                </a:lnTo>
                <a:lnTo>
                  <a:pt x="2609075" y="1358900"/>
                </a:lnTo>
                <a:lnTo>
                  <a:pt x="2606268" y="1358900"/>
                </a:lnTo>
                <a:lnTo>
                  <a:pt x="2611297" y="1346200"/>
                </a:lnTo>
                <a:lnTo>
                  <a:pt x="2637523" y="1346200"/>
                </a:lnTo>
                <a:lnTo>
                  <a:pt x="2636672" y="1333500"/>
                </a:lnTo>
                <a:lnTo>
                  <a:pt x="2631605" y="1333500"/>
                </a:lnTo>
                <a:lnTo>
                  <a:pt x="2621889" y="1333500"/>
                </a:lnTo>
                <a:lnTo>
                  <a:pt x="2624836" y="1320800"/>
                </a:lnTo>
                <a:lnTo>
                  <a:pt x="2622296" y="1320800"/>
                </a:lnTo>
                <a:lnTo>
                  <a:pt x="2615349" y="1308061"/>
                </a:lnTo>
                <a:lnTo>
                  <a:pt x="2619743" y="1308061"/>
                </a:lnTo>
                <a:lnTo>
                  <a:pt x="2614688" y="1295400"/>
                </a:lnTo>
                <a:lnTo>
                  <a:pt x="2608757" y="1295400"/>
                </a:lnTo>
                <a:lnTo>
                  <a:pt x="2615527" y="1282700"/>
                </a:lnTo>
                <a:lnTo>
                  <a:pt x="2621750" y="1295400"/>
                </a:lnTo>
                <a:lnTo>
                  <a:pt x="2634234" y="1295400"/>
                </a:lnTo>
                <a:lnTo>
                  <a:pt x="2633091" y="1282560"/>
                </a:lnTo>
                <a:lnTo>
                  <a:pt x="2643428" y="1282560"/>
                </a:lnTo>
                <a:lnTo>
                  <a:pt x="2641828" y="1270000"/>
                </a:lnTo>
                <a:lnTo>
                  <a:pt x="2635834" y="1270000"/>
                </a:lnTo>
                <a:lnTo>
                  <a:pt x="2639161" y="1257300"/>
                </a:lnTo>
                <a:lnTo>
                  <a:pt x="2639161" y="1244600"/>
                </a:lnTo>
                <a:lnTo>
                  <a:pt x="2652674" y="1244600"/>
                </a:lnTo>
                <a:lnTo>
                  <a:pt x="2654439" y="1257300"/>
                </a:lnTo>
                <a:lnTo>
                  <a:pt x="2662898" y="1257300"/>
                </a:lnTo>
                <a:lnTo>
                  <a:pt x="2662898" y="1244600"/>
                </a:lnTo>
                <a:lnTo>
                  <a:pt x="2659519" y="1231900"/>
                </a:lnTo>
                <a:lnTo>
                  <a:pt x="2651899" y="1219200"/>
                </a:lnTo>
                <a:lnTo>
                  <a:pt x="2656128" y="1206500"/>
                </a:lnTo>
                <a:lnTo>
                  <a:pt x="2658707" y="1206500"/>
                </a:lnTo>
                <a:lnTo>
                  <a:pt x="2658668" y="1193800"/>
                </a:lnTo>
                <a:lnTo>
                  <a:pt x="2660358" y="1206500"/>
                </a:lnTo>
                <a:lnTo>
                  <a:pt x="2670518" y="1206500"/>
                </a:lnTo>
                <a:lnTo>
                  <a:pt x="2673019" y="1193800"/>
                </a:lnTo>
                <a:lnTo>
                  <a:pt x="2671572" y="1181100"/>
                </a:lnTo>
                <a:lnTo>
                  <a:pt x="2663748" y="1168400"/>
                </a:lnTo>
                <a:lnTo>
                  <a:pt x="2678125" y="1168400"/>
                </a:lnTo>
                <a:lnTo>
                  <a:pt x="2678125" y="1155700"/>
                </a:lnTo>
                <a:lnTo>
                  <a:pt x="2678976" y="1155700"/>
                </a:lnTo>
                <a:lnTo>
                  <a:pt x="2667978" y="1143000"/>
                </a:lnTo>
                <a:lnTo>
                  <a:pt x="2685973" y="1143000"/>
                </a:lnTo>
                <a:lnTo>
                  <a:pt x="2684907" y="1130300"/>
                </a:lnTo>
                <a:lnTo>
                  <a:pt x="2683840" y="1130300"/>
                </a:lnTo>
                <a:lnTo>
                  <a:pt x="2680106" y="1104900"/>
                </a:lnTo>
                <a:lnTo>
                  <a:pt x="2699270" y="1104900"/>
                </a:lnTo>
                <a:lnTo>
                  <a:pt x="2695892" y="1092200"/>
                </a:lnTo>
                <a:lnTo>
                  <a:pt x="2671356" y="1092200"/>
                </a:lnTo>
                <a:lnTo>
                  <a:pt x="2669667" y="1079500"/>
                </a:lnTo>
                <a:lnTo>
                  <a:pt x="2666288" y="1092200"/>
                </a:lnTo>
                <a:lnTo>
                  <a:pt x="2666288" y="1117600"/>
                </a:lnTo>
                <a:lnTo>
                  <a:pt x="2655290" y="1117600"/>
                </a:lnTo>
                <a:lnTo>
                  <a:pt x="2656128" y="1104900"/>
                </a:lnTo>
                <a:lnTo>
                  <a:pt x="2662059" y="1104900"/>
                </a:lnTo>
                <a:lnTo>
                  <a:pt x="2666288" y="1117600"/>
                </a:lnTo>
                <a:lnTo>
                  <a:pt x="2666288" y="1092200"/>
                </a:lnTo>
                <a:lnTo>
                  <a:pt x="2664587" y="1092200"/>
                </a:lnTo>
                <a:lnTo>
                  <a:pt x="2665438" y="1079500"/>
                </a:lnTo>
                <a:lnTo>
                  <a:pt x="2669667" y="1079500"/>
                </a:lnTo>
                <a:lnTo>
                  <a:pt x="2681503" y="1079500"/>
                </a:lnTo>
                <a:lnTo>
                  <a:pt x="2678976" y="1066800"/>
                </a:lnTo>
                <a:lnTo>
                  <a:pt x="2671356" y="1066800"/>
                </a:lnTo>
                <a:lnTo>
                  <a:pt x="2674747" y="1054100"/>
                </a:lnTo>
                <a:lnTo>
                  <a:pt x="2681909" y="1066800"/>
                </a:lnTo>
                <a:lnTo>
                  <a:pt x="2688425" y="1066800"/>
                </a:lnTo>
                <a:lnTo>
                  <a:pt x="2681617" y="1054100"/>
                </a:lnTo>
                <a:lnTo>
                  <a:pt x="2710269" y="1054100"/>
                </a:lnTo>
                <a:lnTo>
                  <a:pt x="2694406" y="1041400"/>
                </a:lnTo>
                <a:lnTo>
                  <a:pt x="2692501" y="1028687"/>
                </a:lnTo>
                <a:lnTo>
                  <a:pt x="2729700" y="1028687"/>
                </a:lnTo>
                <a:lnTo>
                  <a:pt x="2722956" y="1016000"/>
                </a:lnTo>
                <a:lnTo>
                  <a:pt x="2721267" y="1016000"/>
                </a:lnTo>
                <a:lnTo>
                  <a:pt x="2718600" y="1003300"/>
                </a:lnTo>
                <a:lnTo>
                  <a:pt x="2724645" y="1003300"/>
                </a:lnTo>
                <a:lnTo>
                  <a:pt x="2725915" y="1003300"/>
                </a:lnTo>
                <a:lnTo>
                  <a:pt x="2731973" y="990600"/>
                </a:lnTo>
                <a:lnTo>
                  <a:pt x="2725496" y="977900"/>
                </a:lnTo>
                <a:lnTo>
                  <a:pt x="2710269" y="977900"/>
                </a:lnTo>
                <a:lnTo>
                  <a:pt x="2707729" y="965200"/>
                </a:lnTo>
                <a:lnTo>
                  <a:pt x="2704350" y="965200"/>
                </a:lnTo>
                <a:lnTo>
                  <a:pt x="2699270" y="952500"/>
                </a:lnTo>
                <a:lnTo>
                  <a:pt x="2698419" y="952500"/>
                </a:lnTo>
                <a:lnTo>
                  <a:pt x="2700121" y="939800"/>
                </a:lnTo>
                <a:lnTo>
                  <a:pt x="2712809" y="952500"/>
                </a:lnTo>
                <a:lnTo>
                  <a:pt x="2719578" y="952500"/>
                </a:lnTo>
                <a:lnTo>
                  <a:pt x="2720416" y="952500"/>
                </a:lnTo>
                <a:lnTo>
                  <a:pt x="2729725" y="952500"/>
                </a:lnTo>
                <a:lnTo>
                  <a:pt x="2726601" y="939800"/>
                </a:lnTo>
                <a:lnTo>
                  <a:pt x="2737332" y="939800"/>
                </a:lnTo>
                <a:lnTo>
                  <a:pt x="2728010" y="927100"/>
                </a:lnTo>
                <a:lnTo>
                  <a:pt x="2726334" y="927100"/>
                </a:lnTo>
                <a:lnTo>
                  <a:pt x="2726334" y="939800"/>
                </a:lnTo>
                <a:lnTo>
                  <a:pt x="2717825" y="939800"/>
                </a:lnTo>
                <a:lnTo>
                  <a:pt x="2720416" y="927138"/>
                </a:lnTo>
                <a:lnTo>
                  <a:pt x="2726334" y="939800"/>
                </a:lnTo>
                <a:lnTo>
                  <a:pt x="2726334" y="927100"/>
                </a:lnTo>
                <a:lnTo>
                  <a:pt x="2720429" y="927100"/>
                </a:lnTo>
                <a:lnTo>
                  <a:pt x="2714307" y="927100"/>
                </a:lnTo>
                <a:lnTo>
                  <a:pt x="2717038" y="939800"/>
                </a:lnTo>
                <a:lnTo>
                  <a:pt x="2700629" y="927100"/>
                </a:lnTo>
                <a:lnTo>
                  <a:pt x="2703284" y="927100"/>
                </a:lnTo>
                <a:lnTo>
                  <a:pt x="2712809" y="876300"/>
                </a:lnTo>
                <a:lnTo>
                  <a:pt x="2746641" y="876300"/>
                </a:lnTo>
                <a:lnTo>
                  <a:pt x="2762707" y="914400"/>
                </a:lnTo>
                <a:lnTo>
                  <a:pt x="2757640" y="876300"/>
                </a:lnTo>
                <a:lnTo>
                  <a:pt x="2783852" y="876300"/>
                </a:lnTo>
                <a:lnTo>
                  <a:pt x="2787243" y="863600"/>
                </a:lnTo>
                <a:lnTo>
                  <a:pt x="2784932" y="863600"/>
                </a:lnTo>
                <a:lnTo>
                  <a:pt x="2789796" y="850874"/>
                </a:lnTo>
                <a:lnTo>
                  <a:pt x="2783370" y="850874"/>
                </a:lnTo>
                <a:lnTo>
                  <a:pt x="2783370" y="863600"/>
                </a:lnTo>
                <a:lnTo>
                  <a:pt x="2764345" y="850874"/>
                </a:lnTo>
                <a:lnTo>
                  <a:pt x="2778341" y="850874"/>
                </a:lnTo>
                <a:lnTo>
                  <a:pt x="2783370" y="863600"/>
                </a:lnTo>
                <a:lnTo>
                  <a:pt x="2783370" y="850874"/>
                </a:lnTo>
                <a:lnTo>
                  <a:pt x="2782227" y="850874"/>
                </a:lnTo>
                <a:lnTo>
                  <a:pt x="2782112" y="849972"/>
                </a:lnTo>
                <a:lnTo>
                  <a:pt x="2780576" y="838200"/>
                </a:lnTo>
                <a:lnTo>
                  <a:pt x="2771165" y="838200"/>
                </a:lnTo>
                <a:lnTo>
                  <a:pt x="2777731" y="825461"/>
                </a:lnTo>
                <a:lnTo>
                  <a:pt x="2788894" y="825461"/>
                </a:lnTo>
                <a:lnTo>
                  <a:pt x="2776245" y="812800"/>
                </a:lnTo>
                <a:lnTo>
                  <a:pt x="2792323" y="812800"/>
                </a:lnTo>
                <a:lnTo>
                  <a:pt x="2796463" y="800100"/>
                </a:lnTo>
                <a:lnTo>
                  <a:pt x="2795917" y="800100"/>
                </a:lnTo>
                <a:lnTo>
                  <a:pt x="2794978" y="787361"/>
                </a:lnTo>
                <a:lnTo>
                  <a:pt x="2789783" y="774700"/>
                </a:lnTo>
                <a:lnTo>
                  <a:pt x="2797975" y="774700"/>
                </a:lnTo>
                <a:lnTo>
                  <a:pt x="2789148" y="762000"/>
                </a:lnTo>
                <a:lnTo>
                  <a:pt x="2781897" y="762000"/>
                </a:lnTo>
                <a:lnTo>
                  <a:pt x="2773705" y="749300"/>
                </a:lnTo>
                <a:lnTo>
                  <a:pt x="2774556" y="749300"/>
                </a:lnTo>
                <a:lnTo>
                  <a:pt x="2781109" y="736600"/>
                </a:lnTo>
                <a:lnTo>
                  <a:pt x="2787027" y="736600"/>
                </a:lnTo>
                <a:lnTo>
                  <a:pt x="2792641" y="749300"/>
                </a:lnTo>
                <a:lnTo>
                  <a:pt x="2798940" y="749300"/>
                </a:lnTo>
                <a:lnTo>
                  <a:pt x="2793161" y="736600"/>
                </a:lnTo>
                <a:lnTo>
                  <a:pt x="2813824" y="736600"/>
                </a:lnTo>
                <a:lnTo>
                  <a:pt x="2807030" y="723900"/>
                </a:lnTo>
                <a:lnTo>
                  <a:pt x="2811132" y="723900"/>
                </a:lnTo>
                <a:lnTo>
                  <a:pt x="2804820" y="711200"/>
                </a:lnTo>
                <a:lnTo>
                  <a:pt x="2810929" y="711200"/>
                </a:lnTo>
                <a:lnTo>
                  <a:pt x="2804464" y="698500"/>
                </a:lnTo>
                <a:lnTo>
                  <a:pt x="2802001" y="698500"/>
                </a:lnTo>
                <a:lnTo>
                  <a:pt x="2800451" y="696290"/>
                </a:lnTo>
                <a:lnTo>
                  <a:pt x="2808389" y="696899"/>
                </a:lnTo>
                <a:lnTo>
                  <a:pt x="2810929" y="704519"/>
                </a:lnTo>
                <a:lnTo>
                  <a:pt x="2811767" y="696048"/>
                </a:lnTo>
                <a:lnTo>
                  <a:pt x="2800286" y="696048"/>
                </a:lnTo>
                <a:lnTo>
                  <a:pt x="2793161" y="685800"/>
                </a:lnTo>
                <a:lnTo>
                  <a:pt x="2783332" y="685800"/>
                </a:lnTo>
                <a:lnTo>
                  <a:pt x="2770327" y="673100"/>
                </a:lnTo>
                <a:lnTo>
                  <a:pt x="2780360" y="673100"/>
                </a:lnTo>
                <a:lnTo>
                  <a:pt x="2781325" y="660400"/>
                </a:lnTo>
                <a:lnTo>
                  <a:pt x="2790228" y="660400"/>
                </a:lnTo>
                <a:lnTo>
                  <a:pt x="2792946" y="673100"/>
                </a:lnTo>
                <a:lnTo>
                  <a:pt x="2815996" y="673100"/>
                </a:lnTo>
                <a:lnTo>
                  <a:pt x="2860827" y="7112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63511" y="6447637"/>
            <a:ext cx="666115" cy="1330960"/>
          </a:xfrm>
          <a:custGeom>
            <a:avLst/>
            <a:gdLst/>
            <a:ahLst/>
            <a:cxnLst/>
            <a:rect l="l" t="t" r="r" b="b"/>
            <a:pathLst>
              <a:path w="666115" h="1330959">
                <a:moveTo>
                  <a:pt x="356209" y="79387"/>
                </a:moveTo>
                <a:lnTo>
                  <a:pt x="276860" y="0"/>
                </a:lnTo>
                <a:lnTo>
                  <a:pt x="242570" y="35941"/>
                </a:lnTo>
                <a:lnTo>
                  <a:pt x="210350" y="73494"/>
                </a:lnTo>
                <a:lnTo>
                  <a:pt x="180251" y="112572"/>
                </a:lnTo>
                <a:lnTo>
                  <a:pt x="152323" y="153060"/>
                </a:lnTo>
                <a:lnTo>
                  <a:pt x="126593" y="194881"/>
                </a:lnTo>
                <a:lnTo>
                  <a:pt x="103111" y="237934"/>
                </a:lnTo>
                <a:lnTo>
                  <a:pt x="81927" y="282117"/>
                </a:lnTo>
                <a:lnTo>
                  <a:pt x="63068" y="327355"/>
                </a:lnTo>
                <a:lnTo>
                  <a:pt x="46596" y="373545"/>
                </a:lnTo>
                <a:lnTo>
                  <a:pt x="32537" y="420598"/>
                </a:lnTo>
                <a:lnTo>
                  <a:pt x="20929" y="468401"/>
                </a:lnTo>
                <a:lnTo>
                  <a:pt x="11836" y="516890"/>
                </a:lnTo>
                <a:lnTo>
                  <a:pt x="5283" y="565950"/>
                </a:lnTo>
                <a:lnTo>
                  <a:pt x="1320" y="615480"/>
                </a:lnTo>
                <a:lnTo>
                  <a:pt x="0" y="665403"/>
                </a:lnTo>
                <a:lnTo>
                  <a:pt x="1320" y="715340"/>
                </a:lnTo>
                <a:lnTo>
                  <a:pt x="5283" y="764870"/>
                </a:lnTo>
                <a:lnTo>
                  <a:pt x="11836" y="813930"/>
                </a:lnTo>
                <a:lnTo>
                  <a:pt x="20929" y="862418"/>
                </a:lnTo>
                <a:lnTo>
                  <a:pt x="32537" y="910221"/>
                </a:lnTo>
                <a:lnTo>
                  <a:pt x="46596" y="957275"/>
                </a:lnTo>
                <a:lnTo>
                  <a:pt x="63068" y="1003465"/>
                </a:lnTo>
                <a:lnTo>
                  <a:pt x="81927" y="1048702"/>
                </a:lnTo>
                <a:lnTo>
                  <a:pt x="103111" y="1092885"/>
                </a:lnTo>
                <a:lnTo>
                  <a:pt x="126593" y="1135938"/>
                </a:lnTo>
                <a:lnTo>
                  <a:pt x="152323" y="1177759"/>
                </a:lnTo>
                <a:lnTo>
                  <a:pt x="180251" y="1218247"/>
                </a:lnTo>
                <a:lnTo>
                  <a:pt x="210350" y="1257325"/>
                </a:lnTo>
                <a:lnTo>
                  <a:pt x="242570" y="1294879"/>
                </a:lnTo>
                <a:lnTo>
                  <a:pt x="276860" y="1330820"/>
                </a:lnTo>
                <a:lnTo>
                  <a:pt x="356209" y="1251432"/>
                </a:lnTo>
                <a:lnTo>
                  <a:pt x="321513" y="1214793"/>
                </a:lnTo>
                <a:lnTo>
                  <a:pt x="289242" y="1176274"/>
                </a:lnTo>
                <a:lnTo>
                  <a:pt x="259486" y="1136015"/>
                </a:lnTo>
                <a:lnTo>
                  <a:pt x="232283" y="1094130"/>
                </a:lnTo>
                <a:lnTo>
                  <a:pt x="207695" y="1050759"/>
                </a:lnTo>
                <a:lnTo>
                  <a:pt x="185775" y="1006030"/>
                </a:lnTo>
                <a:lnTo>
                  <a:pt x="166598" y="960056"/>
                </a:lnTo>
                <a:lnTo>
                  <a:pt x="150202" y="912977"/>
                </a:lnTo>
                <a:lnTo>
                  <a:pt x="136664" y="864920"/>
                </a:lnTo>
                <a:lnTo>
                  <a:pt x="126034" y="816013"/>
                </a:lnTo>
                <a:lnTo>
                  <a:pt x="118376" y="766368"/>
                </a:lnTo>
                <a:lnTo>
                  <a:pt x="113728" y="716127"/>
                </a:lnTo>
                <a:lnTo>
                  <a:pt x="112166" y="665403"/>
                </a:lnTo>
                <a:lnTo>
                  <a:pt x="113728" y="614692"/>
                </a:lnTo>
                <a:lnTo>
                  <a:pt x="118376" y="564438"/>
                </a:lnTo>
                <a:lnTo>
                  <a:pt x="126034" y="514794"/>
                </a:lnTo>
                <a:lnTo>
                  <a:pt x="136664" y="465886"/>
                </a:lnTo>
                <a:lnTo>
                  <a:pt x="150202" y="417817"/>
                </a:lnTo>
                <a:lnTo>
                  <a:pt x="166598" y="370751"/>
                </a:lnTo>
                <a:lnTo>
                  <a:pt x="185775" y="324777"/>
                </a:lnTo>
                <a:lnTo>
                  <a:pt x="207695" y="280047"/>
                </a:lnTo>
                <a:lnTo>
                  <a:pt x="232283" y="236677"/>
                </a:lnTo>
                <a:lnTo>
                  <a:pt x="259486" y="194805"/>
                </a:lnTo>
                <a:lnTo>
                  <a:pt x="289242" y="154546"/>
                </a:lnTo>
                <a:lnTo>
                  <a:pt x="321513" y="116027"/>
                </a:lnTo>
                <a:lnTo>
                  <a:pt x="356209" y="79387"/>
                </a:lnTo>
                <a:close/>
              </a:path>
              <a:path w="666115" h="1330959">
                <a:moveTo>
                  <a:pt x="518528" y="241706"/>
                </a:moveTo>
                <a:lnTo>
                  <a:pt x="439242" y="162420"/>
                </a:lnTo>
                <a:lnTo>
                  <a:pt x="403885" y="199339"/>
                </a:lnTo>
                <a:lnTo>
                  <a:pt x="371398" y="238531"/>
                </a:lnTo>
                <a:lnTo>
                  <a:pt x="341845" y="279793"/>
                </a:lnTo>
                <a:lnTo>
                  <a:pt x="315341" y="322986"/>
                </a:lnTo>
                <a:lnTo>
                  <a:pt x="291947" y="367906"/>
                </a:lnTo>
                <a:lnTo>
                  <a:pt x="271754" y="414388"/>
                </a:lnTo>
                <a:lnTo>
                  <a:pt x="254850" y="462267"/>
                </a:lnTo>
                <a:lnTo>
                  <a:pt x="241325" y="511365"/>
                </a:lnTo>
                <a:lnTo>
                  <a:pt x="231254" y="561505"/>
                </a:lnTo>
                <a:lnTo>
                  <a:pt x="224726" y="612508"/>
                </a:lnTo>
                <a:lnTo>
                  <a:pt x="221818" y="664222"/>
                </a:lnTo>
                <a:lnTo>
                  <a:pt x="222377" y="712241"/>
                </a:lnTo>
                <a:lnTo>
                  <a:pt x="226123" y="759866"/>
                </a:lnTo>
                <a:lnTo>
                  <a:pt x="232981" y="806958"/>
                </a:lnTo>
                <a:lnTo>
                  <a:pt x="242900" y="853351"/>
                </a:lnTo>
                <a:lnTo>
                  <a:pt x="255816" y="898931"/>
                </a:lnTo>
                <a:lnTo>
                  <a:pt x="271653" y="943533"/>
                </a:lnTo>
                <a:lnTo>
                  <a:pt x="290360" y="987044"/>
                </a:lnTo>
                <a:lnTo>
                  <a:pt x="311873" y="1029296"/>
                </a:lnTo>
                <a:lnTo>
                  <a:pt x="336118" y="1070152"/>
                </a:lnTo>
                <a:lnTo>
                  <a:pt x="363042" y="1109484"/>
                </a:lnTo>
                <a:lnTo>
                  <a:pt x="392569" y="1147140"/>
                </a:lnTo>
                <a:lnTo>
                  <a:pt x="424649" y="1182992"/>
                </a:lnTo>
                <a:lnTo>
                  <a:pt x="503999" y="1103642"/>
                </a:lnTo>
                <a:lnTo>
                  <a:pt x="471995" y="1067104"/>
                </a:lnTo>
                <a:lnTo>
                  <a:pt x="443077" y="1028446"/>
                </a:lnTo>
                <a:lnTo>
                  <a:pt x="417347" y="987844"/>
                </a:lnTo>
                <a:lnTo>
                  <a:pt x="394893" y="945515"/>
                </a:lnTo>
                <a:lnTo>
                  <a:pt x="375805" y="901649"/>
                </a:lnTo>
                <a:lnTo>
                  <a:pt x="360159" y="856462"/>
                </a:lnTo>
                <a:lnTo>
                  <a:pt x="348068" y="810158"/>
                </a:lnTo>
                <a:lnTo>
                  <a:pt x="339610" y="762914"/>
                </a:lnTo>
                <a:lnTo>
                  <a:pt x="334873" y="714959"/>
                </a:lnTo>
                <a:lnTo>
                  <a:pt x="333959" y="666496"/>
                </a:lnTo>
                <a:lnTo>
                  <a:pt x="336842" y="618324"/>
                </a:lnTo>
                <a:lnTo>
                  <a:pt x="343446" y="570890"/>
                </a:lnTo>
                <a:lnTo>
                  <a:pt x="353669" y="524395"/>
                </a:lnTo>
                <a:lnTo>
                  <a:pt x="367411" y="479031"/>
                </a:lnTo>
                <a:lnTo>
                  <a:pt x="384581" y="435000"/>
                </a:lnTo>
                <a:lnTo>
                  <a:pt x="405091" y="392493"/>
                </a:lnTo>
                <a:lnTo>
                  <a:pt x="428828" y="351713"/>
                </a:lnTo>
                <a:lnTo>
                  <a:pt x="455714" y="312851"/>
                </a:lnTo>
                <a:lnTo>
                  <a:pt x="485648" y="276110"/>
                </a:lnTo>
                <a:lnTo>
                  <a:pt x="518528" y="241706"/>
                </a:lnTo>
                <a:close/>
              </a:path>
              <a:path w="666115" h="1330959">
                <a:moveTo>
                  <a:pt x="665505" y="388683"/>
                </a:moveTo>
                <a:lnTo>
                  <a:pt x="586155" y="309333"/>
                </a:lnTo>
                <a:lnTo>
                  <a:pt x="551459" y="345592"/>
                </a:lnTo>
                <a:lnTo>
                  <a:pt x="520852" y="384924"/>
                </a:lnTo>
                <a:lnTo>
                  <a:pt x="494512" y="426974"/>
                </a:lnTo>
                <a:lnTo>
                  <a:pt x="472579" y="471360"/>
                </a:lnTo>
                <a:lnTo>
                  <a:pt x="455244" y="517766"/>
                </a:lnTo>
                <a:lnTo>
                  <a:pt x="442645" y="565810"/>
                </a:lnTo>
                <a:lnTo>
                  <a:pt x="434975" y="615137"/>
                </a:lnTo>
                <a:lnTo>
                  <a:pt x="432384" y="665403"/>
                </a:lnTo>
                <a:lnTo>
                  <a:pt x="434975" y="715683"/>
                </a:lnTo>
                <a:lnTo>
                  <a:pt x="442645" y="765009"/>
                </a:lnTo>
                <a:lnTo>
                  <a:pt x="455244" y="813054"/>
                </a:lnTo>
                <a:lnTo>
                  <a:pt x="472579" y="859459"/>
                </a:lnTo>
                <a:lnTo>
                  <a:pt x="494512" y="903846"/>
                </a:lnTo>
                <a:lnTo>
                  <a:pt x="520852" y="945896"/>
                </a:lnTo>
                <a:lnTo>
                  <a:pt x="551459" y="985227"/>
                </a:lnTo>
                <a:lnTo>
                  <a:pt x="586155" y="1021486"/>
                </a:lnTo>
                <a:lnTo>
                  <a:pt x="665505" y="942136"/>
                </a:lnTo>
                <a:lnTo>
                  <a:pt x="629843" y="904176"/>
                </a:lnTo>
                <a:lnTo>
                  <a:pt x="599973" y="862076"/>
                </a:lnTo>
                <a:lnTo>
                  <a:pt x="576186" y="816470"/>
                </a:lnTo>
                <a:lnTo>
                  <a:pt x="558825" y="768045"/>
                </a:lnTo>
                <a:lnTo>
                  <a:pt x="548170" y="717473"/>
                </a:lnTo>
                <a:lnTo>
                  <a:pt x="544550" y="665403"/>
                </a:lnTo>
                <a:lnTo>
                  <a:pt x="548170" y="613346"/>
                </a:lnTo>
                <a:lnTo>
                  <a:pt x="558825" y="562762"/>
                </a:lnTo>
                <a:lnTo>
                  <a:pt x="576186" y="514350"/>
                </a:lnTo>
                <a:lnTo>
                  <a:pt x="599973" y="468744"/>
                </a:lnTo>
                <a:lnTo>
                  <a:pt x="629843" y="426643"/>
                </a:lnTo>
                <a:lnTo>
                  <a:pt x="665505" y="38868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8" name="object 138"/>
          <p:cNvGrpSpPr/>
          <p:nvPr/>
        </p:nvGrpSpPr>
        <p:grpSpPr>
          <a:xfrm>
            <a:off x="1464679" y="6145307"/>
            <a:ext cx="3689985" cy="3006725"/>
            <a:chOff x="1464679" y="6145307"/>
            <a:chExt cx="3689985" cy="3006725"/>
          </a:xfrm>
        </p:grpSpPr>
        <p:sp>
          <p:nvSpPr>
            <p:cNvPr id="139" name="object 139"/>
            <p:cNvSpPr/>
            <p:nvPr/>
          </p:nvSpPr>
          <p:spPr>
            <a:xfrm>
              <a:off x="1590147" y="6270766"/>
              <a:ext cx="2947035" cy="2315210"/>
            </a:xfrm>
            <a:custGeom>
              <a:avLst/>
              <a:gdLst/>
              <a:ahLst/>
              <a:cxnLst/>
              <a:rect l="l" t="t" r="r" b="b"/>
              <a:pathLst>
                <a:path w="2947035" h="2315209">
                  <a:moveTo>
                    <a:pt x="1208706" y="2314967"/>
                  </a:moveTo>
                  <a:lnTo>
                    <a:pt x="0" y="831112"/>
                  </a:lnTo>
                  <a:lnTo>
                    <a:pt x="1020259" y="0"/>
                  </a:lnTo>
                  <a:lnTo>
                    <a:pt x="1899551" y="1079494"/>
                  </a:lnTo>
                  <a:lnTo>
                    <a:pt x="2071658" y="1091076"/>
                  </a:lnTo>
                  <a:lnTo>
                    <a:pt x="1927157" y="913720"/>
                  </a:lnTo>
                  <a:lnTo>
                    <a:pt x="2181312" y="914629"/>
                  </a:lnTo>
                  <a:lnTo>
                    <a:pt x="2227118" y="918868"/>
                  </a:lnTo>
                  <a:lnTo>
                    <a:pt x="2270939" y="930980"/>
                  </a:lnTo>
                  <a:lnTo>
                    <a:pt x="2311814" y="950500"/>
                  </a:lnTo>
                  <a:lnTo>
                    <a:pt x="2348783" y="976962"/>
                  </a:lnTo>
                  <a:lnTo>
                    <a:pt x="2380885" y="1009903"/>
                  </a:lnTo>
                  <a:lnTo>
                    <a:pt x="2946856" y="1704701"/>
                  </a:lnTo>
                  <a:lnTo>
                    <a:pt x="2366785" y="2177183"/>
                  </a:lnTo>
                  <a:lnTo>
                    <a:pt x="2262380" y="2048986"/>
                  </a:lnTo>
                  <a:lnTo>
                    <a:pt x="2239568" y="2030231"/>
                  </a:lnTo>
                  <a:lnTo>
                    <a:pt x="2212272" y="2021962"/>
                  </a:lnTo>
                  <a:lnTo>
                    <a:pt x="2183868" y="2024537"/>
                  </a:lnTo>
                  <a:lnTo>
                    <a:pt x="2157730" y="2038315"/>
                  </a:lnTo>
                  <a:lnTo>
                    <a:pt x="2138687" y="2050854"/>
                  </a:lnTo>
                  <a:lnTo>
                    <a:pt x="2118145" y="2059115"/>
                  </a:lnTo>
                  <a:lnTo>
                    <a:pt x="2096743" y="2063152"/>
                  </a:lnTo>
                  <a:lnTo>
                    <a:pt x="2075122" y="2063016"/>
                  </a:lnTo>
                  <a:lnTo>
                    <a:pt x="2053920" y="2058790"/>
                  </a:lnTo>
                  <a:lnTo>
                    <a:pt x="2033775" y="2050512"/>
                  </a:lnTo>
                  <a:lnTo>
                    <a:pt x="2015322" y="2038253"/>
                  </a:lnTo>
                  <a:lnTo>
                    <a:pt x="1999198" y="2022080"/>
                  </a:lnTo>
                  <a:lnTo>
                    <a:pt x="1907003" y="1908858"/>
                  </a:lnTo>
                  <a:lnTo>
                    <a:pt x="2100034" y="1751585"/>
                  </a:lnTo>
                  <a:lnTo>
                    <a:pt x="2026628" y="1661490"/>
                  </a:lnTo>
                  <a:lnTo>
                    <a:pt x="2023200" y="1657852"/>
                  </a:lnTo>
                  <a:lnTo>
                    <a:pt x="2019526" y="1654493"/>
                  </a:lnTo>
                  <a:lnTo>
                    <a:pt x="1208706" y="23149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464678" y="6145313"/>
              <a:ext cx="3689985" cy="3006725"/>
            </a:xfrm>
            <a:custGeom>
              <a:avLst/>
              <a:gdLst/>
              <a:ahLst/>
              <a:cxnLst/>
              <a:rect l="l" t="t" r="r" b="b"/>
              <a:pathLst>
                <a:path w="3689985" h="3006725">
                  <a:moveTo>
                    <a:pt x="3689375" y="2232368"/>
                  </a:moveTo>
                  <a:lnTo>
                    <a:pt x="3679825" y="2186597"/>
                  </a:lnTo>
                  <a:lnTo>
                    <a:pt x="3655644" y="2144674"/>
                  </a:lnTo>
                  <a:lnTo>
                    <a:pt x="3563404" y="2031453"/>
                  </a:lnTo>
                  <a:lnTo>
                    <a:pt x="3563404" y="2242769"/>
                  </a:lnTo>
                  <a:lnTo>
                    <a:pt x="3560597" y="2252002"/>
                  </a:lnTo>
                  <a:lnTo>
                    <a:pt x="3554247" y="2259711"/>
                  </a:lnTo>
                  <a:lnTo>
                    <a:pt x="2798991" y="2874949"/>
                  </a:lnTo>
                  <a:lnTo>
                    <a:pt x="2790164" y="2879585"/>
                  </a:lnTo>
                  <a:lnTo>
                    <a:pt x="2780563" y="2880449"/>
                  </a:lnTo>
                  <a:lnTo>
                    <a:pt x="2771343" y="2877655"/>
                  </a:lnTo>
                  <a:lnTo>
                    <a:pt x="2519045" y="2571038"/>
                  </a:lnTo>
                  <a:lnTo>
                    <a:pt x="2500744" y="2536228"/>
                  </a:lnTo>
                  <a:lnTo>
                    <a:pt x="2497201" y="2517457"/>
                  </a:lnTo>
                  <a:lnTo>
                    <a:pt x="2497315" y="2498547"/>
                  </a:lnTo>
                  <a:lnTo>
                    <a:pt x="2519057" y="2446083"/>
                  </a:lnTo>
                  <a:lnTo>
                    <a:pt x="3174174" y="1909826"/>
                  </a:lnTo>
                  <a:lnTo>
                    <a:pt x="3208921" y="1891563"/>
                  </a:lnTo>
                  <a:lnTo>
                    <a:pt x="3246666" y="1888159"/>
                  </a:lnTo>
                  <a:lnTo>
                    <a:pt x="3282950" y="1899158"/>
                  </a:lnTo>
                  <a:lnTo>
                    <a:pt x="3313290" y="1924075"/>
                  </a:lnTo>
                  <a:lnTo>
                    <a:pt x="3557892" y="2224341"/>
                  </a:lnTo>
                  <a:lnTo>
                    <a:pt x="3562540" y="2233180"/>
                  </a:lnTo>
                  <a:lnTo>
                    <a:pt x="3563404" y="2242769"/>
                  </a:lnTo>
                  <a:lnTo>
                    <a:pt x="3563404" y="2031453"/>
                  </a:lnTo>
                  <a:lnTo>
                    <a:pt x="3446665" y="1888159"/>
                  </a:lnTo>
                  <a:lnTo>
                    <a:pt x="3411042" y="1844433"/>
                  </a:lnTo>
                  <a:lnTo>
                    <a:pt x="3373640" y="1808048"/>
                  </a:lnTo>
                  <a:lnTo>
                    <a:pt x="3330308" y="1781987"/>
                  </a:lnTo>
                  <a:lnTo>
                    <a:pt x="3282975" y="1766455"/>
                  </a:lnTo>
                  <a:lnTo>
                    <a:pt x="3233623" y="1761642"/>
                  </a:lnTo>
                  <a:lnTo>
                    <a:pt x="3184182" y="1767738"/>
                  </a:lnTo>
                  <a:lnTo>
                    <a:pt x="3072320" y="1630438"/>
                  </a:lnTo>
                  <a:lnTo>
                    <a:pt x="3072320" y="1830158"/>
                  </a:lnTo>
                  <a:lnTo>
                    <a:pt x="2453627" y="2334133"/>
                  </a:lnTo>
                  <a:lnTo>
                    <a:pt x="2492248" y="2302637"/>
                  </a:lnTo>
                  <a:lnTo>
                    <a:pt x="2387841" y="2174443"/>
                  </a:lnTo>
                  <a:lnTo>
                    <a:pt x="2365032" y="2155685"/>
                  </a:lnTo>
                  <a:lnTo>
                    <a:pt x="2337739" y="2147417"/>
                  </a:lnTo>
                  <a:lnTo>
                    <a:pt x="2309330" y="2149995"/>
                  </a:lnTo>
                  <a:lnTo>
                    <a:pt x="2283193" y="2163775"/>
                  </a:lnTo>
                  <a:lnTo>
                    <a:pt x="2264156" y="2176310"/>
                  </a:lnTo>
                  <a:lnTo>
                    <a:pt x="2243607" y="2184577"/>
                  </a:lnTo>
                  <a:lnTo>
                    <a:pt x="2222208" y="2188616"/>
                  </a:lnTo>
                  <a:lnTo>
                    <a:pt x="2200579" y="2188476"/>
                  </a:lnTo>
                  <a:lnTo>
                    <a:pt x="2179383" y="2184247"/>
                  </a:lnTo>
                  <a:lnTo>
                    <a:pt x="2159241" y="2175967"/>
                  </a:lnTo>
                  <a:lnTo>
                    <a:pt x="2140788" y="2163711"/>
                  </a:lnTo>
                  <a:lnTo>
                    <a:pt x="2124659" y="2147544"/>
                  </a:lnTo>
                  <a:lnTo>
                    <a:pt x="2032469" y="2034311"/>
                  </a:lnTo>
                  <a:lnTo>
                    <a:pt x="1958822" y="2094268"/>
                  </a:lnTo>
                  <a:lnTo>
                    <a:pt x="2225459" y="1877085"/>
                  </a:lnTo>
                  <a:lnTo>
                    <a:pt x="2348941" y="2028647"/>
                  </a:lnTo>
                  <a:lnTo>
                    <a:pt x="2385707" y="2058860"/>
                  </a:lnTo>
                  <a:lnTo>
                    <a:pt x="2429662" y="2072170"/>
                  </a:lnTo>
                  <a:lnTo>
                    <a:pt x="2475407" y="2068029"/>
                  </a:lnTo>
                  <a:lnTo>
                    <a:pt x="2517508" y="2045868"/>
                  </a:lnTo>
                  <a:lnTo>
                    <a:pt x="2559151" y="2011959"/>
                  </a:lnTo>
                  <a:lnTo>
                    <a:pt x="2574518" y="1993582"/>
                  </a:lnTo>
                  <a:lnTo>
                    <a:pt x="2581808" y="1971548"/>
                  </a:lnTo>
                  <a:lnTo>
                    <a:pt x="2580640" y="1948370"/>
                  </a:lnTo>
                  <a:lnTo>
                    <a:pt x="2570696" y="1926551"/>
                  </a:lnTo>
                  <a:lnTo>
                    <a:pt x="2568105" y="1923199"/>
                  </a:lnTo>
                  <a:lnTo>
                    <a:pt x="2548890" y="1907400"/>
                  </a:lnTo>
                  <a:lnTo>
                    <a:pt x="2525814" y="1900364"/>
                  </a:lnTo>
                  <a:lnTo>
                    <a:pt x="2501722" y="1902485"/>
                  </a:lnTo>
                  <a:lnTo>
                    <a:pt x="2479471" y="1914169"/>
                  </a:lnTo>
                  <a:lnTo>
                    <a:pt x="2456942" y="1932533"/>
                  </a:lnTo>
                  <a:lnTo>
                    <a:pt x="2450515" y="1935924"/>
                  </a:lnTo>
                  <a:lnTo>
                    <a:pt x="2443518" y="1936559"/>
                  </a:lnTo>
                  <a:lnTo>
                    <a:pt x="2436799" y="1934527"/>
                  </a:lnTo>
                  <a:lnTo>
                    <a:pt x="2431199" y="1929917"/>
                  </a:lnTo>
                  <a:lnTo>
                    <a:pt x="2249881" y="1707311"/>
                  </a:lnTo>
                  <a:lnTo>
                    <a:pt x="2243239" y="1699933"/>
                  </a:lnTo>
                  <a:lnTo>
                    <a:pt x="2212479" y="1672285"/>
                  </a:lnTo>
                  <a:lnTo>
                    <a:pt x="2177478" y="1650733"/>
                  </a:lnTo>
                  <a:lnTo>
                    <a:pt x="2144966" y="1638020"/>
                  </a:lnTo>
                  <a:lnTo>
                    <a:pt x="2144966" y="1779981"/>
                  </a:lnTo>
                  <a:lnTo>
                    <a:pt x="1334173" y="2440432"/>
                  </a:lnTo>
                  <a:lnTo>
                    <a:pt x="125463" y="956576"/>
                  </a:lnTo>
                  <a:lnTo>
                    <a:pt x="1145717" y="125463"/>
                  </a:lnTo>
                  <a:lnTo>
                    <a:pt x="2025015" y="1204950"/>
                  </a:lnTo>
                  <a:lnTo>
                    <a:pt x="2070569" y="1208024"/>
                  </a:lnTo>
                  <a:lnTo>
                    <a:pt x="1870506" y="1194600"/>
                  </a:lnTo>
                  <a:lnTo>
                    <a:pt x="1824990" y="1194257"/>
                  </a:lnTo>
                  <a:lnTo>
                    <a:pt x="1781225" y="1201394"/>
                  </a:lnTo>
                  <a:lnTo>
                    <a:pt x="1739912" y="1215466"/>
                  </a:lnTo>
                  <a:lnTo>
                    <a:pt x="1701761" y="1235862"/>
                  </a:lnTo>
                  <a:lnTo>
                    <a:pt x="1667471" y="1262024"/>
                  </a:lnTo>
                  <a:lnTo>
                    <a:pt x="1637779" y="1293368"/>
                  </a:lnTo>
                  <a:lnTo>
                    <a:pt x="1613357" y="1329334"/>
                  </a:lnTo>
                  <a:lnTo>
                    <a:pt x="1594942" y="1369326"/>
                  </a:lnTo>
                  <a:lnTo>
                    <a:pt x="1583220" y="1412773"/>
                  </a:lnTo>
                  <a:lnTo>
                    <a:pt x="1578914" y="1459115"/>
                  </a:lnTo>
                  <a:lnTo>
                    <a:pt x="1581772" y="1499793"/>
                  </a:lnTo>
                  <a:lnTo>
                    <a:pt x="1590789" y="1539430"/>
                  </a:lnTo>
                  <a:lnTo>
                    <a:pt x="1605737" y="1577213"/>
                  </a:lnTo>
                  <a:lnTo>
                    <a:pt x="1626387" y="1612392"/>
                  </a:lnTo>
                  <a:lnTo>
                    <a:pt x="1656308" y="1648409"/>
                  </a:lnTo>
                  <a:lnTo>
                    <a:pt x="1691246" y="1678178"/>
                  </a:lnTo>
                  <a:lnTo>
                    <a:pt x="1730476" y="1701304"/>
                  </a:lnTo>
                  <a:lnTo>
                    <a:pt x="1773250" y="1717395"/>
                  </a:lnTo>
                  <a:lnTo>
                    <a:pt x="1818792" y="1726031"/>
                  </a:lnTo>
                  <a:lnTo>
                    <a:pt x="2085543" y="1753285"/>
                  </a:lnTo>
                  <a:lnTo>
                    <a:pt x="2101951" y="1756295"/>
                  </a:lnTo>
                  <a:lnTo>
                    <a:pt x="2117521" y="1761845"/>
                  </a:lnTo>
                  <a:lnTo>
                    <a:pt x="2131961" y="1769795"/>
                  </a:lnTo>
                  <a:lnTo>
                    <a:pt x="2144966" y="1779981"/>
                  </a:lnTo>
                  <a:lnTo>
                    <a:pt x="2144966" y="1638020"/>
                  </a:lnTo>
                  <a:lnTo>
                    <a:pt x="2139150" y="1635734"/>
                  </a:lnTo>
                  <a:lnTo>
                    <a:pt x="2098344" y="1627784"/>
                  </a:lnTo>
                  <a:lnTo>
                    <a:pt x="1831568" y="1600530"/>
                  </a:lnTo>
                  <a:lnTo>
                    <a:pt x="1803641" y="1594802"/>
                  </a:lnTo>
                  <a:lnTo>
                    <a:pt x="1755698" y="1568615"/>
                  </a:lnTo>
                  <a:lnTo>
                    <a:pt x="1721713" y="1526895"/>
                  </a:lnTo>
                  <a:lnTo>
                    <a:pt x="1705762" y="1474660"/>
                  </a:lnTo>
                  <a:lnTo>
                    <a:pt x="1705813" y="1446123"/>
                  </a:lnTo>
                  <a:lnTo>
                    <a:pt x="1717484" y="1402549"/>
                  </a:lnTo>
                  <a:lnTo>
                    <a:pt x="1741309" y="1366113"/>
                  </a:lnTo>
                  <a:lnTo>
                    <a:pt x="1774736" y="1338884"/>
                  </a:lnTo>
                  <a:lnTo>
                    <a:pt x="1815236" y="1322920"/>
                  </a:lnTo>
                  <a:lnTo>
                    <a:pt x="1860257" y="1320304"/>
                  </a:lnTo>
                  <a:lnTo>
                    <a:pt x="2432735" y="1359357"/>
                  </a:lnTo>
                  <a:lnTo>
                    <a:pt x="2454719" y="1357020"/>
                  </a:lnTo>
                  <a:lnTo>
                    <a:pt x="2474061" y="1347609"/>
                  </a:lnTo>
                  <a:lnTo>
                    <a:pt x="2489149" y="1332268"/>
                  </a:lnTo>
                  <a:lnTo>
                    <a:pt x="2498407" y="1312164"/>
                  </a:lnTo>
                  <a:lnTo>
                    <a:pt x="2500490" y="1296809"/>
                  </a:lnTo>
                  <a:lnTo>
                    <a:pt x="2498915" y="1282014"/>
                  </a:lnTo>
                  <a:lnTo>
                    <a:pt x="2477300" y="1247127"/>
                  </a:lnTo>
                  <a:lnTo>
                    <a:pt x="2441308" y="1232877"/>
                  </a:lnTo>
                  <a:lnTo>
                    <a:pt x="2197087" y="1216507"/>
                  </a:lnTo>
                  <a:lnTo>
                    <a:pt x="2052650" y="1039190"/>
                  </a:lnTo>
                  <a:lnTo>
                    <a:pt x="2306777" y="1040091"/>
                  </a:lnTo>
                  <a:lnTo>
                    <a:pt x="2352586" y="1044333"/>
                  </a:lnTo>
                  <a:lnTo>
                    <a:pt x="2396401" y="1056436"/>
                  </a:lnTo>
                  <a:lnTo>
                    <a:pt x="2437282" y="1075956"/>
                  </a:lnTo>
                  <a:lnTo>
                    <a:pt x="2474252" y="1102423"/>
                  </a:lnTo>
                  <a:lnTo>
                    <a:pt x="2506345" y="1135367"/>
                  </a:lnTo>
                  <a:lnTo>
                    <a:pt x="3072320" y="1830158"/>
                  </a:lnTo>
                  <a:lnTo>
                    <a:pt x="3072320" y="1630438"/>
                  </a:lnTo>
                  <a:lnTo>
                    <a:pt x="2604135" y="1055725"/>
                  </a:lnTo>
                  <a:lnTo>
                    <a:pt x="2570759" y="1019644"/>
                  </a:lnTo>
                  <a:lnTo>
                    <a:pt x="2533561" y="988466"/>
                  </a:lnTo>
                  <a:lnTo>
                    <a:pt x="2493022" y="962393"/>
                  </a:lnTo>
                  <a:lnTo>
                    <a:pt x="2449639" y="941679"/>
                  </a:lnTo>
                  <a:lnTo>
                    <a:pt x="2403881" y="926553"/>
                  </a:lnTo>
                  <a:lnTo>
                    <a:pt x="2356256" y="917232"/>
                  </a:lnTo>
                  <a:lnTo>
                    <a:pt x="2307234" y="913955"/>
                  </a:lnTo>
                  <a:lnTo>
                    <a:pt x="1949615" y="912660"/>
                  </a:lnTo>
                  <a:lnTo>
                    <a:pt x="1972081" y="940257"/>
                  </a:lnTo>
                  <a:lnTo>
                    <a:pt x="1243520" y="45821"/>
                  </a:lnTo>
                  <a:lnTo>
                    <a:pt x="1204836" y="14008"/>
                  </a:lnTo>
                  <a:lnTo>
                    <a:pt x="1158570" y="0"/>
                  </a:lnTo>
                  <a:lnTo>
                    <a:pt x="1110411" y="4368"/>
                  </a:lnTo>
                  <a:lnTo>
                    <a:pt x="1066088" y="27698"/>
                  </a:lnTo>
                  <a:lnTo>
                    <a:pt x="45834" y="858774"/>
                  </a:lnTo>
                  <a:lnTo>
                    <a:pt x="14020" y="897458"/>
                  </a:lnTo>
                  <a:lnTo>
                    <a:pt x="0" y="943724"/>
                  </a:lnTo>
                  <a:lnTo>
                    <a:pt x="4343" y="991882"/>
                  </a:lnTo>
                  <a:lnTo>
                    <a:pt x="27635" y="1036205"/>
                  </a:lnTo>
                  <a:lnTo>
                    <a:pt x="1236383" y="2520061"/>
                  </a:lnTo>
                  <a:lnTo>
                    <a:pt x="1275080" y="2551874"/>
                  </a:lnTo>
                  <a:lnTo>
                    <a:pt x="1321371" y="2565882"/>
                  </a:lnTo>
                  <a:lnTo>
                    <a:pt x="1369517" y="2561513"/>
                  </a:lnTo>
                  <a:lnTo>
                    <a:pt x="1413840" y="2538184"/>
                  </a:lnTo>
                  <a:lnTo>
                    <a:pt x="1934641" y="2113965"/>
                  </a:lnTo>
                  <a:lnTo>
                    <a:pt x="2026907" y="2227237"/>
                  </a:lnTo>
                  <a:lnTo>
                    <a:pt x="2060613" y="2261095"/>
                  </a:lnTo>
                  <a:lnTo>
                    <a:pt x="2099195" y="2286876"/>
                  </a:lnTo>
                  <a:lnTo>
                    <a:pt x="2141334" y="2304440"/>
                  </a:lnTo>
                  <a:lnTo>
                    <a:pt x="2185720" y="2313648"/>
                  </a:lnTo>
                  <a:lnTo>
                    <a:pt x="2231034" y="2314384"/>
                  </a:lnTo>
                  <a:lnTo>
                    <a:pt x="2275954" y="2306510"/>
                  </a:lnTo>
                  <a:lnTo>
                    <a:pt x="2319159" y="2289873"/>
                  </a:lnTo>
                  <a:lnTo>
                    <a:pt x="2402789" y="2392565"/>
                  </a:lnTo>
                  <a:lnTo>
                    <a:pt x="2382278" y="2437066"/>
                  </a:lnTo>
                  <a:lnTo>
                    <a:pt x="2371852" y="2485707"/>
                  </a:lnTo>
                  <a:lnTo>
                    <a:pt x="2371712" y="2517457"/>
                  </a:lnTo>
                  <a:lnTo>
                    <a:pt x="2371648" y="2530144"/>
                  </a:lnTo>
                  <a:lnTo>
                    <a:pt x="2380018" y="2573134"/>
                  </a:lnTo>
                  <a:lnTo>
                    <a:pt x="2396642" y="2613647"/>
                  </a:lnTo>
                  <a:lnTo>
                    <a:pt x="2421217" y="2650667"/>
                  </a:lnTo>
                  <a:lnTo>
                    <a:pt x="2665819" y="2950972"/>
                  </a:lnTo>
                  <a:lnTo>
                    <a:pt x="2701988" y="2983128"/>
                  </a:lnTo>
                  <a:lnTo>
                    <a:pt x="2744889" y="3001734"/>
                  </a:lnTo>
                  <a:lnTo>
                    <a:pt x="2790990" y="3006445"/>
                  </a:lnTo>
                  <a:lnTo>
                    <a:pt x="2836748" y="2996882"/>
                  </a:lnTo>
                  <a:lnTo>
                    <a:pt x="2878658" y="2972701"/>
                  </a:lnTo>
                  <a:lnTo>
                    <a:pt x="2991929" y="2880449"/>
                  </a:lnTo>
                  <a:lnTo>
                    <a:pt x="3633914" y="2357539"/>
                  </a:lnTo>
                  <a:lnTo>
                    <a:pt x="3666058" y="2321382"/>
                  </a:lnTo>
                  <a:lnTo>
                    <a:pt x="3684676" y="2278481"/>
                  </a:lnTo>
                  <a:lnTo>
                    <a:pt x="3689375" y="2232368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961883" y="8033470"/>
              <a:ext cx="1066800" cy="992505"/>
            </a:xfrm>
            <a:custGeom>
              <a:avLst/>
              <a:gdLst/>
              <a:ahLst/>
              <a:cxnLst/>
              <a:rect l="l" t="t" r="r" b="b"/>
              <a:pathLst>
                <a:path w="1066800" h="992504">
                  <a:moveTo>
                    <a:pt x="283362" y="992286"/>
                  </a:moveTo>
                  <a:lnTo>
                    <a:pt x="21850" y="682875"/>
                  </a:lnTo>
                  <a:lnTo>
                    <a:pt x="3547" y="648071"/>
                  </a:lnTo>
                  <a:lnTo>
                    <a:pt x="0" y="629294"/>
                  </a:lnTo>
                  <a:lnTo>
                    <a:pt x="122" y="610380"/>
                  </a:lnTo>
                  <a:lnTo>
                    <a:pt x="21855" y="557920"/>
                  </a:lnTo>
                  <a:lnTo>
                    <a:pt x="676972" y="21666"/>
                  </a:lnTo>
                  <a:lnTo>
                    <a:pt x="711717" y="3403"/>
                  </a:lnTo>
                  <a:lnTo>
                    <a:pt x="749468" y="0"/>
                  </a:lnTo>
                  <a:lnTo>
                    <a:pt x="785748" y="10989"/>
                  </a:lnTo>
                  <a:lnTo>
                    <a:pt x="816085" y="35906"/>
                  </a:lnTo>
                  <a:lnTo>
                    <a:pt x="1060689" y="336176"/>
                  </a:lnTo>
                  <a:lnTo>
                    <a:pt x="1065341" y="345015"/>
                  </a:lnTo>
                  <a:lnTo>
                    <a:pt x="1066204" y="354611"/>
                  </a:lnTo>
                  <a:lnTo>
                    <a:pt x="1063400" y="363833"/>
                  </a:lnTo>
                  <a:lnTo>
                    <a:pt x="1057050" y="371549"/>
                  </a:lnTo>
                  <a:lnTo>
                    <a:pt x="301792" y="986784"/>
                  </a:lnTo>
                  <a:lnTo>
                    <a:pt x="292964" y="991421"/>
                  </a:lnTo>
                  <a:lnTo>
                    <a:pt x="283362" y="9922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055" y="8173003"/>
              <a:ext cx="167082" cy="16709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103589" y="6811555"/>
              <a:ext cx="947419" cy="866775"/>
            </a:xfrm>
            <a:custGeom>
              <a:avLst/>
              <a:gdLst/>
              <a:ahLst/>
              <a:cxnLst/>
              <a:rect l="l" t="t" r="r" b="b"/>
              <a:pathLst>
                <a:path w="947419" h="866775">
                  <a:moveTo>
                    <a:pt x="486968" y="665162"/>
                  </a:moveTo>
                  <a:lnTo>
                    <a:pt x="251180" y="371360"/>
                  </a:lnTo>
                  <a:lnTo>
                    <a:pt x="173761" y="433501"/>
                  </a:lnTo>
                  <a:lnTo>
                    <a:pt x="284314" y="571246"/>
                  </a:lnTo>
                  <a:lnTo>
                    <a:pt x="312559" y="600710"/>
                  </a:lnTo>
                  <a:lnTo>
                    <a:pt x="78168" y="510197"/>
                  </a:lnTo>
                  <a:lnTo>
                    <a:pt x="0" y="572935"/>
                  </a:lnTo>
                  <a:lnTo>
                    <a:pt x="235788" y="866724"/>
                  </a:lnTo>
                  <a:lnTo>
                    <a:pt x="313182" y="804583"/>
                  </a:lnTo>
                  <a:lnTo>
                    <a:pt x="208635" y="674331"/>
                  </a:lnTo>
                  <a:lnTo>
                    <a:pt x="177292" y="639445"/>
                  </a:lnTo>
                  <a:lnTo>
                    <a:pt x="407479" y="728941"/>
                  </a:lnTo>
                  <a:lnTo>
                    <a:pt x="486968" y="665162"/>
                  </a:lnTo>
                  <a:close/>
                </a:path>
                <a:path w="947419" h="866775">
                  <a:moveTo>
                    <a:pt x="637743" y="544169"/>
                  </a:moveTo>
                  <a:lnTo>
                    <a:pt x="544461" y="427939"/>
                  </a:lnTo>
                  <a:lnTo>
                    <a:pt x="614222" y="371957"/>
                  </a:lnTo>
                  <a:lnTo>
                    <a:pt x="565315" y="311010"/>
                  </a:lnTo>
                  <a:lnTo>
                    <a:pt x="495541" y="366991"/>
                  </a:lnTo>
                  <a:lnTo>
                    <a:pt x="452475" y="313321"/>
                  </a:lnTo>
                  <a:lnTo>
                    <a:pt x="531685" y="249745"/>
                  </a:lnTo>
                  <a:lnTo>
                    <a:pt x="481164" y="186804"/>
                  </a:lnTo>
                  <a:lnTo>
                    <a:pt x="324523" y="312508"/>
                  </a:lnTo>
                  <a:lnTo>
                    <a:pt x="560311" y="606310"/>
                  </a:lnTo>
                  <a:lnTo>
                    <a:pt x="637743" y="544169"/>
                  </a:lnTo>
                  <a:close/>
                </a:path>
                <a:path w="947419" h="866775">
                  <a:moveTo>
                    <a:pt x="947039" y="296659"/>
                  </a:moveTo>
                  <a:lnTo>
                    <a:pt x="891019" y="226860"/>
                  </a:lnTo>
                  <a:lnTo>
                    <a:pt x="882700" y="238315"/>
                  </a:lnTo>
                  <a:lnTo>
                    <a:pt x="874420" y="248361"/>
                  </a:lnTo>
                  <a:lnTo>
                    <a:pt x="840955" y="275590"/>
                  </a:lnTo>
                  <a:lnTo>
                    <a:pt x="804964" y="285572"/>
                  </a:lnTo>
                  <a:lnTo>
                    <a:pt x="786015" y="284238"/>
                  </a:lnTo>
                  <a:lnTo>
                    <a:pt x="749173" y="269151"/>
                  </a:lnTo>
                  <a:lnTo>
                    <a:pt x="715695" y="237705"/>
                  </a:lnTo>
                  <a:lnTo>
                    <a:pt x="693788" y="200202"/>
                  </a:lnTo>
                  <a:lnTo>
                    <a:pt x="687070" y="161188"/>
                  </a:lnTo>
                  <a:lnTo>
                    <a:pt x="689317" y="142290"/>
                  </a:lnTo>
                  <a:lnTo>
                    <a:pt x="718070" y="97231"/>
                  </a:lnTo>
                  <a:lnTo>
                    <a:pt x="751903" y="75971"/>
                  </a:lnTo>
                  <a:lnTo>
                    <a:pt x="765098" y="69977"/>
                  </a:lnTo>
                  <a:lnTo>
                    <a:pt x="708939" y="0"/>
                  </a:lnTo>
                  <a:lnTo>
                    <a:pt x="670890" y="21691"/>
                  </a:lnTo>
                  <a:lnTo>
                    <a:pt x="629678" y="58572"/>
                  </a:lnTo>
                  <a:lnTo>
                    <a:pt x="593572" y="122732"/>
                  </a:lnTo>
                  <a:lnTo>
                    <a:pt x="586028" y="197167"/>
                  </a:lnTo>
                  <a:lnTo>
                    <a:pt x="593483" y="233451"/>
                  </a:lnTo>
                  <a:lnTo>
                    <a:pt x="631126" y="301942"/>
                  </a:lnTo>
                  <a:lnTo>
                    <a:pt x="660806" y="333565"/>
                  </a:lnTo>
                  <a:lnTo>
                    <a:pt x="692950" y="357581"/>
                  </a:lnTo>
                  <a:lnTo>
                    <a:pt x="727570" y="373976"/>
                  </a:lnTo>
                  <a:lnTo>
                    <a:pt x="764679" y="382765"/>
                  </a:lnTo>
                  <a:lnTo>
                    <a:pt x="802411" y="383730"/>
                  </a:lnTo>
                  <a:lnTo>
                    <a:pt x="838974" y="376720"/>
                  </a:lnTo>
                  <a:lnTo>
                    <a:pt x="874344" y="361721"/>
                  </a:lnTo>
                  <a:lnTo>
                    <a:pt x="908545" y="338759"/>
                  </a:lnTo>
                  <a:lnTo>
                    <a:pt x="937463" y="309232"/>
                  </a:lnTo>
                  <a:lnTo>
                    <a:pt x="947039" y="296659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4" name="object 1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3034" y="3246216"/>
            <a:ext cx="3036713" cy="3035300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8649489" y="5144660"/>
            <a:ext cx="3950335" cy="4102100"/>
          </a:xfrm>
          <a:custGeom>
            <a:avLst/>
            <a:gdLst/>
            <a:ahLst/>
            <a:cxnLst/>
            <a:rect l="l" t="t" r="r" b="b"/>
            <a:pathLst>
              <a:path w="3950334" h="4102100">
                <a:moveTo>
                  <a:pt x="1827604" y="673099"/>
                </a:moveTo>
                <a:lnTo>
                  <a:pt x="1209373" y="673099"/>
                </a:lnTo>
                <a:lnTo>
                  <a:pt x="1502594" y="660399"/>
                </a:lnTo>
                <a:lnTo>
                  <a:pt x="1517318" y="660399"/>
                </a:lnTo>
                <a:lnTo>
                  <a:pt x="1529324" y="647699"/>
                </a:lnTo>
                <a:lnTo>
                  <a:pt x="1537520" y="634999"/>
                </a:lnTo>
                <a:lnTo>
                  <a:pt x="1540813" y="622299"/>
                </a:lnTo>
                <a:lnTo>
                  <a:pt x="1550613" y="330199"/>
                </a:lnTo>
                <a:lnTo>
                  <a:pt x="1550005" y="317499"/>
                </a:lnTo>
                <a:lnTo>
                  <a:pt x="1547763" y="317499"/>
                </a:lnTo>
                <a:lnTo>
                  <a:pt x="1544060" y="304799"/>
                </a:lnTo>
                <a:lnTo>
                  <a:pt x="1539165" y="304799"/>
                </a:lnTo>
                <a:lnTo>
                  <a:pt x="1257466" y="12699"/>
                </a:lnTo>
                <a:lnTo>
                  <a:pt x="1259319" y="12699"/>
                </a:lnTo>
                <a:lnTo>
                  <a:pt x="1262296" y="0"/>
                </a:lnTo>
                <a:lnTo>
                  <a:pt x="1591067" y="0"/>
                </a:lnTo>
                <a:lnTo>
                  <a:pt x="1612908" y="12699"/>
                </a:lnTo>
                <a:lnTo>
                  <a:pt x="1820415" y="215899"/>
                </a:lnTo>
                <a:lnTo>
                  <a:pt x="1850154" y="266699"/>
                </a:lnTo>
                <a:lnTo>
                  <a:pt x="1855819" y="292099"/>
                </a:lnTo>
                <a:lnTo>
                  <a:pt x="1855273" y="317499"/>
                </a:lnTo>
                <a:lnTo>
                  <a:pt x="1821117" y="596899"/>
                </a:lnTo>
                <a:lnTo>
                  <a:pt x="1820432" y="634999"/>
                </a:lnTo>
                <a:lnTo>
                  <a:pt x="1827604" y="673099"/>
                </a:lnTo>
                <a:close/>
              </a:path>
              <a:path w="3950334" h="4102100">
                <a:moveTo>
                  <a:pt x="1196277" y="977899"/>
                </a:moveTo>
                <a:lnTo>
                  <a:pt x="1141215" y="977899"/>
                </a:lnTo>
                <a:lnTo>
                  <a:pt x="1116760" y="965199"/>
                </a:lnTo>
                <a:lnTo>
                  <a:pt x="1094606" y="939799"/>
                </a:lnTo>
                <a:lnTo>
                  <a:pt x="907053" y="749299"/>
                </a:lnTo>
                <a:lnTo>
                  <a:pt x="890542" y="736599"/>
                </a:lnTo>
                <a:lnTo>
                  <a:pt x="879086" y="711199"/>
                </a:lnTo>
                <a:lnTo>
                  <a:pt x="872661" y="685799"/>
                </a:lnTo>
                <a:lnTo>
                  <a:pt x="871240" y="660399"/>
                </a:lnTo>
                <a:lnTo>
                  <a:pt x="882463" y="380999"/>
                </a:lnTo>
                <a:lnTo>
                  <a:pt x="894809" y="380999"/>
                </a:lnTo>
                <a:lnTo>
                  <a:pt x="1176509" y="660399"/>
                </a:lnTo>
                <a:lnTo>
                  <a:pt x="1183644" y="673099"/>
                </a:lnTo>
                <a:lnTo>
                  <a:pt x="1827604" y="673099"/>
                </a:lnTo>
                <a:lnTo>
                  <a:pt x="1829995" y="685799"/>
                </a:lnTo>
                <a:lnTo>
                  <a:pt x="1849478" y="723899"/>
                </a:lnTo>
                <a:lnTo>
                  <a:pt x="1878552" y="761999"/>
                </a:lnTo>
                <a:lnTo>
                  <a:pt x="2013827" y="888999"/>
                </a:lnTo>
                <a:lnTo>
                  <a:pt x="2014679" y="901699"/>
                </a:lnTo>
                <a:lnTo>
                  <a:pt x="2008576" y="901699"/>
                </a:lnTo>
                <a:lnTo>
                  <a:pt x="1972385" y="927099"/>
                </a:lnTo>
                <a:lnTo>
                  <a:pt x="1954823" y="939799"/>
                </a:lnTo>
                <a:lnTo>
                  <a:pt x="1469693" y="939799"/>
                </a:lnTo>
                <a:lnTo>
                  <a:pt x="1196277" y="977899"/>
                </a:lnTo>
                <a:close/>
              </a:path>
              <a:path w="3950334" h="4102100">
                <a:moveTo>
                  <a:pt x="2417407" y="1142999"/>
                </a:moveTo>
                <a:lnTo>
                  <a:pt x="2411819" y="1142999"/>
                </a:lnTo>
                <a:lnTo>
                  <a:pt x="2259901" y="990599"/>
                </a:lnTo>
                <a:lnTo>
                  <a:pt x="2256475" y="990599"/>
                </a:lnTo>
                <a:lnTo>
                  <a:pt x="2256475" y="977899"/>
                </a:lnTo>
                <a:lnTo>
                  <a:pt x="2437943" y="800099"/>
                </a:lnTo>
                <a:lnTo>
                  <a:pt x="2455719" y="787399"/>
                </a:lnTo>
                <a:lnTo>
                  <a:pt x="2475496" y="774699"/>
                </a:lnTo>
                <a:lnTo>
                  <a:pt x="2496612" y="774699"/>
                </a:lnTo>
                <a:lnTo>
                  <a:pt x="2518405" y="761999"/>
                </a:lnTo>
                <a:lnTo>
                  <a:pt x="2558827" y="774699"/>
                </a:lnTo>
                <a:lnTo>
                  <a:pt x="2591482" y="800099"/>
                </a:lnTo>
                <a:lnTo>
                  <a:pt x="2628991" y="850899"/>
                </a:lnTo>
                <a:lnTo>
                  <a:pt x="2631595" y="888999"/>
                </a:lnTo>
                <a:lnTo>
                  <a:pt x="2621931" y="927099"/>
                </a:lnTo>
                <a:lnTo>
                  <a:pt x="2598875" y="965199"/>
                </a:lnTo>
                <a:lnTo>
                  <a:pt x="2417407" y="1142999"/>
                </a:lnTo>
                <a:close/>
              </a:path>
              <a:path w="3950334" h="4102100">
                <a:moveTo>
                  <a:pt x="1756961" y="1117599"/>
                </a:moveTo>
                <a:lnTo>
                  <a:pt x="1751401" y="1117599"/>
                </a:lnTo>
                <a:lnTo>
                  <a:pt x="1636990" y="1003299"/>
                </a:lnTo>
                <a:lnTo>
                  <a:pt x="1600743" y="977899"/>
                </a:lnTo>
                <a:lnTo>
                  <a:pt x="1560151" y="952499"/>
                </a:lnTo>
                <a:lnTo>
                  <a:pt x="1516154" y="939799"/>
                </a:lnTo>
                <a:lnTo>
                  <a:pt x="1954823" y="939799"/>
                </a:lnTo>
                <a:lnTo>
                  <a:pt x="1937261" y="952499"/>
                </a:lnTo>
                <a:lnTo>
                  <a:pt x="1903374" y="977899"/>
                </a:lnTo>
                <a:lnTo>
                  <a:pt x="1870895" y="1003299"/>
                </a:lnTo>
                <a:lnTo>
                  <a:pt x="1756961" y="1117599"/>
                </a:lnTo>
                <a:close/>
              </a:path>
              <a:path w="3950334" h="4102100">
                <a:moveTo>
                  <a:pt x="2671681" y="1396999"/>
                </a:moveTo>
                <a:lnTo>
                  <a:pt x="2666092" y="1396999"/>
                </a:lnTo>
                <a:lnTo>
                  <a:pt x="2510758" y="1244599"/>
                </a:lnTo>
                <a:lnTo>
                  <a:pt x="2510758" y="1231899"/>
                </a:lnTo>
                <a:lnTo>
                  <a:pt x="2692226" y="1054099"/>
                </a:lnTo>
                <a:lnTo>
                  <a:pt x="2709996" y="1041399"/>
                </a:lnTo>
                <a:lnTo>
                  <a:pt x="2729773" y="1028699"/>
                </a:lnTo>
                <a:lnTo>
                  <a:pt x="2750893" y="1028699"/>
                </a:lnTo>
                <a:lnTo>
                  <a:pt x="2772697" y="1015999"/>
                </a:lnTo>
                <a:lnTo>
                  <a:pt x="2813121" y="1028699"/>
                </a:lnTo>
                <a:lnTo>
                  <a:pt x="2845779" y="1054099"/>
                </a:lnTo>
                <a:lnTo>
                  <a:pt x="2883293" y="1104899"/>
                </a:lnTo>
                <a:lnTo>
                  <a:pt x="2885896" y="1142999"/>
                </a:lnTo>
                <a:lnTo>
                  <a:pt x="2876226" y="1181099"/>
                </a:lnTo>
                <a:lnTo>
                  <a:pt x="2853158" y="1219199"/>
                </a:lnTo>
                <a:lnTo>
                  <a:pt x="2671681" y="1396999"/>
                </a:lnTo>
                <a:close/>
              </a:path>
              <a:path w="3950334" h="4102100">
                <a:moveTo>
                  <a:pt x="1177052" y="3505199"/>
                </a:moveTo>
                <a:lnTo>
                  <a:pt x="1122854" y="3505199"/>
                </a:lnTo>
                <a:lnTo>
                  <a:pt x="1029103" y="3479799"/>
                </a:lnTo>
                <a:lnTo>
                  <a:pt x="984319" y="3454399"/>
                </a:lnTo>
                <a:lnTo>
                  <a:pt x="941148" y="3441699"/>
                </a:lnTo>
                <a:lnTo>
                  <a:pt x="899754" y="3416299"/>
                </a:lnTo>
                <a:lnTo>
                  <a:pt x="860302" y="3390899"/>
                </a:lnTo>
                <a:lnTo>
                  <a:pt x="822955" y="3365499"/>
                </a:lnTo>
                <a:lnTo>
                  <a:pt x="787878" y="3327399"/>
                </a:lnTo>
                <a:lnTo>
                  <a:pt x="755235" y="3289299"/>
                </a:lnTo>
                <a:lnTo>
                  <a:pt x="725190" y="3263899"/>
                </a:lnTo>
                <a:lnTo>
                  <a:pt x="697907" y="3225799"/>
                </a:lnTo>
                <a:lnTo>
                  <a:pt x="673550" y="3174999"/>
                </a:lnTo>
                <a:lnTo>
                  <a:pt x="652285" y="3136899"/>
                </a:lnTo>
                <a:lnTo>
                  <a:pt x="634274" y="3086099"/>
                </a:lnTo>
                <a:lnTo>
                  <a:pt x="619682" y="3047999"/>
                </a:lnTo>
                <a:lnTo>
                  <a:pt x="618923" y="3035299"/>
                </a:lnTo>
                <a:lnTo>
                  <a:pt x="619523" y="3035299"/>
                </a:lnTo>
                <a:lnTo>
                  <a:pt x="1317719" y="2171699"/>
                </a:lnTo>
                <a:lnTo>
                  <a:pt x="1353568" y="2133599"/>
                </a:lnTo>
                <a:lnTo>
                  <a:pt x="1389265" y="2082799"/>
                </a:lnTo>
                <a:lnTo>
                  <a:pt x="1424077" y="2044699"/>
                </a:lnTo>
                <a:lnTo>
                  <a:pt x="1457271" y="1993899"/>
                </a:lnTo>
                <a:lnTo>
                  <a:pt x="1488113" y="1955799"/>
                </a:lnTo>
                <a:lnTo>
                  <a:pt x="1515869" y="1917699"/>
                </a:lnTo>
                <a:lnTo>
                  <a:pt x="1539806" y="1866899"/>
                </a:lnTo>
                <a:lnTo>
                  <a:pt x="1559192" y="1828799"/>
                </a:lnTo>
                <a:lnTo>
                  <a:pt x="1573291" y="1790699"/>
                </a:lnTo>
                <a:lnTo>
                  <a:pt x="1581372" y="1752599"/>
                </a:lnTo>
                <a:lnTo>
                  <a:pt x="1582700" y="1727199"/>
                </a:lnTo>
                <a:lnTo>
                  <a:pt x="1581210" y="1676399"/>
                </a:lnTo>
                <a:lnTo>
                  <a:pt x="1584259" y="1625599"/>
                </a:lnTo>
                <a:lnTo>
                  <a:pt x="1591839" y="1574799"/>
                </a:lnTo>
                <a:lnTo>
                  <a:pt x="1603941" y="1536699"/>
                </a:lnTo>
                <a:lnTo>
                  <a:pt x="1620555" y="1485899"/>
                </a:lnTo>
                <a:lnTo>
                  <a:pt x="1641673" y="1447799"/>
                </a:lnTo>
                <a:lnTo>
                  <a:pt x="1667286" y="1396999"/>
                </a:lnTo>
                <a:lnTo>
                  <a:pt x="1697384" y="1358899"/>
                </a:lnTo>
                <a:lnTo>
                  <a:pt x="1731960" y="1320799"/>
                </a:lnTo>
                <a:lnTo>
                  <a:pt x="1988695" y="1066799"/>
                </a:lnTo>
                <a:lnTo>
                  <a:pt x="2039499" y="1041399"/>
                </a:lnTo>
                <a:lnTo>
                  <a:pt x="2064064" y="1028699"/>
                </a:lnTo>
                <a:lnTo>
                  <a:pt x="2112189" y="1028699"/>
                </a:lnTo>
                <a:lnTo>
                  <a:pt x="2127929" y="1041399"/>
                </a:lnTo>
                <a:lnTo>
                  <a:pt x="2431487" y="1346199"/>
                </a:lnTo>
                <a:lnTo>
                  <a:pt x="2030162" y="1346199"/>
                </a:lnTo>
                <a:lnTo>
                  <a:pt x="2001773" y="1358899"/>
                </a:lnTo>
                <a:lnTo>
                  <a:pt x="1984853" y="1384299"/>
                </a:lnTo>
                <a:lnTo>
                  <a:pt x="1985887" y="1422399"/>
                </a:lnTo>
                <a:lnTo>
                  <a:pt x="2000762" y="1473199"/>
                </a:lnTo>
                <a:lnTo>
                  <a:pt x="2012664" y="1523999"/>
                </a:lnTo>
                <a:lnTo>
                  <a:pt x="2021372" y="1574799"/>
                </a:lnTo>
                <a:lnTo>
                  <a:pt x="2026734" y="1625599"/>
                </a:lnTo>
                <a:lnTo>
                  <a:pt x="2028595" y="1676399"/>
                </a:lnTo>
                <a:lnTo>
                  <a:pt x="2026801" y="1727199"/>
                </a:lnTo>
                <a:lnTo>
                  <a:pt x="2021199" y="1777999"/>
                </a:lnTo>
                <a:lnTo>
                  <a:pt x="2011634" y="1816099"/>
                </a:lnTo>
                <a:lnTo>
                  <a:pt x="1997953" y="1866899"/>
                </a:lnTo>
                <a:lnTo>
                  <a:pt x="1980003" y="1904999"/>
                </a:lnTo>
                <a:lnTo>
                  <a:pt x="1957628" y="1955799"/>
                </a:lnTo>
                <a:lnTo>
                  <a:pt x="1930676" y="1993899"/>
                </a:lnTo>
                <a:lnTo>
                  <a:pt x="1898993" y="2031999"/>
                </a:lnTo>
                <a:lnTo>
                  <a:pt x="1862424" y="2070099"/>
                </a:lnTo>
                <a:lnTo>
                  <a:pt x="1847902" y="2095499"/>
                </a:lnTo>
                <a:lnTo>
                  <a:pt x="1843012" y="2120899"/>
                </a:lnTo>
                <a:lnTo>
                  <a:pt x="1847762" y="2146299"/>
                </a:lnTo>
                <a:lnTo>
                  <a:pt x="1862162" y="2171699"/>
                </a:lnTo>
                <a:lnTo>
                  <a:pt x="1883899" y="2184399"/>
                </a:lnTo>
                <a:lnTo>
                  <a:pt x="2844719" y="2184399"/>
                </a:lnTo>
                <a:lnTo>
                  <a:pt x="2755334" y="2273299"/>
                </a:lnTo>
                <a:lnTo>
                  <a:pt x="2719671" y="2298699"/>
                </a:lnTo>
                <a:lnTo>
                  <a:pt x="2683226" y="2336799"/>
                </a:lnTo>
                <a:lnTo>
                  <a:pt x="2645415" y="2362199"/>
                </a:lnTo>
                <a:lnTo>
                  <a:pt x="2605654" y="2387599"/>
                </a:lnTo>
                <a:lnTo>
                  <a:pt x="2563359" y="2400299"/>
                </a:lnTo>
                <a:lnTo>
                  <a:pt x="2517946" y="2425699"/>
                </a:lnTo>
                <a:lnTo>
                  <a:pt x="2478738" y="2438399"/>
                </a:lnTo>
                <a:lnTo>
                  <a:pt x="2433200" y="2438399"/>
                </a:lnTo>
                <a:lnTo>
                  <a:pt x="2382806" y="2451099"/>
                </a:lnTo>
                <a:lnTo>
                  <a:pt x="2162198" y="2501899"/>
                </a:lnTo>
                <a:lnTo>
                  <a:pt x="2109668" y="2514599"/>
                </a:lnTo>
                <a:lnTo>
                  <a:pt x="2061139" y="2527299"/>
                </a:lnTo>
                <a:lnTo>
                  <a:pt x="2018086" y="2552699"/>
                </a:lnTo>
                <a:lnTo>
                  <a:pt x="1981986" y="2578099"/>
                </a:lnTo>
                <a:lnTo>
                  <a:pt x="1954314" y="2603499"/>
                </a:lnTo>
                <a:lnTo>
                  <a:pt x="1177052" y="3505199"/>
                </a:lnTo>
                <a:close/>
              </a:path>
              <a:path w="3950334" h="4102100">
                <a:moveTo>
                  <a:pt x="2740377" y="1828799"/>
                </a:moveTo>
                <a:lnTo>
                  <a:pt x="2652705" y="1828799"/>
                </a:lnTo>
                <a:lnTo>
                  <a:pt x="2617692" y="1803399"/>
                </a:lnTo>
                <a:lnTo>
                  <a:pt x="2594172" y="1765299"/>
                </a:lnTo>
                <a:lnTo>
                  <a:pt x="2583887" y="1727199"/>
                </a:lnTo>
                <a:lnTo>
                  <a:pt x="2588581" y="1689099"/>
                </a:lnTo>
                <a:lnTo>
                  <a:pt x="2609995" y="1650999"/>
                </a:lnTo>
                <a:lnTo>
                  <a:pt x="2610333" y="1650999"/>
                </a:lnTo>
                <a:lnTo>
                  <a:pt x="2682538" y="1574799"/>
                </a:lnTo>
                <a:lnTo>
                  <a:pt x="2687881" y="1562099"/>
                </a:lnTo>
                <a:lnTo>
                  <a:pt x="2698587" y="1562099"/>
                </a:lnTo>
                <a:lnTo>
                  <a:pt x="2703926" y="1549399"/>
                </a:lnTo>
                <a:lnTo>
                  <a:pt x="2704478" y="1549399"/>
                </a:lnTo>
                <a:lnTo>
                  <a:pt x="2946518" y="1308099"/>
                </a:lnTo>
                <a:lnTo>
                  <a:pt x="2964294" y="1295399"/>
                </a:lnTo>
                <a:lnTo>
                  <a:pt x="2984071" y="1282699"/>
                </a:lnTo>
                <a:lnTo>
                  <a:pt x="3067406" y="1282699"/>
                </a:lnTo>
                <a:lnTo>
                  <a:pt x="3100064" y="1308099"/>
                </a:lnTo>
                <a:lnTo>
                  <a:pt x="3123830" y="1333499"/>
                </a:lnTo>
                <a:lnTo>
                  <a:pt x="3137577" y="1358899"/>
                </a:lnTo>
                <a:lnTo>
                  <a:pt x="3140179" y="1396999"/>
                </a:lnTo>
                <a:lnTo>
                  <a:pt x="3130512" y="1435099"/>
                </a:lnTo>
                <a:lnTo>
                  <a:pt x="3107450" y="1473199"/>
                </a:lnTo>
                <a:lnTo>
                  <a:pt x="2777929" y="1803399"/>
                </a:lnTo>
                <a:lnTo>
                  <a:pt x="2760154" y="1816099"/>
                </a:lnTo>
                <a:lnTo>
                  <a:pt x="2740377" y="1828799"/>
                </a:lnTo>
                <a:close/>
              </a:path>
              <a:path w="3950334" h="4102100">
                <a:moveTo>
                  <a:pt x="2428361" y="1562099"/>
                </a:moveTo>
                <a:lnTo>
                  <a:pt x="2381351" y="1549399"/>
                </a:lnTo>
                <a:lnTo>
                  <a:pt x="2302984" y="1523999"/>
                </a:lnTo>
                <a:lnTo>
                  <a:pt x="2262696" y="1498599"/>
                </a:lnTo>
                <a:lnTo>
                  <a:pt x="2221743" y="1473199"/>
                </a:lnTo>
                <a:lnTo>
                  <a:pt x="2180178" y="1435099"/>
                </a:lnTo>
                <a:lnTo>
                  <a:pt x="2138053" y="1396999"/>
                </a:lnTo>
                <a:lnTo>
                  <a:pt x="2095421" y="1358899"/>
                </a:lnTo>
                <a:lnTo>
                  <a:pt x="2063539" y="1346199"/>
                </a:lnTo>
                <a:lnTo>
                  <a:pt x="2431487" y="1346199"/>
                </a:lnTo>
                <a:lnTo>
                  <a:pt x="2570617" y="1485899"/>
                </a:lnTo>
                <a:lnTo>
                  <a:pt x="2571488" y="1485899"/>
                </a:lnTo>
                <a:lnTo>
                  <a:pt x="2571272" y="1498599"/>
                </a:lnTo>
                <a:lnTo>
                  <a:pt x="2568267" y="1498599"/>
                </a:lnTo>
                <a:lnTo>
                  <a:pt x="2521837" y="1536699"/>
                </a:lnTo>
                <a:lnTo>
                  <a:pt x="2428361" y="1562099"/>
                </a:lnTo>
                <a:close/>
              </a:path>
              <a:path w="3950334" h="4102100">
                <a:moveTo>
                  <a:pt x="3069172" y="1955799"/>
                </a:moveTo>
                <a:lnTo>
                  <a:pt x="3014760" y="1955799"/>
                </a:lnTo>
                <a:lnTo>
                  <a:pt x="2997009" y="1943099"/>
                </a:lnTo>
                <a:lnTo>
                  <a:pt x="2981232" y="1943099"/>
                </a:lnTo>
                <a:lnTo>
                  <a:pt x="2965950" y="1917699"/>
                </a:lnTo>
                <a:lnTo>
                  <a:pt x="2946734" y="1892299"/>
                </a:lnTo>
                <a:lnTo>
                  <a:pt x="2940284" y="1866899"/>
                </a:lnTo>
                <a:lnTo>
                  <a:pt x="2946569" y="1828799"/>
                </a:lnTo>
                <a:lnTo>
                  <a:pt x="3167253" y="1600199"/>
                </a:lnTo>
                <a:lnTo>
                  <a:pt x="3198103" y="1574799"/>
                </a:lnTo>
                <a:lnTo>
                  <a:pt x="3233403" y="1574799"/>
                </a:lnTo>
                <a:lnTo>
                  <a:pt x="3278221" y="1587499"/>
                </a:lnTo>
                <a:lnTo>
                  <a:pt x="3309761" y="1612899"/>
                </a:lnTo>
                <a:lnTo>
                  <a:pt x="3325508" y="1650999"/>
                </a:lnTo>
                <a:lnTo>
                  <a:pt x="3322947" y="1689099"/>
                </a:lnTo>
                <a:lnTo>
                  <a:pt x="3299562" y="1727199"/>
                </a:lnTo>
                <a:lnTo>
                  <a:pt x="3098258" y="1930399"/>
                </a:lnTo>
                <a:lnTo>
                  <a:pt x="3084485" y="1943099"/>
                </a:lnTo>
                <a:lnTo>
                  <a:pt x="3069172" y="1955799"/>
                </a:lnTo>
                <a:close/>
              </a:path>
              <a:path w="3950334" h="4102100">
                <a:moveTo>
                  <a:pt x="2844719" y="2184399"/>
                </a:moveTo>
                <a:lnTo>
                  <a:pt x="1933443" y="2184399"/>
                </a:lnTo>
                <a:lnTo>
                  <a:pt x="1955260" y="2171699"/>
                </a:lnTo>
                <a:lnTo>
                  <a:pt x="1990153" y="2133599"/>
                </a:lnTo>
                <a:lnTo>
                  <a:pt x="2021666" y="2095499"/>
                </a:lnTo>
                <a:lnTo>
                  <a:pt x="2049838" y="2057399"/>
                </a:lnTo>
                <a:lnTo>
                  <a:pt x="2074710" y="2006599"/>
                </a:lnTo>
                <a:lnTo>
                  <a:pt x="2096323" y="1968499"/>
                </a:lnTo>
                <a:lnTo>
                  <a:pt x="2114717" y="1930399"/>
                </a:lnTo>
                <a:lnTo>
                  <a:pt x="2129935" y="1879599"/>
                </a:lnTo>
                <a:lnTo>
                  <a:pt x="2142015" y="1841499"/>
                </a:lnTo>
                <a:lnTo>
                  <a:pt x="2151000" y="1790699"/>
                </a:lnTo>
                <a:lnTo>
                  <a:pt x="2156930" y="1752599"/>
                </a:lnTo>
                <a:lnTo>
                  <a:pt x="2159845" y="1701799"/>
                </a:lnTo>
                <a:lnTo>
                  <a:pt x="2159787" y="1650999"/>
                </a:lnTo>
                <a:lnTo>
                  <a:pt x="2156797" y="1600199"/>
                </a:lnTo>
                <a:lnTo>
                  <a:pt x="2170538" y="1600199"/>
                </a:lnTo>
                <a:lnTo>
                  <a:pt x="2213441" y="1625599"/>
                </a:lnTo>
                <a:lnTo>
                  <a:pt x="2257531" y="1650999"/>
                </a:lnTo>
                <a:lnTo>
                  <a:pt x="2395901" y="1689099"/>
                </a:lnTo>
                <a:lnTo>
                  <a:pt x="2452274" y="1689099"/>
                </a:lnTo>
                <a:lnTo>
                  <a:pt x="2453098" y="1701799"/>
                </a:lnTo>
                <a:lnTo>
                  <a:pt x="2452873" y="1701799"/>
                </a:lnTo>
                <a:lnTo>
                  <a:pt x="2452958" y="1714499"/>
                </a:lnTo>
                <a:lnTo>
                  <a:pt x="2453044" y="1727199"/>
                </a:lnTo>
                <a:lnTo>
                  <a:pt x="2453129" y="1739899"/>
                </a:lnTo>
                <a:lnTo>
                  <a:pt x="2453214" y="1752599"/>
                </a:lnTo>
                <a:lnTo>
                  <a:pt x="2461905" y="1790699"/>
                </a:lnTo>
                <a:lnTo>
                  <a:pt x="2478053" y="1828799"/>
                </a:lnTo>
                <a:lnTo>
                  <a:pt x="2500762" y="1866899"/>
                </a:lnTo>
                <a:lnTo>
                  <a:pt x="2529139" y="1892299"/>
                </a:lnTo>
                <a:lnTo>
                  <a:pt x="2562288" y="1930399"/>
                </a:lnTo>
                <a:lnTo>
                  <a:pt x="2599317" y="1943099"/>
                </a:lnTo>
                <a:lnTo>
                  <a:pt x="2639329" y="1955799"/>
                </a:lnTo>
                <a:lnTo>
                  <a:pt x="2681432" y="1968499"/>
                </a:lnTo>
                <a:lnTo>
                  <a:pt x="2837073" y="1968499"/>
                </a:lnTo>
                <a:lnTo>
                  <a:pt x="2843816" y="1981199"/>
                </a:lnTo>
                <a:lnTo>
                  <a:pt x="2871467" y="2019299"/>
                </a:lnTo>
                <a:lnTo>
                  <a:pt x="2904867" y="2044699"/>
                </a:lnTo>
                <a:lnTo>
                  <a:pt x="2942343" y="2070099"/>
                </a:lnTo>
                <a:lnTo>
                  <a:pt x="2946733" y="2070099"/>
                </a:lnTo>
                <a:lnTo>
                  <a:pt x="2947744" y="2082799"/>
                </a:lnTo>
                <a:lnTo>
                  <a:pt x="2946874" y="2082799"/>
                </a:lnTo>
                <a:lnTo>
                  <a:pt x="2844719" y="2184399"/>
                </a:lnTo>
                <a:close/>
              </a:path>
              <a:path w="3950334" h="4102100">
                <a:moveTo>
                  <a:pt x="1273158" y="2019299"/>
                </a:moveTo>
                <a:lnTo>
                  <a:pt x="839462" y="2019299"/>
                </a:lnTo>
                <a:lnTo>
                  <a:pt x="884663" y="1993899"/>
                </a:lnTo>
                <a:lnTo>
                  <a:pt x="933586" y="1981199"/>
                </a:lnTo>
                <a:lnTo>
                  <a:pt x="1087485" y="1943099"/>
                </a:lnTo>
                <a:lnTo>
                  <a:pt x="1136091" y="1943099"/>
                </a:lnTo>
                <a:lnTo>
                  <a:pt x="1151033" y="1930399"/>
                </a:lnTo>
                <a:lnTo>
                  <a:pt x="1164421" y="1930399"/>
                </a:lnTo>
                <a:lnTo>
                  <a:pt x="1175894" y="1917699"/>
                </a:lnTo>
                <a:lnTo>
                  <a:pt x="1185092" y="1904999"/>
                </a:lnTo>
                <a:lnTo>
                  <a:pt x="1351706" y="1650999"/>
                </a:lnTo>
                <a:lnTo>
                  <a:pt x="1355506" y="1650999"/>
                </a:lnTo>
                <a:lnTo>
                  <a:pt x="1446676" y="1676399"/>
                </a:lnTo>
                <a:lnTo>
                  <a:pt x="1449297" y="1676399"/>
                </a:lnTo>
                <a:lnTo>
                  <a:pt x="1449398" y="1701799"/>
                </a:lnTo>
                <a:lnTo>
                  <a:pt x="1449745" y="1714499"/>
                </a:lnTo>
                <a:lnTo>
                  <a:pt x="1450335" y="1727199"/>
                </a:lnTo>
                <a:lnTo>
                  <a:pt x="1451169" y="1739899"/>
                </a:lnTo>
                <a:lnTo>
                  <a:pt x="1448097" y="1765299"/>
                </a:lnTo>
                <a:lnTo>
                  <a:pt x="1436557" y="1790699"/>
                </a:lnTo>
                <a:lnTo>
                  <a:pt x="1417703" y="1828799"/>
                </a:lnTo>
                <a:lnTo>
                  <a:pt x="1392688" y="1866899"/>
                </a:lnTo>
                <a:lnTo>
                  <a:pt x="1362666" y="1904999"/>
                </a:lnTo>
                <a:lnTo>
                  <a:pt x="1328791" y="1955799"/>
                </a:lnTo>
                <a:lnTo>
                  <a:pt x="1292217" y="1993899"/>
                </a:lnTo>
                <a:lnTo>
                  <a:pt x="1273158" y="2019299"/>
                </a:lnTo>
                <a:close/>
              </a:path>
              <a:path w="3950334" h="4102100">
                <a:moveTo>
                  <a:pt x="1104050" y="4102099"/>
                </a:moveTo>
                <a:lnTo>
                  <a:pt x="1100250" y="4102099"/>
                </a:lnTo>
                <a:lnTo>
                  <a:pt x="724489" y="4000499"/>
                </a:lnTo>
                <a:lnTo>
                  <a:pt x="721933" y="4000499"/>
                </a:lnTo>
                <a:lnTo>
                  <a:pt x="705946" y="3695699"/>
                </a:lnTo>
                <a:lnTo>
                  <a:pt x="689297" y="3657599"/>
                </a:lnTo>
                <a:lnTo>
                  <a:pt x="637137" y="3619499"/>
                </a:lnTo>
                <a:lnTo>
                  <a:pt x="597565" y="3581399"/>
                </a:lnTo>
                <a:lnTo>
                  <a:pt x="559947" y="3543299"/>
                </a:lnTo>
                <a:lnTo>
                  <a:pt x="524335" y="3505199"/>
                </a:lnTo>
                <a:lnTo>
                  <a:pt x="490779" y="3467099"/>
                </a:lnTo>
                <a:lnTo>
                  <a:pt x="459329" y="3428999"/>
                </a:lnTo>
                <a:lnTo>
                  <a:pt x="448293" y="3416299"/>
                </a:lnTo>
                <a:lnTo>
                  <a:pt x="435125" y="3403599"/>
                </a:lnTo>
                <a:lnTo>
                  <a:pt x="404590" y="3403599"/>
                </a:lnTo>
                <a:lnTo>
                  <a:pt x="103843" y="3390899"/>
                </a:lnTo>
                <a:lnTo>
                  <a:pt x="100679" y="3378199"/>
                </a:lnTo>
                <a:lnTo>
                  <a:pt x="0" y="3009899"/>
                </a:lnTo>
                <a:lnTo>
                  <a:pt x="1460" y="2997199"/>
                </a:lnTo>
                <a:lnTo>
                  <a:pt x="258017" y="2832099"/>
                </a:lnTo>
                <a:lnTo>
                  <a:pt x="269963" y="2832099"/>
                </a:lnTo>
                <a:lnTo>
                  <a:pt x="278985" y="2819399"/>
                </a:lnTo>
                <a:lnTo>
                  <a:pt x="284963" y="2806699"/>
                </a:lnTo>
                <a:lnTo>
                  <a:pt x="287773" y="2781299"/>
                </a:lnTo>
                <a:lnTo>
                  <a:pt x="293900" y="2730499"/>
                </a:lnTo>
                <a:lnTo>
                  <a:pt x="303230" y="2679699"/>
                </a:lnTo>
                <a:lnTo>
                  <a:pt x="315527" y="2628899"/>
                </a:lnTo>
                <a:lnTo>
                  <a:pt x="330554" y="2578099"/>
                </a:lnTo>
                <a:lnTo>
                  <a:pt x="348074" y="2539999"/>
                </a:lnTo>
                <a:lnTo>
                  <a:pt x="367851" y="2489199"/>
                </a:lnTo>
                <a:lnTo>
                  <a:pt x="372469" y="2476499"/>
                </a:lnTo>
                <a:lnTo>
                  <a:pt x="373650" y="2463799"/>
                </a:lnTo>
                <a:lnTo>
                  <a:pt x="371595" y="2438399"/>
                </a:lnTo>
                <a:lnTo>
                  <a:pt x="366559" y="2425699"/>
                </a:lnTo>
                <a:lnTo>
                  <a:pt x="227839" y="2158999"/>
                </a:lnTo>
                <a:lnTo>
                  <a:pt x="228476" y="2158999"/>
                </a:lnTo>
                <a:lnTo>
                  <a:pt x="503360" y="1879599"/>
                </a:lnTo>
                <a:lnTo>
                  <a:pt x="507385" y="1879599"/>
                </a:lnTo>
                <a:lnTo>
                  <a:pt x="779668" y="2019299"/>
                </a:lnTo>
                <a:lnTo>
                  <a:pt x="1273158" y="2019299"/>
                </a:lnTo>
                <a:lnTo>
                  <a:pt x="1254098" y="2044699"/>
                </a:lnTo>
                <a:lnTo>
                  <a:pt x="1215588" y="2095499"/>
                </a:lnTo>
                <a:lnTo>
                  <a:pt x="1197091" y="2120899"/>
                </a:lnTo>
                <a:lnTo>
                  <a:pt x="1144086" y="2120899"/>
                </a:lnTo>
                <a:lnTo>
                  <a:pt x="1096774" y="2133599"/>
                </a:lnTo>
                <a:lnTo>
                  <a:pt x="1050453" y="2133599"/>
                </a:lnTo>
                <a:lnTo>
                  <a:pt x="1005215" y="2146299"/>
                </a:lnTo>
                <a:lnTo>
                  <a:pt x="961150" y="2171699"/>
                </a:lnTo>
                <a:lnTo>
                  <a:pt x="876904" y="2197099"/>
                </a:lnTo>
                <a:lnTo>
                  <a:pt x="836904" y="2222499"/>
                </a:lnTo>
                <a:lnTo>
                  <a:pt x="798440" y="2247899"/>
                </a:lnTo>
                <a:lnTo>
                  <a:pt x="761604" y="2273299"/>
                </a:lnTo>
                <a:lnTo>
                  <a:pt x="726486" y="2311399"/>
                </a:lnTo>
                <a:lnTo>
                  <a:pt x="693177" y="2336799"/>
                </a:lnTo>
                <a:lnTo>
                  <a:pt x="661768" y="2374899"/>
                </a:lnTo>
                <a:lnTo>
                  <a:pt x="632350" y="2400299"/>
                </a:lnTo>
                <a:lnTo>
                  <a:pt x="605013" y="2438399"/>
                </a:lnTo>
                <a:lnTo>
                  <a:pt x="579849" y="2476499"/>
                </a:lnTo>
                <a:lnTo>
                  <a:pt x="556948" y="2514599"/>
                </a:lnTo>
                <a:lnTo>
                  <a:pt x="536401" y="2552699"/>
                </a:lnTo>
                <a:lnTo>
                  <a:pt x="518298" y="2603499"/>
                </a:lnTo>
                <a:lnTo>
                  <a:pt x="502732" y="2641599"/>
                </a:lnTo>
                <a:lnTo>
                  <a:pt x="489792" y="2692399"/>
                </a:lnTo>
                <a:lnTo>
                  <a:pt x="479570" y="2730499"/>
                </a:lnTo>
                <a:lnTo>
                  <a:pt x="472156" y="2781299"/>
                </a:lnTo>
                <a:lnTo>
                  <a:pt x="467640" y="2832099"/>
                </a:lnTo>
                <a:lnTo>
                  <a:pt x="466115" y="2882899"/>
                </a:lnTo>
                <a:lnTo>
                  <a:pt x="467614" y="2920999"/>
                </a:lnTo>
                <a:lnTo>
                  <a:pt x="472051" y="2971799"/>
                </a:lnTo>
                <a:lnTo>
                  <a:pt x="479336" y="3022599"/>
                </a:lnTo>
                <a:lnTo>
                  <a:pt x="489381" y="3060699"/>
                </a:lnTo>
                <a:lnTo>
                  <a:pt x="502097" y="3111499"/>
                </a:lnTo>
                <a:lnTo>
                  <a:pt x="517393" y="3149599"/>
                </a:lnTo>
                <a:lnTo>
                  <a:pt x="535181" y="3200399"/>
                </a:lnTo>
                <a:lnTo>
                  <a:pt x="555372" y="3238499"/>
                </a:lnTo>
                <a:lnTo>
                  <a:pt x="577876" y="3276599"/>
                </a:lnTo>
                <a:lnTo>
                  <a:pt x="602603" y="3314699"/>
                </a:lnTo>
                <a:lnTo>
                  <a:pt x="629466" y="3352799"/>
                </a:lnTo>
                <a:lnTo>
                  <a:pt x="658374" y="3390899"/>
                </a:lnTo>
                <a:lnTo>
                  <a:pt x="689239" y="3416299"/>
                </a:lnTo>
                <a:lnTo>
                  <a:pt x="721970" y="3454399"/>
                </a:lnTo>
                <a:lnTo>
                  <a:pt x="756479" y="3479799"/>
                </a:lnTo>
                <a:lnTo>
                  <a:pt x="792677" y="3505199"/>
                </a:lnTo>
                <a:lnTo>
                  <a:pt x="830474" y="3530599"/>
                </a:lnTo>
                <a:lnTo>
                  <a:pt x="869781" y="3555999"/>
                </a:lnTo>
                <a:lnTo>
                  <a:pt x="910508" y="3568699"/>
                </a:lnTo>
                <a:lnTo>
                  <a:pt x="952568" y="3594099"/>
                </a:lnTo>
                <a:lnTo>
                  <a:pt x="1040324" y="3619499"/>
                </a:lnTo>
                <a:lnTo>
                  <a:pt x="1085842" y="3632199"/>
                </a:lnTo>
                <a:lnTo>
                  <a:pt x="1132335" y="3632199"/>
                </a:lnTo>
                <a:lnTo>
                  <a:pt x="1179713" y="3644899"/>
                </a:lnTo>
                <a:lnTo>
                  <a:pt x="2188018" y="3644899"/>
                </a:lnTo>
                <a:lnTo>
                  <a:pt x="2096387" y="3733799"/>
                </a:lnTo>
                <a:lnTo>
                  <a:pt x="1630694" y="3733799"/>
                </a:lnTo>
                <a:lnTo>
                  <a:pt x="1616472" y="3746499"/>
                </a:lnTo>
                <a:lnTo>
                  <a:pt x="1616303" y="3746499"/>
                </a:lnTo>
                <a:lnTo>
                  <a:pt x="1571099" y="3759199"/>
                </a:lnTo>
                <a:lnTo>
                  <a:pt x="1522174" y="3771899"/>
                </a:lnTo>
                <a:lnTo>
                  <a:pt x="1471048" y="3797299"/>
                </a:lnTo>
                <a:lnTo>
                  <a:pt x="1419242" y="3809999"/>
                </a:lnTo>
                <a:lnTo>
                  <a:pt x="1368274" y="3809999"/>
                </a:lnTo>
                <a:lnTo>
                  <a:pt x="1319665" y="3822699"/>
                </a:lnTo>
                <a:lnTo>
                  <a:pt x="1291335" y="3822699"/>
                </a:lnTo>
                <a:lnTo>
                  <a:pt x="1279862" y="3835399"/>
                </a:lnTo>
                <a:lnTo>
                  <a:pt x="1270664" y="3848099"/>
                </a:lnTo>
                <a:lnTo>
                  <a:pt x="1104050" y="4102099"/>
                </a:lnTo>
                <a:close/>
              </a:path>
              <a:path w="3950334" h="4102100">
                <a:moveTo>
                  <a:pt x="2837073" y="1968499"/>
                </a:moveTo>
                <a:lnTo>
                  <a:pt x="2724730" y="1968499"/>
                </a:lnTo>
                <a:lnTo>
                  <a:pt x="2811336" y="1943099"/>
                </a:lnTo>
                <a:lnTo>
                  <a:pt x="2813620" y="1930399"/>
                </a:lnTo>
                <a:lnTo>
                  <a:pt x="2816044" y="1930399"/>
                </a:lnTo>
                <a:lnTo>
                  <a:pt x="2820893" y="1943099"/>
                </a:lnTo>
                <a:lnTo>
                  <a:pt x="2823589" y="1943099"/>
                </a:lnTo>
                <a:lnTo>
                  <a:pt x="2837073" y="1968499"/>
                </a:lnTo>
                <a:close/>
              </a:path>
              <a:path w="3950334" h="4102100">
                <a:moveTo>
                  <a:pt x="3547079" y="3073399"/>
                </a:moveTo>
                <a:lnTo>
                  <a:pt x="3451446" y="3073399"/>
                </a:lnTo>
                <a:lnTo>
                  <a:pt x="3406738" y="3060699"/>
                </a:lnTo>
                <a:lnTo>
                  <a:pt x="3363822" y="3047999"/>
                </a:lnTo>
                <a:lnTo>
                  <a:pt x="3322865" y="3035299"/>
                </a:lnTo>
                <a:lnTo>
                  <a:pt x="3284036" y="3022599"/>
                </a:lnTo>
                <a:lnTo>
                  <a:pt x="3247504" y="2997199"/>
                </a:lnTo>
                <a:lnTo>
                  <a:pt x="3213437" y="2971799"/>
                </a:lnTo>
                <a:lnTo>
                  <a:pt x="3182005" y="2946399"/>
                </a:lnTo>
                <a:lnTo>
                  <a:pt x="3153376" y="2908299"/>
                </a:lnTo>
                <a:lnTo>
                  <a:pt x="3127718" y="2882899"/>
                </a:lnTo>
                <a:lnTo>
                  <a:pt x="3105200" y="2844799"/>
                </a:lnTo>
                <a:lnTo>
                  <a:pt x="3085991" y="2806699"/>
                </a:lnTo>
                <a:lnTo>
                  <a:pt x="3070260" y="2768599"/>
                </a:lnTo>
                <a:lnTo>
                  <a:pt x="3058174" y="2730499"/>
                </a:lnTo>
                <a:lnTo>
                  <a:pt x="3049904" y="2692399"/>
                </a:lnTo>
                <a:lnTo>
                  <a:pt x="3045617" y="2641599"/>
                </a:lnTo>
                <a:lnTo>
                  <a:pt x="3045572" y="2628899"/>
                </a:lnTo>
                <a:lnTo>
                  <a:pt x="3045481" y="2603499"/>
                </a:lnTo>
                <a:lnTo>
                  <a:pt x="3049667" y="2552699"/>
                </a:lnTo>
                <a:lnTo>
                  <a:pt x="3058342" y="2514599"/>
                </a:lnTo>
                <a:lnTo>
                  <a:pt x="3071675" y="2463799"/>
                </a:lnTo>
                <a:lnTo>
                  <a:pt x="3073934" y="2451099"/>
                </a:lnTo>
                <a:lnTo>
                  <a:pt x="3072944" y="2451099"/>
                </a:lnTo>
                <a:lnTo>
                  <a:pt x="3068998" y="2438399"/>
                </a:lnTo>
                <a:lnTo>
                  <a:pt x="3062390" y="2425699"/>
                </a:lnTo>
                <a:lnTo>
                  <a:pt x="2927545" y="2285999"/>
                </a:lnTo>
                <a:lnTo>
                  <a:pt x="3132939" y="2082799"/>
                </a:lnTo>
                <a:lnTo>
                  <a:pt x="3137949" y="2070099"/>
                </a:lnTo>
                <a:lnTo>
                  <a:pt x="3147228" y="2070099"/>
                </a:lnTo>
                <a:lnTo>
                  <a:pt x="3151491" y="2057399"/>
                </a:lnTo>
                <a:lnTo>
                  <a:pt x="3156161" y="2057399"/>
                </a:lnTo>
                <a:lnTo>
                  <a:pt x="3163359" y="2044699"/>
                </a:lnTo>
                <a:lnTo>
                  <a:pt x="3167843" y="2044699"/>
                </a:lnTo>
                <a:lnTo>
                  <a:pt x="3303952" y="2184399"/>
                </a:lnTo>
                <a:lnTo>
                  <a:pt x="3313380" y="2197099"/>
                </a:lnTo>
                <a:lnTo>
                  <a:pt x="3643979" y="2197099"/>
                </a:lnTo>
                <a:lnTo>
                  <a:pt x="3688118" y="2209799"/>
                </a:lnTo>
                <a:lnTo>
                  <a:pt x="3729661" y="2235199"/>
                </a:lnTo>
                <a:lnTo>
                  <a:pt x="3768372" y="2260599"/>
                </a:lnTo>
                <a:lnTo>
                  <a:pt x="3804014" y="2285999"/>
                </a:lnTo>
                <a:lnTo>
                  <a:pt x="3836350" y="2324099"/>
                </a:lnTo>
                <a:lnTo>
                  <a:pt x="3865143" y="2362199"/>
                </a:lnTo>
                <a:lnTo>
                  <a:pt x="3890157" y="2400299"/>
                </a:lnTo>
                <a:lnTo>
                  <a:pt x="3497776" y="2400299"/>
                </a:lnTo>
                <a:lnTo>
                  <a:pt x="3416959" y="2425699"/>
                </a:lnTo>
                <a:lnTo>
                  <a:pt x="3379604" y="2438399"/>
                </a:lnTo>
                <a:lnTo>
                  <a:pt x="3345914" y="2463799"/>
                </a:lnTo>
                <a:lnTo>
                  <a:pt x="3315105" y="2501899"/>
                </a:lnTo>
                <a:lnTo>
                  <a:pt x="3294566" y="2552699"/>
                </a:lnTo>
                <a:lnTo>
                  <a:pt x="3284296" y="2590799"/>
                </a:lnTo>
                <a:lnTo>
                  <a:pt x="3284296" y="2641599"/>
                </a:lnTo>
                <a:lnTo>
                  <a:pt x="3294566" y="2692399"/>
                </a:lnTo>
                <a:lnTo>
                  <a:pt x="3315105" y="2730499"/>
                </a:lnTo>
                <a:lnTo>
                  <a:pt x="3345914" y="2768599"/>
                </a:lnTo>
                <a:lnTo>
                  <a:pt x="3381404" y="2806699"/>
                </a:lnTo>
                <a:lnTo>
                  <a:pt x="3419803" y="2819399"/>
                </a:lnTo>
                <a:lnTo>
                  <a:pt x="3459968" y="2832099"/>
                </a:lnTo>
                <a:lnTo>
                  <a:pt x="3895632" y="2832099"/>
                </a:lnTo>
                <a:lnTo>
                  <a:pt x="3888465" y="2844799"/>
                </a:lnTo>
                <a:lnTo>
                  <a:pt x="3862941" y="2882899"/>
                </a:lnTo>
                <a:lnTo>
                  <a:pt x="3833672" y="2920999"/>
                </a:lnTo>
                <a:lnTo>
                  <a:pt x="3800933" y="2959099"/>
                </a:lnTo>
                <a:lnTo>
                  <a:pt x="3764999" y="2984499"/>
                </a:lnTo>
                <a:lnTo>
                  <a:pt x="3726148" y="3009899"/>
                </a:lnTo>
                <a:lnTo>
                  <a:pt x="3684654" y="3035299"/>
                </a:lnTo>
                <a:lnTo>
                  <a:pt x="3640794" y="3047999"/>
                </a:lnTo>
                <a:lnTo>
                  <a:pt x="3594844" y="3060699"/>
                </a:lnTo>
                <a:lnTo>
                  <a:pt x="3547079" y="3073399"/>
                </a:lnTo>
                <a:close/>
              </a:path>
              <a:path w="3950334" h="4102100">
                <a:moveTo>
                  <a:pt x="3643979" y="2197099"/>
                </a:moveTo>
                <a:lnTo>
                  <a:pt x="3346429" y="2197099"/>
                </a:lnTo>
                <a:lnTo>
                  <a:pt x="3445858" y="2171699"/>
                </a:lnTo>
                <a:lnTo>
                  <a:pt x="3547298" y="2171699"/>
                </a:lnTo>
                <a:lnTo>
                  <a:pt x="3597482" y="2184399"/>
                </a:lnTo>
                <a:lnTo>
                  <a:pt x="3643979" y="2197099"/>
                </a:lnTo>
                <a:close/>
              </a:path>
              <a:path w="3950334" h="4102100">
                <a:moveTo>
                  <a:pt x="3895632" y="2832099"/>
                </a:moveTo>
                <a:lnTo>
                  <a:pt x="3541026" y="2832099"/>
                </a:lnTo>
                <a:lnTo>
                  <a:pt x="3579633" y="2819399"/>
                </a:lnTo>
                <a:lnTo>
                  <a:pt x="3615435" y="2793999"/>
                </a:lnTo>
                <a:lnTo>
                  <a:pt x="3647290" y="2768599"/>
                </a:lnTo>
                <a:lnTo>
                  <a:pt x="3694586" y="2705099"/>
                </a:lnTo>
                <a:lnTo>
                  <a:pt x="3707742" y="2666999"/>
                </a:lnTo>
                <a:lnTo>
                  <a:pt x="3712380" y="2616199"/>
                </a:lnTo>
                <a:lnTo>
                  <a:pt x="3712539" y="2616199"/>
                </a:lnTo>
                <a:lnTo>
                  <a:pt x="3706883" y="2565399"/>
                </a:lnTo>
                <a:lnTo>
                  <a:pt x="3690762" y="2527299"/>
                </a:lnTo>
                <a:lnTo>
                  <a:pt x="3665451" y="2489199"/>
                </a:lnTo>
                <a:lnTo>
                  <a:pt x="3632223" y="2451099"/>
                </a:lnTo>
                <a:lnTo>
                  <a:pt x="3592352" y="2425699"/>
                </a:lnTo>
                <a:lnTo>
                  <a:pt x="3547112" y="2412999"/>
                </a:lnTo>
                <a:lnTo>
                  <a:pt x="3497776" y="2400299"/>
                </a:lnTo>
                <a:lnTo>
                  <a:pt x="3890157" y="2400299"/>
                </a:lnTo>
                <a:lnTo>
                  <a:pt x="3911153" y="2438399"/>
                </a:lnTo>
                <a:lnTo>
                  <a:pt x="3927896" y="2476499"/>
                </a:lnTo>
                <a:lnTo>
                  <a:pt x="3940149" y="2527299"/>
                </a:lnTo>
                <a:lnTo>
                  <a:pt x="3947674" y="2578099"/>
                </a:lnTo>
                <a:lnTo>
                  <a:pt x="3950235" y="2616199"/>
                </a:lnTo>
                <a:lnTo>
                  <a:pt x="3947581" y="2666999"/>
                </a:lnTo>
                <a:lnTo>
                  <a:pt x="3939800" y="2717799"/>
                </a:lnTo>
                <a:lnTo>
                  <a:pt x="3927170" y="2768599"/>
                </a:lnTo>
                <a:lnTo>
                  <a:pt x="3909966" y="2806699"/>
                </a:lnTo>
                <a:lnTo>
                  <a:pt x="3895632" y="2832099"/>
                </a:lnTo>
                <a:close/>
              </a:path>
              <a:path w="3950334" h="4102100">
                <a:moveTo>
                  <a:pt x="2188018" y="3644899"/>
                </a:moveTo>
                <a:lnTo>
                  <a:pt x="1275569" y="3644899"/>
                </a:lnTo>
                <a:lnTo>
                  <a:pt x="1322383" y="3632199"/>
                </a:lnTo>
                <a:lnTo>
                  <a:pt x="1368251" y="3632199"/>
                </a:lnTo>
                <a:lnTo>
                  <a:pt x="1413100" y="3619499"/>
                </a:lnTo>
                <a:lnTo>
                  <a:pt x="1499434" y="3594099"/>
                </a:lnTo>
                <a:lnTo>
                  <a:pt x="1540769" y="3568699"/>
                </a:lnTo>
                <a:lnTo>
                  <a:pt x="1580782" y="3555999"/>
                </a:lnTo>
                <a:lnTo>
                  <a:pt x="1619398" y="3530599"/>
                </a:lnTo>
                <a:lnTo>
                  <a:pt x="1656541" y="3505199"/>
                </a:lnTo>
                <a:lnTo>
                  <a:pt x="1692135" y="3479799"/>
                </a:lnTo>
                <a:lnTo>
                  <a:pt x="1726105" y="3454399"/>
                </a:lnTo>
                <a:lnTo>
                  <a:pt x="1758377" y="3428999"/>
                </a:lnTo>
                <a:lnTo>
                  <a:pt x="1788873" y="3390899"/>
                </a:lnTo>
                <a:lnTo>
                  <a:pt x="1817519" y="3365499"/>
                </a:lnTo>
                <a:lnTo>
                  <a:pt x="1844240" y="3327399"/>
                </a:lnTo>
                <a:lnTo>
                  <a:pt x="1868959" y="3289299"/>
                </a:lnTo>
                <a:lnTo>
                  <a:pt x="1891602" y="3251199"/>
                </a:lnTo>
                <a:lnTo>
                  <a:pt x="1912093" y="3213099"/>
                </a:lnTo>
                <a:lnTo>
                  <a:pt x="1930356" y="3174999"/>
                </a:lnTo>
                <a:lnTo>
                  <a:pt x="1946317" y="3136899"/>
                </a:lnTo>
                <a:lnTo>
                  <a:pt x="1959899" y="3086099"/>
                </a:lnTo>
                <a:lnTo>
                  <a:pt x="1971027" y="3047999"/>
                </a:lnTo>
                <a:lnTo>
                  <a:pt x="1979626" y="2997199"/>
                </a:lnTo>
                <a:lnTo>
                  <a:pt x="1985620" y="2959099"/>
                </a:lnTo>
                <a:lnTo>
                  <a:pt x="1988933" y="2908299"/>
                </a:lnTo>
                <a:lnTo>
                  <a:pt x="1989492" y="2870199"/>
                </a:lnTo>
                <a:lnTo>
                  <a:pt x="1987219" y="2819399"/>
                </a:lnTo>
                <a:lnTo>
                  <a:pt x="1982039" y="2768599"/>
                </a:lnTo>
                <a:lnTo>
                  <a:pt x="1982348" y="2768599"/>
                </a:lnTo>
                <a:lnTo>
                  <a:pt x="2054385" y="2679699"/>
                </a:lnTo>
                <a:lnTo>
                  <a:pt x="2078601" y="2666999"/>
                </a:lnTo>
                <a:lnTo>
                  <a:pt x="2117989" y="2654299"/>
                </a:lnTo>
                <a:lnTo>
                  <a:pt x="2168548" y="2628899"/>
                </a:lnTo>
                <a:lnTo>
                  <a:pt x="2226279" y="2616199"/>
                </a:lnTo>
                <a:lnTo>
                  <a:pt x="2347248" y="2590799"/>
                </a:lnTo>
                <a:lnTo>
                  <a:pt x="2402486" y="2578099"/>
                </a:lnTo>
                <a:lnTo>
                  <a:pt x="2407044" y="2578099"/>
                </a:lnTo>
                <a:lnTo>
                  <a:pt x="2411519" y="2590799"/>
                </a:lnTo>
                <a:lnTo>
                  <a:pt x="2455774" y="2755899"/>
                </a:lnTo>
                <a:lnTo>
                  <a:pt x="2454314" y="2755899"/>
                </a:lnTo>
                <a:lnTo>
                  <a:pt x="2197823" y="2920999"/>
                </a:lnTo>
                <a:lnTo>
                  <a:pt x="2170877" y="2959099"/>
                </a:lnTo>
                <a:lnTo>
                  <a:pt x="2161939" y="3022599"/>
                </a:lnTo>
                <a:lnTo>
                  <a:pt x="2152606" y="3073399"/>
                </a:lnTo>
                <a:lnTo>
                  <a:pt x="2140304" y="3124199"/>
                </a:lnTo>
                <a:lnTo>
                  <a:pt x="2125268" y="3174999"/>
                </a:lnTo>
                <a:lnTo>
                  <a:pt x="2107736" y="3225799"/>
                </a:lnTo>
                <a:lnTo>
                  <a:pt x="2087942" y="3276599"/>
                </a:lnTo>
                <a:lnTo>
                  <a:pt x="2083324" y="3289299"/>
                </a:lnTo>
                <a:lnTo>
                  <a:pt x="2082143" y="3301999"/>
                </a:lnTo>
                <a:lnTo>
                  <a:pt x="2084198" y="3314699"/>
                </a:lnTo>
                <a:lnTo>
                  <a:pt x="2089234" y="3327399"/>
                </a:lnTo>
                <a:lnTo>
                  <a:pt x="2227925" y="3594099"/>
                </a:lnTo>
                <a:lnTo>
                  <a:pt x="2227289" y="3606799"/>
                </a:lnTo>
                <a:lnTo>
                  <a:pt x="2188018" y="3644899"/>
                </a:lnTo>
                <a:close/>
              </a:path>
              <a:path w="3950334" h="4102100">
                <a:moveTo>
                  <a:pt x="1952395" y="3873499"/>
                </a:moveTo>
                <a:lnTo>
                  <a:pt x="1948370" y="3873499"/>
                </a:lnTo>
                <a:lnTo>
                  <a:pt x="1676097" y="3746499"/>
                </a:lnTo>
                <a:lnTo>
                  <a:pt x="1661122" y="3733799"/>
                </a:lnTo>
                <a:lnTo>
                  <a:pt x="2096387" y="3733799"/>
                </a:lnTo>
                <a:lnTo>
                  <a:pt x="1952395" y="38734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2833896" y="2999231"/>
            <a:ext cx="3435350" cy="3813175"/>
          </a:xfrm>
          <a:custGeom>
            <a:avLst/>
            <a:gdLst/>
            <a:ahLst/>
            <a:cxnLst/>
            <a:rect l="l" t="t" r="r" b="b"/>
            <a:pathLst>
              <a:path w="3435350" h="3813175">
                <a:moveTo>
                  <a:pt x="381698" y="2926143"/>
                </a:moveTo>
                <a:lnTo>
                  <a:pt x="254469" y="2926143"/>
                </a:lnTo>
                <a:lnTo>
                  <a:pt x="254469" y="3053372"/>
                </a:lnTo>
                <a:lnTo>
                  <a:pt x="381698" y="3053372"/>
                </a:lnTo>
                <a:lnTo>
                  <a:pt x="381698" y="2926143"/>
                </a:lnTo>
                <a:close/>
              </a:path>
              <a:path w="3435350" h="3813175">
                <a:moveTo>
                  <a:pt x="508939" y="3435083"/>
                </a:moveTo>
                <a:lnTo>
                  <a:pt x="498906" y="3385629"/>
                </a:lnTo>
                <a:lnTo>
                  <a:pt x="471601" y="3345180"/>
                </a:lnTo>
                <a:lnTo>
                  <a:pt x="431152" y="3317875"/>
                </a:lnTo>
                <a:lnTo>
                  <a:pt x="381698" y="3307842"/>
                </a:lnTo>
                <a:lnTo>
                  <a:pt x="332257" y="3317875"/>
                </a:lnTo>
                <a:lnTo>
                  <a:pt x="291807" y="3345180"/>
                </a:lnTo>
                <a:lnTo>
                  <a:pt x="264490" y="3385629"/>
                </a:lnTo>
                <a:lnTo>
                  <a:pt x="254469" y="3435083"/>
                </a:lnTo>
                <a:lnTo>
                  <a:pt x="264490" y="3484524"/>
                </a:lnTo>
                <a:lnTo>
                  <a:pt x="291807" y="3524974"/>
                </a:lnTo>
                <a:lnTo>
                  <a:pt x="332257" y="3552291"/>
                </a:lnTo>
                <a:lnTo>
                  <a:pt x="381698" y="3562312"/>
                </a:lnTo>
                <a:lnTo>
                  <a:pt x="431152" y="3552291"/>
                </a:lnTo>
                <a:lnTo>
                  <a:pt x="471601" y="3524974"/>
                </a:lnTo>
                <a:lnTo>
                  <a:pt x="498906" y="3484524"/>
                </a:lnTo>
                <a:lnTo>
                  <a:pt x="508939" y="3435083"/>
                </a:lnTo>
                <a:close/>
              </a:path>
              <a:path w="3435350" h="3813175">
                <a:moveTo>
                  <a:pt x="508939" y="763155"/>
                </a:moveTo>
                <a:lnTo>
                  <a:pt x="498906" y="713714"/>
                </a:lnTo>
                <a:lnTo>
                  <a:pt x="471601" y="673252"/>
                </a:lnTo>
                <a:lnTo>
                  <a:pt x="431152" y="645947"/>
                </a:lnTo>
                <a:lnTo>
                  <a:pt x="381698" y="635914"/>
                </a:lnTo>
                <a:lnTo>
                  <a:pt x="332257" y="645947"/>
                </a:lnTo>
                <a:lnTo>
                  <a:pt x="291807" y="673252"/>
                </a:lnTo>
                <a:lnTo>
                  <a:pt x="264490" y="713714"/>
                </a:lnTo>
                <a:lnTo>
                  <a:pt x="254469" y="763155"/>
                </a:lnTo>
                <a:lnTo>
                  <a:pt x="264490" y="812596"/>
                </a:lnTo>
                <a:lnTo>
                  <a:pt x="291807" y="853046"/>
                </a:lnTo>
                <a:lnTo>
                  <a:pt x="332257" y="880364"/>
                </a:lnTo>
                <a:lnTo>
                  <a:pt x="381698" y="890384"/>
                </a:lnTo>
                <a:lnTo>
                  <a:pt x="431152" y="880364"/>
                </a:lnTo>
                <a:lnTo>
                  <a:pt x="471601" y="853046"/>
                </a:lnTo>
                <a:lnTo>
                  <a:pt x="498906" y="812596"/>
                </a:lnTo>
                <a:lnTo>
                  <a:pt x="508939" y="763155"/>
                </a:lnTo>
                <a:close/>
              </a:path>
              <a:path w="3435350" h="3813175">
                <a:moveTo>
                  <a:pt x="636168" y="2926143"/>
                </a:moveTo>
                <a:lnTo>
                  <a:pt x="508939" y="2926143"/>
                </a:lnTo>
                <a:lnTo>
                  <a:pt x="508939" y="3053372"/>
                </a:lnTo>
                <a:lnTo>
                  <a:pt x="636168" y="3053372"/>
                </a:lnTo>
                <a:lnTo>
                  <a:pt x="636168" y="2926143"/>
                </a:lnTo>
                <a:close/>
              </a:path>
              <a:path w="3435350" h="3813175">
                <a:moveTo>
                  <a:pt x="890638" y="2926143"/>
                </a:moveTo>
                <a:lnTo>
                  <a:pt x="763409" y="2926143"/>
                </a:lnTo>
                <a:lnTo>
                  <a:pt x="763409" y="3053372"/>
                </a:lnTo>
                <a:lnTo>
                  <a:pt x="890638" y="3053372"/>
                </a:lnTo>
                <a:lnTo>
                  <a:pt x="890638" y="2926143"/>
                </a:lnTo>
                <a:close/>
              </a:path>
              <a:path w="3435350" h="3813175">
                <a:moveTo>
                  <a:pt x="1017879" y="3435083"/>
                </a:moveTo>
                <a:lnTo>
                  <a:pt x="890638" y="3435083"/>
                </a:lnTo>
                <a:lnTo>
                  <a:pt x="890638" y="3562312"/>
                </a:lnTo>
                <a:lnTo>
                  <a:pt x="1017879" y="3562312"/>
                </a:lnTo>
                <a:lnTo>
                  <a:pt x="1017879" y="3435083"/>
                </a:lnTo>
                <a:close/>
              </a:path>
              <a:path w="3435350" h="3813175">
                <a:moveTo>
                  <a:pt x="1017879" y="2671673"/>
                </a:moveTo>
                <a:lnTo>
                  <a:pt x="254469" y="2671673"/>
                </a:lnTo>
                <a:lnTo>
                  <a:pt x="254469" y="2798902"/>
                </a:lnTo>
                <a:lnTo>
                  <a:pt x="1017879" y="2798902"/>
                </a:lnTo>
                <a:lnTo>
                  <a:pt x="1017879" y="2671673"/>
                </a:lnTo>
                <a:close/>
              </a:path>
              <a:path w="3435350" h="3813175">
                <a:moveTo>
                  <a:pt x="1017879" y="2417203"/>
                </a:moveTo>
                <a:lnTo>
                  <a:pt x="254469" y="2417203"/>
                </a:lnTo>
                <a:lnTo>
                  <a:pt x="254469" y="2544432"/>
                </a:lnTo>
                <a:lnTo>
                  <a:pt x="1017879" y="2544432"/>
                </a:lnTo>
                <a:lnTo>
                  <a:pt x="1017879" y="2417203"/>
                </a:lnTo>
                <a:close/>
              </a:path>
              <a:path w="3435350" h="3813175">
                <a:moveTo>
                  <a:pt x="1017879" y="2162733"/>
                </a:moveTo>
                <a:lnTo>
                  <a:pt x="254469" y="2162733"/>
                </a:lnTo>
                <a:lnTo>
                  <a:pt x="254469" y="2289962"/>
                </a:lnTo>
                <a:lnTo>
                  <a:pt x="1017879" y="2289962"/>
                </a:lnTo>
                <a:lnTo>
                  <a:pt x="1017879" y="2162733"/>
                </a:lnTo>
                <a:close/>
              </a:path>
              <a:path w="3435350" h="3813175">
                <a:moveTo>
                  <a:pt x="1272349" y="3435083"/>
                </a:moveTo>
                <a:lnTo>
                  <a:pt x="1145108" y="3435083"/>
                </a:lnTo>
                <a:lnTo>
                  <a:pt x="1145108" y="3562312"/>
                </a:lnTo>
                <a:lnTo>
                  <a:pt x="1272349" y="3562312"/>
                </a:lnTo>
                <a:lnTo>
                  <a:pt x="1272349" y="3435083"/>
                </a:lnTo>
                <a:close/>
              </a:path>
              <a:path w="3435350" h="3813175">
                <a:moveTo>
                  <a:pt x="2162987" y="3435083"/>
                </a:moveTo>
                <a:lnTo>
                  <a:pt x="1399578" y="3435083"/>
                </a:lnTo>
                <a:lnTo>
                  <a:pt x="1399578" y="3562312"/>
                </a:lnTo>
                <a:lnTo>
                  <a:pt x="2162987" y="3562312"/>
                </a:lnTo>
                <a:lnTo>
                  <a:pt x="2162987" y="3435083"/>
                </a:lnTo>
                <a:close/>
              </a:path>
              <a:path w="3435350" h="3813175">
                <a:moveTo>
                  <a:pt x="2290216" y="2671673"/>
                </a:moveTo>
                <a:lnTo>
                  <a:pt x="2158517" y="2671673"/>
                </a:lnTo>
                <a:lnTo>
                  <a:pt x="2158517" y="2798902"/>
                </a:lnTo>
                <a:lnTo>
                  <a:pt x="2149525" y="2844279"/>
                </a:lnTo>
                <a:lnTo>
                  <a:pt x="2136063" y="2887891"/>
                </a:lnTo>
                <a:lnTo>
                  <a:pt x="2118360" y="2929483"/>
                </a:lnTo>
                <a:lnTo>
                  <a:pt x="2096693" y="2968802"/>
                </a:lnTo>
                <a:lnTo>
                  <a:pt x="2071306" y="3005594"/>
                </a:lnTo>
                <a:lnTo>
                  <a:pt x="2042464" y="3039592"/>
                </a:lnTo>
                <a:lnTo>
                  <a:pt x="2010397" y="3070555"/>
                </a:lnTo>
                <a:lnTo>
                  <a:pt x="1975396" y="3098215"/>
                </a:lnTo>
                <a:lnTo>
                  <a:pt x="1937689" y="3122320"/>
                </a:lnTo>
                <a:lnTo>
                  <a:pt x="1897545" y="3142627"/>
                </a:lnTo>
                <a:lnTo>
                  <a:pt x="1855216" y="3158858"/>
                </a:lnTo>
                <a:lnTo>
                  <a:pt x="1810956" y="3170771"/>
                </a:lnTo>
                <a:lnTo>
                  <a:pt x="1765744" y="3177984"/>
                </a:lnTo>
                <a:lnTo>
                  <a:pt x="1767217" y="3177984"/>
                </a:lnTo>
                <a:lnTo>
                  <a:pt x="1717662" y="3180613"/>
                </a:lnTo>
                <a:lnTo>
                  <a:pt x="1669211" y="3177984"/>
                </a:lnTo>
                <a:lnTo>
                  <a:pt x="1622259" y="3170313"/>
                </a:lnTo>
                <a:lnTo>
                  <a:pt x="1577073" y="3157867"/>
                </a:lnTo>
                <a:lnTo>
                  <a:pt x="1533918" y="3140913"/>
                </a:lnTo>
                <a:lnTo>
                  <a:pt x="1493088" y="3119717"/>
                </a:lnTo>
                <a:lnTo>
                  <a:pt x="1454848" y="3094571"/>
                </a:lnTo>
                <a:lnTo>
                  <a:pt x="1419466" y="3065729"/>
                </a:lnTo>
                <a:lnTo>
                  <a:pt x="1387221" y="3033484"/>
                </a:lnTo>
                <a:lnTo>
                  <a:pt x="1358379" y="2998101"/>
                </a:lnTo>
                <a:lnTo>
                  <a:pt x="1333233" y="2959862"/>
                </a:lnTo>
                <a:lnTo>
                  <a:pt x="1312049" y="2919031"/>
                </a:lnTo>
                <a:lnTo>
                  <a:pt x="1295082" y="2875877"/>
                </a:lnTo>
                <a:lnTo>
                  <a:pt x="1282636" y="2830690"/>
                </a:lnTo>
                <a:lnTo>
                  <a:pt x="1274965" y="2783738"/>
                </a:lnTo>
                <a:lnTo>
                  <a:pt x="1272349" y="2735288"/>
                </a:lnTo>
                <a:lnTo>
                  <a:pt x="1274851" y="2687929"/>
                </a:lnTo>
                <a:lnTo>
                  <a:pt x="1282179" y="2641993"/>
                </a:lnTo>
                <a:lnTo>
                  <a:pt x="1294091" y="2597734"/>
                </a:lnTo>
                <a:lnTo>
                  <a:pt x="1310322" y="2555405"/>
                </a:lnTo>
                <a:lnTo>
                  <a:pt x="1330629" y="2515260"/>
                </a:lnTo>
                <a:lnTo>
                  <a:pt x="1354734" y="2477554"/>
                </a:lnTo>
                <a:lnTo>
                  <a:pt x="1382395" y="2442553"/>
                </a:lnTo>
                <a:lnTo>
                  <a:pt x="1413357" y="2410498"/>
                </a:lnTo>
                <a:lnTo>
                  <a:pt x="1447368" y="2381643"/>
                </a:lnTo>
                <a:lnTo>
                  <a:pt x="1484147" y="2356256"/>
                </a:lnTo>
                <a:lnTo>
                  <a:pt x="1523466" y="2334590"/>
                </a:lnTo>
                <a:lnTo>
                  <a:pt x="1565059" y="2316886"/>
                </a:lnTo>
                <a:lnTo>
                  <a:pt x="1608670" y="2303424"/>
                </a:lnTo>
                <a:lnTo>
                  <a:pt x="1654048" y="2294445"/>
                </a:lnTo>
                <a:lnTo>
                  <a:pt x="1654048" y="2798902"/>
                </a:lnTo>
                <a:lnTo>
                  <a:pt x="2158517" y="2798902"/>
                </a:lnTo>
                <a:lnTo>
                  <a:pt x="2158517" y="2671673"/>
                </a:lnTo>
                <a:lnTo>
                  <a:pt x="1781276" y="2671673"/>
                </a:lnTo>
                <a:lnTo>
                  <a:pt x="1781276" y="2294445"/>
                </a:lnTo>
                <a:lnTo>
                  <a:pt x="1781276" y="2162733"/>
                </a:lnTo>
                <a:lnTo>
                  <a:pt x="1717662" y="2162733"/>
                </a:lnTo>
                <a:lnTo>
                  <a:pt x="1670748" y="2164638"/>
                </a:lnTo>
                <a:lnTo>
                  <a:pt x="1624876" y="2170239"/>
                </a:lnTo>
                <a:lnTo>
                  <a:pt x="1580184" y="2179396"/>
                </a:lnTo>
                <a:lnTo>
                  <a:pt x="1536827" y="2191956"/>
                </a:lnTo>
                <a:lnTo>
                  <a:pt x="1494955" y="2207780"/>
                </a:lnTo>
                <a:lnTo>
                  <a:pt x="1454696" y="2226703"/>
                </a:lnTo>
                <a:lnTo>
                  <a:pt x="1416227" y="2248598"/>
                </a:lnTo>
                <a:lnTo>
                  <a:pt x="1379677" y="2273312"/>
                </a:lnTo>
                <a:lnTo>
                  <a:pt x="1345196" y="2300681"/>
                </a:lnTo>
                <a:lnTo>
                  <a:pt x="1312938" y="2330564"/>
                </a:lnTo>
                <a:lnTo>
                  <a:pt x="1283055" y="2362822"/>
                </a:lnTo>
                <a:lnTo>
                  <a:pt x="1255687" y="2397302"/>
                </a:lnTo>
                <a:lnTo>
                  <a:pt x="1230972" y="2433853"/>
                </a:lnTo>
                <a:lnTo>
                  <a:pt x="1209090" y="2472321"/>
                </a:lnTo>
                <a:lnTo>
                  <a:pt x="1190155" y="2512580"/>
                </a:lnTo>
                <a:lnTo>
                  <a:pt x="1174330" y="2554452"/>
                </a:lnTo>
                <a:lnTo>
                  <a:pt x="1161796" y="2597734"/>
                </a:lnTo>
                <a:lnTo>
                  <a:pt x="1152613" y="2642501"/>
                </a:lnTo>
                <a:lnTo>
                  <a:pt x="1147013" y="2688374"/>
                </a:lnTo>
                <a:lnTo>
                  <a:pt x="1145108" y="2735288"/>
                </a:lnTo>
                <a:lnTo>
                  <a:pt x="1147013" y="2782201"/>
                </a:lnTo>
                <a:lnTo>
                  <a:pt x="1152613" y="2828074"/>
                </a:lnTo>
                <a:lnTo>
                  <a:pt x="1161770" y="2872765"/>
                </a:lnTo>
                <a:lnTo>
                  <a:pt x="1174330" y="2916123"/>
                </a:lnTo>
                <a:lnTo>
                  <a:pt x="1190155" y="2957995"/>
                </a:lnTo>
                <a:lnTo>
                  <a:pt x="1209090" y="2998254"/>
                </a:lnTo>
                <a:lnTo>
                  <a:pt x="1230972" y="3036722"/>
                </a:lnTo>
                <a:lnTo>
                  <a:pt x="1255687" y="3073273"/>
                </a:lnTo>
                <a:lnTo>
                  <a:pt x="1283055" y="3107753"/>
                </a:lnTo>
                <a:lnTo>
                  <a:pt x="1312938" y="3140011"/>
                </a:lnTo>
                <a:lnTo>
                  <a:pt x="1345196" y="3169894"/>
                </a:lnTo>
                <a:lnTo>
                  <a:pt x="1379677" y="3197263"/>
                </a:lnTo>
                <a:lnTo>
                  <a:pt x="1416227" y="3221977"/>
                </a:lnTo>
                <a:lnTo>
                  <a:pt x="1454696" y="3243872"/>
                </a:lnTo>
                <a:lnTo>
                  <a:pt x="1494955" y="3262795"/>
                </a:lnTo>
                <a:lnTo>
                  <a:pt x="1536827" y="3278619"/>
                </a:lnTo>
                <a:lnTo>
                  <a:pt x="1580184" y="3291179"/>
                </a:lnTo>
                <a:lnTo>
                  <a:pt x="1624876" y="3300336"/>
                </a:lnTo>
                <a:lnTo>
                  <a:pt x="1670748" y="3305937"/>
                </a:lnTo>
                <a:lnTo>
                  <a:pt x="1717662" y="3307842"/>
                </a:lnTo>
                <a:lnTo>
                  <a:pt x="1764576" y="3305937"/>
                </a:lnTo>
                <a:lnTo>
                  <a:pt x="1810448" y="3300336"/>
                </a:lnTo>
                <a:lnTo>
                  <a:pt x="1855139" y="3291179"/>
                </a:lnTo>
                <a:lnTo>
                  <a:pt x="1898497" y="3278619"/>
                </a:lnTo>
                <a:lnTo>
                  <a:pt x="1940369" y="3262795"/>
                </a:lnTo>
                <a:lnTo>
                  <a:pt x="1980628" y="3243872"/>
                </a:lnTo>
                <a:lnTo>
                  <a:pt x="2019096" y="3221977"/>
                </a:lnTo>
                <a:lnTo>
                  <a:pt x="2055647" y="3197263"/>
                </a:lnTo>
                <a:lnTo>
                  <a:pt x="2090127" y="3169894"/>
                </a:lnTo>
                <a:lnTo>
                  <a:pt x="2122386" y="3140011"/>
                </a:lnTo>
                <a:lnTo>
                  <a:pt x="2152269" y="3107753"/>
                </a:lnTo>
                <a:lnTo>
                  <a:pt x="2179650" y="3073273"/>
                </a:lnTo>
                <a:lnTo>
                  <a:pt x="2204351" y="3036722"/>
                </a:lnTo>
                <a:lnTo>
                  <a:pt x="2226310" y="2998101"/>
                </a:lnTo>
                <a:lnTo>
                  <a:pt x="2245169" y="2957995"/>
                </a:lnTo>
                <a:lnTo>
                  <a:pt x="2260993" y="2916123"/>
                </a:lnTo>
                <a:lnTo>
                  <a:pt x="2273554" y="2872765"/>
                </a:lnTo>
                <a:lnTo>
                  <a:pt x="2282710" y="2828074"/>
                </a:lnTo>
                <a:lnTo>
                  <a:pt x="2288324" y="2782201"/>
                </a:lnTo>
                <a:lnTo>
                  <a:pt x="2290216" y="2735288"/>
                </a:lnTo>
                <a:lnTo>
                  <a:pt x="2290216" y="2671673"/>
                </a:lnTo>
                <a:close/>
              </a:path>
              <a:path w="3435350" h="3813175">
                <a:moveTo>
                  <a:pt x="2544686" y="3435083"/>
                </a:moveTo>
                <a:lnTo>
                  <a:pt x="2534666" y="3385629"/>
                </a:lnTo>
                <a:lnTo>
                  <a:pt x="2507348" y="3345180"/>
                </a:lnTo>
                <a:lnTo>
                  <a:pt x="2466898" y="3317875"/>
                </a:lnTo>
                <a:lnTo>
                  <a:pt x="2417457" y="3307842"/>
                </a:lnTo>
                <a:lnTo>
                  <a:pt x="2368004" y="3317875"/>
                </a:lnTo>
                <a:lnTo>
                  <a:pt x="2327554" y="3345180"/>
                </a:lnTo>
                <a:lnTo>
                  <a:pt x="2300249" y="3385629"/>
                </a:lnTo>
                <a:lnTo>
                  <a:pt x="2290216" y="3435083"/>
                </a:lnTo>
                <a:lnTo>
                  <a:pt x="2300249" y="3484524"/>
                </a:lnTo>
                <a:lnTo>
                  <a:pt x="2327554" y="3524974"/>
                </a:lnTo>
                <a:lnTo>
                  <a:pt x="2368004" y="3552291"/>
                </a:lnTo>
                <a:lnTo>
                  <a:pt x="2417457" y="3562312"/>
                </a:lnTo>
                <a:lnTo>
                  <a:pt x="2466898" y="3552291"/>
                </a:lnTo>
                <a:lnTo>
                  <a:pt x="2507348" y="3524974"/>
                </a:lnTo>
                <a:lnTo>
                  <a:pt x="2534666" y="3484524"/>
                </a:lnTo>
                <a:lnTo>
                  <a:pt x="2544686" y="3435083"/>
                </a:lnTo>
                <a:close/>
              </a:path>
              <a:path w="3435350" h="3813175">
                <a:moveTo>
                  <a:pt x="2544686" y="2162733"/>
                </a:moveTo>
                <a:lnTo>
                  <a:pt x="1992757" y="2162733"/>
                </a:lnTo>
                <a:lnTo>
                  <a:pt x="1849374" y="2520823"/>
                </a:lnTo>
                <a:lnTo>
                  <a:pt x="1967661" y="2568041"/>
                </a:lnTo>
                <a:lnTo>
                  <a:pt x="2078736" y="2289962"/>
                </a:lnTo>
                <a:lnTo>
                  <a:pt x="2544686" y="2289962"/>
                </a:lnTo>
                <a:lnTo>
                  <a:pt x="2544686" y="2162733"/>
                </a:lnTo>
                <a:close/>
              </a:path>
              <a:path w="3435350" h="3813175">
                <a:moveTo>
                  <a:pt x="2544686" y="1908327"/>
                </a:moveTo>
                <a:lnTo>
                  <a:pt x="381698" y="1908327"/>
                </a:lnTo>
                <a:lnTo>
                  <a:pt x="381698" y="1018057"/>
                </a:lnTo>
                <a:lnTo>
                  <a:pt x="254469" y="1018057"/>
                </a:lnTo>
                <a:lnTo>
                  <a:pt x="254469" y="1908327"/>
                </a:lnTo>
                <a:lnTo>
                  <a:pt x="254469" y="2035327"/>
                </a:lnTo>
                <a:lnTo>
                  <a:pt x="2544686" y="2035327"/>
                </a:lnTo>
                <a:lnTo>
                  <a:pt x="2544686" y="1908327"/>
                </a:lnTo>
                <a:close/>
              </a:path>
              <a:path w="3435350" h="3813175">
                <a:moveTo>
                  <a:pt x="2544686" y="763155"/>
                </a:moveTo>
                <a:lnTo>
                  <a:pt x="2534666" y="713714"/>
                </a:lnTo>
                <a:lnTo>
                  <a:pt x="2507348" y="673252"/>
                </a:lnTo>
                <a:lnTo>
                  <a:pt x="2466898" y="645947"/>
                </a:lnTo>
                <a:lnTo>
                  <a:pt x="2417457" y="635914"/>
                </a:lnTo>
                <a:lnTo>
                  <a:pt x="2368004" y="645947"/>
                </a:lnTo>
                <a:lnTo>
                  <a:pt x="2327554" y="673252"/>
                </a:lnTo>
                <a:lnTo>
                  <a:pt x="2300249" y="713714"/>
                </a:lnTo>
                <a:lnTo>
                  <a:pt x="2290216" y="763155"/>
                </a:lnTo>
                <a:lnTo>
                  <a:pt x="2300249" y="812596"/>
                </a:lnTo>
                <a:lnTo>
                  <a:pt x="2327554" y="853046"/>
                </a:lnTo>
                <a:lnTo>
                  <a:pt x="2368004" y="880364"/>
                </a:lnTo>
                <a:lnTo>
                  <a:pt x="2417457" y="890384"/>
                </a:lnTo>
                <a:lnTo>
                  <a:pt x="2466898" y="880364"/>
                </a:lnTo>
                <a:lnTo>
                  <a:pt x="2507348" y="853046"/>
                </a:lnTo>
                <a:lnTo>
                  <a:pt x="2534666" y="812596"/>
                </a:lnTo>
                <a:lnTo>
                  <a:pt x="2544686" y="763155"/>
                </a:lnTo>
                <a:close/>
              </a:path>
              <a:path w="3435350" h="3813175">
                <a:moveTo>
                  <a:pt x="2573261" y="1138148"/>
                </a:moveTo>
                <a:lnTo>
                  <a:pt x="2516111" y="1024331"/>
                </a:lnTo>
                <a:lnTo>
                  <a:pt x="1786001" y="1389392"/>
                </a:lnTo>
                <a:lnTo>
                  <a:pt x="1391373" y="1126718"/>
                </a:lnTo>
                <a:lnTo>
                  <a:pt x="1017879" y="1500225"/>
                </a:lnTo>
                <a:lnTo>
                  <a:pt x="827024" y="1309370"/>
                </a:lnTo>
                <a:lnTo>
                  <a:pt x="463956" y="1672437"/>
                </a:lnTo>
                <a:lnTo>
                  <a:pt x="553910" y="1762391"/>
                </a:lnTo>
                <a:lnTo>
                  <a:pt x="827024" y="1489290"/>
                </a:lnTo>
                <a:lnTo>
                  <a:pt x="1017879" y="1680133"/>
                </a:lnTo>
                <a:lnTo>
                  <a:pt x="1407782" y="1290231"/>
                </a:lnTo>
                <a:lnTo>
                  <a:pt x="1776564" y="1536496"/>
                </a:lnTo>
                <a:lnTo>
                  <a:pt x="2573261" y="1138148"/>
                </a:lnTo>
                <a:close/>
              </a:path>
              <a:path w="3435350" h="3813175">
                <a:moveTo>
                  <a:pt x="3435032" y="312420"/>
                </a:moveTo>
                <a:lnTo>
                  <a:pt x="3412274" y="268757"/>
                </a:lnTo>
                <a:lnTo>
                  <a:pt x="3301136" y="247180"/>
                </a:lnTo>
                <a:lnTo>
                  <a:pt x="3301136" y="374992"/>
                </a:lnTo>
                <a:lnTo>
                  <a:pt x="2935084" y="3546652"/>
                </a:lnTo>
                <a:lnTo>
                  <a:pt x="2799156" y="3512616"/>
                </a:lnTo>
                <a:lnTo>
                  <a:pt x="2799156" y="508685"/>
                </a:lnTo>
                <a:lnTo>
                  <a:pt x="2799156" y="445071"/>
                </a:lnTo>
                <a:lnTo>
                  <a:pt x="2794139" y="420344"/>
                </a:lnTo>
                <a:lnTo>
                  <a:pt x="2780487" y="400126"/>
                </a:lnTo>
                <a:lnTo>
                  <a:pt x="2760256" y="386461"/>
                </a:lnTo>
                <a:lnTo>
                  <a:pt x="2735542" y="381457"/>
                </a:lnTo>
                <a:lnTo>
                  <a:pt x="2671927" y="381457"/>
                </a:lnTo>
                <a:lnTo>
                  <a:pt x="2671927" y="508685"/>
                </a:lnTo>
                <a:lnTo>
                  <a:pt x="2671927" y="3689540"/>
                </a:lnTo>
                <a:lnTo>
                  <a:pt x="127228" y="3689540"/>
                </a:lnTo>
                <a:lnTo>
                  <a:pt x="127228" y="508685"/>
                </a:lnTo>
                <a:lnTo>
                  <a:pt x="2671927" y="508685"/>
                </a:lnTo>
                <a:lnTo>
                  <a:pt x="2671927" y="381457"/>
                </a:lnTo>
                <a:lnTo>
                  <a:pt x="711225" y="381457"/>
                </a:lnTo>
                <a:lnTo>
                  <a:pt x="752716" y="132448"/>
                </a:lnTo>
                <a:lnTo>
                  <a:pt x="3301136" y="374992"/>
                </a:lnTo>
                <a:lnTo>
                  <a:pt x="3301136" y="247180"/>
                </a:lnTo>
                <a:lnTo>
                  <a:pt x="2096516" y="132448"/>
                </a:lnTo>
                <a:lnTo>
                  <a:pt x="705751" y="0"/>
                </a:lnTo>
                <a:lnTo>
                  <a:pt x="681507" y="1981"/>
                </a:lnTo>
                <a:lnTo>
                  <a:pt x="660742" y="12674"/>
                </a:lnTo>
                <a:lnTo>
                  <a:pt x="645325" y="30264"/>
                </a:lnTo>
                <a:lnTo>
                  <a:pt x="637159" y="52933"/>
                </a:lnTo>
                <a:lnTo>
                  <a:pt x="582244" y="381457"/>
                </a:lnTo>
                <a:lnTo>
                  <a:pt x="63614" y="381457"/>
                </a:lnTo>
                <a:lnTo>
                  <a:pt x="38900" y="386461"/>
                </a:lnTo>
                <a:lnTo>
                  <a:pt x="18669" y="400126"/>
                </a:lnTo>
                <a:lnTo>
                  <a:pt x="5016" y="420344"/>
                </a:lnTo>
                <a:lnTo>
                  <a:pt x="0" y="445071"/>
                </a:lnTo>
                <a:lnTo>
                  <a:pt x="0" y="3753167"/>
                </a:lnTo>
                <a:lnTo>
                  <a:pt x="5016" y="3777881"/>
                </a:lnTo>
                <a:lnTo>
                  <a:pt x="18669" y="3798112"/>
                </a:lnTo>
                <a:lnTo>
                  <a:pt x="38900" y="3811765"/>
                </a:lnTo>
                <a:lnTo>
                  <a:pt x="44538" y="3812908"/>
                </a:lnTo>
                <a:lnTo>
                  <a:pt x="2754617" y="3812908"/>
                </a:lnTo>
                <a:lnTo>
                  <a:pt x="2760256" y="3811765"/>
                </a:lnTo>
                <a:lnTo>
                  <a:pt x="2780487" y="3798112"/>
                </a:lnTo>
                <a:lnTo>
                  <a:pt x="2794139" y="3777881"/>
                </a:lnTo>
                <a:lnTo>
                  <a:pt x="2799156" y="3753167"/>
                </a:lnTo>
                <a:lnTo>
                  <a:pt x="2799156" y="3689540"/>
                </a:lnTo>
                <a:lnTo>
                  <a:pt x="2799156" y="3643820"/>
                </a:lnTo>
                <a:lnTo>
                  <a:pt x="2974606" y="3687559"/>
                </a:lnTo>
                <a:lnTo>
                  <a:pt x="2979813" y="3688804"/>
                </a:lnTo>
                <a:lnTo>
                  <a:pt x="2984792" y="3689540"/>
                </a:lnTo>
                <a:lnTo>
                  <a:pt x="2990011" y="3689540"/>
                </a:lnTo>
                <a:lnTo>
                  <a:pt x="3036493" y="3669334"/>
                </a:lnTo>
                <a:lnTo>
                  <a:pt x="3050756" y="3643820"/>
                </a:lnTo>
                <a:lnTo>
                  <a:pt x="3053130" y="3633139"/>
                </a:lnTo>
                <a:lnTo>
                  <a:pt x="3063113" y="3546652"/>
                </a:lnTo>
                <a:lnTo>
                  <a:pt x="3434829" y="325043"/>
                </a:lnTo>
                <a:lnTo>
                  <a:pt x="3435032" y="31242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>
            <a:spLocks noGrp="1"/>
          </p:cNvSpPr>
          <p:nvPr>
            <p:ph type="title"/>
          </p:nvPr>
        </p:nvSpPr>
        <p:spPr>
          <a:xfrm>
            <a:off x="2794805" y="254018"/>
            <a:ext cx="12554585" cy="2181724"/>
          </a:xfrm>
          <a:prstGeom prst="rect">
            <a:avLst/>
          </a:prstGeom>
        </p:spPr>
        <p:txBody>
          <a:bodyPr vert="horz" wrap="square" lIns="0" tIns="78902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930" dirty="0"/>
              <a:t>F</a:t>
            </a:r>
            <a:r>
              <a:rPr sz="13500" spc="-750" baseline="-2469" dirty="0"/>
              <a:t>F</a:t>
            </a:r>
            <a:r>
              <a:rPr sz="9000" spc="-5470" dirty="0"/>
              <a:t>u</a:t>
            </a:r>
            <a:r>
              <a:rPr sz="13500" spc="-750" baseline="-2469" dirty="0"/>
              <a:t>u</a:t>
            </a:r>
            <a:r>
              <a:rPr sz="9000" spc="-5470" dirty="0"/>
              <a:t>n</a:t>
            </a:r>
            <a:r>
              <a:rPr sz="13500" spc="-750" baseline="-2469" dirty="0"/>
              <a:t>n</a:t>
            </a:r>
            <a:r>
              <a:rPr sz="9000" spc="-4500" dirty="0"/>
              <a:t>c</a:t>
            </a:r>
            <a:r>
              <a:rPr sz="13500" spc="-637" baseline="-2469" dirty="0"/>
              <a:t>c</a:t>
            </a:r>
            <a:r>
              <a:rPr sz="9000" spc="-2350" dirty="0"/>
              <a:t>i</a:t>
            </a:r>
            <a:r>
              <a:rPr sz="13500" spc="-787" baseline="-2469" dirty="0"/>
              <a:t>i</a:t>
            </a:r>
            <a:r>
              <a:rPr sz="9000" spc="-5235" dirty="0"/>
              <a:t>o</a:t>
            </a:r>
            <a:r>
              <a:rPr sz="13500" spc="-719" baseline="-2469" dirty="0"/>
              <a:t>o</a:t>
            </a:r>
            <a:r>
              <a:rPr sz="9000" spc="-5470" dirty="0"/>
              <a:t>n</a:t>
            </a:r>
            <a:r>
              <a:rPr sz="13500" spc="-750" baseline="-2469" dirty="0"/>
              <a:t>n</a:t>
            </a:r>
            <a:r>
              <a:rPr sz="9000" spc="-5065" dirty="0"/>
              <a:t>a</a:t>
            </a:r>
            <a:r>
              <a:rPr sz="13500" spc="-735" baseline="-2469" dirty="0"/>
              <a:t>a</a:t>
            </a:r>
            <a:r>
              <a:rPr sz="9000" spc="-2350" dirty="0"/>
              <a:t>l</a:t>
            </a:r>
            <a:r>
              <a:rPr sz="13500" spc="-817" baseline="-2469" dirty="0"/>
              <a:t>l</a:t>
            </a:r>
            <a:r>
              <a:rPr sz="9000" spc="-2350" dirty="0"/>
              <a:t>i</a:t>
            </a:r>
            <a:r>
              <a:rPr sz="13500" spc="-787" baseline="-2469" dirty="0"/>
              <a:t>i</a:t>
            </a:r>
            <a:r>
              <a:rPr sz="9000" spc="-5385" dirty="0"/>
              <a:t>d</a:t>
            </a:r>
            <a:r>
              <a:rPr sz="13500" spc="-690" baseline="-2469" dirty="0"/>
              <a:t>d</a:t>
            </a:r>
            <a:r>
              <a:rPr sz="9000" spc="-5065" dirty="0"/>
              <a:t>a</a:t>
            </a:r>
            <a:r>
              <a:rPr sz="13500" spc="-735" baseline="-2469" dirty="0"/>
              <a:t>a</a:t>
            </a:r>
            <a:r>
              <a:rPr sz="9000" spc="-5385" dirty="0"/>
              <a:t>d</a:t>
            </a:r>
            <a:r>
              <a:rPr sz="13500" spc="-690" baseline="-2469" dirty="0"/>
              <a:t>d</a:t>
            </a:r>
            <a:r>
              <a:rPr sz="9000" spc="-5055" dirty="0"/>
              <a:t>e</a:t>
            </a:r>
            <a:r>
              <a:rPr sz="13500" spc="-705" baseline="-2469" dirty="0"/>
              <a:t>e</a:t>
            </a:r>
            <a:r>
              <a:rPr sz="9000" spc="-4360" dirty="0"/>
              <a:t>s</a:t>
            </a:r>
            <a:r>
              <a:rPr sz="13500" spc="-104" baseline="-2469" dirty="0"/>
              <a:t>s</a:t>
            </a:r>
            <a:r>
              <a:rPr sz="13500" spc="-457" baseline="-2469" dirty="0"/>
              <a:t> </a:t>
            </a:r>
            <a:r>
              <a:rPr sz="9000" spc="-5705" dirty="0"/>
              <a:t>C</a:t>
            </a:r>
            <a:r>
              <a:rPr sz="13500" spc="-600" baseline="-2469" dirty="0"/>
              <a:t>C</a:t>
            </a:r>
            <a:r>
              <a:rPr sz="9000" spc="-2315" dirty="0"/>
              <a:t>l</a:t>
            </a:r>
            <a:r>
              <a:rPr sz="13500" spc="-765" baseline="-2469" dirty="0"/>
              <a:t>l</a:t>
            </a:r>
            <a:r>
              <a:rPr sz="9000" spc="-5030" dirty="0"/>
              <a:t>a</a:t>
            </a:r>
            <a:r>
              <a:rPr sz="13500" spc="-682" baseline="-2469" dirty="0"/>
              <a:t>a</a:t>
            </a:r>
            <a:r>
              <a:rPr sz="9000" spc="-4860" dirty="0"/>
              <a:t>v</a:t>
            </a:r>
            <a:r>
              <a:rPr sz="13500" spc="-690" baseline="-2469" dirty="0"/>
              <a:t>v</a:t>
            </a:r>
            <a:r>
              <a:rPr sz="9000" spc="-5020" dirty="0"/>
              <a:t>e</a:t>
            </a:r>
            <a:r>
              <a:rPr sz="13500" spc="-52" baseline="-2469" dirty="0"/>
              <a:t>e</a:t>
            </a:r>
            <a:endParaRPr sz="13500" baseline="-246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0662" rIns="0" bIns="0" rtlCol="0">
            <a:spAutoFit/>
          </a:bodyPr>
          <a:lstStyle/>
          <a:p>
            <a:pPr marL="2321560">
              <a:lnSpc>
                <a:spcPct val="100000"/>
              </a:lnSpc>
              <a:spcBef>
                <a:spcPts val="100"/>
              </a:spcBef>
            </a:pPr>
            <a:r>
              <a:rPr spc="-5245" dirty="0"/>
              <a:t>E</a:t>
            </a:r>
            <a:r>
              <a:rPr sz="13500" spc="-765" baseline="-2469" dirty="0"/>
              <a:t>E</a:t>
            </a:r>
            <a:r>
              <a:rPr sz="9000" spc="-5390" dirty="0"/>
              <a:t>q</a:t>
            </a:r>
            <a:r>
              <a:rPr sz="13500" spc="-697" baseline="-2469" dirty="0"/>
              <a:t>q</a:t>
            </a:r>
            <a:r>
              <a:rPr sz="9000" spc="-5475" dirty="0"/>
              <a:t>u</a:t>
            </a:r>
            <a:r>
              <a:rPr sz="13500" spc="-757" baseline="-2469" dirty="0"/>
              <a:t>u</a:t>
            </a:r>
            <a:r>
              <a:rPr sz="9000" spc="-2355" dirty="0"/>
              <a:t>i</a:t>
            </a:r>
            <a:r>
              <a:rPr sz="13500" spc="-794" baseline="-2469" dirty="0"/>
              <a:t>i</a:t>
            </a:r>
            <a:r>
              <a:rPr sz="9000" spc="-5390" dirty="0"/>
              <a:t>p</a:t>
            </a:r>
            <a:r>
              <a:rPr sz="13500" spc="-697" baseline="-2469" dirty="0"/>
              <a:t>p</a:t>
            </a:r>
            <a:r>
              <a:rPr sz="9000" spc="-5240" dirty="0"/>
              <a:t>o</a:t>
            </a:r>
            <a:r>
              <a:rPr sz="13500" spc="-112" baseline="-2469" dirty="0"/>
              <a:t>o</a:t>
            </a:r>
            <a:r>
              <a:rPr sz="13500" spc="-1267" baseline="-2469" dirty="0"/>
              <a:t> </a:t>
            </a:r>
            <a:r>
              <a:rPr sz="9000" spc="-4750" dirty="0"/>
              <a:t>y</a:t>
            </a:r>
            <a:r>
              <a:rPr sz="13500" spc="127" baseline="-2469" dirty="0"/>
              <a:t>y</a:t>
            </a:r>
            <a:r>
              <a:rPr sz="13500" spc="-1267" baseline="-2469" dirty="0"/>
              <a:t> </a:t>
            </a:r>
            <a:r>
              <a:rPr sz="9000" spc="-6285" dirty="0"/>
              <a:t>R</a:t>
            </a:r>
            <a:r>
              <a:rPr sz="13500" spc="-944" baseline="-2469" dirty="0"/>
              <a:t>R</a:t>
            </a:r>
            <a:r>
              <a:rPr sz="9000" spc="-5320" dirty="0"/>
              <a:t>o</a:t>
            </a:r>
            <a:r>
              <a:rPr sz="13500" spc="-847" baseline="-2469" dirty="0"/>
              <a:t>o</a:t>
            </a:r>
            <a:r>
              <a:rPr sz="9000" spc="-2435" dirty="0"/>
              <a:t>l</a:t>
            </a:r>
            <a:r>
              <a:rPr sz="13500" spc="-944" baseline="-2469" dirty="0"/>
              <a:t>l</a:t>
            </a:r>
            <a:r>
              <a:rPr sz="9000" spc="-5140" dirty="0"/>
              <a:t>e</a:t>
            </a:r>
            <a:r>
              <a:rPr sz="13500" spc="-832" baseline="-2469" dirty="0"/>
              <a:t>e</a:t>
            </a:r>
            <a:r>
              <a:rPr sz="9000" spc="-4445" dirty="0"/>
              <a:t>s</a:t>
            </a:r>
            <a:r>
              <a:rPr sz="13500" spc="-232" baseline="-2469" dirty="0"/>
              <a:t>s</a:t>
            </a:r>
            <a:endParaRPr sz="13500" baseline="-2469" dirty="0"/>
          </a:p>
        </p:txBody>
      </p:sp>
      <p:sp>
        <p:nvSpPr>
          <p:cNvPr id="3" name="object 3"/>
          <p:cNvSpPr/>
          <p:nvPr/>
        </p:nvSpPr>
        <p:spPr>
          <a:xfrm>
            <a:off x="0" y="9074780"/>
            <a:ext cx="2273935" cy="1212215"/>
          </a:xfrm>
          <a:custGeom>
            <a:avLst/>
            <a:gdLst/>
            <a:ahLst/>
            <a:cxnLst/>
            <a:rect l="l" t="t" r="r" b="b"/>
            <a:pathLst>
              <a:path w="2273935" h="1212215">
                <a:moveTo>
                  <a:pt x="0" y="198907"/>
                </a:moveTo>
                <a:lnTo>
                  <a:pt x="0" y="84757"/>
                </a:lnTo>
                <a:lnTo>
                  <a:pt x="25296" y="73063"/>
                </a:lnTo>
                <a:lnTo>
                  <a:pt x="254792" y="20875"/>
                </a:lnTo>
                <a:lnTo>
                  <a:pt x="301252" y="20875"/>
                </a:lnTo>
                <a:lnTo>
                  <a:pt x="394526" y="0"/>
                </a:lnTo>
                <a:lnTo>
                  <a:pt x="768541" y="0"/>
                </a:lnTo>
                <a:lnTo>
                  <a:pt x="814968" y="10437"/>
                </a:lnTo>
                <a:lnTo>
                  <a:pt x="861238" y="10437"/>
                </a:lnTo>
                <a:lnTo>
                  <a:pt x="953198" y="31312"/>
                </a:lnTo>
                <a:lnTo>
                  <a:pt x="998836" y="31312"/>
                </a:lnTo>
                <a:lnTo>
                  <a:pt x="1089302" y="52188"/>
                </a:lnTo>
                <a:lnTo>
                  <a:pt x="1134077" y="73063"/>
                </a:lnTo>
                <a:lnTo>
                  <a:pt x="1222583" y="93938"/>
                </a:lnTo>
                <a:lnTo>
                  <a:pt x="1244422" y="104376"/>
                </a:lnTo>
                <a:lnTo>
                  <a:pt x="461016" y="104376"/>
                </a:lnTo>
                <a:lnTo>
                  <a:pt x="414488" y="114813"/>
                </a:lnTo>
                <a:lnTo>
                  <a:pt x="368031" y="114813"/>
                </a:lnTo>
                <a:lnTo>
                  <a:pt x="275446" y="135689"/>
                </a:lnTo>
                <a:lnTo>
                  <a:pt x="229374" y="135689"/>
                </a:lnTo>
                <a:lnTo>
                  <a:pt x="92387" y="167002"/>
                </a:lnTo>
                <a:lnTo>
                  <a:pt x="47229" y="187877"/>
                </a:lnTo>
                <a:lnTo>
                  <a:pt x="0" y="198907"/>
                </a:lnTo>
                <a:close/>
              </a:path>
              <a:path w="2273935" h="1212215">
                <a:moveTo>
                  <a:pt x="2273888" y="1212218"/>
                </a:moveTo>
                <a:lnTo>
                  <a:pt x="2157442" y="1212218"/>
                </a:lnTo>
                <a:lnTo>
                  <a:pt x="2145438" y="1179452"/>
                </a:lnTo>
                <a:lnTo>
                  <a:pt x="2125342" y="1127264"/>
                </a:lnTo>
                <a:lnTo>
                  <a:pt x="2104282" y="1085513"/>
                </a:lnTo>
                <a:lnTo>
                  <a:pt x="2082270" y="1033325"/>
                </a:lnTo>
                <a:lnTo>
                  <a:pt x="2059316" y="991575"/>
                </a:lnTo>
                <a:lnTo>
                  <a:pt x="2035433" y="939386"/>
                </a:lnTo>
                <a:lnTo>
                  <a:pt x="2010632" y="897636"/>
                </a:lnTo>
                <a:lnTo>
                  <a:pt x="1984925" y="845448"/>
                </a:lnTo>
                <a:lnTo>
                  <a:pt x="1958324" y="803697"/>
                </a:lnTo>
                <a:lnTo>
                  <a:pt x="1930839" y="761947"/>
                </a:lnTo>
                <a:lnTo>
                  <a:pt x="1902483" y="720196"/>
                </a:lnTo>
                <a:lnTo>
                  <a:pt x="1873267" y="678446"/>
                </a:lnTo>
                <a:lnTo>
                  <a:pt x="1843203" y="647133"/>
                </a:lnTo>
                <a:lnTo>
                  <a:pt x="1812303" y="605382"/>
                </a:lnTo>
                <a:lnTo>
                  <a:pt x="1780578" y="574069"/>
                </a:lnTo>
                <a:lnTo>
                  <a:pt x="1748039" y="542756"/>
                </a:lnTo>
                <a:lnTo>
                  <a:pt x="1712680" y="511443"/>
                </a:lnTo>
                <a:lnTo>
                  <a:pt x="1676533" y="480131"/>
                </a:lnTo>
                <a:lnTo>
                  <a:pt x="1639628" y="448818"/>
                </a:lnTo>
                <a:lnTo>
                  <a:pt x="1601993" y="417505"/>
                </a:lnTo>
                <a:lnTo>
                  <a:pt x="1563656" y="386192"/>
                </a:lnTo>
                <a:lnTo>
                  <a:pt x="1484994" y="344441"/>
                </a:lnTo>
                <a:lnTo>
                  <a:pt x="1444726" y="313128"/>
                </a:lnTo>
                <a:lnTo>
                  <a:pt x="1403871" y="292253"/>
                </a:lnTo>
                <a:lnTo>
                  <a:pt x="1320514" y="250503"/>
                </a:lnTo>
                <a:lnTo>
                  <a:pt x="1278070" y="240065"/>
                </a:lnTo>
                <a:lnTo>
                  <a:pt x="1191793" y="198315"/>
                </a:lnTo>
                <a:lnTo>
                  <a:pt x="1103855" y="177439"/>
                </a:lnTo>
                <a:lnTo>
                  <a:pt x="1059335" y="156564"/>
                </a:lnTo>
                <a:lnTo>
                  <a:pt x="969336" y="135689"/>
                </a:lnTo>
                <a:lnTo>
                  <a:pt x="923913" y="135689"/>
                </a:lnTo>
                <a:lnTo>
                  <a:pt x="832367" y="114813"/>
                </a:lnTo>
                <a:lnTo>
                  <a:pt x="786300" y="114813"/>
                </a:lnTo>
                <a:lnTo>
                  <a:pt x="740075" y="104376"/>
                </a:lnTo>
                <a:lnTo>
                  <a:pt x="1244422" y="104376"/>
                </a:lnTo>
                <a:lnTo>
                  <a:pt x="1309522" y="135689"/>
                </a:lnTo>
                <a:lnTo>
                  <a:pt x="1352340" y="146126"/>
                </a:lnTo>
                <a:lnTo>
                  <a:pt x="1477874" y="208752"/>
                </a:lnTo>
                <a:lnTo>
                  <a:pt x="1518660" y="229627"/>
                </a:lnTo>
                <a:lnTo>
                  <a:pt x="1558872" y="260940"/>
                </a:lnTo>
                <a:lnTo>
                  <a:pt x="1598486" y="281816"/>
                </a:lnTo>
                <a:lnTo>
                  <a:pt x="1637475" y="313128"/>
                </a:lnTo>
                <a:lnTo>
                  <a:pt x="1675814" y="334004"/>
                </a:lnTo>
                <a:lnTo>
                  <a:pt x="1713477" y="365317"/>
                </a:lnTo>
                <a:lnTo>
                  <a:pt x="1750437" y="396630"/>
                </a:lnTo>
                <a:lnTo>
                  <a:pt x="1786669" y="427942"/>
                </a:lnTo>
                <a:lnTo>
                  <a:pt x="1822146" y="459255"/>
                </a:lnTo>
                <a:lnTo>
                  <a:pt x="1855129" y="490568"/>
                </a:lnTo>
                <a:lnTo>
                  <a:pt x="1887348" y="532319"/>
                </a:lnTo>
                <a:lnTo>
                  <a:pt x="1918790" y="563632"/>
                </a:lnTo>
                <a:lnTo>
                  <a:pt x="1949440" y="605382"/>
                </a:lnTo>
                <a:lnTo>
                  <a:pt x="1979286" y="647133"/>
                </a:lnTo>
                <a:lnTo>
                  <a:pt x="2008314" y="688883"/>
                </a:lnTo>
                <a:lnTo>
                  <a:pt x="2036510" y="730634"/>
                </a:lnTo>
                <a:lnTo>
                  <a:pt x="2063861" y="772384"/>
                </a:lnTo>
                <a:lnTo>
                  <a:pt x="2090353" y="814135"/>
                </a:lnTo>
                <a:lnTo>
                  <a:pt x="2115973" y="866323"/>
                </a:lnTo>
                <a:lnTo>
                  <a:pt x="2140707" y="908074"/>
                </a:lnTo>
                <a:lnTo>
                  <a:pt x="2164542" y="960262"/>
                </a:lnTo>
                <a:lnTo>
                  <a:pt x="2187464" y="1002012"/>
                </a:lnTo>
                <a:lnTo>
                  <a:pt x="2209459" y="1054200"/>
                </a:lnTo>
                <a:lnTo>
                  <a:pt x="2230515" y="1106389"/>
                </a:lnTo>
                <a:lnTo>
                  <a:pt x="2250617" y="1148139"/>
                </a:lnTo>
                <a:lnTo>
                  <a:pt x="2269752" y="1200327"/>
                </a:lnTo>
                <a:lnTo>
                  <a:pt x="2273888" y="1212218"/>
                </a:lnTo>
                <a:close/>
              </a:path>
              <a:path w="2273935" h="1212215">
                <a:moveTo>
                  <a:pt x="0" y="655867"/>
                </a:moveTo>
                <a:lnTo>
                  <a:pt x="0" y="545799"/>
                </a:lnTo>
                <a:lnTo>
                  <a:pt x="139884" y="480131"/>
                </a:lnTo>
                <a:lnTo>
                  <a:pt x="230684" y="459255"/>
                </a:lnTo>
                <a:lnTo>
                  <a:pt x="276292" y="438380"/>
                </a:lnTo>
                <a:lnTo>
                  <a:pt x="504932" y="386192"/>
                </a:lnTo>
                <a:lnTo>
                  <a:pt x="551999" y="386192"/>
                </a:lnTo>
                <a:lnTo>
                  <a:pt x="599997" y="375754"/>
                </a:lnTo>
                <a:lnTo>
                  <a:pt x="797409" y="375754"/>
                </a:lnTo>
                <a:lnTo>
                  <a:pt x="896636" y="396630"/>
                </a:lnTo>
                <a:lnTo>
                  <a:pt x="945696" y="396630"/>
                </a:lnTo>
                <a:lnTo>
                  <a:pt x="994128" y="417505"/>
                </a:lnTo>
                <a:lnTo>
                  <a:pt x="1088327" y="438380"/>
                </a:lnTo>
                <a:lnTo>
                  <a:pt x="1133703" y="459255"/>
                </a:lnTo>
                <a:lnTo>
                  <a:pt x="1177671" y="480131"/>
                </a:lnTo>
                <a:lnTo>
                  <a:pt x="624633" y="480131"/>
                </a:lnTo>
                <a:lnTo>
                  <a:pt x="575274" y="490568"/>
                </a:lnTo>
                <a:lnTo>
                  <a:pt x="526933" y="490568"/>
                </a:lnTo>
                <a:lnTo>
                  <a:pt x="293896" y="542756"/>
                </a:lnTo>
                <a:lnTo>
                  <a:pt x="247461" y="563632"/>
                </a:lnTo>
                <a:lnTo>
                  <a:pt x="201167" y="574069"/>
                </a:lnTo>
                <a:lnTo>
                  <a:pt x="109238" y="615820"/>
                </a:lnTo>
                <a:lnTo>
                  <a:pt x="63720" y="626257"/>
                </a:lnTo>
                <a:lnTo>
                  <a:pt x="0" y="655867"/>
                </a:lnTo>
                <a:close/>
              </a:path>
              <a:path w="2273935" h="1212215">
                <a:moveTo>
                  <a:pt x="1937577" y="1212218"/>
                </a:moveTo>
                <a:lnTo>
                  <a:pt x="1822337" y="1212218"/>
                </a:lnTo>
                <a:lnTo>
                  <a:pt x="1817462" y="1200327"/>
                </a:lnTo>
                <a:lnTo>
                  <a:pt x="1794642" y="1158577"/>
                </a:lnTo>
                <a:lnTo>
                  <a:pt x="1770443" y="1116826"/>
                </a:lnTo>
                <a:lnTo>
                  <a:pt x="1744908" y="1075076"/>
                </a:lnTo>
                <a:lnTo>
                  <a:pt x="1712777" y="1043763"/>
                </a:lnTo>
                <a:lnTo>
                  <a:pt x="1679618" y="1002012"/>
                </a:lnTo>
                <a:lnTo>
                  <a:pt x="1645408" y="960262"/>
                </a:lnTo>
                <a:lnTo>
                  <a:pt x="1610121" y="928949"/>
                </a:lnTo>
                <a:lnTo>
                  <a:pt x="1573731" y="897636"/>
                </a:lnTo>
                <a:lnTo>
                  <a:pt x="1536214" y="866323"/>
                </a:lnTo>
                <a:lnTo>
                  <a:pt x="1497544" y="835010"/>
                </a:lnTo>
                <a:lnTo>
                  <a:pt x="1457698" y="803697"/>
                </a:lnTo>
                <a:lnTo>
                  <a:pt x="1416649" y="772384"/>
                </a:lnTo>
                <a:lnTo>
                  <a:pt x="1374372" y="751509"/>
                </a:lnTo>
                <a:lnTo>
                  <a:pt x="1330746" y="720196"/>
                </a:lnTo>
                <a:lnTo>
                  <a:pt x="1289175" y="678446"/>
                </a:lnTo>
                <a:lnTo>
                  <a:pt x="1247408" y="647133"/>
                </a:lnTo>
                <a:lnTo>
                  <a:pt x="1203195" y="615820"/>
                </a:lnTo>
                <a:lnTo>
                  <a:pt x="1161585" y="594945"/>
                </a:lnTo>
                <a:lnTo>
                  <a:pt x="1117920" y="574069"/>
                </a:lnTo>
                <a:lnTo>
                  <a:pt x="1072457" y="553194"/>
                </a:lnTo>
                <a:lnTo>
                  <a:pt x="1025453" y="532319"/>
                </a:lnTo>
                <a:lnTo>
                  <a:pt x="776262" y="480131"/>
                </a:lnTo>
                <a:lnTo>
                  <a:pt x="1177671" y="480131"/>
                </a:lnTo>
                <a:lnTo>
                  <a:pt x="1220036" y="501006"/>
                </a:lnTo>
                <a:lnTo>
                  <a:pt x="1260602" y="521881"/>
                </a:lnTo>
                <a:lnTo>
                  <a:pt x="1305582" y="553194"/>
                </a:lnTo>
                <a:lnTo>
                  <a:pt x="1348017" y="594945"/>
                </a:lnTo>
                <a:lnTo>
                  <a:pt x="1390061" y="626257"/>
                </a:lnTo>
                <a:lnTo>
                  <a:pt x="1433867" y="657570"/>
                </a:lnTo>
                <a:lnTo>
                  <a:pt x="1475122" y="688883"/>
                </a:lnTo>
                <a:lnTo>
                  <a:pt x="1515221" y="709759"/>
                </a:lnTo>
                <a:lnTo>
                  <a:pt x="1554194" y="741071"/>
                </a:lnTo>
                <a:lnTo>
                  <a:pt x="1592076" y="772384"/>
                </a:lnTo>
                <a:lnTo>
                  <a:pt x="1628900" y="803697"/>
                </a:lnTo>
                <a:lnTo>
                  <a:pt x="1664697" y="835010"/>
                </a:lnTo>
                <a:lnTo>
                  <a:pt x="1699502" y="866323"/>
                </a:lnTo>
                <a:lnTo>
                  <a:pt x="1733347" y="897636"/>
                </a:lnTo>
                <a:lnTo>
                  <a:pt x="1766266" y="939386"/>
                </a:lnTo>
                <a:lnTo>
                  <a:pt x="1798290" y="970699"/>
                </a:lnTo>
                <a:lnTo>
                  <a:pt x="1829453" y="1012450"/>
                </a:lnTo>
                <a:lnTo>
                  <a:pt x="1854995" y="1043763"/>
                </a:lnTo>
                <a:lnTo>
                  <a:pt x="1879399" y="1085513"/>
                </a:lnTo>
                <a:lnTo>
                  <a:pt x="1902614" y="1137701"/>
                </a:lnTo>
                <a:lnTo>
                  <a:pt x="1924590" y="1179452"/>
                </a:lnTo>
                <a:lnTo>
                  <a:pt x="1937577" y="1212218"/>
                </a:lnTo>
                <a:close/>
              </a:path>
              <a:path w="2273935" h="1212215">
                <a:moveTo>
                  <a:pt x="713400" y="824572"/>
                </a:moveTo>
                <a:lnTo>
                  <a:pt x="607686" y="824572"/>
                </a:lnTo>
                <a:lnTo>
                  <a:pt x="660526" y="814135"/>
                </a:lnTo>
                <a:lnTo>
                  <a:pt x="713400" y="824572"/>
                </a:lnTo>
                <a:close/>
              </a:path>
              <a:path w="2273935" h="1212215">
                <a:moveTo>
                  <a:pt x="818701" y="835010"/>
                </a:moveTo>
                <a:lnTo>
                  <a:pt x="507904" y="835010"/>
                </a:lnTo>
                <a:lnTo>
                  <a:pt x="555018" y="824572"/>
                </a:lnTo>
                <a:lnTo>
                  <a:pt x="766170" y="824572"/>
                </a:lnTo>
                <a:lnTo>
                  <a:pt x="818701" y="835010"/>
                </a:lnTo>
                <a:close/>
              </a:path>
              <a:path w="2273935" h="1212215">
                <a:moveTo>
                  <a:pt x="14730" y="1212218"/>
                </a:moveTo>
                <a:lnTo>
                  <a:pt x="0" y="1212218"/>
                </a:lnTo>
                <a:lnTo>
                  <a:pt x="0" y="1088872"/>
                </a:lnTo>
                <a:lnTo>
                  <a:pt x="59092" y="1043763"/>
                </a:lnTo>
                <a:lnTo>
                  <a:pt x="101440" y="1012450"/>
                </a:lnTo>
                <a:lnTo>
                  <a:pt x="144477" y="981137"/>
                </a:lnTo>
                <a:lnTo>
                  <a:pt x="188155" y="949824"/>
                </a:lnTo>
                <a:lnTo>
                  <a:pt x="232427" y="928949"/>
                </a:lnTo>
                <a:lnTo>
                  <a:pt x="368339" y="866323"/>
                </a:lnTo>
                <a:lnTo>
                  <a:pt x="414518" y="855885"/>
                </a:lnTo>
                <a:lnTo>
                  <a:pt x="461055" y="835010"/>
                </a:lnTo>
                <a:lnTo>
                  <a:pt x="870853" y="835010"/>
                </a:lnTo>
                <a:lnTo>
                  <a:pt x="922490" y="855885"/>
                </a:lnTo>
                <a:lnTo>
                  <a:pt x="1023668" y="876761"/>
                </a:lnTo>
                <a:lnTo>
                  <a:pt x="1078206" y="897636"/>
                </a:lnTo>
                <a:lnTo>
                  <a:pt x="1129217" y="918511"/>
                </a:lnTo>
                <a:lnTo>
                  <a:pt x="1153054" y="928949"/>
                </a:lnTo>
                <a:lnTo>
                  <a:pt x="564412" y="928949"/>
                </a:lnTo>
                <a:lnTo>
                  <a:pt x="382062" y="970699"/>
                </a:lnTo>
                <a:lnTo>
                  <a:pt x="250371" y="1033325"/>
                </a:lnTo>
                <a:lnTo>
                  <a:pt x="207616" y="1064638"/>
                </a:lnTo>
                <a:lnTo>
                  <a:pt x="165487" y="1095951"/>
                </a:lnTo>
                <a:lnTo>
                  <a:pt x="124016" y="1127264"/>
                </a:lnTo>
                <a:lnTo>
                  <a:pt x="42915" y="1189890"/>
                </a:lnTo>
                <a:lnTo>
                  <a:pt x="14730" y="1212218"/>
                </a:lnTo>
                <a:close/>
              </a:path>
              <a:path w="2273935" h="1212215">
                <a:moveTo>
                  <a:pt x="1481074" y="1212218"/>
                </a:moveTo>
                <a:lnTo>
                  <a:pt x="1347297" y="1212218"/>
                </a:lnTo>
                <a:lnTo>
                  <a:pt x="1326309" y="1189890"/>
                </a:lnTo>
                <a:lnTo>
                  <a:pt x="1294578" y="1158577"/>
                </a:lnTo>
                <a:lnTo>
                  <a:pt x="1260311" y="1127264"/>
                </a:lnTo>
                <a:lnTo>
                  <a:pt x="1223271" y="1095951"/>
                </a:lnTo>
                <a:lnTo>
                  <a:pt x="1183222" y="1075076"/>
                </a:lnTo>
                <a:lnTo>
                  <a:pt x="1139925" y="1043763"/>
                </a:lnTo>
                <a:lnTo>
                  <a:pt x="1093144" y="1022887"/>
                </a:lnTo>
                <a:lnTo>
                  <a:pt x="1042641" y="1002012"/>
                </a:lnTo>
                <a:lnTo>
                  <a:pt x="988180" y="981137"/>
                </a:lnTo>
                <a:lnTo>
                  <a:pt x="755645" y="928949"/>
                </a:lnTo>
                <a:lnTo>
                  <a:pt x="1153054" y="928949"/>
                </a:lnTo>
                <a:lnTo>
                  <a:pt x="1176891" y="939386"/>
                </a:lnTo>
                <a:lnTo>
                  <a:pt x="1221414" y="970699"/>
                </a:lnTo>
                <a:lnTo>
                  <a:pt x="1262973" y="991575"/>
                </a:lnTo>
                <a:lnTo>
                  <a:pt x="1301757" y="1022887"/>
                </a:lnTo>
                <a:lnTo>
                  <a:pt x="1337954" y="1054200"/>
                </a:lnTo>
                <a:lnTo>
                  <a:pt x="1371750" y="1085513"/>
                </a:lnTo>
                <a:lnTo>
                  <a:pt x="1403334" y="1116826"/>
                </a:lnTo>
                <a:lnTo>
                  <a:pt x="1432892" y="1148139"/>
                </a:lnTo>
                <a:lnTo>
                  <a:pt x="1460613" y="1179452"/>
                </a:lnTo>
                <a:lnTo>
                  <a:pt x="1481074" y="121221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50181" cy="13081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104864" y="9570636"/>
            <a:ext cx="2802890" cy="716915"/>
          </a:xfrm>
          <a:custGeom>
            <a:avLst/>
            <a:gdLst/>
            <a:ahLst/>
            <a:cxnLst/>
            <a:rect l="l" t="t" r="r" b="b"/>
            <a:pathLst>
              <a:path w="2802890" h="716915">
                <a:moveTo>
                  <a:pt x="1770203" y="716362"/>
                </a:moveTo>
                <a:lnTo>
                  <a:pt x="1737263" y="716362"/>
                </a:lnTo>
                <a:lnTo>
                  <a:pt x="1733377" y="712556"/>
                </a:lnTo>
                <a:lnTo>
                  <a:pt x="1703886" y="659152"/>
                </a:lnTo>
                <a:lnTo>
                  <a:pt x="1691600" y="605748"/>
                </a:lnTo>
                <a:lnTo>
                  <a:pt x="1689720" y="590704"/>
                </a:lnTo>
                <a:lnTo>
                  <a:pt x="1687087" y="575661"/>
                </a:lnTo>
                <a:lnTo>
                  <a:pt x="1683703" y="560617"/>
                </a:lnTo>
                <a:lnTo>
                  <a:pt x="1679566" y="545574"/>
                </a:lnTo>
                <a:lnTo>
                  <a:pt x="1664867" y="496216"/>
                </a:lnTo>
                <a:lnTo>
                  <a:pt x="1651998" y="446761"/>
                </a:lnTo>
                <a:lnTo>
                  <a:pt x="1640862" y="397114"/>
                </a:lnTo>
                <a:lnTo>
                  <a:pt x="1631362" y="347177"/>
                </a:lnTo>
                <a:lnTo>
                  <a:pt x="1623403" y="296856"/>
                </a:lnTo>
                <a:lnTo>
                  <a:pt x="1618577" y="254390"/>
                </a:lnTo>
                <a:lnTo>
                  <a:pt x="1616383" y="211359"/>
                </a:lnTo>
                <a:lnTo>
                  <a:pt x="1616924" y="182526"/>
                </a:lnTo>
                <a:lnTo>
                  <a:pt x="1617037" y="176509"/>
                </a:lnTo>
                <a:lnTo>
                  <a:pt x="1621398" y="124358"/>
                </a:lnTo>
                <a:lnTo>
                  <a:pt x="1641456" y="82237"/>
                </a:lnTo>
                <a:lnTo>
                  <a:pt x="1663457" y="71518"/>
                </a:lnTo>
                <a:lnTo>
                  <a:pt x="1671542" y="74214"/>
                </a:lnTo>
                <a:lnTo>
                  <a:pt x="1675554" y="76219"/>
                </a:lnTo>
                <a:lnTo>
                  <a:pt x="1679566" y="80231"/>
                </a:lnTo>
                <a:lnTo>
                  <a:pt x="1681571" y="86248"/>
                </a:lnTo>
                <a:lnTo>
                  <a:pt x="1684517" y="92579"/>
                </a:lnTo>
                <a:lnTo>
                  <a:pt x="1687087" y="99286"/>
                </a:lnTo>
                <a:lnTo>
                  <a:pt x="1688905" y="105993"/>
                </a:lnTo>
                <a:lnTo>
                  <a:pt x="1689594" y="112324"/>
                </a:lnTo>
                <a:lnTo>
                  <a:pt x="1694045" y="141815"/>
                </a:lnTo>
                <a:lnTo>
                  <a:pt x="1699623" y="170742"/>
                </a:lnTo>
                <a:lnTo>
                  <a:pt x="1703632" y="199576"/>
                </a:lnTo>
                <a:lnTo>
                  <a:pt x="1703635" y="230665"/>
                </a:lnTo>
                <a:lnTo>
                  <a:pt x="1704450" y="249031"/>
                </a:lnTo>
                <a:lnTo>
                  <a:pt x="1708649" y="267772"/>
                </a:lnTo>
                <a:lnTo>
                  <a:pt x="1714353" y="286514"/>
                </a:lnTo>
                <a:lnTo>
                  <a:pt x="1719681" y="304879"/>
                </a:lnTo>
                <a:lnTo>
                  <a:pt x="1724602" y="324749"/>
                </a:lnTo>
                <a:lnTo>
                  <a:pt x="1727454" y="344995"/>
                </a:lnTo>
                <a:lnTo>
                  <a:pt x="1728425" y="365241"/>
                </a:lnTo>
                <a:lnTo>
                  <a:pt x="1727705" y="385111"/>
                </a:lnTo>
                <a:lnTo>
                  <a:pt x="1726952" y="392601"/>
                </a:lnTo>
                <a:lnTo>
                  <a:pt x="1727705" y="399904"/>
                </a:lnTo>
                <a:lnTo>
                  <a:pt x="1729961" y="406830"/>
                </a:lnTo>
                <a:lnTo>
                  <a:pt x="1733722" y="413192"/>
                </a:lnTo>
                <a:lnTo>
                  <a:pt x="1741275" y="430429"/>
                </a:lnTo>
                <a:lnTo>
                  <a:pt x="1746007" y="448795"/>
                </a:lnTo>
                <a:lnTo>
                  <a:pt x="1748107" y="467912"/>
                </a:lnTo>
                <a:lnTo>
                  <a:pt x="1747798" y="485400"/>
                </a:lnTo>
                <a:lnTo>
                  <a:pt x="1747891" y="493424"/>
                </a:lnTo>
                <a:lnTo>
                  <a:pt x="1767820" y="539557"/>
                </a:lnTo>
                <a:lnTo>
                  <a:pt x="1864242" y="539557"/>
                </a:lnTo>
                <a:lnTo>
                  <a:pt x="1858081" y="559615"/>
                </a:lnTo>
                <a:lnTo>
                  <a:pt x="1844981" y="586066"/>
                </a:lnTo>
                <a:lnTo>
                  <a:pt x="1830000" y="611765"/>
                </a:lnTo>
                <a:lnTo>
                  <a:pt x="1825863" y="617814"/>
                </a:lnTo>
                <a:lnTo>
                  <a:pt x="1822478" y="624051"/>
                </a:lnTo>
                <a:lnTo>
                  <a:pt x="1819846" y="630663"/>
                </a:lnTo>
                <a:lnTo>
                  <a:pt x="1817965" y="637840"/>
                </a:lnTo>
                <a:lnTo>
                  <a:pt x="1812637" y="667990"/>
                </a:lnTo>
                <a:lnTo>
                  <a:pt x="1797907" y="694002"/>
                </a:lnTo>
                <a:lnTo>
                  <a:pt x="1775656" y="713998"/>
                </a:lnTo>
                <a:lnTo>
                  <a:pt x="1770203" y="716362"/>
                </a:lnTo>
                <a:close/>
              </a:path>
              <a:path w="2802890" h="716915">
                <a:moveTo>
                  <a:pt x="1864242" y="539557"/>
                </a:moveTo>
                <a:lnTo>
                  <a:pt x="1767820" y="539557"/>
                </a:lnTo>
                <a:lnTo>
                  <a:pt x="1777567" y="529810"/>
                </a:lnTo>
                <a:lnTo>
                  <a:pt x="1785622" y="518747"/>
                </a:lnTo>
                <a:lnTo>
                  <a:pt x="1791796" y="506555"/>
                </a:lnTo>
                <a:lnTo>
                  <a:pt x="1795901" y="493424"/>
                </a:lnTo>
                <a:lnTo>
                  <a:pt x="1808930" y="447476"/>
                </a:lnTo>
                <a:lnTo>
                  <a:pt x="1823908" y="401974"/>
                </a:lnTo>
                <a:lnTo>
                  <a:pt x="1840781" y="357030"/>
                </a:lnTo>
                <a:lnTo>
                  <a:pt x="1859492" y="312754"/>
                </a:lnTo>
                <a:lnTo>
                  <a:pt x="1879987" y="269258"/>
                </a:lnTo>
                <a:lnTo>
                  <a:pt x="1902208" y="226654"/>
                </a:lnTo>
                <a:lnTo>
                  <a:pt x="1906408" y="217628"/>
                </a:lnTo>
                <a:lnTo>
                  <a:pt x="1924178" y="180489"/>
                </a:lnTo>
                <a:lnTo>
                  <a:pt x="1964764" y="159303"/>
                </a:lnTo>
                <a:lnTo>
                  <a:pt x="1974417" y="161716"/>
                </a:lnTo>
                <a:lnTo>
                  <a:pt x="1982565" y="167514"/>
                </a:lnTo>
                <a:lnTo>
                  <a:pt x="1988457" y="176509"/>
                </a:lnTo>
                <a:lnTo>
                  <a:pt x="1988457" y="180489"/>
                </a:lnTo>
                <a:lnTo>
                  <a:pt x="1990463" y="182526"/>
                </a:lnTo>
                <a:lnTo>
                  <a:pt x="1992782" y="203838"/>
                </a:lnTo>
                <a:lnTo>
                  <a:pt x="1990964" y="225149"/>
                </a:lnTo>
                <a:lnTo>
                  <a:pt x="1985386" y="245709"/>
                </a:lnTo>
                <a:lnTo>
                  <a:pt x="1976422" y="264764"/>
                </a:lnTo>
                <a:lnTo>
                  <a:pt x="1959154" y="296700"/>
                </a:lnTo>
                <a:lnTo>
                  <a:pt x="1943578" y="329200"/>
                </a:lnTo>
                <a:lnTo>
                  <a:pt x="1929882" y="362076"/>
                </a:lnTo>
                <a:lnTo>
                  <a:pt x="1918255" y="395140"/>
                </a:lnTo>
                <a:lnTo>
                  <a:pt x="1908852" y="417987"/>
                </a:lnTo>
                <a:lnTo>
                  <a:pt x="1898698" y="441022"/>
                </a:lnTo>
                <a:lnTo>
                  <a:pt x="1887792" y="463681"/>
                </a:lnTo>
                <a:lnTo>
                  <a:pt x="1876133" y="485400"/>
                </a:lnTo>
                <a:lnTo>
                  <a:pt x="1874127" y="491418"/>
                </a:lnTo>
                <a:lnTo>
                  <a:pt x="1868110" y="497435"/>
                </a:lnTo>
                <a:lnTo>
                  <a:pt x="1868081" y="502042"/>
                </a:lnTo>
                <a:lnTo>
                  <a:pt x="1866828" y="528305"/>
                </a:lnTo>
                <a:lnTo>
                  <a:pt x="1866756" y="529810"/>
                </a:lnTo>
                <a:lnTo>
                  <a:pt x="1866668" y="531659"/>
                </a:lnTo>
                <a:lnTo>
                  <a:pt x="1864242" y="539557"/>
                </a:lnTo>
                <a:close/>
              </a:path>
              <a:path w="2802890" h="716915">
                <a:moveTo>
                  <a:pt x="858455" y="716362"/>
                </a:moveTo>
                <a:lnTo>
                  <a:pt x="821487" y="716362"/>
                </a:lnTo>
                <a:lnTo>
                  <a:pt x="822843" y="714624"/>
                </a:lnTo>
                <a:lnTo>
                  <a:pt x="835128" y="708043"/>
                </a:lnTo>
                <a:lnTo>
                  <a:pt x="847821" y="707886"/>
                </a:lnTo>
                <a:lnTo>
                  <a:pt x="856941" y="714311"/>
                </a:lnTo>
                <a:lnTo>
                  <a:pt x="858455" y="716362"/>
                </a:lnTo>
                <a:close/>
              </a:path>
              <a:path w="2802890" h="716915">
                <a:moveTo>
                  <a:pt x="1057708" y="523886"/>
                </a:moveTo>
                <a:lnTo>
                  <a:pt x="1017655" y="493424"/>
                </a:lnTo>
                <a:lnTo>
                  <a:pt x="1001484" y="445285"/>
                </a:lnTo>
                <a:lnTo>
                  <a:pt x="986064" y="397146"/>
                </a:lnTo>
                <a:lnTo>
                  <a:pt x="971397" y="349007"/>
                </a:lnTo>
                <a:lnTo>
                  <a:pt x="957482" y="300868"/>
                </a:lnTo>
                <a:lnTo>
                  <a:pt x="946458" y="253515"/>
                </a:lnTo>
                <a:lnTo>
                  <a:pt x="936686" y="205585"/>
                </a:lnTo>
                <a:lnTo>
                  <a:pt x="927010" y="157462"/>
                </a:lnTo>
                <a:lnTo>
                  <a:pt x="916275" y="109532"/>
                </a:lnTo>
                <a:lnTo>
                  <a:pt x="903325" y="62179"/>
                </a:lnTo>
                <a:lnTo>
                  <a:pt x="899425" y="32092"/>
                </a:lnTo>
                <a:lnTo>
                  <a:pt x="899846" y="24539"/>
                </a:lnTo>
                <a:lnTo>
                  <a:pt x="899972" y="22283"/>
                </a:lnTo>
                <a:lnTo>
                  <a:pt x="904579" y="11784"/>
                </a:lnTo>
                <a:lnTo>
                  <a:pt x="912571" y="3917"/>
                </a:lnTo>
                <a:lnTo>
                  <a:pt x="923383" y="0"/>
                </a:lnTo>
                <a:lnTo>
                  <a:pt x="926737" y="8681"/>
                </a:lnTo>
                <a:lnTo>
                  <a:pt x="930654" y="16798"/>
                </a:lnTo>
                <a:lnTo>
                  <a:pt x="934948" y="24539"/>
                </a:lnTo>
                <a:lnTo>
                  <a:pt x="939429" y="32092"/>
                </a:lnTo>
                <a:lnTo>
                  <a:pt x="943598" y="39614"/>
                </a:lnTo>
                <a:lnTo>
                  <a:pt x="947202" y="47136"/>
                </a:lnTo>
                <a:lnTo>
                  <a:pt x="950430" y="54657"/>
                </a:lnTo>
                <a:lnTo>
                  <a:pt x="953470" y="62179"/>
                </a:lnTo>
                <a:lnTo>
                  <a:pt x="961211" y="85684"/>
                </a:lnTo>
                <a:lnTo>
                  <a:pt x="970268" y="108814"/>
                </a:lnTo>
                <a:lnTo>
                  <a:pt x="977445" y="132695"/>
                </a:lnTo>
                <a:lnTo>
                  <a:pt x="979464" y="157462"/>
                </a:lnTo>
                <a:lnTo>
                  <a:pt x="979545" y="162468"/>
                </a:lnTo>
                <a:lnTo>
                  <a:pt x="985563" y="168486"/>
                </a:lnTo>
                <a:lnTo>
                  <a:pt x="987568" y="174503"/>
                </a:lnTo>
                <a:lnTo>
                  <a:pt x="991737" y="184720"/>
                </a:lnTo>
                <a:lnTo>
                  <a:pt x="995341" y="194561"/>
                </a:lnTo>
                <a:lnTo>
                  <a:pt x="998569" y="204402"/>
                </a:lnTo>
                <a:lnTo>
                  <a:pt x="1001609" y="214619"/>
                </a:lnTo>
                <a:lnTo>
                  <a:pt x="1007344" y="239848"/>
                </a:lnTo>
                <a:lnTo>
                  <a:pt x="1012891" y="264513"/>
                </a:lnTo>
                <a:lnTo>
                  <a:pt x="1018815" y="288802"/>
                </a:lnTo>
                <a:lnTo>
                  <a:pt x="1025678" y="312903"/>
                </a:lnTo>
                <a:lnTo>
                  <a:pt x="1032323" y="337693"/>
                </a:lnTo>
                <a:lnTo>
                  <a:pt x="1042728" y="360791"/>
                </a:lnTo>
                <a:lnTo>
                  <a:pt x="1056141" y="382008"/>
                </a:lnTo>
                <a:lnTo>
                  <a:pt x="1071812" y="401157"/>
                </a:lnTo>
                <a:lnTo>
                  <a:pt x="1168089" y="401157"/>
                </a:lnTo>
                <a:lnTo>
                  <a:pt x="1156399" y="419241"/>
                </a:lnTo>
                <a:lnTo>
                  <a:pt x="1145274" y="437512"/>
                </a:lnTo>
                <a:lnTo>
                  <a:pt x="1134524" y="456160"/>
                </a:lnTo>
                <a:lnTo>
                  <a:pt x="1123962" y="475371"/>
                </a:lnTo>
                <a:lnTo>
                  <a:pt x="1116910" y="486685"/>
                </a:lnTo>
                <a:lnTo>
                  <a:pt x="1108166" y="496683"/>
                </a:lnTo>
                <a:lnTo>
                  <a:pt x="1098294" y="505552"/>
                </a:lnTo>
                <a:lnTo>
                  <a:pt x="1087858" y="513481"/>
                </a:lnTo>
                <a:lnTo>
                  <a:pt x="1083846" y="517493"/>
                </a:lnTo>
                <a:lnTo>
                  <a:pt x="1075823" y="521505"/>
                </a:lnTo>
                <a:lnTo>
                  <a:pt x="1057708" y="523886"/>
                </a:lnTo>
                <a:close/>
              </a:path>
              <a:path w="2802890" h="716915">
                <a:moveTo>
                  <a:pt x="1168089" y="401157"/>
                </a:moveTo>
                <a:lnTo>
                  <a:pt x="1071812" y="401157"/>
                </a:lnTo>
                <a:lnTo>
                  <a:pt x="1079835" y="395140"/>
                </a:lnTo>
                <a:lnTo>
                  <a:pt x="1083846" y="395140"/>
                </a:lnTo>
                <a:lnTo>
                  <a:pt x="1085852" y="393134"/>
                </a:lnTo>
                <a:lnTo>
                  <a:pt x="1106631" y="358534"/>
                </a:lnTo>
                <a:lnTo>
                  <a:pt x="1127221" y="323934"/>
                </a:lnTo>
                <a:lnTo>
                  <a:pt x="1148188" y="289335"/>
                </a:lnTo>
                <a:lnTo>
                  <a:pt x="1170095" y="254735"/>
                </a:lnTo>
                <a:lnTo>
                  <a:pt x="1182475" y="234019"/>
                </a:lnTo>
                <a:lnTo>
                  <a:pt x="1195418" y="213867"/>
                </a:lnTo>
                <a:lnTo>
                  <a:pt x="1208738" y="194091"/>
                </a:lnTo>
                <a:lnTo>
                  <a:pt x="1222246" y="174503"/>
                </a:lnTo>
                <a:lnTo>
                  <a:pt x="1324541" y="24069"/>
                </a:lnTo>
                <a:lnTo>
                  <a:pt x="1337422" y="7772"/>
                </a:lnTo>
                <a:lnTo>
                  <a:pt x="1350867" y="501"/>
                </a:lnTo>
                <a:lnTo>
                  <a:pt x="1367697" y="1504"/>
                </a:lnTo>
                <a:lnTo>
                  <a:pt x="1390732" y="10028"/>
                </a:lnTo>
                <a:lnTo>
                  <a:pt x="1393396" y="37827"/>
                </a:lnTo>
                <a:lnTo>
                  <a:pt x="1390983" y="63934"/>
                </a:lnTo>
                <a:lnTo>
                  <a:pt x="1381424" y="88160"/>
                </a:lnTo>
                <a:lnTo>
                  <a:pt x="1362651" y="110318"/>
                </a:lnTo>
                <a:lnTo>
                  <a:pt x="1353970" y="121162"/>
                </a:lnTo>
                <a:lnTo>
                  <a:pt x="1348861" y="133886"/>
                </a:lnTo>
                <a:lnTo>
                  <a:pt x="1342624" y="145858"/>
                </a:lnTo>
                <a:lnTo>
                  <a:pt x="1330558" y="154445"/>
                </a:lnTo>
                <a:lnTo>
                  <a:pt x="1318555" y="174002"/>
                </a:lnTo>
                <a:lnTo>
                  <a:pt x="1306739" y="193558"/>
                </a:lnTo>
                <a:lnTo>
                  <a:pt x="1295300" y="213115"/>
                </a:lnTo>
                <a:lnTo>
                  <a:pt x="1284425" y="232671"/>
                </a:lnTo>
                <a:lnTo>
                  <a:pt x="1273174" y="256020"/>
                </a:lnTo>
                <a:lnTo>
                  <a:pt x="1260606" y="278052"/>
                </a:lnTo>
                <a:lnTo>
                  <a:pt x="1246911" y="298956"/>
                </a:lnTo>
                <a:lnTo>
                  <a:pt x="1232275" y="318920"/>
                </a:lnTo>
                <a:lnTo>
                  <a:pt x="1216604" y="339667"/>
                </a:lnTo>
                <a:lnTo>
                  <a:pt x="1183760" y="380410"/>
                </a:lnTo>
                <a:lnTo>
                  <a:pt x="1168089" y="401157"/>
                </a:lnTo>
                <a:close/>
              </a:path>
              <a:path w="2802890" h="716915">
                <a:moveTo>
                  <a:pt x="2559445" y="716362"/>
                </a:moveTo>
                <a:lnTo>
                  <a:pt x="2434316" y="716362"/>
                </a:lnTo>
                <a:lnTo>
                  <a:pt x="2419952" y="701775"/>
                </a:lnTo>
                <a:lnTo>
                  <a:pt x="2401744" y="679492"/>
                </a:lnTo>
                <a:lnTo>
                  <a:pt x="2385603" y="655892"/>
                </a:lnTo>
                <a:lnTo>
                  <a:pt x="2373569" y="633985"/>
                </a:lnTo>
                <a:lnTo>
                  <a:pt x="2361534" y="613019"/>
                </a:lnTo>
                <a:lnTo>
                  <a:pt x="2337464" y="571649"/>
                </a:lnTo>
                <a:lnTo>
                  <a:pt x="2320509" y="536360"/>
                </a:lnTo>
                <a:lnTo>
                  <a:pt x="2305622" y="499942"/>
                </a:lnTo>
                <a:lnTo>
                  <a:pt x="2292616" y="462773"/>
                </a:lnTo>
                <a:lnTo>
                  <a:pt x="2281378" y="425477"/>
                </a:lnTo>
                <a:lnTo>
                  <a:pt x="2269267" y="389123"/>
                </a:lnTo>
                <a:lnTo>
                  <a:pt x="2269267" y="387117"/>
                </a:lnTo>
                <a:lnTo>
                  <a:pt x="2267262" y="385111"/>
                </a:lnTo>
                <a:lnTo>
                  <a:pt x="2267385" y="370663"/>
                </a:lnTo>
                <a:lnTo>
                  <a:pt x="2267418" y="367780"/>
                </a:lnTo>
                <a:lnTo>
                  <a:pt x="2273028" y="355776"/>
                </a:lnTo>
                <a:lnTo>
                  <a:pt x="2282775" y="346405"/>
                </a:lnTo>
                <a:lnTo>
                  <a:pt x="2295343" y="340984"/>
                </a:lnTo>
                <a:lnTo>
                  <a:pt x="2303366" y="340984"/>
                </a:lnTo>
                <a:lnTo>
                  <a:pt x="2311389" y="342989"/>
                </a:lnTo>
                <a:lnTo>
                  <a:pt x="2317406" y="347001"/>
                </a:lnTo>
                <a:lnTo>
                  <a:pt x="2321418" y="353018"/>
                </a:lnTo>
                <a:lnTo>
                  <a:pt x="2327435" y="359036"/>
                </a:lnTo>
                <a:lnTo>
                  <a:pt x="2356591" y="415936"/>
                </a:lnTo>
                <a:lnTo>
                  <a:pt x="2384897" y="463946"/>
                </a:lnTo>
                <a:lnTo>
                  <a:pt x="2414069" y="511187"/>
                </a:lnTo>
                <a:lnTo>
                  <a:pt x="2443819" y="557753"/>
                </a:lnTo>
                <a:lnTo>
                  <a:pt x="2473858" y="603742"/>
                </a:lnTo>
                <a:lnTo>
                  <a:pt x="2478747" y="612455"/>
                </a:lnTo>
                <a:lnTo>
                  <a:pt x="2484388" y="620791"/>
                </a:lnTo>
                <a:lnTo>
                  <a:pt x="2490782" y="629128"/>
                </a:lnTo>
                <a:lnTo>
                  <a:pt x="2497927" y="637840"/>
                </a:lnTo>
                <a:lnTo>
                  <a:pt x="2617293" y="637840"/>
                </a:lnTo>
                <a:lnTo>
                  <a:pt x="2611255" y="647117"/>
                </a:lnTo>
                <a:lnTo>
                  <a:pt x="2585618" y="683065"/>
                </a:lnTo>
                <a:lnTo>
                  <a:pt x="2559445" y="716362"/>
                </a:lnTo>
                <a:close/>
              </a:path>
              <a:path w="2802890" h="716915">
                <a:moveTo>
                  <a:pt x="2617293" y="637840"/>
                </a:moveTo>
                <a:lnTo>
                  <a:pt x="2497927" y="637840"/>
                </a:lnTo>
                <a:lnTo>
                  <a:pt x="2511100" y="629128"/>
                </a:lnTo>
                <a:lnTo>
                  <a:pt x="2522749" y="618535"/>
                </a:lnTo>
                <a:lnTo>
                  <a:pt x="2532621" y="605967"/>
                </a:lnTo>
                <a:lnTo>
                  <a:pt x="2540049" y="591707"/>
                </a:lnTo>
                <a:lnTo>
                  <a:pt x="2560107" y="558768"/>
                </a:lnTo>
                <a:lnTo>
                  <a:pt x="2583173" y="528274"/>
                </a:lnTo>
                <a:lnTo>
                  <a:pt x="2650712" y="447134"/>
                </a:lnTo>
                <a:lnTo>
                  <a:pt x="2689010" y="404197"/>
                </a:lnTo>
                <a:lnTo>
                  <a:pt x="2708535" y="383105"/>
                </a:lnTo>
                <a:lnTo>
                  <a:pt x="2719818" y="370663"/>
                </a:lnTo>
                <a:lnTo>
                  <a:pt x="2732604" y="360289"/>
                </a:lnTo>
                <a:lnTo>
                  <a:pt x="2746896" y="351796"/>
                </a:lnTo>
                <a:lnTo>
                  <a:pt x="2762691" y="344995"/>
                </a:lnTo>
                <a:lnTo>
                  <a:pt x="2771968" y="342300"/>
                </a:lnTo>
                <a:lnTo>
                  <a:pt x="2781244" y="342989"/>
                </a:lnTo>
                <a:lnTo>
                  <a:pt x="2789769" y="346688"/>
                </a:lnTo>
                <a:lnTo>
                  <a:pt x="2796790" y="353018"/>
                </a:lnTo>
                <a:lnTo>
                  <a:pt x="2800801" y="357030"/>
                </a:lnTo>
                <a:lnTo>
                  <a:pt x="2802807" y="363047"/>
                </a:lnTo>
                <a:lnTo>
                  <a:pt x="2802807" y="369065"/>
                </a:lnTo>
                <a:lnTo>
                  <a:pt x="2788140" y="407989"/>
                </a:lnTo>
                <a:lnTo>
                  <a:pt x="2767110" y="430116"/>
                </a:lnTo>
                <a:lnTo>
                  <a:pt x="2756423" y="441774"/>
                </a:lnTo>
                <a:lnTo>
                  <a:pt x="2746864" y="454185"/>
                </a:lnTo>
                <a:lnTo>
                  <a:pt x="2738622" y="467348"/>
                </a:lnTo>
                <a:lnTo>
                  <a:pt x="2734924" y="473303"/>
                </a:lnTo>
                <a:lnTo>
                  <a:pt x="2730097" y="478882"/>
                </a:lnTo>
                <a:lnTo>
                  <a:pt x="2724519" y="483708"/>
                </a:lnTo>
                <a:lnTo>
                  <a:pt x="2718564" y="487406"/>
                </a:lnTo>
                <a:lnTo>
                  <a:pt x="2710290" y="493831"/>
                </a:lnTo>
                <a:lnTo>
                  <a:pt x="2703521" y="501196"/>
                </a:lnTo>
                <a:lnTo>
                  <a:pt x="2698255" y="509689"/>
                </a:lnTo>
                <a:lnTo>
                  <a:pt x="2694495" y="519499"/>
                </a:lnTo>
                <a:lnTo>
                  <a:pt x="2686315" y="533007"/>
                </a:lnTo>
                <a:lnTo>
                  <a:pt x="2677195" y="546326"/>
                </a:lnTo>
                <a:lnTo>
                  <a:pt x="2667699" y="559270"/>
                </a:lnTo>
                <a:lnTo>
                  <a:pt x="2658391" y="571649"/>
                </a:lnTo>
                <a:lnTo>
                  <a:pt x="2635387" y="610041"/>
                </a:lnTo>
                <a:lnTo>
                  <a:pt x="2617293" y="637840"/>
                </a:lnTo>
                <a:close/>
              </a:path>
              <a:path w="2802890" h="716915">
                <a:moveTo>
                  <a:pt x="123073" y="716066"/>
                </a:moveTo>
                <a:lnTo>
                  <a:pt x="115050" y="714060"/>
                </a:lnTo>
                <a:lnTo>
                  <a:pt x="109033" y="708043"/>
                </a:lnTo>
                <a:lnTo>
                  <a:pt x="105021" y="702026"/>
                </a:lnTo>
                <a:lnTo>
                  <a:pt x="99380" y="694159"/>
                </a:lnTo>
                <a:lnTo>
                  <a:pt x="94491" y="685728"/>
                </a:lnTo>
                <a:lnTo>
                  <a:pt x="90354" y="676922"/>
                </a:lnTo>
                <a:lnTo>
                  <a:pt x="86969" y="667927"/>
                </a:lnTo>
                <a:lnTo>
                  <a:pt x="79198" y="642353"/>
                </a:lnTo>
                <a:lnTo>
                  <a:pt x="70672" y="615777"/>
                </a:lnTo>
                <a:lnTo>
                  <a:pt x="52871" y="563626"/>
                </a:lnTo>
                <a:lnTo>
                  <a:pt x="32562" y="513481"/>
                </a:lnTo>
                <a:lnTo>
                  <a:pt x="21562" y="488597"/>
                </a:lnTo>
                <a:lnTo>
                  <a:pt x="10749" y="463337"/>
                </a:lnTo>
                <a:lnTo>
                  <a:pt x="8743" y="457319"/>
                </a:lnTo>
                <a:lnTo>
                  <a:pt x="4732" y="451302"/>
                </a:lnTo>
                <a:lnTo>
                  <a:pt x="2726" y="445285"/>
                </a:lnTo>
                <a:lnTo>
                  <a:pt x="0" y="437481"/>
                </a:lnTo>
                <a:lnTo>
                  <a:pt x="368" y="431213"/>
                </a:lnTo>
                <a:lnTo>
                  <a:pt x="470" y="429489"/>
                </a:lnTo>
                <a:lnTo>
                  <a:pt x="3572" y="421873"/>
                </a:lnTo>
                <a:lnTo>
                  <a:pt x="8743" y="415198"/>
                </a:lnTo>
                <a:lnTo>
                  <a:pt x="16579" y="411813"/>
                </a:lnTo>
                <a:lnTo>
                  <a:pt x="24790" y="410685"/>
                </a:lnTo>
                <a:lnTo>
                  <a:pt x="33001" y="411813"/>
                </a:lnTo>
                <a:lnTo>
                  <a:pt x="92987" y="503453"/>
                </a:lnTo>
                <a:lnTo>
                  <a:pt x="106902" y="531972"/>
                </a:lnTo>
                <a:lnTo>
                  <a:pt x="121569" y="560116"/>
                </a:lnTo>
                <a:lnTo>
                  <a:pt x="136989" y="587508"/>
                </a:lnTo>
                <a:lnTo>
                  <a:pt x="153160" y="613771"/>
                </a:lnTo>
                <a:lnTo>
                  <a:pt x="293277" y="613771"/>
                </a:lnTo>
                <a:lnTo>
                  <a:pt x="280308" y="625868"/>
                </a:lnTo>
                <a:lnTo>
                  <a:pt x="263228" y="642353"/>
                </a:lnTo>
                <a:lnTo>
                  <a:pt x="244267" y="656582"/>
                </a:lnTo>
                <a:lnTo>
                  <a:pt x="221357" y="665921"/>
                </a:lnTo>
                <a:lnTo>
                  <a:pt x="214525" y="669118"/>
                </a:lnTo>
                <a:lnTo>
                  <a:pt x="208821" y="674947"/>
                </a:lnTo>
                <a:lnTo>
                  <a:pt x="203869" y="682281"/>
                </a:lnTo>
                <a:lnTo>
                  <a:pt x="199293" y="689991"/>
                </a:lnTo>
                <a:lnTo>
                  <a:pt x="194686" y="697387"/>
                </a:lnTo>
                <a:lnTo>
                  <a:pt x="149149" y="714812"/>
                </a:lnTo>
                <a:lnTo>
                  <a:pt x="136299" y="715721"/>
                </a:lnTo>
                <a:lnTo>
                  <a:pt x="123073" y="716066"/>
                </a:lnTo>
                <a:close/>
              </a:path>
              <a:path w="2802890" h="716915">
                <a:moveTo>
                  <a:pt x="293277" y="613771"/>
                </a:moveTo>
                <a:lnTo>
                  <a:pt x="153160" y="613771"/>
                </a:lnTo>
                <a:lnTo>
                  <a:pt x="176133" y="601799"/>
                </a:lnTo>
                <a:lnTo>
                  <a:pt x="197037" y="587194"/>
                </a:lnTo>
                <a:lnTo>
                  <a:pt x="216061" y="570333"/>
                </a:lnTo>
                <a:lnTo>
                  <a:pt x="233392" y="551591"/>
                </a:lnTo>
                <a:lnTo>
                  <a:pt x="254453" y="524200"/>
                </a:lnTo>
                <a:lnTo>
                  <a:pt x="296574" y="468665"/>
                </a:lnTo>
                <a:lnTo>
                  <a:pt x="317635" y="441273"/>
                </a:lnTo>
                <a:lnTo>
                  <a:pt x="327382" y="431213"/>
                </a:lnTo>
                <a:lnTo>
                  <a:pt x="338445" y="422469"/>
                </a:lnTo>
                <a:lnTo>
                  <a:pt x="350636" y="415605"/>
                </a:lnTo>
                <a:lnTo>
                  <a:pt x="363768" y="411186"/>
                </a:lnTo>
                <a:lnTo>
                  <a:pt x="382698" y="428674"/>
                </a:lnTo>
                <a:lnTo>
                  <a:pt x="391849" y="444282"/>
                </a:lnTo>
                <a:lnTo>
                  <a:pt x="391974" y="461394"/>
                </a:lnTo>
                <a:lnTo>
                  <a:pt x="383826" y="483395"/>
                </a:lnTo>
                <a:lnTo>
                  <a:pt x="372543" y="506712"/>
                </a:lnTo>
                <a:lnTo>
                  <a:pt x="359757" y="528525"/>
                </a:lnTo>
                <a:lnTo>
                  <a:pt x="345465" y="548833"/>
                </a:lnTo>
                <a:lnTo>
                  <a:pt x="321270" y="577604"/>
                </a:lnTo>
                <a:lnTo>
                  <a:pt x="305976" y="599793"/>
                </a:lnTo>
                <a:lnTo>
                  <a:pt x="297577" y="609759"/>
                </a:lnTo>
                <a:lnTo>
                  <a:pt x="293277" y="61377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3274" y="0"/>
            <a:ext cx="3491865" cy="1066800"/>
          </a:xfrm>
          <a:custGeom>
            <a:avLst/>
            <a:gdLst/>
            <a:ahLst/>
            <a:cxnLst/>
            <a:rect l="l" t="t" r="r" b="b"/>
            <a:pathLst>
              <a:path w="3491865" h="1066800">
                <a:moveTo>
                  <a:pt x="505989" y="618489"/>
                </a:moveTo>
                <a:lnTo>
                  <a:pt x="459218" y="615949"/>
                </a:lnTo>
                <a:lnTo>
                  <a:pt x="413051" y="608329"/>
                </a:lnTo>
                <a:lnTo>
                  <a:pt x="367720" y="596899"/>
                </a:lnTo>
                <a:lnTo>
                  <a:pt x="323456" y="580389"/>
                </a:lnTo>
                <a:lnTo>
                  <a:pt x="280492" y="557529"/>
                </a:lnTo>
                <a:lnTo>
                  <a:pt x="239058" y="528319"/>
                </a:lnTo>
                <a:lnTo>
                  <a:pt x="202173" y="496569"/>
                </a:lnTo>
                <a:lnTo>
                  <a:pt x="168988" y="462279"/>
                </a:lnTo>
                <a:lnTo>
                  <a:pt x="139324" y="425449"/>
                </a:lnTo>
                <a:lnTo>
                  <a:pt x="113000" y="384809"/>
                </a:lnTo>
                <a:lnTo>
                  <a:pt x="89839" y="342899"/>
                </a:lnTo>
                <a:lnTo>
                  <a:pt x="69661" y="298449"/>
                </a:lnTo>
                <a:lnTo>
                  <a:pt x="52287" y="253999"/>
                </a:lnTo>
                <a:lnTo>
                  <a:pt x="37538" y="207009"/>
                </a:lnTo>
                <a:lnTo>
                  <a:pt x="25235" y="158749"/>
                </a:lnTo>
                <a:lnTo>
                  <a:pt x="15199" y="110489"/>
                </a:lnTo>
                <a:lnTo>
                  <a:pt x="7251" y="62229"/>
                </a:lnTo>
                <a:lnTo>
                  <a:pt x="1212" y="12699"/>
                </a:lnTo>
                <a:lnTo>
                  <a:pt x="0" y="0"/>
                </a:lnTo>
                <a:lnTo>
                  <a:pt x="43315" y="0"/>
                </a:lnTo>
                <a:lnTo>
                  <a:pt x="47597" y="35559"/>
                </a:lnTo>
                <a:lnTo>
                  <a:pt x="55857" y="86359"/>
                </a:lnTo>
                <a:lnTo>
                  <a:pt x="66456" y="137159"/>
                </a:lnTo>
                <a:lnTo>
                  <a:pt x="79526" y="186689"/>
                </a:lnTo>
                <a:lnTo>
                  <a:pt x="95197" y="234949"/>
                </a:lnTo>
                <a:lnTo>
                  <a:pt x="113603" y="283209"/>
                </a:lnTo>
                <a:lnTo>
                  <a:pt x="143224" y="346709"/>
                </a:lnTo>
                <a:lnTo>
                  <a:pt x="181330" y="405129"/>
                </a:lnTo>
                <a:lnTo>
                  <a:pt x="227114" y="457199"/>
                </a:lnTo>
                <a:lnTo>
                  <a:pt x="279768" y="502919"/>
                </a:lnTo>
                <a:lnTo>
                  <a:pt x="337895" y="537209"/>
                </a:lnTo>
                <a:lnTo>
                  <a:pt x="400692" y="560069"/>
                </a:lnTo>
                <a:lnTo>
                  <a:pt x="466419" y="572769"/>
                </a:lnTo>
                <a:lnTo>
                  <a:pt x="499729" y="575309"/>
                </a:lnTo>
                <a:lnTo>
                  <a:pt x="741991" y="575309"/>
                </a:lnTo>
                <a:lnTo>
                  <a:pt x="738693" y="576579"/>
                </a:lnTo>
                <a:lnTo>
                  <a:pt x="744675" y="590549"/>
                </a:lnTo>
                <a:lnTo>
                  <a:pt x="694493" y="590549"/>
                </a:lnTo>
                <a:lnTo>
                  <a:pt x="647617" y="601979"/>
                </a:lnTo>
                <a:lnTo>
                  <a:pt x="600420" y="610869"/>
                </a:lnTo>
                <a:lnTo>
                  <a:pt x="553134" y="617219"/>
                </a:lnTo>
                <a:lnTo>
                  <a:pt x="505989" y="618489"/>
                </a:lnTo>
                <a:close/>
              </a:path>
              <a:path w="3491865" h="1066800">
                <a:moveTo>
                  <a:pt x="741991" y="575309"/>
                </a:moveTo>
                <a:lnTo>
                  <a:pt x="499729" y="575309"/>
                </a:lnTo>
                <a:lnTo>
                  <a:pt x="533336" y="574039"/>
                </a:lnTo>
                <a:lnTo>
                  <a:pt x="570358" y="571499"/>
                </a:lnTo>
                <a:lnTo>
                  <a:pt x="607010" y="566419"/>
                </a:lnTo>
                <a:lnTo>
                  <a:pt x="643292" y="558799"/>
                </a:lnTo>
                <a:lnTo>
                  <a:pt x="679206" y="549909"/>
                </a:lnTo>
                <a:lnTo>
                  <a:pt x="673339" y="532129"/>
                </a:lnTo>
                <a:lnTo>
                  <a:pt x="667737" y="515619"/>
                </a:lnTo>
                <a:lnTo>
                  <a:pt x="662398" y="499109"/>
                </a:lnTo>
                <a:lnTo>
                  <a:pt x="642316" y="431799"/>
                </a:lnTo>
                <a:lnTo>
                  <a:pt x="629690" y="380999"/>
                </a:lnTo>
                <a:lnTo>
                  <a:pt x="619442" y="328929"/>
                </a:lnTo>
                <a:lnTo>
                  <a:pt x="611570" y="278129"/>
                </a:lnTo>
                <a:lnTo>
                  <a:pt x="606076" y="226059"/>
                </a:lnTo>
                <a:lnTo>
                  <a:pt x="602959" y="172719"/>
                </a:lnTo>
                <a:lnTo>
                  <a:pt x="603508" y="140969"/>
                </a:lnTo>
                <a:lnTo>
                  <a:pt x="603617" y="134619"/>
                </a:lnTo>
                <a:lnTo>
                  <a:pt x="603727" y="128269"/>
                </a:lnTo>
                <a:lnTo>
                  <a:pt x="603815" y="123189"/>
                </a:lnTo>
                <a:lnTo>
                  <a:pt x="606902" y="73659"/>
                </a:lnTo>
                <a:lnTo>
                  <a:pt x="612223" y="24129"/>
                </a:lnTo>
                <a:lnTo>
                  <a:pt x="615962" y="0"/>
                </a:lnTo>
                <a:lnTo>
                  <a:pt x="662336" y="0"/>
                </a:lnTo>
                <a:lnTo>
                  <a:pt x="655475" y="48259"/>
                </a:lnTo>
                <a:lnTo>
                  <a:pt x="650819" y="97789"/>
                </a:lnTo>
                <a:lnTo>
                  <a:pt x="648822" y="148589"/>
                </a:lnTo>
                <a:lnTo>
                  <a:pt x="649663" y="199389"/>
                </a:lnTo>
                <a:lnTo>
                  <a:pt x="653521" y="250189"/>
                </a:lnTo>
                <a:lnTo>
                  <a:pt x="660060" y="297179"/>
                </a:lnTo>
                <a:lnTo>
                  <a:pt x="668282" y="342899"/>
                </a:lnTo>
                <a:lnTo>
                  <a:pt x="678186" y="387349"/>
                </a:lnTo>
                <a:lnTo>
                  <a:pt x="689772" y="433069"/>
                </a:lnTo>
                <a:lnTo>
                  <a:pt x="703041" y="477519"/>
                </a:lnTo>
                <a:lnTo>
                  <a:pt x="717993" y="521969"/>
                </a:lnTo>
                <a:lnTo>
                  <a:pt x="719631" y="525779"/>
                </a:lnTo>
                <a:lnTo>
                  <a:pt x="721554" y="530859"/>
                </a:lnTo>
                <a:lnTo>
                  <a:pt x="723239" y="535939"/>
                </a:lnTo>
                <a:lnTo>
                  <a:pt x="839229" y="535939"/>
                </a:lnTo>
                <a:lnTo>
                  <a:pt x="836595" y="537209"/>
                </a:lnTo>
                <a:lnTo>
                  <a:pt x="788159" y="557529"/>
                </a:lnTo>
                <a:lnTo>
                  <a:pt x="741991" y="575309"/>
                </a:lnTo>
                <a:close/>
              </a:path>
              <a:path w="3491865" h="1066800">
                <a:moveTo>
                  <a:pt x="839229" y="535939"/>
                </a:moveTo>
                <a:lnTo>
                  <a:pt x="723239" y="535939"/>
                </a:lnTo>
                <a:lnTo>
                  <a:pt x="794196" y="507999"/>
                </a:lnTo>
                <a:lnTo>
                  <a:pt x="862937" y="474979"/>
                </a:lnTo>
                <a:lnTo>
                  <a:pt x="908122" y="449579"/>
                </a:lnTo>
                <a:lnTo>
                  <a:pt x="952409" y="424179"/>
                </a:lnTo>
                <a:lnTo>
                  <a:pt x="995795" y="396239"/>
                </a:lnTo>
                <a:lnTo>
                  <a:pt x="1038283" y="368299"/>
                </a:lnTo>
                <a:lnTo>
                  <a:pt x="1079871" y="337819"/>
                </a:lnTo>
                <a:lnTo>
                  <a:pt x="1120559" y="306069"/>
                </a:lnTo>
                <a:lnTo>
                  <a:pt x="1160349" y="273049"/>
                </a:lnTo>
                <a:lnTo>
                  <a:pt x="1198462" y="240029"/>
                </a:lnTo>
                <a:lnTo>
                  <a:pt x="1235695" y="205739"/>
                </a:lnTo>
                <a:lnTo>
                  <a:pt x="1272049" y="170179"/>
                </a:lnTo>
                <a:lnTo>
                  <a:pt x="1307522" y="134619"/>
                </a:lnTo>
                <a:lnTo>
                  <a:pt x="1342115" y="97789"/>
                </a:lnTo>
                <a:lnTo>
                  <a:pt x="1375829" y="59689"/>
                </a:lnTo>
                <a:lnTo>
                  <a:pt x="1408662" y="21589"/>
                </a:lnTo>
                <a:lnTo>
                  <a:pt x="1426590" y="0"/>
                </a:lnTo>
                <a:lnTo>
                  <a:pt x="1482853" y="0"/>
                </a:lnTo>
                <a:lnTo>
                  <a:pt x="1438437" y="55879"/>
                </a:lnTo>
                <a:lnTo>
                  <a:pt x="1405091" y="95249"/>
                </a:lnTo>
                <a:lnTo>
                  <a:pt x="1370699" y="133349"/>
                </a:lnTo>
                <a:lnTo>
                  <a:pt x="1335262" y="170179"/>
                </a:lnTo>
                <a:lnTo>
                  <a:pt x="1298779" y="207009"/>
                </a:lnTo>
                <a:lnTo>
                  <a:pt x="1261251" y="242569"/>
                </a:lnTo>
                <a:lnTo>
                  <a:pt x="1222787" y="276859"/>
                </a:lnTo>
                <a:lnTo>
                  <a:pt x="1183495" y="311149"/>
                </a:lnTo>
                <a:lnTo>
                  <a:pt x="1143377" y="342899"/>
                </a:lnTo>
                <a:lnTo>
                  <a:pt x="1102431" y="374649"/>
                </a:lnTo>
                <a:lnTo>
                  <a:pt x="1060658" y="405129"/>
                </a:lnTo>
                <a:lnTo>
                  <a:pt x="1018058" y="433069"/>
                </a:lnTo>
                <a:lnTo>
                  <a:pt x="974631" y="461009"/>
                </a:lnTo>
                <a:lnTo>
                  <a:pt x="930376" y="488949"/>
                </a:lnTo>
                <a:lnTo>
                  <a:pt x="884001" y="514349"/>
                </a:lnTo>
                <a:lnTo>
                  <a:pt x="839229" y="535939"/>
                </a:lnTo>
                <a:close/>
              </a:path>
              <a:path w="3491865" h="1066800">
                <a:moveTo>
                  <a:pt x="1299082" y="876299"/>
                </a:moveTo>
                <a:lnTo>
                  <a:pt x="1081254" y="876299"/>
                </a:lnTo>
                <a:lnTo>
                  <a:pt x="1131513" y="875029"/>
                </a:lnTo>
                <a:lnTo>
                  <a:pt x="1181080" y="867409"/>
                </a:lnTo>
                <a:lnTo>
                  <a:pt x="1229769" y="853439"/>
                </a:lnTo>
                <a:lnTo>
                  <a:pt x="1277390" y="836929"/>
                </a:lnTo>
                <a:lnTo>
                  <a:pt x="1323757" y="816609"/>
                </a:lnTo>
                <a:lnTo>
                  <a:pt x="1368679" y="793749"/>
                </a:lnTo>
                <a:lnTo>
                  <a:pt x="1411970" y="768349"/>
                </a:lnTo>
                <a:lnTo>
                  <a:pt x="1455250" y="740409"/>
                </a:lnTo>
                <a:lnTo>
                  <a:pt x="1497717" y="711199"/>
                </a:lnTo>
                <a:lnTo>
                  <a:pt x="1539371" y="681989"/>
                </a:lnTo>
                <a:lnTo>
                  <a:pt x="1580211" y="650239"/>
                </a:lnTo>
                <a:lnTo>
                  <a:pt x="1620238" y="618489"/>
                </a:lnTo>
                <a:lnTo>
                  <a:pt x="1659453" y="585469"/>
                </a:lnTo>
                <a:lnTo>
                  <a:pt x="1697854" y="551179"/>
                </a:lnTo>
                <a:lnTo>
                  <a:pt x="1735442" y="516889"/>
                </a:lnTo>
                <a:lnTo>
                  <a:pt x="1802364" y="449579"/>
                </a:lnTo>
                <a:lnTo>
                  <a:pt x="1804821" y="397509"/>
                </a:lnTo>
                <a:lnTo>
                  <a:pt x="1810076" y="344169"/>
                </a:lnTo>
                <a:lnTo>
                  <a:pt x="1818129" y="293369"/>
                </a:lnTo>
                <a:lnTo>
                  <a:pt x="1828981" y="241299"/>
                </a:lnTo>
                <a:lnTo>
                  <a:pt x="1842631" y="190499"/>
                </a:lnTo>
                <a:lnTo>
                  <a:pt x="1859079" y="140969"/>
                </a:lnTo>
                <a:lnTo>
                  <a:pt x="1897084" y="43179"/>
                </a:lnTo>
                <a:lnTo>
                  <a:pt x="1914449" y="0"/>
                </a:lnTo>
                <a:lnTo>
                  <a:pt x="1968217" y="0"/>
                </a:lnTo>
                <a:lnTo>
                  <a:pt x="1928288" y="91439"/>
                </a:lnTo>
                <a:lnTo>
                  <a:pt x="1910299" y="137159"/>
                </a:lnTo>
                <a:lnTo>
                  <a:pt x="1894290" y="182879"/>
                </a:lnTo>
                <a:lnTo>
                  <a:pt x="1880261" y="231139"/>
                </a:lnTo>
                <a:lnTo>
                  <a:pt x="1868212" y="278129"/>
                </a:lnTo>
                <a:lnTo>
                  <a:pt x="1857120" y="339089"/>
                </a:lnTo>
                <a:lnTo>
                  <a:pt x="1850765" y="401319"/>
                </a:lnTo>
                <a:lnTo>
                  <a:pt x="1914826" y="401319"/>
                </a:lnTo>
                <a:lnTo>
                  <a:pt x="1884751" y="433069"/>
                </a:lnTo>
                <a:lnTo>
                  <a:pt x="1849389" y="468629"/>
                </a:lnTo>
                <a:lnTo>
                  <a:pt x="1851723" y="513079"/>
                </a:lnTo>
                <a:lnTo>
                  <a:pt x="1804927" y="513079"/>
                </a:lnTo>
                <a:lnTo>
                  <a:pt x="1786686" y="529589"/>
                </a:lnTo>
                <a:lnTo>
                  <a:pt x="1749928" y="565149"/>
                </a:lnTo>
                <a:lnTo>
                  <a:pt x="1692871" y="615949"/>
                </a:lnTo>
                <a:lnTo>
                  <a:pt x="1653606" y="650239"/>
                </a:lnTo>
                <a:lnTo>
                  <a:pt x="1613501" y="683259"/>
                </a:lnTo>
                <a:lnTo>
                  <a:pt x="1572515" y="715009"/>
                </a:lnTo>
                <a:lnTo>
                  <a:pt x="1530603" y="745489"/>
                </a:lnTo>
                <a:lnTo>
                  <a:pt x="1487724" y="775969"/>
                </a:lnTo>
                <a:lnTo>
                  <a:pt x="1443834" y="803909"/>
                </a:lnTo>
                <a:lnTo>
                  <a:pt x="1398891" y="829309"/>
                </a:lnTo>
                <a:lnTo>
                  <a:pt x="1352851" y="853439"/>
                </a:lnTo>
                <a:lnTo>
                  <a:pt x="1305672" y="873759"/>
                </a:lnTo>
                <a:lnTo>
                  <a:pt x="1299082" y="876299"/>
                </a:lnTo>
                <a:close/>
              </a:path>
              <a:path w="3491865" h="1066800">
                <a:moveTo>
                  <a:pt x="1914826" y="401319"/>
                </a:moveTo>
                <a:lnTo>
                  <a:pt x="1850765" y="401319"/>
                </a:lnTo>
                <a:lnTo>
                  <a:pt x="1886567" y="364489"/>
                </a:lnTo>
                <a:lnTo>
                  <a:pt x="1921914" y="326389"/>
                </a:lnTo>
                <a:lnTo>
                  <a:pt x="1956822" y="288289"/>
                </a:lnTo>
                <a:lnTo>
                  <a:pt x="1991305" y="250189"/>
                </a:lnTo>
                <a:lnTo>
                  <a:pt x="2025379" y="210819"/>
                </a:lnTo>
                <a:lnTo>
                  <a:pt x="2059058" y="171449"/>
                </a:lnTo>
                <a:lnTo>
                  <a:pt x="2092358" y="132079"/>
                </a:lnTo>
                <a:lnTo>
                  <a:pt x="2125294" y="92709"/>
                </a:lnTo>
                <a:lnTo>
                  <a:pt x="2157463" y="53339"/>
                </a:lnTo>
                <a:lnTo>
                  <a:pt x="2189315" y="12699"/>
                </a:lnTo>
                <a:lnTo>
                  <a:pt x="2200248" y="0"/>
                </a:lnTo>
                <a:lnTo>
                  <a:pt x="2257907" y="0"/>
                </a:lnTo>
                <a:lnTo>
                  <a:pt x="2245720" y="15239"/>
                </a:lnTo>
                <a:lnTo>
                  <a:pt x="2214851" y="54609"/>
                </a:lnTo>
                <a:lnTo>
                  <a:pt x="2183690" y="92709"/>
                </a:lnTo>
                <a:lnTo>
                  <a:pt x="2152237" y="130809"/>
                </a:lnTo>
                <a:lnTo>
                  <a:pt x="2120110" y="170179"/>
                </a:lnTo>
                <a:lnTo>
                  <a:pt x="2087649" y="208279"/>
                </a:lnTo>
                <a:lnTo>
                  <a:pt x="2054836" y="246379"/>
                </a:lnTo>
                <a:lnTo>
                  <a:pt x="2021648" y="284479"/>
                </a:lnTo>
                <a:lnTo>
                  <a:pt x="1988066" y="322579"/>
                </a:lnTo>
                <a:lnTo>
                  <a:pt x="1954069" y="359409"/>
                </a:lnTo>
                <a:lnTo>
                  <a:pt x="1919638" y="396239"/>
                </a:lnTo>
                <a:lnTo>
                  <a:pt x="1914826" y="401319"/>
                </a:lnTo>
                <a:close/>
              </a:path>
              <a:path w="3491865" h="1066800">
                <a:moveTo>
                  <a:pt x="2355280" y="1019809"/>
                </a:moveTo>
                <a:lnTo>
                  <a:pt x="2153471" y="1019809"/>
                </a:lnTo>
                <a:lnTo>
                  <a:pt x="2203441" y="1009649"/>
                </a:lnTo>
                <a:lnTo>
                  <a:pt x="2302078" y="986789"/>
                </a:lnTo>
                <a:lnTo>
                  <a:pt x="2398979" y="956309"/>
                </a:lnTo>
                <a:lnTo>
                  <a:pt x="2446778" y="939799"/>
                </a:lnTo>
                <a:lnTo>
                  <a:pt x="2494143" y="920749"/>
                </a:lnTo>
                <a:lnTo>
                  <a:pt x="2540919" y="900429"/>
                </a:lnTo>
                <a:lnTo>
                  <a:pt x="2632239" y="857249"/>
                </a:lnTo>
                <a:lnTo>
                  <a:pt x="2676784" y="833119"/>
                </a:lnTo>
                <a:lnTo>
                  <a:pt x="2720584" y="806449"/>
                </a:lnTo>
                <a:lnTo>
                  <a:pt x="2763641" y="779779"/>
                </a:lnTo>
                <a:lnTo>
                  <a:pt x="2805954" y="751839"/>
                </a:lnTo>
                <a:lnTo>
                  <a:pt x="2846651" y="722629"/>
                </a:lnTo>
                <a:lnTo>
                  <a:pt x="2886355" y="692149"/>
                </a:lnTo>
                <a:lnTo>
                  <a:pt x="2925074" y="660399"/>
                </a:lnTo>
                <a:lnTo>
                  <a:pt x="2962820" y="628649"/>
                </a:lnTo>
                <a:lnTo>
                  <a:pt x="2999602" y="594359"/>
                </a:lnTo>
                <a:lnTo>
                  <a:pt x="3035429" y="560069"/>
                </a:lnTo>
                <a:lnTo>
                  <a:pt x="3070312" y="524509"/>
                </a:lnTo>
                <a:lnTo>
                  <a:pt x="3104261" y="487679"/>
                </a:lnTo>
                <a:lnTo>
                  <a:pt x="3137285" y="450849"/>
                </a:lnTo>
                <a:lnTo>
                  <a:pt x="3169395" y="412749"/>
                </a:lnTo>
                <a:lnTo>
                  <a:pt x="3200599" y="374649"/>
                </a:lnTo>
                <a:lnTo>
                  <a:pt x="3260333" y="294639"/>
                </a:lnTo>
                <a:lnTo>
                  <a:pt x="3316565" y="212089"/>
                </a:lnTo>
                <a:lnTo>
                  <a:pt x="3369375" y="126999"/>
                </a:lnTo>
                <a:lnTo>
                  <a:pt x="3418842" y="39369"/>
                </a:lnTo>
                <a:lnTo>
                  <a:pt x="3439960" y="0"/>
                </a:lnTo>
                <a:lnTo>
                  <a:pt x="3491641" y="0"/>
                </a:lnTo>
                <a:lnTo>
                  <a:pt x="3446367" y="83819"/>
                </a:lnTo>
                <a:lnTo>
                  <a:pt x="3420803" y="128269"/>
                </a:lnTo>
                <a:lnTo>
                  <a:pt x="3394426" y="172719"/>
                </a:lnTo>
                <a:lnTo>
                  <a:pt x="3367236" y="217169"/>
                </a:lnTo>
                <a:lnTo>
                  <a:pt x="3310931" y="302259"/>
                </a:lnTo>
                <a:lnTo>
                  <a:pt x="3281397" y="342899"/>
                </a:lnTo>
                <a:lnTo>
                  <a:pt x="3250940" y="383539"/>
                </a:lnTo>
                <a:lnTo>
                  <a:pt x="3219558" y="424179"/>
                </a:lnTo>
                <a:lnTo>
                  <a:pt x="3154015" y="501649"/>
                </a:lnTo>
                <a:lnTo>
                  <a:pt x="3119850" y="538479"/>
                </a:lnTo>
                <a:lnTo>
                  <a:pt x="3084755" y="575309"/>
                </a:lnTo>
                <a:lnTo>
                  <a:pt x="3048729" y="610869"/>
                </a:lnTo>
                <a:lnTo>
                  <a:pt x="3011769" y="646429"/>
                </a:lnTo>
                <a:lnTo>
                  <a:pt x="2973874" y="679449"/>
                </a:lnTo>
                <a:lnTo>
                  <a:pt x="2935042" y="712469"/>
                </a:lnTo>
                <a:lnTo>
                  <a:pt x="2895273" y="744219"/>
                </a:lnTo>
                <a:lnTo>
                  <a:pt x="2854564" y="774699"/>
                </a:lnTo>
                <a:lnTo>
                  <a:pt x="2812915" y="803909"/>
                </a:lnTo>
                <a:lnTo>
                  <a:pt x="2770323" y="831849"/>
                </a:lnTo>
                <a:lnTo>
                  <a:pt x="2728629" y="857249"/>
                </a:lnTo>
                <a:lnTo>
                  <a:pt x="2686334" y="881379"/>
                </a:lnTo>
                <a:lnTo>
                  <a:pt x="2643439" y="904239"/>
                </a:lnTo>
                <a:lnTo>
                  <a:pt x="2599943" y="925829"/>
                </a:lnTo>
                <a:lnTo>
                  <a:pt x="2555845" y="946149"/>
                </a:lnTo>
                <a:lnTo>
                  <a:pt x="2511148" y="965199"/>
                </a:lnTo>
                <a:lnTo>
                  <a:pt x="2465849" y="982979"/>
                </a:lnTo>
                <a:lnTo>
                  <a:pt x="2419950" y="999489"/>
                </a:lnTo>
                <a:lnTo>
                  <a:pt x="2373450" y="1014729"/>
                </a:lnTo>
                <a:lnTo>
                  <a:pt x="2355280" y="1019809"/>
                </a:lnTo>
                <a:close/>
              </a:path>
              <a:path w="3491865" h="1066800">
                <a:moveTo>
                  <a:pt x="2150551" y="1066799"/>
                </a:moveTo>
                <a:lnTo>
                  <a:pt x="2137832" y="1064259"/>
                </a:lnTo>
                <a:lnTo>
                  <a:pt x="2126246" y="1057909"/>
                </a:lnTo>
                <a:lnTo>
                  <a:pt x="2115537" y="1049019"/>
                </a:lnTo>
                <a:lnTo>
                  <a:pt x="2105449" y="1040129"/>
                </a:lnTo>
                <a:lnTo>
                  <a:pt x="2082856" y="1022349"/>
                </a:lnTo>
                <a:lnTo>
                  <a:pt x="2038785" y="981709"/>
                </a:lnTo>
                <a:lnTo>
                  <a:pt x="1996864" y="938529"/>
                </a:lnTo>
                <a:lnTo>
                  <a:pt x="1944215" y="875029"/>
                </a:lnTo>
                <a:lnTo>
                  <a:pt x="1914646" y="833119"/>
                </a:lnTo>
                <a:lnTo>
                  <a:pt x="1888251" y="787399"/>
                </a:lnTo>
                <a:lnTo>
                  <a:pt x="1865029" y="741679"/>
                </a:lnTo>
                <a:lnTo>
                  <a:pt x="1845205" y="693419"/>
                </a:lnTo>
                <a:lnTo>
                  <a:pt x="1829004" y="643889"/>
                </a:lnTo>
                <a:lnTo>
                  <a:pt x="1816424" y="593089"/>
                </a:lnTo>
                <a:lnTo>
                  <a:pt x="1807467" y="542289"/>
                </a:lnTo>
                <a:lnTo>
                  <a:pt x="1805495" y="519429"/>
                </a:lnTo>
                <a:lnTo>
                  <a:pt x="1805268" y="516889"/>
                </a:lnTo>
                <a:lnTo>
                  <a:pt x="1805154" y="515619"/>
                </a:lnTo>
                <a:lnTo>
                  <a:pt x="1805041" y="514349"/>
                </a:lnTo>
                <a:lnTo>
                  <a:pt x="1804927" y="513079"/>
                </a:lnTo>
                <a:lnTo>
                  <a:pt x="1851723" y="513079"/>
                </a:lnTo>
                <a:lnTo>
                  <a:pt x="1851789" y="514349"/>
                </a:lnTo>
                <a:lnTo>
                  <a:pt x="1857355" y="560069"/>
                </a:lnTo>
                <a:lnTo>
                  <a:pt x="1866086" y="604519"/>
                </a:lnTo>
                <a:lnTo>
                  <a:pt x="1877982" y="647699"/>
                </a:lnTo>
                <a:lnTo>
                  <a:pt x="1893043" y="690879"/>
                </a:lnTo>
                <a:lnTo>
                  <a:pt x="1914784" y="739139"/>
                </a:lnTo>
                <a:lnTo>
                  <a:pt x="1940361" y="786129"/>
                </a:lnTo>
                <a:lnTo>
                  <a:pt x="1969400" y="830579"/>
                </a:lnTo>
                <a:lnTo>
                  <a:pt x="2001528" y="872489"/>
                </a:lnTo>
                <a:lnTo>
                  <a:pt x="2036372" y="911859"/>
                </a:lnTo>
                <a:lnTo>
                  <a:pt x="2073559" y="949959"/>
                </a:lnTo>
                <a:lnTo>
                  <a:pt x="2112717" y="985519"/>
                </a:lnTo>
                <a:lnTo>
                  <a:pt x="2153471" y="1019809"/>
                </a:lnTo>
                <a:lnTo>
                  <a:pt x="2355280" y="1019809"/>
                </a:lnTo>
                <a:lnTo>
                  <a:pt x="2291314" y="1037589"/>
                </a:lnTo>
                <a:lnTo>
                  <a:pt x="2263686" y="1043939"/>
                </a:lnTo>
                <a:lnTo>
                  <a:pt x="2235842" y="1052829"/>
                </a:lnTo>
                <a:lnTo>
                  <a:pt x="2207704" y="1059179"/>
                </a:lnTo>
                <a:lnTo>
                  <a:pt x="2179274" y="1064259"/>
                </a:lnTo>
                <a:lnTo>
                  <a:pt x="2150551" y="1066799"/>
                </a:lnTo>
                <a:close/>
              </a:path>
              <a:path w="3491865" h="1066800">
                <a:moveTo>
                  <a:pt x="1115362" y="920749"/>
                </a:moveTo>
                <a:lnTo>
                  <a:pt x="1066777" y="920749"/>
                </a:lnTo>
                <a:lnTo>
                  <a:pt x="1018629" y="914399"/>
                </a:lnTo>
                <a:lnTo>
                  <a:pt x="971336" y="902969"/>
                </a:lnTo>
                <a:lnTo>
                  <a:pt x="925320" y="882649"/>
                </a:lnTo>
                <a:lnTo>
                  <a:pt x="884820" y="857249"/>
                </a:lnTo>
                <a:lnTo>
                  <a:pt x="848107" y="828039"/>
                </a:lnTo>
                <a:lnTo>
                  <a:pt x="814952" y="795019"/>
                </a:lnTo>
                <a:lnTo>
                  <a:pt x="785124" y="758189"/>
                </a:lnTo>
                <a:lnTo>
                  <a:pt x="758394" y="718819"/>
                </a:lnTo>
                <a:lnTo>
                  <a:pt x="734532" y="678179"/>
                </a:lnTo>
                <a:lnTo>
                  <a:pt x="713308" y="634999"/>
                </a:lnTo>
                <a:lnTo>
                  <a:pt x="694493" y="590549"/>
                </a:lnTo>
                <a:lnTo>
                  <a:pt x="744675" y="590549"/>
                </a:lnTo>
                <a:lnTo>
                  <a:pt x="755008" y="614679"/>
                </a:lnTo>
                <a:lnTo>
                  <a:pt x="773412" y="651509"/>
                </a:lnTo>
                <a:lnTo>
                  <a:pt x="793903" y="687069"/>
                </a:lnTo>
                <a:lnTo>
                  <a:pt x="816482" y="722629"/>
                </a:lnTo>
                <a:lnTo>
                  <a:pt x="850107" y="764539"/>
                </a:lnTo>
                <a:lnTo>
                  <a:pt x="888313" y="801369"/>
                </a:lnTo>
                <a:lnTo>
                  <a:pt x="930815" y="831849"/>
                </a:lnTo>
                <a:lnTo>
                  <a:pt x="977330" y="854709"/>
                </a:lnTo>
                <a:lnTo>
                  <a:pt x="1027571" y="869949"/>
                </a:lnTo>
                <a:lnTo>
                  <a:pt x="1081254" y="876299"/>
                </a:lnTo>
                <a:lnTo>
                  <a:pt x="1299082" y="876299"/>
                </a:lnTo>
                <a:lnTo>
                  <a:pt x="1259539" y="891539"/>
                </a:lnTo>
                <a:lnTo>
                  <a:pt x="1212163" y="905509"/>
                </a:lnTo>
                <a:lnTo>
                  <a:pt x="1163964" y="915669"/>
                </a:lnTo>
                <a:lnTo>
                  <a:pt x="1115362" y="92074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978232" y="0"/>
            <a:ext cx="2609850" cy="1023619"/>
            <a:chOff x="4978232" y="0"/>
            <a:chExt cx="2609850" cy="1023619"/>
          </a:xfrm>
        </p:grpSpPr>
        <p:sp>
          <p:nvSpPr>
            <p:cNvPr id="8" name="object 8"/>
            <p:cNvSpPr/>
            <p:nvPr/>
          </p:nvSpPr>
          <p:spPr>
            <a:xfrm>
              <a:off x="5234203" y="11099"/>
              <a:ext cx="2353945" cy="911225"/>
            </a:xfrm>
            <a:custGeom>
              <a:avLst/>
              <a:gdLst/>
              <a:ahLst/>
              <a:cxnLst/>
              <a:rect l="l" t="t" r="r" b="b"/>
              <a:pathLst>
                <a:path w="2353945" h="911225">
                  <a:moveTo>
                    <a:pt x="2908" y="563384"/>
                  </a:moveTo>
                  <a:lnTo>
                    <a:pt x="2324" y="562216"/>
                  </a:lnTo>
                  <a:lnTo>
                    <a:pt x="584" y="561644"/>
                  </a:lnTo>
                  <a:lnTo>
                    <a:pt x="0" y="563968"/>
                  </a:lnTo>
                  <a:lnTo>
                    <a:pt x="584" y="564553"/>
                  </a:lnTo>
                  <a:lnTo>
                    <a:pt x="2324" y="564553"/>
                  </a:lnTo>
                  <a:lnTo>
                    <a:pt x="2324" y="563968"/>
                  </a:lnTo>
                  <a:lnTo>
                    <a:pt x="2908" y="563968"/>
                  </a:lnTo>
                  <a:lnTo>
                    <a:pt x="2908" y="563384"/>
                  </a:lnTo>
                  <a:close/>
                </a:path>
                <a:path w="2353945" h="911225">
                  <a:moveTo>
                    <a:pt x="27330" y="598271"/>
                  </a:moveTo>
                  <a:lnTo>
                    <a:pt x="23253" y="597687"/>
                  </a:lnTo>
                  <a:lnTo>
                    <a:pt x="19761" y="603504"/>
                  </a:lnTo>
                  <a:lnTo>
                    <a:pt x="27330" y="598271"/>
                  </a:lnTo>
                  <a:close/>
                </a:path>
                <a:path w="2353945" h="911225">
                  <a:moveTo>
                    <a:pt x="177330" y="734898"/>
                  </a:moveTo>
                  <a:lnTo>
                    <a:pt x="175628" y="735050"/>
                  </a:lnTo>
                  <a:lnTo>
                    <a:pt x="175514" y="731774"/>
                  </a:lnTo>
                  <a:lnTo>
                    <a:pt x="175285" y="728611"/>
                  </a:lnTo>
                  <a:lnTo>
                    <a:pt x="173253" y="729081"/>
                  </a:lnTo>
                  <a:lnTo>
                    <a:pt x="173837" y="730834"/>
                  </a:lnTo>
                  <a:lnTo>
                    <a:pt x="172097" y="738390"/>
                  </a:lnTo>
                  <a:lnTo>
                    <a:pt x="175590" y="737222"/>
                  </a:lnTo>
                  <a:lnTo>
                    <a:pt x="177330" y="734898"/>
                  </a:lnTo>
                  <a:close/>
                </a:path>
                <a:path w="2353945" h="911225">
                  <a:moveTo>
                    <a:pt x="179654" y="731989"/>
                  </a:moveTo>
                  <a:lnTo>
                    <a:pt x="178485" y="733158"/>
                  </a:lnTo>
                  <a:lnTo>
                    <a:pt x="178104" y="733933"/>
                  </a:lnTo>
                  <a:lnTo>
                    <a:pt x="179654" y="731989"/>
                  </a:lnTo>
                  <a:close/>
                </a:path>
                <a:path w="2353945" h="911225">
                  <a:moveTo>
                    <a:pt x="191858" y="484898"/>
                  </a:moveTo>
                  <a:lnTo>
                    <a:pt x="188950" y="480822"/>
                  </a:lnTo>
                  <a:lnTo>
                    <a:pt x="188950" y="481990"/>
                  </a:lnTo>
                  <a:lnTo>
                    <a:pt x="190119" y="483730"/>
                  </a:lnTo>
                  <a:lnTo>
                    <a:pt x="191858" y="484898"/>
                  </a:lnTo>
                  <a:close/>
                </a:path>
                <a:path w="2353945" h="911225">
                  <a:moveTo>
                    <a:pt x="197091" y="747890"/>
                  </a:moveTo>
                  <a:lnTo>
                    <a:pt x="195935" y="748271"/>
                  </a:lnTo>
                  <a:lnTo>
                    <a:pt x="196519" y="748855"/>
                  </a:lnTo>
                  <a:lnTo>
                    <a:pt x="197091" y="748271"/>
                  </a:lnTo>
                  <a:lnTo>
                    <a:pt x="197091" y="747890"/>
                  </a:lnTo>
                  <a:close/>
                </a:path>
                <a:path w="2353945" h="911225">
                  <a:moveTo>
                    <a:pt x="201752" y="745363"/>
                  </a:moveTo>
                  <a:lnTo>
                    <a:pt x="198843" y="746531"/>
                  </a:lnTo>
                  <a:lnTo>
                    <a:pt x="199428" y="747115"/>
                  </a:lnTo>
                  <a:lnTo>
                    <a:pt x="199428" y="747687"/>
                  </a:lnTo>
                  <a:lnTo>
                    <a:pt x="201752" y="745363"/>
                  </a:lnTo>
                  <a:close/>
                </a:path>
                <a:path w="2353945" h="911225">
                  <a:moveTo>
                    <a:pt x="212217" y="516877"/>
                  </a:moveTo>
                  <a:lnTo>
                    <a:pt x="211632" y="516877"/>
                  </a:lnTo>
                  <a:lnTo>
                    <a:pt x="210464" y="517448"/>
                  </a:lnTo>
                  <a:lnTo>
                    <a:pt x="212217" y="516877"/>
                  </a:lnTo>
                  <a:close/>
                </a:path>
                <a:path w="2353945" h="911225">
                  <a:moveTo>
                    <a:pt x="221513" y="519772"/>
                  </a:moveTo>
                  <a:lnTo>
                    <a:pt x="220929" y="519201"/>
                  </a:lnTo>
                  <a:lnTo>
                    <a:pt x="219189" y="520941"/>
                  </a:lnTo>
                  <a:lnTo>
                    <a:pt x="221513" y="519772"/>
                  </a:lnTo>
                  <a:close/>
                </a:path>
                <a:path w="2353945" h="911225">
                  <a:moveTo>
                    <a:pt x="223266" y="743038"/>
                  </a:moveTo>
                  <a:lnTo>
                    <a:pt x="220929" y="743038"/>
                  </a:lnTo>
                  <a:lnTo>
                    <a:pt x="213372" y="752919"/>
                  </a:lnTo>
                  <a:lnTo>
                    <a:pt x="217449" y="751763"/>
                  </a:lnTo>
                  <a:lnTo>
                    <a:pt x="219773" y="749439"/>
                  </a:lnTo>
                  <a:lnTo>
                    <a:pt x="223266" y="743038"/>
                  </a:lnTo>
                  <a:close/>
                </a:path>
                <a:path w="2353945" h="911225">
                  <a:moveTo>
                    <a:pt x="223837" y="729665"/>
                  </a:moveTo>
                  <a:lnTo>
                    <a:pt x="222097" y="727925"/>
                  </a:lnTo>
                  <a:lnTo>
                    <a:pt x="215125" y="733158"/>
                  </a:lnTo>
                  <a:lnTo>
                    <a:pt x="216281" y="730250"/>
                  </a:lnTo>
                  <a:lnTo>
                    <a:pt x="218033" y="727925"/>
                  </a:lnTo>
                  <a:lnTo>
                    <a:pt x="219773" y="726186"/>
                  </a:lnTo>
                  <a:lnTo>
                    <a:pt x="215493" y="729881"/>
                  </a:lnTo>
                  <a:lnTo>
                    <a:pt x="210832" y="734834"/>
                  </a:lnTo>
                  <a:lnTo>
                    <a:pt x="206286" y="740981"/>
                  </a:lnTo>
                  <a:lnTo>
                    <a:pt x="202323" y="748271"/>
                  </a:lnTo>
                  <a:lnTo>
                    <a:pt x="206819" y="743445"/>
                  </a:lnTo>
                  <a:lnTo>
                    <a:pt x="209448" y="741083"/>
                  </a:lnTo>
                  <a:lnTo>
                    <a:pt x="212305" y="738378"/>
                  </a:lnTo>
                  <a:lnTo>
                    <a:pt x="217449" y="732574"/>
                  </a:lnTo>
                  <a:lnTo>
                    <a:pt x="219773" y="731989"/>
                  </a:lnTo>
                  <a:lnTo>
                    <a:pt x="218033" y="737806"/>
                  </a:lnTo>
                  <a:lnTo>
                    <a:pt x="215125" y="741299"/>
                  </a:lnTo>
                  <a:lnTo>
                    <a:pt x="217449" y="738974"/>
                  </a:lnTo>
                  <a:lnTo>
                    <a:pt x="216281" y="744791"/>
                  </a:lnTo>
                  <a:lnTo>
                    <a:pt x="220929" y="738974"/>
                  </a:lnTo>
                  <a:lnTo>
                    <a:pt x="223837" y="729665"/>
                  </a:lnTo>
                  <a:close/>
                </a:path>
                <a:path w="2353945" h="911225">
                  <a:moveTo>
                    <a:pt x="272097" y="525589"/>
                  </a:moveTo>
                  <a:lnTo>
                    <a:pt x="269189" y="526757"/>
                  </a:lnTo>
                  <a:lnTo>
                    <a:pt x="272097" y="525792"/>
                  </a:lnTo>
                  <a:lnTo>
                    <a:pt x="272097" y="525589"/>
                  </a:lnTo>
                  <a:close/>
                </a:path>
                <a:path w="2353945" h="911225">
                  <a:moveTo>
                    <a:pt x="348259" y="548855"/>
                  </a:moveTo>
                  <a:lnTo>
                    <a:pt x="347687" y="548271"/>
                  </a:lnTo>
                  <a:lnTo>
                    <a:pt x="347103" y="546519"/>
                  </a:lnTo>
                  <a:lnTo>
                    <a:pt x="345351" y="547103"/>
                  </a:lnTo>
                  <a:lnTo>
                    <a:pt x="345351" y="549427"/>
                  </a:lnTo>
                  <a:lnTo>
                    <a:pt x="346519" y="550011"/>
                  </a:lnTo>
                  <a:lnTo>
                    <a:pt x="348259" y="548855"/>
                  </a:lnTo>
                  <a:close/>
                </a:path>
                <a:path w="2353945" h="911225">
                  <a:moveTo>
                    <a:pt x="352920" y="546519"/>
                  </a:moveTo>
                  <a:lnTo>
                    <a:pt x="349427" y="548855"/>
                  </a:lnTo>
                  <a:lnTo>
                    <a:pt x="348259" y="549427"/>
                  </a:lnTo>
                  <a:lnTo>
                    <a:pt x="349427" y="550595"/>
                  </a:lnTo>
                  <a:lnTo>
                    <a:pt x="350012" y="551751"/>
                  </a:lnTo>
                  <a:lnTo>
                    <a:pt x="352920" y="546519"/>
                  </a:lnTo>
                  <a:close/>
                </a:path>
                <a:path w="2353945" h="911225">
                  <a:moveTo>
                    <a:pt x="359702" y="844207"/>
                  </a:moveTo>
                  <a:lnTo>
                    <a:pt x="358724" y="847115"/>
                  </a:lnTo>
                  <a:lnTo>
                    <a:pt x="352336" y="847115"/>
                  </a:lnTo>
                  <a:lnTo>
                    <a:pt x="358724" y="849439"/>
                  </a:lnTo>
                  <a:lnTo>
                    <a:pt x="359308" y="846531"/>
                  </a:lnTo>
                  <a:lnTo>
                    <a:pt x="359702" y="844207"/>
                  </a:lnTo>
                  <a:close/>
                </a:path>
                <a:path w="2353945" h="911225">
                  <a:moveTo>
                    <a:pt x="361048" y="840130"/>
                  </a:moveTo>
                  <a:lnTo>
                    <a:pt x="359892" y="843038"/>
                  </a:lnTo>
                  <a:lnTo>
                    <a:pt x="359702" y="844207"/>
                  </a:lnTo>
                  <a:lnTo>
                    <a:pt x="361048" y="840130"/>
                  </a:lnTo>
                  <a:close/>
                </a:path>
                <a:path w="2353945" h="911225">
                  <a:moveTo>
                    <a:pt x="382562" y="570941"/>
                  </a:moveTo>
                  <a:lnTo>
                    <a:pt x="377913" y="571525"/>
                  </a:lnTo>
                  <a:lnTo>
                    <a:pt x="377329" y="577926"/>
                  </a:lnTo>
                  <a:lnTo>
                    <a:pt x="382562" y="570941"/>
                  </a:lnTo>
                  <a:close/>
                </a:path>
                <a:path w="2353945" h="911225">
                  <a:moveTo>
                    <a:pt x="391871" y="630834"/>
                  </a:moveTo>
                  <a:lnTo>
                    <a:pt x="387223" y="628497"/>
                  </a:lnTo>
                  <a:lnTo>
                    <a:pt x="384886" y="634314"/>
                  </a:lnTo>
                  <a:lnTo>
                    <a:pt x="383730" y="637806"/>
                  </a:lnTo>
                  <a:lnTo>
                    <a:pt x="386638" y="630834"/>
                  </a:lnTo>
                  <a:lnTo>
                    <a:pt x="391871" y="630834"/>
                  </a:lnTo>
                  <a:close/>
                </a:path>
                <a:path w="2353945" h="911225">
                  <a:moveTo>
                    <a:pt x="413969" y="629666"/>
                  </a:moveTo>
                  <a:lnTo>
                    <a:pt x="412216" y="630250"/>
                  </a:lnTo>
                  <a:lnTo>
                    <a:pt x="410476" y="631990"/>
                  </a:lnTo>
                  <a:lnTo>
                    <a:pt x="408152" y="633730"/>
                  </a:lnTo>
                  <a:lnTo>
                    <a:pt x="409308" y="633730"/>
                  </a:lnTo>
                  <a:lnTo>
                    <a:pt x="410476" y="633158"/>
                  </a:lnTo>
                  <a:lnTo>
                    <a:pt x="411632" y="633158"/>
                  </a:lnTo>
                  <a:lnTo>
                    <a:pt x="411632" y="635482"/>
                  </a:lnTo>
                  <a:lnTo>
                    <a:pt x="412800" y="633158"/>
                  </a:lnTo>
                  <a:lnTo>
                    <a:pt x="413969" y="629666"/>
                  </a:lnTo>
                  <a:close/>
                </a:path>
                <a:path w="2353945" h="911225">
                  <a:moveTo>
                    <a:pt x="469201" y="662800"/>
                  </a:moveTo>
                  <a:lnTo>
                    <a:pt x="468617" y="662800"/>
                  </a:lnTo>
                  <a:lnTo>
                    <a:pt x="468033" y="663968"/>
                  </a:lnTo>
                  <a:lnTo>
                    <a:pt x="468033" y="664552"/>
                  </a:lnTo>
                  <a:lnTo>
                    <a:pt x="468617" y="663384"/>
                  </a:lnTo>
                  <a:lnTo>
                    <a:pt x="469201" y="662800"/>
                  </a:lnTo>
                  <a:close/>
                </a:path>
                <a:path w="2353945" h="911225">
                  <a:moveTo>
                    <a:pt x="481406" y="618617"/>
                  </a:moveTo>
                  <a:lnTo>
                    <a:pt x="480822" y="619785"/>
                  </a:lnTo>
                  <a:lnTo>
                    <a:pt x="480822" y="621525"/>
                  </a:lnTo>
                  <a:lnTo>
                    <a:pt x="481406" y="620941"/>
                  </a:lnTo>
                  <a:lnTo>
                    <a:pt x="481406" y="618617"/>
                  </a:lnTo>
                  <a:close/>
                </a:path>
                <a:path w="2353945" h="911225">
                  <a:moveTo>
                    <a:pt x="501180" y="631990"/>
                  </a:moveTo>
                  <a:lnTo>
                    <a:pt x="500595" y="630834"/>
                  </a:lnTo>
                  <a:lnTo>
                    <a:pt x="500011" y="630250"/>
                  </a:lnTo>
                  <a:lnTo>
                    <a:pt x="501180" y="634898"/>
                  </a:lnTo>
                  <a:lnTo>
                    <a:pt x="501180" y="631990"/>
                  </a:lnTo>
                  <a:close/>
                </a:path>
                <a:path w="2353945" h="911225">
                  <a:moveTo>
                    <a:pt x="515708" y="637806"/>
                  </a:moveTo>
                  <a:lnTo>
                    <a:pt x="513384" y="641870"/>
                  </a:lnTo>
                  <a:lnTo>
                    <a:pt x="514553" y="640130"/>
                  </a:lnTo>
                  <a:lnTo>
                    <a:pt x="515708" y="637806"/>
                  </a:lnTo>
                  <a:close/>
                </a:path>
                <a:path w="2353945" h="911225">
                  <a:moveTo>
                    <a:pt x="525589" y="706412"/>
                  </a:moveTo>
                  <a:lnTo>
                    <a:pt x="525018" y="706996"/>
                  </a:lnTo>
                  <a:lnTo>
                    <a:pt x="523849" y="708736"/>
                  </a:lnTo>
                  <a:lnTo>
                    <a:pt x="524433" y="708152"/>
                  </a:lnTo>
                  <a:lnTo>
                    <a:pt x="524725" y="708152"/>
                  </a:lnTo>
                  <a:lnTo>
                    <a:pt x="524433" y="708736"/>
                  </a:lnTo>
                  <a:lnTo>
                    <a:pt x="523849" y="710476"/>
                  </a:lnTo>
                  <a:lnTo>
                    <a:pt x="523849" y="711060"/>
                  </a:lnTo>
                  <a:lnTo>
                    <a:pt x="525297" y="708152"/>
                  </a:lnTo>
                  <a:lnTo>
                    <a:pt x="525589" y="708152"/>
                  </a:lnTo>
                  <a:lnTo>
                    <a:pt x="525589" y="707580"/>
                  </a:lnTo>
                  <a:lnTo>
                    <a:pt x="525589" y="706412"/>
                  </a:lnTo>
                  <a:close/>
                </a:path>
                <a:path w="2353945" h="911225">
                  <a:moveTo>
                    <a:pt x="527342" y="707580"/>
                  </a:moveTo>
                  <a:lnTo>
                    <a:pt x="526757" y="706996"/>
                  </a:lnTo>
                  <a:lnTo>
                    <a:pt x="526173" y="707580"/>
                  </a:lnTo>
                  <a:lnTo>
                    <a:pt x="527342" y="707580"/>
                  </a:lnTo>
                  <a:close/>
                </a:path>
                <a:path w="2353945" h="911225">
                  <a:moveTo>
                    <a:pt x="559892" y="661060"/>
                  </a:moveTo>
                  <a:lnTo>
                    <a:pt x="558152" y="664552"/>
                  </a:lnTo>
                  <a:lnTo>
                    <a:pt x="558736" y="663968"/>
                  </a:lnTo>
                  <a:lnTo>
                    <a:pt x="559320" y="662800"/>
                  </a:lnTo>
                  <a:lnTo>
                    <a:pt x="559892" y="661060"/>
                  </a:lnTo>
                  <a:close/>
                </a:path>
                <a:path w="2353945" h="911225">
                  <a:moveTo>
                    <a:pt x="564553" y="723849"/>
                  </a:moveTo>
                  <a:lnTo>
                    <a:pt x="562800" y="727925"/>
                  </a:lnTo>
                  <a:lnTo>
                    <a:pt x="563968" y="725601"/>
                  </a:lnTo>
                  <a:lnTo>
                    <a:pt x="564553" y="723849"/>
                  </a:lnTo>
                  <a:close/>
                </a:path>
                <a:path w="2353945" h="911225">
                  <a:moveTo>
                    <a:pt x="564553" y="665708"/>
                  </a:moveTo>
                  <a:lnTo>
                    <a:pt x="563384" y="665708"/>
                  </a:lnTo>
                  <a:lnTo>
                    <a:pt x="563968" y="666292"/>
                  </a:lnTo>
                  <a:lnTo>
                    <a:pt x="564553" y="665708"/>
                  </a:lnTo>
                  <a:close/>
                </a:path>
                <a:path w="2353945" h="911225">
                  <a:moveTo>
                    <a:pt x="566877" y="665708"/>
                  </a:moveTo>
                  <a:lnTo>
                    <a:pt x="565708" y="665708"/>
                  </a:lnTo>
                  <a:lnTo>
                    <a:pt x="565124" y="666292"/>
                  </a:lnTo>
                  <a:lnTo>
                    <a:pt x="565124" y="666877"/>
                  </a:lnTo>
                  <a:lnTo>
                    <a:pt x="566293" y="666292"/>
                  </a:lnTo>
                  <a:lnTo>
                    <a:pt x="566877" y="665708"/>
                  </a:lnTo>
                  <a:close/>
                </a:path>
                <a:path w="2353945" h="911225">
                  <a:moveTo>
                    <a:pt x="566877" y="662228"/>
                  </a:moveTo>
                  <a:lnTo>
                    <a:pt x="565708" y="664552"/>
                  </a:lnTo>
                  <a:lnTo>
                    <a:pt x="564553" y="665708"/>
                  </a:lnTo>
                  <a:lnTo>
                    <a:pt x="565708" y="665708"/>
                  </a:lnTo>
                  <a:lnTo>
                    <a:pt x="566293" y="664552"/>
                  </a:lnTo>
                  <a:lnTo>
                    <a:pt x="566877" y="662800"/>
                  </a:lnTo>
                  <a:lnTo>
                    <a:pt x="566877" y="662228"/>
                  </a:lnTo>
                  <a:close/>
                </a:path>
                <a:path w="2353945" h="911225">
                  <a:moveTo>
                    <a:pt x="574433" y="730834"/>
                  </a:moveTo>
                  <a:lnTo>
                    <a:pt x="573849" y="729081"/>
                  </a:lnTo>
                  <a:lnTo>
                    <a:pt x="574433" y="731126"/>
                  </a:lnTo>
                  <a:lnTo>
                    <a:pt x="574433" y="730834"/>
                  </a:lnTo>
                  <a:close/>
                </a:path>
                <a:path w="2353945" h="911225">
                  <a:moveTo>
                    <a:pt x="575017" y="733158"/>
                  </a:moveTo>
                  <a:lnTo>
                    <a:pt x="574433" y="731126"/>
                  </a:lnTo>
                  <a:lnTo>
                    <a:pt x="574433" y="731989"/>
                  </a:lnTo>
                  <a:lnTo>
                    <a:pt x="575017" y="733158"/>
                  </a:lnTo>
                  <a:close/>
                </a:path>
                <a:path w="2353945" h="911225">
                  <a:moveTo>
                    <a:pt x="590130" y="737806"/>
                  </a:moveTo>
                  <a:lnTo>
                    <a:pt x="589546" y="738390"/>
                  </a:lnTo>
                  <a:lnTo>
                    <a:pt x="589546" y="739546"/>
                  </a:lnTo>
                  <a:lnTo>
                    <a:pt x="590130" y="738974"/>
                  </a:lnTo>
                  <a:lnTo>
                    <a:pt x="590130" y="737806"/>
                  </a:lnTo>
                  <a:close/>
                </a:path>
                <a:path w="2353945" h="911225">
                  <a:moveTo>
                    <a:pt x="625602" y="708152"/>
                  </a:moveTo>
                  <a:lnTo>
                    <a:pt x="625017" y="709320"/>
                  </a:lnTo>
                  <a:lnTo>
                    <a:pt x="625017" y="709904"/>
                  </a:lnTo>
                  <a:lnTo>
                    <a:pt x="625602" y="709320"/>
                  </a:lnTo>
                  <a:lnTo>
                    <a:pt x="625602" y="708152"/>
                  </a:lnTo>
                  <a:close/>
                </a:path>
                <a:path w="2353945" h="911225">
                  <a:moveTo>
                    <a:pt x="698855" y="716292"/>
                  </a:moveTo>
                  <a:lnTo>
                    <a:pt x="697115" y="723277"/>
                  </a:lnTo>
                  <a:lnTo>
                    <a:pt x="693039" y="725017"/>
                  </a:lnTo>
                  <a:lnTo>
                    <a:pt x="697687" y="725601"/>
                  </a:lnTo>
                  <a:lnTo>
                    <a:pt x="697687" y="722693"/>
                  </a:lnTo>
                  <a:lnTo>
                    <a:pt x="698271" y="719201"/>
                  </a:lnTo>
                  <a:lnTo>
                    <a:pt x="698855" y="716292"/>
                  </a:lnTo>
                  <a:close/>
                </a:path>
                <a:path w="2353945" h="911225">
                  <a:moveTo>
                    <a:pt x="700011" y="771525"/>
                  </a:moveTo>
                  <a:lnTo>
                    <a:pt x="699439" y="769200"/>
                  </a:lnTo>
                  <a:lnTo>
                    <a:pt x="698271" y="769200"/>
                  </a:lnTo>
                  <a:lnTo>
                    <a:pt x="697572" y="770267"/>
                  </a:lnTo>
                  <a:lnTo>
                    <a:pt x="697115" y="769785"/>
                  </a:lnTo>
                  <a:lnTo>
                    <a:pt x="695947" y="769200"/>
                  </a:lnTo>
                  <a:lnTo>
                    <a:pt x="694778" y="775017"/>
                  </a:lnTo>
                  <a:lnTo>
                    <a:pt x="697115" y="771525"/>
                  </a:lnTo>
                  <a:lnTo>
                    <a:pt x="697331" y="771067"/>
                  </a:lnTo>
                  <a:lnTo>
                    <a:pt x="698271" y="771525"/>
                  </a:lnTo>
                  <a:lnTo>
                    <a:pt x="698855" y="772693"/>
                  </a:lnTo>
                  <a:lnTo>
                    <a:pt x="700011" y="771525"/>
                  </a:lnTo>
                  <a:close/>
                </a:path>
                <a:path w="2353945" h="911225">
                  <a:moveTo>
                    <a:pt x="759320" y="761644"/>
                  </a:moveTo>
                  <a:lnTo>
                    <a:pt x="758151" y="762228"/>
                  </a:lnTo>
                  <a:lnTo>
                    <a:pt x="756996" y="763968"/>
                  </a:lnTo>
                  <a:lnTo>
                    <a:pt x="759320" y="761644"/>
                  </a:lnTo>
                  <a:close/>
                </a:path>
                <a:path w="2353945" h="911225">
                  <a:moveTo>
                    <a:pt x="826770" y="765136"/>
                  </a:moveTo>
                  <a:lnTo>
                    <a:pt x="825601" y="763384"/>
                  </a:lnTo>
                  <a:lnTo>
                    <a:pt x="824433" y="762812"/>
                  </a:lnTo>
                  <a:lnTo>
                    <a:pt x="823277" y="762812"/>
                  </a:lnTo>
                  <a:lnTo>
                    <a:pt x="826770" y="765136"/>
                  </a:lnTo>
                  <a:close/>
                </a:path>
                <a:path w="2353945" h="911225">
                  <a:moveTo>
                    <a:pt x="838974" y="769200"/>
                  </a:moveTo>
                  <a:lnTo>
                    <a:pt x="837234" y="764552"/>
                  </a:lnTo>
                  <a:lnTo>
                    <a:pt x="837234" y="768629"/>
                  </a:lnTo>
                  <a:lnTo>
                    <a:pt x="838390" y="772109"/>
                  </a:lnTo>
                  <a:lnTo>
                    <a:pt x="838390" y="771525"/>
                  </a:lnTo>
                  <a:lnTo>
                    <a:pt x="838974" y="770953"/>
                  </a:lnTo>
                  <a:lnTo>
                    <a:pt x="838974" y="769200"/>
                  </a:lnTo>
                  <a:close/>
                </a:path>
                <a:path w="2353945" h="911225">
                  <a:moveTo>
                    <a:pt x="875017" y="725017"/>
                  </a:moveTo>
                  <a:lnTo>
                    <a:pt x="874445" y="722109"/>
                  </a:lnTo>
                  <a:lnTo>
                    <a:pt x="874445" y="724433"/>
                  </a:lnTo>
                  <a:lnTo>
                    <a:pt x="875017" y="725017"/>
                  </a:lnTo>
                  <a:close/>
                </a:path>
                <a:path w="2353945" h="911225">
                  <a:moveTo>
                    <a:pt x="882002" y="716876"/>
                  </a:moveTo>
                  <a:lnTo>
                    <a:pt x="881418" y="718616"/>
                  </a:lnTo>
                  <a:lnTo>
                    <a:pt x="882002" y="718616"/>
                  </a:lnTo>
                  <a:lnTo>
                    <a:pt x="882002" y="716876"/>
                  </a:lnTo>
                  <a:close/>
                </a:path>
                <a:path w="2353945" h="911225">
                  <a:moveTo>
                    <a:pt x="896531" y="716292"/>
                  </a:moveTo>
                  <a:lnTo>
                    <a:pt x="895946" y="716876"/>
                  </a:lnTo>
                  <a:lnTo>
                    <a:pt x="896531" y="718045"/>
                  </a:lnTo>
                  <a:lnTo>
                    <a:pt x="896531" y="716292"/>
                  </a:lnTo>
                  <a:close/>
                </a:path>
                <a:path w="2353945" h="911225">
                  <a:moveTo>
                    <a:pt x="1047115" y="456984"/>
                  </a:moveTo>
                  <a:lnTo>
                    <a:pt x="1046543" y="458152"/>
                  </a:lnTo>
                  <a:lnTo>
                    <a:pt x="1045375" y="463969"/>
                  </a:lnTo>
                  <a:lnTo>
                    <a:pt x="1044790" y="468033"/>
                  </a:lnTo>
                  <a:lnTo>
                    <a:pt x="1047115" y="462800"/>
                  </a:lnTo>
                  <a:lnTo>
                    <a:pt x="1046543" y="461632"/>
                  </a:lnTo>
                  <a:lnTo>
                    <a:pt x="1047115" y="456984"/>
                  </a:lnTo>
                  <a:close/>
                </a:path>
                <a:path w="2353945" h="911225">
                  <a:moveTo>
                    <a:pt x="1073581" y="476135"/>
                  </a:moveTo>
                  <a:lnTo>
                    <a:pt x="1073277" y="476758"/>
                  </a:lnTo>
                  <a:lnTo>
                    <a:pt x="1072705" y="483146"/>
                  </a:lnTo>
                  <a:lnTo>
                    <a:pt x="1073581" y="476135"/>
                  </a:lnTo>
                  <a:close/>
                </a:path>
                <a:path w="2353945" h="911225">
                  <a:moveTo>
                    <a:pt x="1074762" y="473621"/>
                  </a:moveTo>
                  <a:lnTo>
                    <a:pt x="1073861" y="473849"/>
                  </a:lnTo>
                  <a:lnTo>
                    <a:pt x="1073581" y="476135"/>
                  </a:lnTo>
                  <a:lnTo>
                    <a:pt x="1074762" y="473621"/>
                  </a:lnTo>
                  <a:close/>
                </a:path>
                <a:path w="2353945" h="911225">
                  <a:moveTo>
                    <a:pt x="1079677" y="461632"/>
                  </a:moveTo>
                  <a:lnTo>
                    <a:pt x="1078509" y="465709"/>
                  </a:lnTo>
                  <a:lnTo>
                    <a:pt x="1074762" y="473621"/>
                  </a:lnTo>
                  <a:lnTo>
                    <a:pt x="1078509" y="472681"/>
                  </a:lnTo>
                  <a:lnTo>
                    <a:pt x="1079677" y="461632"/>
                  </a:lnTo>
                  <a:close/>
                </a:path>
                <a:path w="2353945" h="911225">
                  <a:moveTo>
                    <a:pt x="1118057" y="784326"/>
                  </a:moveTo>
                  <a:lnTo>
                    <a:pt x="1117473" y="784898"/>
                  </a:lnTo>
                  <a:lnTo>
                    <a:pt x="1117473" y="786066"/>
                  </a:lnTo>
                  <a:lnTo>
                    <a:pt x="1118057" y="784898"/>
                  </a:lnTo>
                  <a:lnTo>
                    <a:pt x="1118057" y="784326"/>
                  </a:lnTo>
                  <a:close/>
                </a:path>
                <a:path w="2353945" h="911225">
                  <a:moveTo>
                    <a:pt x="1125029" y="780834"/>
                  </a:moveTo>
                  <a:lnTo>
                    <a:pt x="1124445" y="780249"/>
                  </a:lnTo>
                  <a:lnTo>
                    <a:pt x="1125029" y="783158"/>
                  </a:lnTo>
                  <a:lnTo>
                    <a:pt x="1125029" y="780834"/>
                  </a:lnTo>
                  <a:close/>
                </a:path>
                <a:path w="2353945" h="911225">
                  <a:moveTo>
                    <a:pt x="1218057" y="505244"/>
                  </a:moveTo>
                  <a:lnTo>
                    <a:pt x="1217472" y="503504"/>
                  </a:lnTo>
                  <a:lnTo>
                    <a:pt x="1216888" y="504659"/>
                  </a:lnTo>
                  <a:lnTo>
                    <a:pt x="1216888" y="505828"/>
                  </a:lnTo>
                  <a:lnTo>
                    <a:pt x="1217472" y="505828"/>
                  </a:lnTo>
                  <a:lnTo>
                    <a:pt x="1217472" y="505244"/>
                  </a:lnTo>
                  <a:lnTo>
                    <a:pt x="1218057" y="505244"/>
                  </a:lnTo>
                  <a:close/>
                </a:path>
                <a:path w="2353945" h="911225">
                  <a:moveTo>
                    <a:pt x="1297127" y="506984"/>
                  </a:moveTo>
                  <a:lnTo>
                    <a:pt x="1296543" y="507568"/>
                  </a:lnTo>
                  <a:lnTo>
                    <a:pt x="1296543" y="508152"/>
                  </a:lnTo>
                  <a:lnTo>
                    <a:pt x="1297127" y="506984"/>
                  </a:lnTo>
                  <a:close/>
                </a:path>
                <a:path w="2353945" h="911225">
                  <a:moveTo>
                    <a:pt x="1344218" y="746531"/>
                  </a:moveTo>
                  <a:lnTo>
                    <a:pt x="1343634" y="746531"/>
                  </a:lnTo>
                  <a:lnTo>
                    <a:pt x="1343634" y="747687"/>
                  </a:lnTo>
                  <a:lnTo>
                    <a:pt x="1344218" y="748271"/>
                  </a:lnTo>
                  <a:lnTo>
                    <a:pt x="1344218" y="746531"/>
                  </a:lnTo>
                  <a:close/>
                </a:path>
                <a:path w="2353945" h="911225">
                  <a:moveTo>
                    <a:pt x="1405851" y="772109"/>
                  </a:moveTo>
                  <a:lnTo>
                    <a:pt x="1405267" y="771525"/>
                  </a:lnTo>
                  <a:lnTo>
                    <a:pt x="1405267" y="772693"/>
                  </a:lnTo>
                  <a:lnTo>
                    <a:pt x="1405851" y="772109"/>
                  </a:lnTo>
                  <a:close/>
                </a:path>
                <a:path w="2353945" h="911225">
                  <a:moveTo>
                    <a:pt x="1415732" y="752348"/>
                  </a:moveTo>
                  <a:lnTo>
                    <a:pt x="1415148" y="749439"/>
                  </a:lnTo>
                  <a:lnTo>
                    <a:pt x="1415148" y="747687"/>
                  </a:lnTo>
                  <a:lnTo>
                    <a:pt x="1414576" y="747687"/>
                  </a:lnTo>
                  <a:lnTo>
                    <a:pt x="1414576" y="747115"/>
                  </a:lnTo>
                  <a:lnTo>
                    <a:pt x="1413992" y="746531"/>
                  </a:lnTo>
                  <a:lnTo>
                    <a:pt x="1413408" y="747115"/>
                  </a:lnTo>
                  <a:lnTo>
                    <a:pt x="1413408" y="750023"/>
                  </a:lnTo>
                  <a:lnTo>
                    <a:pt x="1413992" y="749439"/>
                  </a:lnTo>
                  <a:lnTo>
                    <a:pt x="1413992" y="748855"/>
                  </a:lnTo>
                  <a:lnTo>
                    <a:pt x="1414576" y="748271"/>
                  </a:lnTo>
                  <a:lnTo>
                    <a:pt x="1415148" y="750023"/>
                  </a:lnTo>
                  <a:lnTo>
                    <a:pt x="1415148" y="751179"/>
                  </a:lnTo>
                  <a:lnTo>
                    <a:pt x="1415732" y="752348"/>
                  </a:lnTo>
                  <a:close/>
                </a:path>
                <a:path w="2353945" h="911225">
                  <a:moveTo>
                    <a:pt x="1415732" y="747115"/>
                  </a:moveTo>
                  <a:lnTo>
                    <a:pt x="1415148" y="747687"/>
                  </a:lnTo>
                  <a:lnTo>
                    <a:pt x="1415732" y="747687"/>
                  </a:lnTo>
                  <a:lnTo>
                    <a:pt x="1415732" y="747115"/>
                  </a:lnTo>
                  <a:close/>
                </a:path>
                <a:path w="2353945" h="911225">
                  <a:moveTo>
                    <a:pt x="1468640" y="735482"/>
                  </a:moveTo>
                  <a:lnTo>
                    <a:pt x="1468056" y="733742"/>
                  </a:lnTo>
                  <a:lnTo>
                    <a:pt x="1468640" y="736066"/>
                  </a:lnTo>
                  <a:lnTo>
                    <a:pt x="1468640" y="735482"/>
                  </a:lnTo>
                  <a:close/>
                </a:path>
                <a:path w="2353945" h="911225">
                  <a:moveTo>
                    <a:pt x="1484922" y="733742"/>
                  </a:moveTo>
                  <a:lnTo>
                    <a:pt x="1484337" y="733158"/>
                  </a:lnTo>
                  <a:lnTo>
                    <a:pt x="1480845" y="731418"/>
                  </a:lnTo>
                  <a:lnTo>
                    <a:pt x="1484922" y="733742"/>
                  </a:lnTo>
                  <a:close/>
                </a:path>
                <a:path w="2353945" h="911225">
                  <a:moveTo>
                    <a:pt x="1511668" y="896531"/>
                  </a:moveTo>
                  <a:lnTo>
                    <a:pt x="1511084" y="896531"/>
                  </a:lnTo>
                  <a:lnTo>
                    <a:pt x="1511668" y="897699"/>
                  </a:lnTo>
                  <a:lnTo>
                    <a:pt x="1511668" y="896531"/>
                  </a:lnTo>
                  <a:close/>
                </a:path>
                <a:path w="2353945" h="911225">
                  <a:moveTo>
                    <a:pt x="1523288" y="911072"/>
                  </a:moveTo>
                  <a:lnTo>
                    <a:pt x="1522717" y="908748"/>
                  </a:lnTo>
                  <a:lnTo>
                    <a:pt x="1522717" y="909320"/>
                  </a:lnTo>
                  <a:lnTo>
                    <a:pt x="1523288" y="911072"/>
                  </a:lnTo>
                  <a:close/>
                </a:path>
                <a:path w="2353945" h="911225">
                  <a:moveTo>
                    <a:pt x="1565732" y="906995"/>
                  </a:moveTo>
                  <a:lnTo>
                    <a:pt x="1564690" y="898626"/>
                  </a:lnTo>
                  <a:lnTo>
                    <a:pt x="1564576" y="901179"/>
                  </a:lnTo>
                  <a:lnTo>
                    <a:pt x="1565732" y="906995"/>
                  </a:lnTo>
                  <a:close/>
                </a:path>
                <a:path w="2353945" h="911225">
                  <a:moveTo>
                    <a:pt x="1566316" y="894791"/>
                  </a:moveTo>
                  <a:lnTo>
                    <a:pt x="1565173" y="887933"/>
                  </a:lnTo>
                  <a:lnTo>
                    <a:pt x="1564741" y="897420"/>
                  </a:lnTo>
                  <a:lnTo>
                    <a:pt x="1566316" y="894791"/>
                  </a:lnTo>
                  <a:close/>
                </a:path>
                <a:path w="2353945" h="911225">
                  <a:moveTo>
                    <a:pt x="1603527" y="540131"/>
                  </a:moveTo>
                  <a:lnTo>
                    <a:pt x="1602943" y="542455"/>
                  </a:lnTo>
                  <a:lnTo>
                    <a:pt x="1603527" y="543039"/>
                  </a:lnTo>
                  <a:lnTo>
                    <a:pt x="1603527" y="540131"/>
                  </a:lnTo>
                  <a:close/>
                </a:path>
                <a:path w="2353945" h="911225">
                  <a:moveTo>
                    <a:pt x="1613992" y="537806"/>
                  </a:moveTo>
                  <a:lnTo>
                    <a:pt x="1612836" y="538962"/>
                  </a:lnTo>
                  <a:lnTo>
                    <a:pt x="1613992" y="538962"/>
                  </a:lnTo>
                  <a:lnTo>
                    <a:pt x="1613992" y="537806"/>
                  </a:lnTo>
                  <a:close/>
                </a:path>
                <a:path w="2353945" h="911225">
                  <a:moveTo>
                    <a:pt x="1634350" y="888390"/>
                  </a:moveTo>
                  <a:lnTo>
                    <a:pt x="1633766" y="887806"/>
                  </a:lnTo>
                  <a:lnTo>
                    <a:pt x="1633766" y="889558"/>
                  </a:lnTo>
                  <a:lnTo>
                    <a:pt x="1634350" y="890714"/>
                  </a:lnTo>
                  <a:lnTo>
                    <a:pt x="1634350" y="888390"/>
                  </a:lnTo>
                  <a:close/>
                </a:path>
                <a:path w="2353945" h="911225">
                  <a:moveTo>
                    <a:pt x="1638414" y="669785"/>
                  </a:moveTo>
                  <a:lnTo>
                    <a:pt x="1636090" y="669785"/>
                  </a:lnTo>
                  <a:lnTo>
                    <a:pt x="1638414" y="675601"/>
                  </a:lnTo>
                  <a:lnTo>
                    <a:pt x="1638414" y="673277"/>
                  </a:lnTo>
                  <a:lnTo>
                    <a:pt x="1637830" y="670941"/>
                  </a:lnTo>
                  <a:lnTo>
                    <a:pt x="1638414" y="669785"/>
                  </a:lnTo>
                  <a:close/>
                </a:path>
                <a:path w="2353945" h="911225">
                  <a:moveTo>
                    <a:pt x="1641322" y="668032"/>
                  </a:moveTo>
                  <a:lnTo>
                    <a:pt x="1638998" y="666877"/>
                  </a:lnTo>
                  <a:lnTo>
                    <a:pt x="1638414" y="667461"/>
                  </a:lnTo>
                  <a:lnTo>
                    <a:pt x="1638414" y="669785"/>
                  </a:lnTo>
                  <a:lnTo>
                    <a:pt x="1639582" y="669785"/>
                  </a:lnTo>
                  <a:lnTo>
                    <a:pt x="1641322" y="670369"/>
                  </a:lnTo>
                  <a:lnTo>
                    <a:pt x="1641322" y="668032"/>
                  </a:lnTo>
                  <a:close/>
                </a:path>
                <a:path w="2353945" h="911225">
                  <a:moveTo>
                    <a:pt x="1740738" y="555244"/>
                  </a:moveTo>
                  <a:lnTo>
                    <a:pt x="1740166" y="555828"/>
                  </a:lnTo>
                  <a:lnTo>
                    <a:pt x="1740738" y="555828"/>
                  </a:lnTo>
                  <a:lnTo>
                    <a:pt x="1740738" y="555244"/>
                  </a:lnTo>
                  <a:close/>
                </a:path>
                <a:path w="2353945" h="911225">
                  <a:moveTo>
                    <a:pt x="1744814" y="553504"/>
                  </a:moveTo>
                  <a:lnTo>
                    <a:pt x="1743062" y="553504"/>
                  </a:lnTo>
                  <a:lnTo>
                    <a:pt x="1741906" y="554088"/>
                  </a:lnTo>
                  <a:lnTo>
                    <a:pt x="1740738" y="555244"/>
                  </a:lnTo>
                  <a:lnTo>
                    <a:pt x="1744814" y="553504"/>
                  </a:lnTo>
                  <a:close/>
                </a:path>
                <a:path w="2353945" h="911225">
                  <a:moveTo>
                    <a:pt x="1751787" y="554659"/>
                  </a:moveTo>
                  <a:lnTo>
                    <a:pt x="1751203" y="554088"/>
                  </a:lnTo>
                  <a:lnTo>
                    <a:pt x="1750047" y="553504"/>
                  </a:lnTo>
                  <a:lnTo>
                    <a:pt x="1749463" y="553504"/>
                  </a:lnTo>
                  <a:lnTo>
                    <a:pt x="1747723" y="552335"/>
                  </a:lnTo>
                  <a:lnTo>
                    <a:pt x="1746554" y="551751"/>
                  </a:lnTo>
                  <a:lnTo>
                    <a:pt x="1744814" y="551180"/>
                  </a:lnTo>
                  <a:lnTo>
                    <a:pt x="1748294" y="552919"/>
                  </a:lnTo>
                  <a:lnTo>
                    <a:pt x="1750047" y="554088"/>
                  </a:lnTo>
                  <a:lnTo>
                    <a:pt x="1751787" y="554659"/>
                  </a:lnTo>
                  <a:close/>
                </a:path>
                <a:path w="2353945" h="911225">
                  <a:moveTo>
                    <a:pt x="1936673" y="662800"/>
                  </a:moveTo>
                  <a:lnTo>
                    <a:pt x="1936102" y="661644"/>
                  </a:lnTo>
                  <a:lnTo>
                    <a:pt x="1936102" y="663384"/>
                  </a:lnTo>
                  <a:lnTo>
                    <a:pt x="1936673" y="663384"/>
                  </a:lnTo>
                  <a:lnTo>
                    <a:pt x="1936673" y="662800"/>
                  </a:lnTo>
                  <a:close/>
                </a:path>
                <a:path w="2353945" h="911225">
                  <a:moveTo>
                    <a:pt x="2234946" y="216281"/>
                  </a:moveTo>
                  <a:lnTo>
                    <a:pt x="2234361" y="214541"/>
                  </a:lnTo>
                  <a:lnTo>
                    <a:pt x="2233193" y="215125"/>
                  </a:lnTo>
                  <a:lnTo>
                    <a:pt x="2231453" y="215696"/>
                  </a:lnTo>
                  <a:lnTo>
                    <a:pt x="2232037" y="217449"/>
                  </a:lnTo>
                  <a:lnTo>
                    <a:pt x="2234361" y="217449"/>
                  </a:lnTo>
                  <a:lnTo>
                    <a:pt x="2234946" y="216281"/>
                  </a:lnTo>
                  <a:close/>
                </a:path>
                <a:path w="2353945" h="911225">
                  <a:moveTo>
                    <a:pt x="2353551" y="4064"/>
                  </a:moveTo>
                  <a:lnTo>
                    <a:pt x="2351798" y="1155"/>
                  </a:lnTo>
                  <a:lnTo>
                    <a:pt x="2348903" y="0"/>
                  </a:lnTo>
                  <a:lnTo>
                    <a:pt x="2349639" y="1968"/>
                  </a:lnTo>
                  <a:lnTo>
                    <a:pt x="2346566" y="3124"/>
                  </a:lnTo>
                  <a:lnTo>
                    <a:pt x="2343505" y="4165"/>
                  </a:lnTo>
                  <a:lnTo>
                    <a:pt x="2344242" y="5816"/>
                  </a:lnTo>
                  <a:lnTo>
                    <a:pt x="2345410" y="4648"/>
                  </a:lnTo>
                  <a:lnTo>
                    <a:pt x="2353551" y="4064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6992" y="2374"/>
              <a:ext cx="2539365" cy="1014730"/>
            </a:xfrm>
            <a:custGeom>
              <a:avLst/>
              <a:gdLst/>
              <a:ahLst/>
              <a:cxnLst/>
              <a:rect l="l" t="t" r="r" b="b"/>
              <a:pathLst>
                <a:path w="2539365" h="1014730">
                  <a:moveTo>
                    <a:pt x="2324" y="100584"/>
                  </a:moveTo>
                  <a:lnTo>
                    <a:pt x="0" y="101752"/>
                  </a:lnTo>
                  <a:lnTo>
                    <a:pt x="0" y="102323"/>
                  </a:lnTo>
                  <a:lnTo>
                    <a:pt x="2324" y="100584"/>
                  </a:lnTo>
                  <a:close/>
                </a:path>
                <a:path w="2539365" h="1014730">
                  <a:moveTo>
                    <a:pt x="10464" y="107569"/>
                  </a:moveTo>
                  <a:lnTo>
                    <a:pt x="8712" y="107569"/>
                  </a:lnTo>
                  <a:lnTo>
                    <a:pt x="8712" y="108140"/>
                  </a:lnTo>
                  <a:lnTo>
                    <a:pt x="9296" y="108140"/>
                  </a:lnTo>
                  <a:lnTo>
                    <a:pt x="10464" y="107569"/>
                  </a:lnTo>
                  <a:close/>
                </a:path>
                <a:path w="2539365" h="1014730">
                  <a:moveTo>
                    <a:pt x="16268" y="122682"/>
                  </a:moveTo>
                  <a:lnTo>
                    <a:pt x="15113" y="122682"/>
                  </a:lnTo>
                  <a:lnTo>
                    <a:pt x="13944" y="123266"/>
                  </a:lnTo>
                  <a:lnTo>
                    <a:pt x="15697" y="123266"/>
                  </a:lnTo>
                  <a:lnTo>
                    <a:pt x="16268" y="122682"/>
                  </a:lnTo>
                  <a:close/>
                </a:path>
                <a:path w="2539365" h="1014730">
                  <a:moveTo>
                    <a:pt x="101155" y="405828"/>
                  </a:moveTo>
                  <a:lnTo>
                    <a:pt x="99999" y="407568"/>
                  </a:lnTo>
                  <a:lnTo>
                    <a:pt x="99415" y="409892"/>
                  </a:lnTo>
                  <a:lnTo>
                    <a:pt x="99415" y="411645"/>
                  </a:lnTo>
                  <a:lnTo>
                    <a:pt x="101155" y="405828"/>
                  </a:lnTo>
                  <a:close/>
                </a:path>
                <a:path w="2539365" h="1014730">
                  <a:moveTo>
                    <a:pt x="107556" y="384898"/>
                  </a:moveTo>
                  <a:lnTo>
                    <a:pt x="106972" y="384314"/>
                  </a:lnTo>
                  <a:lnTo>
                    <a:pt x="105816" y="384314"/>
                  </a:lnTo>
                  <a:lnTo>
                    <a:pt x="104648" y="383730"/>
                  </a:lnTo>
                  <a:lnTo>
                    <a:pt x="101155" y="387223"/>
                  </a:lnTo>
                  <a:lnTo>
                    <a:pt x="104063" y="387223"/>
                  </a:lnTo>
                  <a:lnTo>
                    <a:pt x="106387" y="386054"/>
                  </a:lnTo>
                  <a:lnTo>
                    <a:pt x="107556" y="384898"/>
                  </a:lnTo>
                  <a:close/>
                </a:path>
                <a:path w="2539365" h="1014730">
                  <a:moveTo>
                    <a:pt x="131978" y="509905"/>
                  </a:moveTo>
                  <a:lnTo>
                    <a:pt x="130225" y="509549"/>
                  </a:lnTo>
                  <a:lnTo>
                    <a:pt x="130225" y="509905"/>
                  </a:lnTo>
                  <a:lnTo>
                    <a:pt x="131978" y="510336"/>
                  </a:lnTo>
                  <a:lnTo>
                    <a:pt x="131978" y="509905"/>
                  </a:lnTo>
                  <a:close/>
                </a:path>
                <a:path w="2539365" h="1014730">
                  <a:moveTo>
                    <a:pt x="195935" y="573278"/>
                  </a:moveTo>
                  <a:lnTo>
                    <a:pt x="194767" y="573278"/>
                  </a:lnTo>
                  <a:lnTo>
                    <a:pt x="193598" y="573849"/>
                  </a:lnTo>
                  <a:lnTo>
                    <a:pt x="192443" y="573849"/>
                  </a:lnTo>
                  <a:lnTo>
                    <a:pt x="192443" y="574433"/>
                  </a:lnTo>
                  <a:lnTo>
                    <a:pt x="193027" y="575017"/>
                  </a:lnTo>
                  <a:lnTo>
                    <a:pt x="193598" y="574433"/>
                  </a:lnTo>
                  <a:lnTo>
                    <a:pt x="195935" y="573278"/>
                  </a:lnTo>
                  <a:close/>
                </a:path>
                <a:path w="2539365" h="1014730">
                  <a:moveTo>
                    <a:pt x="298259" y="682574"/>
                  </a:moveTo>
                  <a:lnTo>
                    <a:pt x="297675" y="683158"/>
                  </a:lnTo>
                  <a:lnTo>
                    <a:pt x="297091" y="684326"/>
                  </a:lnTo>
                  <a:lnTo>
                    <a:pt x="297091" y="684898"/>
                  </a:lnTo>
                  <a:lnTo>
                    <a:pt x="297675" y="684326"/>
                  </a:lnTo>
                  <a:lnTo>
                    <a:pt x="297675" y="683742"/>
                  </a:lnTo>
                  <a:lnTo>
                    <a:pt x="298259" y="682574"/>
                  </a:lnTo>
                  <a:close/>
                </a:path>
                <a:path w="2539365" h="1014730">
                  <a:moveTo>
                    <a:pt x="314540" y="698855"/>
                  </a:moveTo>
                  <a:lnTo>
                    <a:pt x="313956" y="697699"/>
                  </a:lnTo>
                  <a:lnTo>
                    <a:pt x="313956" y="702348"/>
                  </a:lnTo>
                  <a:lnTo>
                    <a:pt x="314540" y="700024"/>
                  </a:lnTo>
                  <a:lnTo>
                    <a:pt x="314540" y="698855"/>
                  </a:lnTo>
                  <a:close/>
                </a:path>
                <a:path w="2539365" h="1014730">
                  <a:moveTo>
                    <a:pt x="327329" y="708736"/>
                  </a:moveTo>
                  <a:lnTo>
                    <a:pt x="324421" y="712228"/>
                  </a:lnTo>
                  <a:lnTo>
                    <a:pt x="326745" y="709904"/>
                  </a:lnTo>
                  <a:lnTo>
                    <a:pt x="327329" y="708736"/>
                  </a:lnTo>
                  <a:close/>
                </a:path>
                <a:path w="2539365" h="1014730">
                  <a:moveTo>
                    <a:pt x="372097" y="746531"/>
                  </a:moveTo>
                  <a:lnTo>
                    <a:pt x="371513" y="747115"/>
                  </a:lnTo>
                  <a:lnTo>
                    <a:pt x="371513" y="747699"/>
                  </a:lnTo>
                  <a:lnTo>
                    <a:pt x="372097" y="747115"/>
                  </a:lnTo>
                  <a:lnTo>
                    <a:pt x="372097" y="746531"/>
                  </a:lnTo>
                  <a:close/>
                </a:path>
                <a:path w="2539365" h="1014730">
                  <a:moveTo>
                    <a:pt x="374421" y="742467"/>
                  </a:moveTo>
                  <a:lnTo>
                    <a:pt x="372681" y="744791"/>
                  </a:lnTo>
                  <a:lnTo>
                    <a:pt x="371513" y="745947"/>
                  </a:lnTo>
                  <a:lnTo>
                    <a:pt x="372097" y="745947"/>
                  </a:lnTo>
                  <a:lnTo>
                    <a:pt x="373265" y="744791"/>
                  </a:lnTo>
                  <a:lnTo>
                    <a:pt x="374421" y="742467"/>
                  </a:lnTo>
                  <a:close/>
                </a:path>
                <a:path w="2539365" h="1014730">
                  <a:moveTo>
                    <a:pt x="396519" y="737235"/>
                  </a:moveTo>
                  <a:lnTo>
                    <a:pt x="395935" y="737235"/>
                  </a:lnTo>
                  <a:lnTo>
                    <a:pt x="395935" y="738390"/>
                  </a:lnTo>
                  <a:lnTo>
                    <a:pt x="396519" y="737806"/>
                  </a:lnTo>
                  <a:lnTo>
                    <a:pt x="396519" y="737235"/>
                  </a:lnTo>
                  <a:close/>
                </a:path>
                <a:path w="2539365" h="1014730">
                  <a:moveTo>
                    <a:pt x="786638" y="947699"/>
                  </a:moveTo>
                  <a:lnTo>
                    <a:pt x="784898" y="950023"/>
                  </a:lnTo>
                  <a:lnTo>
                    <a:pt x="786066" y="950607"/>
                  </a:lnTo>
                  <a:lnTo>
                    <a:pt x="786638" y="947699"/>
                  </a:lnTo>
                  <a:close/>
                </a:path>
                <a:path w="2539365" h="1014730">
                  <a:moveTo>
                    <a:pt x="799439" y="948867"/>
                  </a:moveTo>
                  <a:lnTo>
                    <a:pt x="797687" y="950023"/>
                  </a:lnTo>
                  <a:lnTo>
                    <a:pt x="798271" y="950023"/>
                  </a:lnTo>
                  <a:lnTo>
                    <a:pt x="799439" y="948867"/>
                  </a:lnTo>
                  <a:close/>
                </a:path>
                <a:path w="2539365" h="1014730">
                  <a:moveTo>
                    <a:pt x="1097114" y="132562"/>
                  </a:moveTo>
                  <a:lnTo>
                    <a:pt x="1092466" y="134302"/>
                  </a:lnTo>
                  <a:lnTo>
                    <a:pt x="1092466" y="140703"/>
                  </a:lnTo>
                  <a:lnTo>
                    <a:pt x="1097114" y="132562"/>
                  </a:lnTo>
                  <a:close/>
                </a:path>
                <a:path w="2539365" h="1014730">
                  <a:moveTo>
                    <a:pt x="1187818" y="195351"/>
                  </a:moveTo>
                  <a:lnTo>
                    <a:pt x="1182585" y="193611"/>
                  </a:lnTo>
                  <a:lnTo>
                    <a:pt x="1182001" y="196519"/>
                  </a:lnTo>
                  <a:lnTo>
                    <a:pt x="1180846" y="200012"/>
                  </a:lnTo>
                  <a:lnTo>
                    <a:pt x="1180261" y="202907"/>
                  </a:lnTo>
                  <a:lnTo>
                    <a:pt x="1182585" y="195935"/>
                  </a:lnTo>
                  <a:lnTo>
                    <a:pt x="1187818" y="195351"/>
                  </a:lnTo>
                  <a:close/>
                </a:path>
                <a:path w="2539365" h="1014730">
                  <a:moveTo>
                    <a:pt x="1263980" y="1014564"/>
                  </a:moveTo>
                  <a:lnTo>
                    <a:pt x="1262824" y="1011072"/>
                  </a:lnTo>
                  <a:lnTo>
                    <a:pt x="1261656" y="1008748"/>
                  </a:lnTo>
                  <a:lnTo>
                    <a:pt x="1260487" y="1007592"/>
                  </a:lnTo>
                  <a:lnTo>
                    <a:pt x="1260487" y="1008164"/>
                  </a:lnTo>
                  <a:lnTo>
                    <a:pt x="1259916" y="1009332"/>
                  </a:lnTo>
                  <a:lnTo>
                    <a:pt x="1259916" y="1010488"/>
                  </a:lnTo>
                  <a:lnTo>
                    <a:pt x="1263980" y="1014564"/>
                  </a:lnTo>
                  <a:close/>
                </a:path>
                <a:path w="2539365" h="1014730">
                  <a:moveTo>
                    <a:pt x="1287233" y="1013980"/>
                  </a:moveTo>
                  <a:lnTo>
                    <a:pt x="1281430" y="1012825"/>
                  </a:lnTo>
                  <a:lnTo>
                    <a:pt x="1283169" y="1013396"/>
                  </a:lnTo>
                  <a:lnTo>
                    <a:pt x="1285494" y="1013980"/>
                  </a:lnTo>
                  <a:lnTo>
                    <a:pt x="1287233" y="1013980"/>
                  </a:lnTo>
                  <a:close/>
                </a:path>
                <a:path w="2539365" h="1014730">
                  <a:moveTo>
                    <a:pt x="1309916" y="279666"/>
                  </a:moveTo>
                  <a:lnTo>
                    <a:pt x="1309331" y="280238"/>
                  </a:lnTo>
                  <a:lnTo>
                    <a:pt x="1309331" y="280822"/>
                  </a:lnTo>
                  <a:lnTo>
                    <a:pt x="1309916" y="280822"/>
                  </a:lnTo>
                  <a:lnTo>
                    <a:pt x="1309916" y="279666"/>
                  </a:lnTo>
                  <a:close/>
                </a:path>
                <a:path w="2539365" h="1014730">
                  <a:moveTo>
                    <a:pt x="1327937" y="263385"/>
                  </a:moveTo>
                  <a:lnTo>
                    <a:pt x="1326769" y="264541"/>
                  </a:lnTo>
                  <a:lnTo>
                    <a:pt x="1325613" y="266293"/>
                  </a:lnTo>
                  <a:lnTo>
                    <a:pt x="1326197" y="265709"/>
                  </a:lnTo>
                  <a:lnTo>
                    <a:pt x="1326565" y="265709"/>
                  </a:lnTo>
                  <a:lnTo>
                    <a:pt x="1326197" y="266865"/>
                  </a:lnTo>
                  <a:lnTo>
                    <a:pt x="1325613" y="268033"/>
                  </a:lnTo>
                  <a:lnTo>
                    <a:pt x="1325613" y="269189"/>
                  </a:lnTo>
                  <a:lnTo>
                    <a:pt x="1326769" y="266293"/>
                  </a:lnTo>
                  <a:lnTo>
                    <a:pt x="1327353" y="265125"/>
                  </a:lnTo>
                  <a:lnTo>
                    <a:pt x="1327937" y="264541"/>
                  </a:lnTo>
                  <a:lnTo>
                    <a:pt x="1327353" y="264541"/>
                  </a:lnTo>
                  <a:lnTo>
                    <a:pt x="1327937" y="263956"/>
                  </a:lnTo>
                  <a:lnTo>
                    <a:pt x="1327937" y="263385"/>
                  </a:lnTo>
                  <a:close/>
                </a:path>
                <a:path w="2539365" h="1014730">
                  <a:moveTo>
                    <a:pt x="1330261" y="191871"/>
                  </a:moveTo>
                  <a:lnTo>
                    <a:pt x="1328521" y="193027"/>
                  </a:lnTo>
                  <a:lnTo>
                    <a:pt x="1324444" y="205244"/>
                  </a:lnTo>
                  <a:lnTo>
                    <a:pt x="1327937" y="202336"/>
                  </a:lnTo>
                  <a:lnTo>
                    <a:pt x="1329105" y="199428"/>
                  </a:lnTo>
                  <a:lnTo>
                    <a:pt x="1330261" y="191871"/>
                  </a:lnTo>
                  <a:close/>
                </a:path>
                <a:path w="2539365" h="1014730">
                  <a:moveTo>
                    <a:pt x="1366304" y="280238"/>
                  </a:moveTo>
                  <a:lnTo>
                    <a:pt x="1364564" y="284314"/>
                  </a:lnTo>
                  <a:lnTo>
                    <a:pt x="1365732" y="281990"/>
                  </a:lnTo>
                  <a:lnTo>
                    <a:pt x="1366304" y="280238"/>
                  </a:lnTo>
                  <a:close/>
                </a:path>
                <a:path w="2539365" h="1014730">
                  <a:moveTo>
                    <a:pt x="1376781" y="288963"/>
                  </a:moveTo>
                  <a:lnTo>
                    <a:pt x="1375613" y="284899"/>
                  </a:lnTo>
                  <a:lnTo>
                    <a:pt x="1375613" y="287223"/>
                  </a:lnTo>
                  <a:lnTo>
                    <a:pt x="1376197" y="288378"/>
                  </a:lnTo>
                  <a:lnTo>
                    <a:pt x="1376781" y="288963"/>
                  </a:lnTo>
                  <a:close/>
                </a:path>
                <a:path w="2539365" h="1014730">
                  <a:moveTo>
                    <a:pt x="1391894" y="293027"/>
                  </a:moveTo>
                  <a:lnTo>
                    <a:pt x="1391310" y="293611"/>
                  </a:lnTo>
                  <a:lnTo>
                    <a:pt x="1391310" y="294779"/>
                  </a:lnTo>
                  <a:lnTo>
                    <a:pt x="1391894" y="294195"/>
                  </a:lnTo>
                  <a:lnTo>
                    <a:pt x="1391894" y="293027"/>
                  </a:lnTo>
                  <a:close/>
                </a:path>
                <a:path w="2539365" h="1014730">
                  <a:moveTo>
                    <a:pt x="1394802" y="993051"/>
                  </a:moveTo>
                  <a:lnTo>
                    <a:pt x="1394218" y="993051"/>
                  </a:lnTo>
                  <a:lnTo>
                    <a:pt x="1394218" y="993635"/>
                  </a:lnTo>
                  <a:lnTo>
                    <a:pt x="1392478" y="995959"/>
                  </a:lnTo>
                  <a:lnTo>
                    <a:pt x="1393634" y="995375"/>
                  </a:lnTo>
                  <a:lnTo>
                    <a:pt x="1394802" y="993051"/>
                  </a:lnTo>
                  <a:close/>
                </a:path>
                <a:path w="2539365" h="1014730">
                  <a:moveTo>
                    <a:pt x="1403515" y="234315"/>
                  </a:moveTo>
                  <a:lnTo>
                    <a:pt x="1400619" y="236639"/>
                  </a:lnTo>
                  <a:lnTo>
                    <a:pt x="1403515" y="236639"/>
                  </a:lnTo>
                  <a:lnTo>
                    <a:pt x="1403515" y="234315"/>
                  </a:lnTo>
                  <a:close/>
                </a:path>
                <a:path w="2539365" h="1014730">
                  <a:moveTo>
                    <a:pt x="1404099" y="227330"/>
                  </a:moveTo>
                  <a:lnTo>
                    <a:pt x="1403604" y="233146"/>
                  </a:lnTo>
                  <a:lnTo>
                    <a:pt x="1404099" y="230238"/>
                  </a:lnTo>
                  <a:lnTo>
                    <a:pt x="1404099" y="227330"/>
                  </a:lnTo>
                  <a:close/>
                </a:path>
                <a:path w="2539365" h="1014730">
                  <a:moveTo>
                    <a:pt x="1484337" y="961072"/>
                  </a:moveTo>
                  <a:lnTo>
                    <a:pt x="1480845" y="959916"/>
                  </a:lnTo>
                  <a:lnTo>
                    <a:pt x="1479689" y="961656"/>
                  </a:lnTo>
                  <a:lnTo>
                    <a:pt x="1481429" y="963396"/>
                  </a:lnTo>
                  <a:lnTo>
                    <a:pt x="1483169" y="962812"/>
                  </a:lnTo>
                  <a:lnTo>
                    <a:pt x="1484337" y="961072"/>
                  </a:lnTo>
                  <a:close/>
                </a:path>
                <a:path w="2539365" h="1014730">
                  <a:moveTo>
                    <a:pt x="1487246" y="961656"/>
                  </a:moveTo>
                  <a:lnTo>
                    <a:pt x="1486077" y="955255"/>
                  </a:lnTo>
                  <a:lnTo>
                    <a:pt x="1485493" y="957580"/>
                  </a:lnTo>
                  <a:lnTo>
                    <a:pt x="1484922" y="959332"/>
                  </a:lnTo>
                  <a:lnTo>
                    <a:pt x="1483753" y="960488"/>
                  </a:lnTo>
                  <a:lnTo>
                    <a:pt x="1485493" y="961656"/>
                  </a:lnTo>
                  <a:lnTo>
                    <a:pt x="1487246" y="961656"/>
                  </a:lnTo>
                  <a:close/>
                </a:path>
                <a:path w="2539365" h="1014730">
                  <a:moveTo>
                    <a:pt x="1497711" y="325005"/>
                  </a:moveTo>
                  <a:lnTo>
                    <a:pt x="1496542" y="323850"/>
                  </a:lnTo>
                  <a:lnTo>
                    <a:pt x="1495971" y="323850"/>
                  </a:lnTo>
                  <a:lnTo>
                    <a:pt x="1494802" y="329666"/>
                  </a:lnTo>
                  <a:lnTo>
                    <a:pt x="1497126" y="326174"/>
                  </a:lnTo>
                  <a:lnTo>
                    <a:pt x="1497711" y="325005"/>
                  </a:lnTo>
                  <a:close/>
                </a:path>
                <a:path w="2539365" h="1014730">
                  <a:moveTo>
                    <a:pt x="1500035" y="326174"/>
                  </a:moveTo>
                  <a:lnTo>
                    <a:pt x="1499450" y="323850"/>
                  </a:lnTo>
                  <a:lnTo>
                    <a:pt x="1498866" y="323850"/>
                  </a:lnTo>
                  <a:lnTo>
                    <a:pt x="1497711" y="325589"/>
                  </a:lnTo>
                  <a:lnTo>
                    <a:pt x="1498295" y="326174"/>
                  </a:lnTo>
                  <a:lnTo>
                    <a:pt x="1498866" y="327329"/>
                  </a:lnTo>
                  <a:lnTo>
                    <a:pt x="1500035" y="326174"/>
                  </a:lnTo>
                  <a:close/>
                </a:path>
                <a:path w="2539365" h="1014730">
                  <a:moveTo>
                    <a:pt x="1558175" y="315709"/>
                  </a:moveTo>
                  <a:lnTo>
                    <a:pt x="1557007" y="316293"/>
                  </a:lnTo>
                  <a:lnTo>
                    <a:pt x="1557007" y="317258"/>
                  </a:lnTo>
                  <a:lnTo>
                    <a:pt x="1558175" y="315709"/>
                  </a:lnTo>
                  <a:close/>
                </a:path>
                <a:path w="2539365" h="1014730">
                  <a:moveTo>
                    <a:pt x="1623872" y="318617"/>
                  </a:moveTo>
                  <a:lnTo>
                    <a:pt x="1623288" y="317449"/>
                  </a:lnTo>
                  <a:lnTo>
                    <a:pt x="1620964" y="316293"/>
                  </a:lnTo>
                  <a:lnTo>
                    <a:pt x="1623872" y="318617"/>
                  </a:lnTo>
                  <a:close/>
                </a:path>
                <a:path w="2539365" h="1014730">
                  <a:moveTo>
                    <a:pt x="1636090" y="323265"/>
                  </a:moveTo>
                  <a:lnTo>
                    <a:pt x="1634337" y="318617"/>
                  </a:lnTo>
                  <a:lnTo>
                    <a:pt x="1634337" y="322681"/>
                  </a:lnTo>
                  <a:lnTo>
                    <a:pt x="1635506" y="326174"/>
                  </a:lnTo>
                  <a:lnTo>
                    <a:pt x="1635506" y="325589"/>
                  </a:lnTo>
                  <a:lnTo>
                    <a:pt x="1636090" y="324434"/>
                  </a:lnTo>
                  <a:lnTo>
                    <a:pt x="1636090" y="323265"/>
                  </a:lnTo>
                  <a:close/>
                </a:path>
                <a:path w="2539365" h="1014730">
                  <a:moveTo>
                    <a:pt x="1661668" y="909904"/>
                  </a:moveTo>
                  <a:lnTo>
                    <a:pt x="1661083" y="908748"/>
                  </a:lnTo>
                  <a:lnTo>
                    <a:pt x="1661083" y="909904"/>
                  </a:lnTo>
                  <a:lnTo>
                    <a:pt x="1661668" y="911072"/>
                  </a:lnTo>
                  <a:lnTo>
                    <a:pt x="1661668" y="909904"/>
                  </a:lnTo>
                  <a:close/>
                </a:path>
                <a:path w="2539365" h="1014730">
                  <a:moveTo>
                    <a:pt x="1753527" y="258724"/>
                  </a:moveTo>
                  <a:lnTo>
                    <a:pt x="1752942" y="255244"/>
                  </a:lnTo>
                  <a:lnTo>
                    <a:pt x="1751203" y="251752"/>
                  </a:lnTo>
                  <a:lnTo>
                    <a:pt x="1751203" y="254660"/>
                  </a:lnTo>
                  <a:lnTo>
                    <a:pt x="1753527" y="258724"/>
                  </a:lnTo>
                  <a:close/>
                </a:path>
                <a:path w="2539365" h="1014730">
                  <a:moveTo>
                    <a:pt x="1764576" y="257568"/>
                  </a:moveTo>
                  <a:lnTo>
                    <a:pt x="1761667" y="256400"/>
                  </a:lnTo>
                  <a:lnTo>
                    <a:pt x="1763407" y="258152"/>
                  </a:lnTo>
                  <a:lnTo>
                    <a:pt x="1764576" y="257568"/>
                  </a:lnTo>
                  <a:close/>
                </a:path>
                <a:path w="2539365" h="1014730">
                  <a:moveTo>
                    <a:pt x="1855863" y="214541"/>
                  </a:moveTo>
                  <a:lnTo>
                    <a:pt x="1854695" y="213956"/>
                  </a:lnTo>
                  <a:lnTo>
                    <a:pt x="1853526" y="212801"/>
                  </a:lnTo>
                  <a:lnTo>
                    <a:pt x="1853526" y="214541"/>
                  </a:lnTo>
                  <a:lnTo>
                    <a:pt x="1854695" y="216281"/>
                  </a:lnTo>
                  <a:lnTo>
                    <a:pt x="1855279" y="215709"/>
                  </a:lnTo>
                  <a:lnTo>
                    <a:pt x="1855863" y="214541"/>
                  </a:lnTo>
                  <a:close/>
                </a:path>
                <a:path w="2539365" h="1014730">
                  <a:moveTo>
                    <a:pt x="1893646" y="325589"/>
                  </a:moveTo>
                  <a:lnTo>
                    <a:pt x="1893062" y="326758"/>
                  </a:lnTo>
                  <a:lnTo>
                    <a:pt x="1893062" y="327914"/>
                  </a:lnTo>
                  <a:lnTo>
                    <a:pt x="1893646" y="327329"/>
                  </a:lnTo>
                  <a:lnTo>
                    <a:pt x="1893646" y="325589"/>
                  </a:lnTo>
                  <a:close/>
                </a:path>
                <a:path w="2539365" h="1014730">
                  <a:moveTo>
                    <a:pt x="1905279" y="329666"/>
                  </a:moveTo>
                  <a:lnTo>
                    <a:pt x="1904695" y="329082"/>
                  </a:lnTo>
                  <a:lnTo>
                    <a:pt x="1904695" y="330822"/>
                  </a:lnTo>
                  <a:lnTo>
                    <a:pt x="1905279" y="329666"/>
                  </a:lnTo>
                  <a:close/>
                </a:path>
                <a:path w="2539365" h="1014730">
                  <a:moveTo>
                    <a:pt x="1911667" y="325005"/>
                  </a:moveTo>
                  <a:lnTo>
                    <a:pt x="1911096" y="324434"/>
                  </a:lnTo>
                  <a:lnTo>
                    <a:pt x="1911096" y="327329"/>
                  </a:lnTo>
                  <a:lnTo>
                    <a:pt x="1911667" y="325005"/>
                  </a:lnTo>
                  <a:close/>
                </a:path>
                <a:path w="2539365" h="1014730">
                  <a:moveTo>
                    <a:pt x="1954695" y="201752"/>
                  </a:moveTo>
                  <a:lnTo>
                    <a:pt x="1954110" y="199428"/>
                  </a:lnTo>
                  <a:lnTo>
                    <a:pt x="1952955" y="198259"/>
                  </a:lnTo>
                  <a:lnTo>
                    <a:pt x="1952371" y="198259"/>
                  </a:lnTo>
                  <a:lnTo>
                    <a:pt x="1954695" y="201752"/>
                  </a:lnTo>
                  <a:close/>
                </a:path>
                <a:path w="2539365" h="1014730">
                  <a:moveTo>
                    <a:pt x="1962835" y="197675"/>
                  </a:moveTo>
                  <a:lnTo>
                    <a:pt x="1962251" y="196519"/>
                  </a:lnTo>
                  <a:lnTo>
                    <a:pt x="1962835" y="198843"/>
                  </a:lnTo>
                  <a:lnTo>
                    <a:pt x="1962835" y="197675"/>
                  </a:lnTo>
                  <a:close/>
                </a:path>
                <a:path w="2539365" h="1014730">
                  <a:moveTo>
                    <a:pt x="1995982" y="194195"/>
                  </a:moveTo>
                  <a:lnTo>
                    <a:pt x="1995398" y="192443"/>
                  </a:lnTo>
                  <a:lnTo>
                    <a:pt x="1995398" y="191287"/>
                  </a:lnTo>
                  <a:lnTo>
                    <a:pt x="1994814" y="190119"/>
                  </a:lnTo>
                  <a:lnTo>
                    <a:pt x="1995398" y="193027"/>
                  </a:lnTo>
                  <a:lnTo>
                    <a:pt x="1995398" y="194779"/>
                  </a:lnTo>
                  <a:lnTo>
                    <a:pt x="1995982" y="194195"/>
                  </a:lnTo>
                  <a:close/>
                </a:path>
                <a:path w="2539365" h="1014730">
                  <a:moveTo>
                    <a:pt x="1996554" y="193611"/>
                  </a:moveTo>
                  <a:lnTo>
                    <a:pt x="1995982" y="194195"/>
                  </a:lnTo>
                  <a:lnTo>
                    <a:pt x="1995982" y="195351"/>
                  </a:lnTo>
                  <a:lnTo>
                    <a:pt x="1996554" y="195935"/>
                  </a:lnTo>
                  <a:lnTo>
                    <a:pt x="1996554" y="193611"/>
                  </a:lnTo>
                  <a:close/>
                </a:path>
                <a:path w="2539365" h="1014730">
                  <a:moveTo>
                    <a:pt x="2005279" y="194195"/>
                  </a:moveTo>
                  <a:lnTo>
                    <a:pt x="2004695" y="193611"/>
                  </a:lnTo>
                  <a:lnTo>
                    <a:pt x="2004695" y="194779"/>
                  </a:lnTo>
                  <a:lnTo>
                    <a:pt x="2005279" y="194195"/>
                  </a:lnTo>
                  <a:close/>
                </a:path>
                <a:path w="2539365" h="1014730">
                  <a:moveTo>
                    <a:pt x="2005279" y="191871"/>
                  </a:moveTo>
                  <a:lnTo>
                    <a:pt x="2004695" y="192443"/>
                  </a:lnTo>
                  <a:lnTo>
                    <a:pt x="2005279" y="193611"/>
                  </a:lnTo>
                  <a:lnTo>
                    <a:pt x="2005279" y="191871"/>
                  </a:lnTo>
                  <a:close/>
                </a:path>
                <a:path w="2539365" h="1014730">
                  <a:moveTo>
                    <a:pt x="2005863" y="191871"/>
                  </a:moveTo>
                  <a:lnTo>
                    <a:pt x="2005279" y="188963"/>
                  </a:lnTo>
                  <a:lnTo>
                    <a:pt x="2004695" y="191871"/>
                  </a:lnTo>
                  <a:lnTo>
                    <a:pt x="2005279" y="191871"/>
                  </a:lnTo>
                  <a:lnTo>
                    <a:pt x="2005863" y="191871"/>
                  </a:lnTo>
                  <a:close/>
                </a:path>
                <a:path w="2539365" h="1014730">
                  <a:moveTo>
                    <a:pt x="2009927" y="179654"/>
                  </a:moveTo>
                  <a:lnTo>
                    <a:pt x="2008187" y="172097"/>
                  </a:lnTo>
                  <a:lnTo>
                    <a:pt x="2004123" y="163372"/>
                  </a:lnTo>
                  <a:lnTo>
                    <a:pt x="2002370" y="163372"/>
                  </a:lnTo>
                  <a:lnTo>
                    <a:pt x="2002955" y="171513"/>
                  </a:lnTo>
                  <a:lnTo>
                    <a:pt x="2001786" y="169189"/>
                  </a:lnTo>
                  <a:lnTo>
                    <a:pt x="2001215" y="165709"/>
                  </a:lnTo>
                  <a:lnTo>
                    <a:pt x="2000631" y="163372"/>
                  </a:lnTo>
                  <a:lnTo>
                    <a:pt x="2001304" y="168871"/>
                  </a:lnTo>
                  <a:lnTo>
                    <a:pt x="2002523" y="175514"/>
                  </a:lnTo>
                  <a:lnTo>
                    <a:pt x="2004390" y="182918"/>
                  </a:lnTo>
                  <a:lnTo>
                    <a:pt x="2007019" y="190703"/>
                  </a:lnTo>
                  <a:lnTo>
                    <a:pt x="2005901" y="184492"/>
                  </a:lnTo>
                  <a:lnTo>
                    <a:pt x="2004987" y="177292"/>
                  </a:lnTo>
                  <a:lnTo>
                    <a:pt x="2003539" y="169773"/>
                  </a:lnTo>
                  <a:lnTo>
                    <a:pt x="2004123" y="168033"/>
                  </a:lnTo>
                  <a:lnTo>
                    <a:pt x="2006447" y="173266"/>
                  </a:lnTo>
                  <a:lnTo>
                    <a:pt x="2007603" y="177330"/>
                  </a:lnTo>
                  <a:lnTo>
                    <a:pt x="2007019" y="174421"/>
                  </a:lnTo>
                  <a:lnTo>
                    <a:pt x="2009927" y="179654"/>
                  </a:lnTo>
                  <a:close/>
                </a:path>
                <a:path w="2539365" h="1014730">
                  <a:moveTo>
                    <a:pt x="2014004" y="183730"/>
                  </a:moveTo>
                  <a:lnTo>
                    <a:pt x="2013419" y="180238"/>
                  </a:lnTo>
                  <a:lnTo>
                    <a:pt x="2011095" y="173266"/>
                  </a:lnTo>
                  <a:lnTo>
                    <a:pt x="2010511" y="175006"/>
                  </a:lnTo>
                  <a:lnTo>
                    <a:pt x="2013419" y="187210"/>
                  </a:lnTo>
                  <a:lnTo>
                    <a:pt x="2014004" y="183730"/>
                  </a:lnTo>
                  <a:close/>
                </a:path>
                <a:path w="2539365" h="1014730">
                  <a:moveTo>
                    <a:pt x="2120976" y="682574"/>
                  </a:moveTo>
                  <a:lnTo>
                    <a:pt x="2118652" y="680834"/>
                  </a:lnTo>
                  <a:lnTo>
                    <a:pt x="2119820" y="683158"/>
                  </a:lnTo>
                  <a:lnTo>
                    <a:pt x="2120976" y="682574"/>
                  </a:lnTo>
                  <a:close/>
                </a:path>
                <a:path w="2539365" h="1014730">
                  <a:moveTo>
                    <a:pt x="2123884" y="671525"/>
                  </a:moveTo>
                  <a:lnTo>
                    <a:pt x="2123313" y="670369"/>
                  </a:lnTo>
                  <a:lnTo>
                    <a:pt x="2123313" y="672109"/>
                  </a:lnTo>
                  <a:lnTo>
                    <a:pt x="2123884" y="672109"/>
                  </a:lnTo>
                  <a:lnTo>
                    <a:pt x="2123884" y="671525"/>
                  </a:lnTo>
                  <a:close/>
                </a:path>
                <a:path w="2539365" h="1014730">
                  <a:moveTo>
                    <a:pt x="2152383" y="151168"/>
                  </a:moveTo>
                  <a:lnTo>
                    <a:pt x="2150630" y="148844"/>
                  </a:lnTo>
                  <a:lnTo>
                    <a:pt x="2147151" y="143027"/>
                  </a:lnTo>
                  <a:lnTo>
                    <a:pt x="2150630" y="149428"/>
                  </a:lnTo>
                  <a:lnTo>
                    <a:pt x="2147722" y="154076"/>
                  </a:lnTo>
                  <a:lnTo>
                    <a:pt x="2152383" y="151168"/>
                  </a:lnTo>
                  <a:close/>
                </a:path>
                <a:path w="2539365" h="1014730">
                  <a:moveTo>
                    <a:pt x="2170988" y="238379"/>
                  </a:moveTo>
                  <a:lnTo>
                    <a:pt x="2169820" y="237223"/>
                  </a:lnTo>
                  <a:lnTo>
                    <a:pt x="2169820" y="238963"/>
                  </a:lnTo>
                  <a:lnTo>
                    <a:pt x="2170404" y="240703"/>
                  </a:lnTo>
                  <a:lnTo>
                    <a:pt x="2170404" y="238963"/>
                  </a:lnTo>
                  <a:lnTo>
                    <a:pt x="2170988" y="238379"/>
                  </a:lnTo>
                  <a:close/>
                </a:path>
                <a:path w="2539365" h="1014730">
                  <a:moveTo>
                    <a:pt x="2172144" y="240118"/>
                  </a:moveTo>
                  <a:lnTo>
                    <a:pt x="2171560" y="238963"/>
                  </a:lnTo>
                  <a:lnTo>
                    <a:pt x="2171560" y="238379"/>
                  </a:lnTo>
                  <a:lnTo>
                    <a:pt x="2170988" y="238379"/>
                  </a:lnTo>
                  <a:lnTo>
                    <a:pt x="2170988" y="238963"/>
                  </a:lnTo>
                  <a:lnTo>
                    <a:pt x="2172144" y="240118"/>
                  </a:lnTo>
                  <a:close/>
                </a:path>
                <a:path w="2539365" h="1014730">
                  <a:moveTo>
                    <a:pt x="2173313" y="241871"/>
                  </a:moveTo>
                  <a:lnTo>
                    <a:pt x="2172144" y="240118"/>
                  </a:lnTo>
                  <a:lnTo>
                    <a:pt x="2172728" y="241287"/>
                  </a:lnTo>
                  <a:lnTo>
                    <a:pt x="2173313" y="241871"/>
                  </a:lnTo>
                  <a:close/>
                </a:path>
                <a:path w="2539365" h="1014730">
                  <a:moveTo>
                    <a:pt x="2216327" y="209892"/>
                  </a:moveTo>
                  <a:lnTo>
                    <a:pt x="2215756" y="208724"/>
                  </a:lnTo>
                  <a:lnTo>
                    <a:pt x="2215070" y="208394"/>
                  </a:lnTo>
                  <a:lnTo>
                    <a:pt x="2216327" y="209892"/>
                  </a:lnTo>
                  <a:close/>
                </a:path>
                <a:path w="2539365" h="1014730">
                  <a:moveTo>
                    <a:pt x="2315756" y="386054"/>
                  </a:moveTo>
                  <a:lnTo>
                    <a:pt x="2312847" y="383730"/>
                  </a:lnTo>
                  <a:lnTo>
                    <a:pt x="2310523" y="382574"/>
                  </a:lnTo>
                  <a:lnTo>
                    <a:pt x="2308771" y="381990"/>
                  </a:lnTo>
                  <a:lnTo>
                    <a:pt x="2309355" y="382574"/>
                  </a:lnTo>
                  <a:lnTo>
                    <a:pt x="2309355" y="383730"/>
                  </a:lnTo>
                  <a:lnTo>
                    <a:pt x="2309939" y="384314"/>
                  </a:lnTo>
                  <a:lnTo>
                    <a:pt x="2315756" y="386054"/>
                  </a:lnTo>
                  <a:close/>
                </a:path>
                <a:path w="2539365" h="1014730">
                  <a:moveTo>
                    <a:pt x="2328545" y="73253"/>
                  </a:moveTo>
                  <a:lnTo>
                    <a:pt x="2327376" y="71513"/>
                  </a:lnTo>
                  <a:lnTo>
                    <a:pt x="2325636" y="70358"/>
                  </a:lnTo>
                  <a:lnTo>
                    <a:pt x="2325217" y="69113"/>
                  </a:lnTo>
                  <a:lnTo>
                    <a:pt x="2326221" y="68605"/>
                  </a:lnTo>
                  <a:lnTo>
                    <a:pt x="2327960" y="67449"/>
                  </a:lnTo>
                  <a:lnTo>
                    <a:pt x="2326805" y="66281"/>
                  </a:lnTo>
                  <a:lnTo>
                    <a:pt x="2324481" y="66281"/>
                  </a:lnTo>
                  <a:lnTo>
                    <a:pt x="2324481" y="67449"/>
                  </a:lnTo>
                  <a:lnTo>
                    <a:pt x="2324900" y="68757"/>
                  </a:lnTo>
                  <a:lnTo>
                    <a:pt x="2323896" y="69773"/>
                  </a:lnTo>
                  <a:lnTo>
                    <a:pt x="2323312" y="70929"/>
                  </a:lnTo>
                  <a:lnTo>
                    <a:pt x="2328545" y="73253"/>
                  </a:lnTo>
                  <a:close/>
                </a:path>
                <a:path w="2539365" h="1014730">
                  <a:moveTo>
                    <a:pt x="2331453" y="372681"/>
                  </a:moveTo>
                  <a:lnTo>
                    <a:pt x="2326805" y="375005"/>
                  </a:lnTo>
                  <a:lnTo>
                    <a:pt x="2330285" y="373849"/>
                  </a:lnTo>
                  <a:lnTo>
                    <a:pt x="2331453" y="372681"/>
                  </a:lnTo>
                  <a:close/>
                </a:path>
                <a:path w="2539365" h="1014730">
                  <a:moveTo>
                    <a:pt x="2389594" y="299427"/>
                  </a:moveTo>
                  <a:lnTo>
                    <a:pt x="2389009" y="297103"/>
                  </a:lnTo>
                  <a:lnTo>
                    <a:pt x="2389009" y="300596"/>
                  </a:lnTo>
                  <a:lnTo>
                    <a:pt x="2389594" y="299427"/>
                  </a:lnTo>
                  <a:close/>
                </a:path>
                <a:path w="2539365" h="1014730">
                  <a:moveTo>
                    <a:pt x="2423896" y="221513"/>
                  </a:moveTo>
                  <a:lnTo>
                    <a:pt x="2418664" y="218033"/>
                  </a:lnTo>
                  <a:lnTo>
                    <a:pt x="2420988" y="221513"/>
                  </a:lnTo>
                  <a:lnTo>
                    <a:pt x="2421572" y="223266"/>
                  </a:lnTo>
                  <a:lnTo>
                    <a:pt x="2422728" y="222681"/>
                  </a:lnTo>
                  <a:lnTo>
                    <a:pt x="2423896" y="221513"/>
                  </a:lnTo>
                  <a:close/>
                </a:path>
                <a:path w="2539365" h="1014730">
                  <a:moveTo>
                    <a:pt x="2509939" y="68605"/>
                  </a:moveTo>
                  <a:lnTo>
                    <a:pt x="2507615" y="69189"/>
                  </a:lnTo>
                  <a:lnTo>
                    <a:pt x="2505291" y="70358"/>
                  </a:lnTo>
                  <a:lnTo>
                    <a:pt x="2509939" y="68605"/>
                  </a:lnTo>
                  <a:close/>
                </a:path>
                <a:path w="2539365" h="1014730">
                  <a:moveTo>
                    <a:pt x="2516340" y="56400"/>
                  </a:moveTo>
                  <a:lnTo>
                    <a:pt x="2512276" y="54648"/>
                  </a:lnTo>
                  <a:lnTo>
                    <a:pt x="2514600" y="55816"/>
                  </a:lnTo>
                  <a:lnTo>
                    <a:pt x="2516340" y="56400"/>
                  </a:lnTo>
                  <a:close/>
                </a:path>
                <a:path w="2539365" h="1014730">
                  <a:moveTo>
                    <a:pt x="2537269" y="1168"/>
                  </a:moveTo>
                  <a:lnTo>
                    <a:pt x="2535529" y="584"/>
                  </a:lnTo>
                  <a:lnTo>
                    <a:pt x="2534361" y="0"/>
                  </a:lnTo>
                  <a:lnTo>
                    <a:pt x="2533205" y="0"/>
                  </a:lnTo>
                  <a:lnTo>
                    <a:pt x="2536685" y="1739"/>
                  </a:lnTo>
                  <a:lnTo>
                    <a:pt x="2537269" y="2324"/>
                  </a:lnTo>
                  <a:lnTo>
                    <a:pt x="2537269" y="1168"/>
                  </a:lnTo>
                  <a:close/>
                </a:path>
                <a:path w="2539365" h="1014730">
                  <a:moveTo>
                    <a:pt x="2537853" y="584"/>
                  </a:moveTo>
                  <a:lnTo>
                    <a:pt x="2537269" y="393"/>
                  </a:lnTo>
                  <a:lnTo>
                    <a:pt x="2537853" y="1739"/>
                  </a:lnTo>
                  <a:lnTo>
                    <a:pt x="2537853" y="584"/>
                  </a:lnTo>
                  <a:close/>
                </a:path>
                <a:path w="2539365" h="1014730">
                  <a:moveTo>
                    <a:pt x="2539009" y="2324"/>
                  </a:moveTo>
                  <a:lnTo>
                    <a:pt x="2538438" y="2032"/>
                  </a:lnTo>
                  <a:lnTo>
                    <a:pt x="2537853" y="1739"/>
                  </a:lnTo>
                  <a:lnTo>
                    <a:pt x="2539009" y="2324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7795" y="47141"/>
              <a:ext cx="2033905" cy="868680"/>
            </a:xfrm>
            <a:custGeom>
              <a:avLst/>
              <a:gdLst/>
              <a:ahLst/>
              <a:cxnLst/>
              <a:rect l="l" t="t" r="r" b="b"/>
              <a:pathLst>
                <a:path w="2033904" h="868680">
                  <a:moveTo>
                    <a:pt x="4203" y="2324"/>
                  </a:moveTo>
                  <a:lnTo>
                    <a:pt x="1295" y="0"/>
                  </a:lnTo>
                  <a:lnTo>
                    <a:pt x="0" y="1676"/>
                  </a:lnTo>
                  <a:lnTo>
                    <a:pt x="4203" y="2324"/>
                  </a:lnTo>
                  <a:close/>
                </a:path>
                <a:path w="2033904" h="868680">
                  <a:moveTo>
                    <a:pt x="145478" y="65697"/>
                  </a:moveTo>
                  <a:lnTo>
                    <a:pt x="144322" y="64541"/>
                  </a:lnTo>
                  <a:lnTo>
                    <a:pt x="144322" y="66281"/>
                  </a:lnTo>
                  <a:lnTo>
                    <a:pt x="143738" y="70358"/>
                  </a:lnTo>
                  <a:lnTo>
                    <a:pt x="144322" y="70929"/>
                  </a:lnTo>
                  <a:lnTo>
                    <a:pt x="144322" y="71513"/>
                  </a:lnTo>
                  <a:lnTo>
                    <a:pt x="144907" y="72097"/>
                  </a:lnTo>
                  <a:lnTo>
                    <a:pt x="145478" y="65697"/>
                  </a:lnTo>
                  <a:close/>
                </a:path>
                <a:path w="2033904" h="868680">
                  <a:moveTo>
                    <a:pt x="196646" y="44767"/>
                  </a:moveTo>
                  <a:lnTo>
                    <a:pt x="194906" y="48260"/>
                  </a:lnTo>
                  <a:lnTo>
                    <a:pt x="195478" y="48844"/>
                  </a:lnTo>
                  <a:lnTo>
                    <a:pt x="196646" y="44767"/>
                  </a:lnTo>
                  <a:close/>
                </a:path>
                <a:path w="2033904" h="868680">
                  <a:moveTo>
                    <a:pt x="291414" y="19189"/>
                  </a:moveTo>
                  <a:lnTo>
                    <a:pt x="289090" y="20358"/>
                  </a:lnTo>
                  <a:lnTo>
                    <a:pt x="289674" y="21513"/>
                  </a:lnTo>
                  <a:lnTo>
                    <a:pt x="291414" y="19189"/>
                  </a:lnTo>
                  <a:close/>
                </a:path>
                <a:path w="2033904" h="868680">
                  <a:moveTo>
                    <a:pt x="307111" y="69189"/>
                  </a:moveTo>
                  <a:lnTo>
                    <a:pt x="306539" y="65125"/>
                  </a:lnTo>
                  <a:lnTo>
                    <a:pt x="305371" y="70929"/>
                  </a:lnTo>
                  <a:lnTo>
                    <a:pt x="305955" y="72097"/>
                  </a:lnTo>
                  <a:lnTo>
                    <a:pt x="306539" y="76746"/>
                  </a:lnTo>
                  <a:lnTo>
                    <a:pt x="307111" y="75006"/>
                  </a:lnTo>
                  <a:lnTo>
                    <a:pt x="307111" y="69189"/>
                  </a:lnTo>
                  <a:close/>
                </a:path>
                <a:path w="2033904" h="868680">
                  <a:moveTo>
                    <a:pt x="418160" y="664552"/>
                  </a:moveTo>
                  <a:lnTo>
                    <a:pt x="415251" y="666877"/>
                  </a:lnTo>
                  <a:lnTo>
                    <a:pt x="413512" y="669785"/>
                  </a:lnTo>
                  <a:lnTo>
                    <a:pt x="411187" y="676770"/>
                  </a:lnTo>
                  <a:lnTo>
                    <a:pt x="412927" y="675601"/>
                  </a:lnTo>
                  <a:lnTo>
                    <a:pt x="418160" y="664552"/>
                  </a:lnTo>
                  <a:close/>
                </a:path>
                <a:path w="2033904" h="868680">
                  <a:moveTo>
                    <a:pt x="428625" y="665721"/>
                  </a:moveTo>
                  <a:lnTo>
                    <a:pt x="424764" y="671576"/>
                  </a:lnTo>
                  <a:lnTo>
                    <a:pt x="422529" y="674662"/>
                  </a:lnTo>
                  <a:lnTo>
                    <a:pt x="420293" y="678065"/>
                  </a:lnTo>
                  <a:lnTo>
                    <a:pt x="418744" y="680796"/>
                  </a:lnTo>
                  <a:lnTo>
                    <a:pt x="416420" y="684911"/>
                  </a:lnTo>
                  <a:lnTo>
                    <a:pt x="414680" y="685482"/>
                  </a:lnTo>
                  <a:lnTo>
                    <a:pt x="415836" y="680834"/>
                  </a:lnTo>
                  <a:lnTo>
                    <a:pt x="417588" y="676770"/>
                  </a:lnTo>
                  <a:lnTo>
                    <a:pt x="415836" y="676770"/>
                  </a:lnTo>
                  <a:lnTo>
                    <a:pt x="415836" y="676186"/>
                  </a:lnTo>
                  <a:lnTo>
                    <a:pt x="415251" y="676186"/>
                  </a:lnTo>
                  <a:lnTo>
                    <a:pt x="414680" y="677341"/>
                  </a:lnTo>
                  <a:lnTo>
                    <a:pt x="413512" y="679665"/>
                  </a:lnTo>
                  <a:lnTo>
                    <a:pt x="411772" y="689559"/>
                  </a:lnTo>
                  <a:lnTo>
                    <a:pt x="413512" y="690714"/>
                  </a:lnTo>
                  <a:lnTo>
                    <a:pt x="418744" y="683742"/>
                  </a:lnTo>
                  <a:lnTo>
                    <a:pt x="418160" y="686650"/>
                  </a:lnTo>
                  <a:lnTo>
                    <a:pt x="416420" y="689559"/>
                  </a:lnTo>
                  <a:lnTo>
                    <a:pt x="415836" y="691299"/>
                  </a:lnTo>
                  <a:lnTo>
                    <a:pt x="418744" y="686765"/>
                  </a:lnTo>
                  <a:lnTo>
                    <a:pt x="422236" y="680694"/>
                  </a:lnTo>
                  <a:lnTo>
                    <a:pt x="425653" y="673646"/>
                  </a:lnTo>
                  <a:lnTo>
                    <a:pt x="428625" y="665721"/>
                  </a:lnTo>
                  <a:close/>
                </a:path>
                <a:path w="2033904" h="868680">
                  <a:moveTo>
                    <a:pt x="430377" y="666877"/>
                  </a:moveTo>
                  <a:lnTo>
                    <a:pt x="429793" y="666305"/>
                  </a:lnTo>
                  <a:lnTo>
                    <a:pt x="428053" y="668629"/>
                  </a:lnTo>
                  <a:lnTo>
                    <a:pt x="430377" y="666877"/>
                  </a:lnTo>
                  <a:close/>
                </a:path>
                <a:path w="2033904" h="868680">
                  <a:moveTo>
                    <a:pt x="431533" y="665721"/>
                  </a:moveTo>
                  <a:lnTo>
                    <a:pt x="430377" y="666877"/>
                  </a:lnTo>
                  <a:lnTo>
                    <a:pt x="430961" y="666877"/>
                  </a:lnTo>
                  <a:lnTo>
                    <a:pt x="431533" y="665721"/>
                  </a:lnTo>
                  <a:close/>
                </a:path>
                <a:path w="2033904" h="868680">
                  <a:moveTo>
                    <a:pt x="432701" y="665137"/>
                  </a:moveTo>
                  <a:lnTo>
                    <a:pt x="432117" y="664552"/>
                  </a:lnTo>
                  <a:lnTo>
                    <a:pt x="432117" y="665137"/>
                  </a:lnTo>
                  <a:lnTo>
                    <a:pt x="431533" y="665721"/>
                  </a:lnTo>
                  <a:lnTo>
                    <a:pt x="431533" y="666305"/>
                  </a:lnTo>
                  <a:lnTo>
                    <a:pt x="432701" y="665137"/>
                  </a:lnTo>
                  <a:close/>
                </a:path>
                <a:path w="2033904" h="868680">
                  <a:moveTo>
                    <a:pt x="447814" y="672109"/>
                  </a:moveTo>
                  <a:lnTo>
                    <a:pt x="447230" y="672693"/>
                  </a:lnTo>
                  <a:lnTo>
                    <a:pt x="446659" y="673862"/>
                  </a:lnTo>
                  <a:lnTo>
                    <a:pt x="446074" y="675601"/>
                  </a:lnTo>
                  <a:lnTo>
                    <a:pt x="447814" y="672109"/>
                  </a:lnTo>
                  <a:close/>
                </a:path>
                <a:path w="2033904" h="868680">
                  <a:moveTo>
                    <a:pt x="451307" y="667461"/>
                  </a:moveTo>
                  <a:lnTo>
                    <a:pt x="448983" y="669201"/>
                  </a:lnTo>
                  <a:lnTo>
                    <a:pt x="447814" y="672109"/>
                  </a:lnTo>
                  <a:lnTo>
                    <a:pt x="449097" y="671360"/>
                  </a:lnTo>
                  <a:lnTo>
                    <a:pt x="449338" y="674370"/>
                  </a:lnTo>
                  <a:lnTo>
                    <a:pt x="449694" y="677265"/>
                  </a:lnTo>
                  <a:lnTo>
                    <a:pt x="451307" y="676186"/>
                  </a:lnTo>
                  <a:lnTo>
                    <a:pt x="450138" y="675017"/>
                  </a:lnTo>
                  <a:lnTo>
                    <a:pt x="451307" y="667461"/>
                  </a:lnTo>
                  <a:close/>
                </a:path>
                <a:path w="2033904" h="868680">
                  <a:moveTo>
                    <a:pt x="500138" y="634326"/>
                  </a:moveTo>
                  <a:lnTo>
                    <a:pt x="497230" y="636066"/>
                  </a:lnTo>
                  <a:lnTo>
                    <a:pt x="498398" y="637235"/>
                  </a:lnTo>
                  <a:lnTo>
                    <a:pt x="500138" y="634326"/>
                  </a:lnTo>
                  <a:close/>
                </a:path>
                <a:path w="2033904" h="868680">
                  <a:moveTo>
                    <a:pt x="520496" y="628510"/>
                  </a:moveTo>
                  <a:lnTo>
                    <a:pt x="518172" y="629094"/>
                  </a:lnTo>
                  <a:lnTo>
                    <a:pt x="512356" y="640130"/>
                  </a:lnTo>
                  <a:lnTo>
                    <a:pt x="515835" y="637806"/>
                  </a:lnTo>
                  <a:lnTo>
                    <a:pt x="518172" y="635482"/>
                  </a:lnTo>
                  <a:lnTo>
                    <a:pt x="520496" y="628510"/>
                  </a:lnTo>
                  <a:close/>
                </a:path>
                <a:path w="2033904" h="868680">
                  <a:moveTo>
                    <a:pt x="588518" y="717461"/>
                  </a:moveTo>
                  <a:lnTo>
                    <a:pt x="585609" y="725601"/>
                  </a:lnTo>
                  <a:lnTo>
                    <a:pt x="588518" y="723277"/>
                  </a:lnTo>
                  <a:lnTo>
                    <a:pt x="588518" y="717461"/>
                  </a:lnTo>
                  <a:close/>
                </a:path>
                <a:path w="2033904" h="868680">
                  <a:moveTo>
                    <a:pt x="705383" y="406984"/>
                  </a:moveTo>
                  <a:lnTo>
                    <a:pt x="704799" y="411060"/>
                  </a:lnTo>
                  <a:lnTo>
                    <a:pt x="704215" y="413385"/>
                  </a:lnTo>
                  <a:lnTo>
                    <a:pt x="703630" y="413969"/>
                  </a:lnTo>
                  <a:lnTo>
                    <a:pt x="703630" y="415709"/>
                  </a:lnTo>
                  <a:lnTo>
                    <a:pt x="703059" y="418033"/>
                  </a:lnTo>
                  <a:lnTo>
                    <a:pt x="702475" y="421525"/>
                  </a:lnTo>
                  <a:lnTo>
                    <a:pt x="703059" y="422109"/>
                  </a:lnTo>
                  <a:lnTo>
                    <a:pt x="704799" y="411645"/>
                  </a:lnTo>
                  <a:lnTo>
                    <a:pt x="705383" y="406984"/>
                  </a:lnTo>
                  <a:close/>
                </a:path>
                <a:path w="2033904" h="868680">
                  <a:moveTo>
                    <a:pt x="710615" y="421525"/>
                  </a:moveTo>
                  <a:lnTo>
                    <a:pt x="710031" y="422694"/>
                  </a:lnTo>
                  <a:lnTo>
                    <a:pt x="708875" y="426173"/>
                  </a:lnTo>
                  <a:lnTo>
                    <a:pt x="710615" y="421525"/>
                  </a:lnTo>
                  <a:close/>
                </a:path>
                <a:path w="2033904" h="868680">
                  <a:moveTo>
                    <a:pt x="714679" y="427342"/>
                  </a:moveTo>
                  <a:lnTo>
                    <a:pt x="714108" y="428498"/>
                  </a:lnTo>
                  <a:lnTo>
                    <a:pt x="714679" y="427926"/>
                  </a:lnTo>
                  <a:lnTo>
                    <a:pt x="714679" y="427342"/>
                  </a:lnTo>
                  <a:close/>
                </a:path>
                <a:path w="2033904" h="868680">
                  <a:moveTo>
                    <a:pt x="715264" y="425018"/>
                  </a:moveTo>
                  <a:lnTo>
                    <a:pt x="714679" y="426758"/>
                  </a:lnTo>
                  <a:lnTo>
                    <a:pt x="714679" y="427342"/>
                  </a:lnTo>
                  <a:lnTo>
                    <a:pt x="715264" y="426173"/>
                  </a:lnTo>
                  <a:lnTo>
                    <a:pt x="715264" y="425018"/>
                  </a:lnTo>
                  <a:close/>
                </a:path>
                <a:path w="2033904" h="868680">
                  <a:moveTo>
                    <a:pt x="724573" y="415124"/>
                  </a:moveTo>
                  <a:lnTo>
                    <a:pt x="723988" y="415709"/>
                  </a:lnTo>
                  <a:lnTo>
                    <a:pt x="723988" y="415124"/>
                  </a:lnTo>
                  <a:lnTo>
                    <a:pt x="723404" y="419201"/>
                  </a:lnTo>
                  <a:lnTo>
                    <a:pt x="724573" y="415124"/>
                  </a:lnTo>
                  <a:close/>
                </a:path>
                <a:path w="2033904" h="868680">
                  <a:moveTo>
                    <a:pt x="724573" y="413385"/>
                  </a:moveTo>
                  <a:lnTo>
                    <a:pt x="724268" y="414274"/>
                  </a:lnTo>
                  <a:lnTo>
                    <a:pt x="724573" y="413969"/>
                  </a:lnTo>
                  <a:lnTo>
                    <a:pt x="724573" y="413385"/>
                  </a:lnTo>
                  <a:close/>
                </a:path>
                <a:path w="2033904" h="868680">
                  <a:moveTo>
                    <a:pt x="741426" y="432574"/>
                  </a:moveTo>
                  <a:lnTo>
                    <a:pt x="740841" y="432574"/>
                  </a:lnTo>
                  <a:lnTo>
                    <a:pt x="740270" y="433730"/>
                  </a:lnTo>
                  <a:lnTo>
                    <a:pt x="739686" y="434314"/>
                  </a:lnTo>
                  <a:lnTo>
                    <a:pt x="740270" y="434314"/>
                  </a:lnTo>
                  <a:lnTo>
                    <a:pt x="740841" y="433730"/>
                  </a:lnTo>
                  <a:lnTo>
                    <a:pt x="741426" y="432574"/>
                  </a:lnTo>
                  <a:close/>
                </a:path>
                <a:path w="2033904" h="868680">
                  <a:moveTo>
                    <a:pt x="747242" y="446532"/>
                  </a:moveTo>
                  <a:lnTo>
                    <a:pt x="746074" y="447687"/>
                  </a:lnTo>
                  <a:lnTo>
                    <a:pt x="747242" y="447103"/>
                  </a:lnTo>
                  <a:lnTo>
                    <a:pt x="747242" y="446532"/>
                  </a:lnTo>
                  <a:close/>
                </a:path>
                <a:path w="2033904" h="868680">
                  <a:moveTo>
                    <a:pt x="792010" y="75590"/>
                  </a:moveTo>
                  <a:lnTo>
                    <a:pt x="789686" y="73266"/>
                  </a:lnTo>
                  <a:lnTo>
                    <a:pt x="788517" y="74422"/>
                  </a:lnTo>
                  <a:lnTo>
                    <a:pt x="789686" y="76746"/>
                  </a:lnTo>
                  <a:lnTo>
                    <a:pt x="790854" y="76746"/>
                  </a:lnTo>
                  <a:lnTo>
                    <a:pt x="792010" y="75590"/>
                  </a:lnTo>
                  <a:close/>
                </a:path>
                <a:path w="2033904" h="868680">
                  <a:moveTo>
                    <a:pt x="795502" y="70929"/>
                  </a:moveTo>
                  <a:lnTo>
                    <a:pt x="793178" y="74422"/>
                  </a:lnTo>
                  <a:lnTo>
                    <a:pt x="792010" y="75590"/>
                  </a:lnTo>
                  <a:lnTo>
                    <a:pt x="793178" y="76746"/>
                  </a:lnTo>
                  <a:lnTo>
                    <a:pt x="794334" y="77330"/>
                  </a:lnTo>
                  <a:lnTo>
                    <a:pt x="795502" y="70929"/>
                  </a:lnTo>
                  <a:close/>
                </a:path>
                <a:path w="2033904" h="868680">
                  <a:moveTo>
                    <a:pt x="953058" y="134302"/>
                  </a:moveTo>
                  <a:lnTo>
                    <a:pt x="952487" y="131406"/>
                  </a:lnTo>
                  <a:lnTo>
                    <a:pt x="951903" y="130238"/>
                  </a:lnTo>
                  <a:lnTo>
                    <a:pt x="951318" y="129654"/>
                  </a:lnTo>
                  <a:lnTo>
                    <a:pt x="953058" y="134302"/>
                  </a:lnTo>
                  <a:close/>
                </a:path>
                <a:path w="2033904" h="868680">
                  <a:moveTo>
                    <a:pt x="967600" y="134886"/>
                  </a:moveTo>
                  <a:lnTo>
                    <a:pt x="966431" y="137210"/>
                  </a:lnTo>
                  <a:lnTo>
                    <a:pt x="965847" y="138963"/>
                  </a:lnTo>
                  <a:lnTo>
                    <a:pt x="967600" y="134886"/>
                  </a:lnTo>
                  <a:close/>
                </a:path>
                <a:path w="2033904" h="868680">
                  <a:moveTo>
                    <a:pt x="997826" y="177914"/>
                  </a:moveTo>
                  <a:lnTo>
                    <a:pt x="997254" y="177914"/>
                  </a:lnTo>
                  <a:lnTo>
                    <a:pt x="996670" y="178498"/>
                  </a:lnTo>
                  <a:lnTo>
                    <a:pt x="996670" y="179654"/>
                  </a:lnTo>
                  <a:lnTo>
                    <a:pt x="997254" y="178498"/>
                  </a:lnTo>
                  <a:lnTo>
                    <a:pt x="997826" y="177914"/>
                  </a:lnTo>
                  <a:close/>
                </a:path>
                <a:path w="2033904" h="868680">
                  <a:moveTo>
                    <a:pt x="1013523" y="155244"/>
                  </a:moveTo>
                  <a:lnTo>
                    <a:pt x="1012050" y="155994"/>
                  </a:lnTo>
                  <a:lnTo>
                    <a:pt x="1010843" y="152984"/>
                  </a:lnTo>
                  <a:lnTo>
                    <a:pt x="1009523" y="150088"/>
                  </a:lnTo>
                  <a:lnTo>
                    <a:pt x="1007719" y="151168"/>
                  </a:lnTo>
                  <a:lnTo>
                    <a:pt x="1008875" y="152336"/>
                  </a:lnTo>
                  <a:lnTo>
                    <a:pt x="1009459" y="159893"/>
                  </a:lnTo>
                  <a:lnTo>
                    <a:pt x="1012367" y="158140"/>
                  </a:lnTo>
                  <a:lnTo>
                    <a:pt x="1013523" y="155244"/>
                  </a:lnTo>
                  <a:close/>
                </a:path>
                <a:path w="2033904" h="868680">
                  <a:moveTo>
                    <a:pt x="1014107" y="153504"/>
                  </a:moveTo>
                  <a:lnTo>
                    <a:pt x="1013523" y="155244"/>
                  </a:lnTo>
                  <a:lnTo>
                    <a:pt x="1014107" y="154660"/>
                  </a:lnTo>
                  <a:lnTo>
                    <a:pt x="1014107" y="153504"/>
                  </a:lnTo>
                  <a:close/>
                </a:path>
                <a:path w="2033904" h="868680">
                  <a:moveTo>
                    <a:pt x="1020508" y="155244"/>
                  </a:moveTo>
                  <a:lnTo>
                    <a:pt x="1018755" y="155244"/>
                  </a:lnTo>
                  <a:lnTo>
                    <a:pt x="1019340" y="155816"/>
                  </a:lnTo>
                  <a:lnTo>
                    <a:pt x="1019924" y="155816"/>
                  </a:lnTo>
                  <a:lnTo>
                    <a:pt x="1020508" y="155244"/>
                  </a:lnTo>
                  <a:close/>
                </a:path>
                <a:path w="2033904" h="868680">
                  <a:moveTo>
                    <a:pt x="1022248" y="150583"/>
                  </a:moveTo>
                  <a:lnTo>
                    <a:pt x="1021664" y="153492"/>
                  </a:lnTo>
                  <a:lnTo>
                    <a:pt x="1021092" y="154660"/>
                  </a:lnTo>
                  <a:lnTo>
                    <a:pt x="1020508" y="155244"/>
                  </a:lnTo>
                  <a:lnTo>
                    <a:pt x="1021092" y="155244"/>
                  </a:lnTo>
                  <a:lnTo>
                    <a:pt x="1021664" y="154660"/>
                  </a:lnTo>
                  <a:lnTo>
                    <a:pt x="1022248" y="152908"/>
                  </a:lnTo>
                  <a:lnTo>
                    <a:pt x="1022248" y="150583"/>
                  </a:lnTo>
                  <a:close/>
                </a:path>
                <a:path w="2033904" h="868680">
                  <a:moveTo>
                    <a:pt x="1023416" y="154076"/>
                  </a:moveTo>
                  <a:lnTo>
                    <a:pt x="1022832" y="154660"/>
                  </a:lnTo>
                  <a:lnTo>
                    <a:pt x="1022248" y="154660"/>
                  </a:lnTo>
                  <a:lnTo>
                    <a:pt x="1021092" y="155816"/>
                  </a:lnTo>
                  <a:lnTo>
                    <a:pt x="1021092" y="156984"/>
                  </a:lnTo>
                  <a:lnTo>
                    <a:pt x="1022832" y="155244"/>
                  </a:lnTo>
                  <a:lnTo>
                    <a:pt x="1023416" y="154076"/>
                  </a:lnTo>
                  <a:close/>
                </a:path>
                <a:path w="2033904" h="868680">
                  <a:moveTo>
                    <a:pt x="1032865" y="239166"/>
                  </a:moveTo>
                  <a:lnTo>
                    <a:pt x="1032129" y="240411"/>
                  </a:lnTo>
                  <a:lnTo>
                    <a:pt x="1032713" y="239547"/>
                  </a:lnTo>
                  <a:lnTo>
                    <a:pt x="1032865" y="239166"/>
                  </a:lnTo>
                  <a:close/>
                </a:path>
                <a:path w="2033904" h="868680">
                  <a:moveTo>
                    <a:pt x="1033297" y="213956"/>
                  </a:moveTo>
                  <a:lnTo>
                    <a:pt x="1030389" y="216293"/>
                  </a:lnTo>
                  <a:lnTo>
                    <a:pt x="1028649" y="219189"/>
                  </a:lnTo>
                  <a:lnTo>
                    <a:pt x="1026896" y="226174"/>
                  </a:lnTo>
                  <a:lnTo>
                    <a:pt x="1028065" y="225005"/>
                  </a:lnTo>
                  <a:lnTo>
                    <a:pt x="1033297" y="213956"/>
                  </a:lnTo>
                  <a:close/>
                </a:path>
                <a:path w="2033904" h="868680">
                  <a:moveTo>
                    <a:pt x="1036205" y="159893"/>
                  </a:moveTo>
                  <a:lnTo>
                    <a:pt x="1035037" y="161048"/>
                  </a:lnTo>
                  <a:lnTo>
                    <a:pt x="1035621" y="161632"/>
                  </a:lnTo>
                  <a:lnTo>
                    <a:pt x="1035621" y="161048"/>
                  </a:lnTo>
                  <a:lnTo>
                    <a:pt x="1036205" y="160477"/>
                  </a:lnTo>
                  <a:lnTo>
                    <a:pt x="1036205" y="159893"/>
                  </a:lnTo>
                  <a:close/>
                </a:path>
                <a:path w="2033904" h="868680">
                  <a:moveTo>
                    <a:pt x="1037361" y="159308"/>
                  </a:moveTo>
                  <a:lnTo>
                    <a:pt x="1036789" y="159308"/>
                  </a:lnTo>
                  <a:lnTo>
                    <a:pt x="1036205" y="160477"/>
                  </a:lnTo>
                  <a:lnTo>
                    <a:pt x="1037361" y="159308"/>
                  </a:lnTo>
                  <a:close/>
                </a:path>
                <a:path w="2033904" h="868680">
                  <a:moveTo>
                    <a:pt x="1040269" y="156984"/>
                  </a:moveTo>
                  <a:lnTo>
                    <a:pt x="1037945" y="159308"/>
                  </a:lnTo>
                  <a:lnTo>
                    <a:pt x="1038529" y="159308"/>
                  </a:lnTo>
                  <a:lnTo>
                    <a:pt x="1039114" y="159893"/>
                  </a:lnTo>
                  <a:lnTo>
                    <a:pt x="1040269" y="156984"/>
                  </a:lnTo>
                  <a:close/>
                </a:path>
                <a:path w="2033904" h="868680">
                  <a:moveTo>
                    <a:pt x="1043178" y="215709"/>
                  </a:moveTo>
                  <a:lnTo>
                    <a:pt x="1039660" y="221234"/>
                  </a:lnTo>
                  <a:lnTo>
                    <a:pt x="1037590" y="224256"/>
                  </a:lnTo>
                  <a:lnTo>
                    <a:pt x="1035659" y="227482"/>
                  </a:lnTo>
                  <a:lnTo>
                    <a:pt x="1034427" y="229857"/>
                  </a:lnTo>
                  <a:lnTo>
                    <a:pt x="1032129" y="234315"/>
                  </a:lnTo>
                  <a:lnTo>
                    <a:pt x="1030389" y="235470"/>
                  </a:lnTo>
                  <a:lnTo>
                    <a:pt x="1031557" y="229654"/>
                  </a:lnTo>
                  <a:lnTo>
                    <a:pt x="1033297" y="225590"/>
                  </a:lnTo>
                  <a:lnTo>
                    <a:pt x="1031557" y="228498"/>
                  </a:lnTo>
                  <a:lnTo>
                    <a:pt x="1032129" y="222097"/>
                  </a:lnTo>
                  <a:lnTo>
                    <a:pt x="1031557" y="223608"/>
                  </a:lnTo>
                  <a:lnTo>
                    <a:pt x="1030389" y="226631"/>
                  </a:lnTo>
                  <a:lnTo>
                    <a:pt x="1029233" y="229654"/>
                  </a:lnTo>
                  <a:lnTo>
                    <a:pt x="1027480" y="239547"/>
                  </a:lnTo>
                  <a:lnTo>
                    <a:pt x="1029233" y="240131"/>
                  </a:lnTo>
                  <a:lnTo>
                    <a:pt x="1034427" y="233768"/>
                  </a:lnTo>
                  <a:lnTo>
                    <a:pt x="1033881" y="236639"/>
                  </a:lnTo>
                  <a:lnTo>
                    <a:pt x="1032865" y="239166"/>
                  </a:lnTo>
                  <a:lnTo>
                    <a:pt x="1034427" y="236639"/>
                  </a:lnTo>
                  <a:lnTo>
                    <a:pt x="1037590" y="230682"/>
                  </a:lnTo>
                  <a:lnTo>
                    <a:pt x="1040625" y="223634"/>
                  </a:lnTo>
                  <a:lnTo>
                    <a:pt x="1043178" y="215709"/>
                  </a:lnTo>
                  <a:close/>
                </a:path>
                <a:path w="2033904" h="868680">
                  <a:moveTo>
                    <a:pt x="1046086" y="214541"/>
                  </a:moveTo>
                  <a:lnTo>
                    <a:pt x="1044930" y="215709"/>
                  </a:lnTo>
                  <a:lnTo>
                    <a:pt x="1044346" y="215125"/>
                  </a:lnTo>
                  <a:lnTo>
                    <a:pt x="1043178" y="218033"/>
                  </a:lnTo>
                  <a:lnTo>
                    <a:pt x="1045502" y="215709"/>
                  </a:lnTo>
                  <a:lnTo>
                    <a:pt x="1046086" y="214541"/>
                  </a:lnTo>
                  <a:close/>
                </a:path>
                <a:path w="2033904" h="868680">
                  <a:moveTo>
                    <a:pt x="1047254" y="213956"/>
                  </a:moveTo>
                  <a:lnTo>
                    <a:pt x="1046670" y="213385"/>
                  </a:lnTo>
                  <a:lnTo>
                    <a:pt x="1046670" y="213956"/>
                  </a:lnTo>
                  <a:lnTo>
                    <a:pt x="1046086" y="214541"/>
                  </a:lnTo>
                  <a:lnTo>
                    <a:pt x="1046086" y="215125"/>
                  </a:lnTo>
                  <a:lnTo>
                    <a:pt x="1047254" y="213956"/>
                  </a:lnTo>
                  <a:close/>
                </a:path>
                <a:path w="2033904" h="868680">
                  <a:moveTo>
                    <a:pt x="1052487" y="145351"/>
                  </a:moveTo>
                  <a:lnTo>
                    <a:pt x="1051318" y="148259"/>
                  </a:lnTo>
                  <a:lnTo>
                    <a:pt x="1052487" y="145554"/>
                  </a:lnTo>
                  <a:lnTo>
                    <a:pt x="1052487" y="145351"/>
                  </a:lnTo>
                  <a:close/>
                </a:path>
                <a:path w="2033904" h="868680">
                  <a:moveTo>
                    <a:pt x="1055966" y="134302"/>
                  </a:moveTo>
                  <a:lnTo>
                    <a:pt x="1053071" y="133146"/>
                  </a:lnTo>
                  <a:lnTo>
                    <a:pt x="1048410" y="140703"/>
                  </a:lnTo>
                  <a:lnTo>
                    <a:pt x="1048410" y="137795"/>
                  </a:lnTo>
                  <a:lnTo>
                    <a:pt x="1049578" y="134886"/>
                  </a:lnTo>
                  <a:lnTo>
                    <a:pt x="1050163" y="132562"/>
                  </a:lnTo>
                  <a:lnTo>
                    <a:pt x="1048410" y="135559"/>
                  </a:lnTo>
                  <a:lnTo>
                    <a:pt x="1047394" y="137312"/>
                  </a:lnTo>
                  <a:lnTo>
                    <a:pt x="1044638" y="143535"/>
                  </a:lnTo>
                  <a:lnTo>
                    <a:pt x="1042314" y="150964"/>
                  </a:lnTo>
                  <a:lnTo>
                    <a:pt x="1040853" y="159308"/>
                  </a:lnTo>
                  <a:lnTo>
                    <a:pt x="1043876" y="153517"/>
                  </a:lnTo>
                  <a:lnTo>
                    <a:pt x="1045794" y="150520"/>
                  </a:lnTo>
                  <a:lnTo>
                    <a:pt x="1047724" y="146964"/>
                  </a:lnTo>
                  <a:lnTo>
                    <a:pt x="1050734" y="139547"/>
                  </a:lnTo>
                  <a:lnTo>
                    <a:pt x="1052487" y="138379"/>
                  </a:lnTo>
                  <a:lnTo>
                    <a:pt x="1053071" y="144195"/>
                  </a:lnTo>
                  <a:lnTo>
                    <a:pt x="1052512" y="145503"/>
                  </a:lnTo>
                  <a:lnTo>
                    <a:pt x="1053642" y="151752"/>
                  </a:lnTo>
                  <a:lnTo>
                    <a:pt x="1055966" y="144195"/>
                  </a:lnTo>
                  <a:lnTo>
                    <a:pt x="1055966" y="134302"/>
                  </a:lnTo>
                  <a:close/>
                </a:path>
                <a:path w="2033904" h="868680">
                  <a:moveTo>
                    <a:pt x="1062367" y="220357"/>
                  </a:moveTo>
                  <a:lnTo>
                    <a:pt x="1061783" y="220941"/>
                  </a:lnTo>
                  <a:lnTo>
                    <a:pt x="1061783" y="222097"/>
                  </a:lnTo>
                  <a:lnTo>
                    <a:pt x="1062367" y="220357"/>
                  </a:lnTo>
                  <a:close/>
                </a:path>
                <a:path w="2033904" h="868680">
                  <a:moveTo>
                    <a:pt x="1065860" y="215709"/>
                  </a:moveTo>
                  <a:lnTo>
                    <a:pt x="1063536" y="217449"/>
                  </a:lnTo>
                  <a:lnTo>
                    <a:pt x="1062367" y="220357"/>
                  </a:lnTo>
                  <a:lnTo>
                    <a:pt x="1063485" y="219608"/>
                  </a:lnTo>
                  <a:lnTo>
                    <a:pt x="1063891" y="222605"/>
                  </a:lnTo>
                  <a:lnTo>
                    <a:pt x="1064412" y="225513"/>
                  </a:lnTo>
                  <a:lnTo>
                    <a:pt x="1065860" y="224421"/>
                  </a:lnTo>
                  <a:lnTo>
                    <a:pt x="1065276" y="223266"/>
                  </a:lnTo>
                  <a:lnTo>
                    <a:pt x="1065860" y="215709"/>
                  </a:lnTo>
                  <a:close/>
                </a:path>
                <a:path w="2033904" h="868680">
                  <a:moveTo>
                    <a:pt x="1201902" y="262801"/>
                  </a:moveTo>
                  <a:lnTo>
                    <a:pt x="1198994" y="271526"/>
                  </a:lnTo>
                  <a:lnTo>
                    <a:pt x="1201902" y="269201"/>
                  </a:lnTo>
                  <a:lnTo>
                    <a:pt x="1201902" y="262801"/>
                  </a:lnTo>
                  <a:close/>
                </a:path>
                <a:path w="2033904" h="868680">
                  <a:moveTo>
                    <a:pt x="1253655" y="206984"/>
                  </a:moveTo>
                  <a:lnTo>
                    <a:pt x="1253070" y="209308"/>
                  </a:lnTo>
                  <a:lnTo>
                    <a:pt x="1253655" y="209308"/>
                  </a:lnTo>
                  <a:lnTo>
                    <a:pt x="1253655" y="206984"/>
                  </a:lnTo>
                  <a:close/>
                </a:path>
                <a:path w="2033904" h="868680">
                  <a:moveTo>
                    <a:pt x="1303070" y="734910"/>
                  </a:moveTo>
                  <a:lnTo>
                    <a:pt x="1301330" y="722109"/>
                  </a:lnTo>
                  <a:lnTo>
                    <a:pt x="1299578" y="726186"/>
                  </a:lnTo>
                  <a:lnTo>
                    <a:pt x="1299578" y="729678"/>
                  </a:lnTo>
                  <a:lnTo>
                    <a:pt x="1301915" y="736650"/>
                  </a:lnTo>
                  <a:lnTo>
                    <a:pt x="1303070" y="734910"/>
                  </a:lnTo>
                  <a:close/>
                </a:path>
                <a:path w="2033904" h="868680">
                  <a:moveTo>
                    <a:pt x="1316443" y="713397"/>
                  </a:moveTo>
                  <a:lnTo>
                    <a:pt x="1315859" y="713397"/>
                  </a:lnTo>
                  <a:lnTo>
                    <a:pt x="1315859" y="713981"/>
                  </a:lnTo>
                  <a:lnTo>
                    <a:pt x="1316443" y="714552"/>
                  </a:lnTo>
                  <a:lnTo>
                    <a:pt x="1316443" y="713397"/>
                  </a:lnTo>
                  <a:close/>
                </a:path>
                <a:path w="2033904" h="868680">
                  <a:moveTo>
                    <a:pt x="1316621" y="740371"/>
                  </a:moveTo>
                  <a:lnTo>
                    <a:pt x="1316075" y="733526"/>
                  </a:lnTo>
                  <a:lnTo>
                    <a:pt x="1314564" y="725919"/>
                  </a:lnTo>
                  <a:lnTo>
                    <a:pt x="1311795" y="718045"/>
                  </a:lnTo>
                  <a:lnTo>
                    <a:pt x="1312545" y="724268"/>
                  </a:lnTo>
                  <a:lnTo>
                    <a:pt x="1312595" y="727710"/>
                  </a:lnTo>
                  <a:lnTo>
                    <a:pt x="1312532" y="731697"/>
                  </a:lnTo>
                  <a:lnTo>
                    <a:pt x="1312951" y="739559"/>
                  </a:lnTo>
                  <a:lnTo>
                    <a:pt x="1311795" y="741299"/>
                  </a:lnTo>
                  <a:lnTo>
                    <a:pt x="1308887" y="736650"/>
                  </a:lnTo>
                  <a:lnTo>
                    <a:pt x="1308303" y="732002"/>
                  </a:lnTo>
                  <a:lnTo>
                    <a:pt x="1308303" y="735482"/>
                  </a:lnTo>
                  <a:lnTo>
                    <a:pt x="1304810" y="730250"/>
                  </a:lnTo>
                  <a:lnTo>
                    <a:pt x="1305979" y="737819"/>
                  </a:lnTo>
                  <a:lnTo>
                    <a:pt x="1310627" y="746531"/>
                  </a:lnTo>
                  <a:lnTo>
                    <a:pt x="1313535" y="746531"/>
                  </a:lnTo>
                  <a:lnTo>
                    <a:pt x="1314119" y="737819"/>
                  </a:lnTo>
                  <a:lnTo>
                    <a:pt x="1315275" y="740143"/>
                  </a:lnTo>
                  <a:lnTo>
                    <a:pt x="1315859" y="743623"/>
                  </a:lnTo>
                  <a:lnTo>
                    <a:pt x="1316443" y="745947"/>
                  </a:lnTo>
                  <a:lnTo>
                    <a:pt x="1316621" y="740371"/>
                  </a:lnTo>
                  <a:close/>
                </a:path>
                <a:path w="2033904" h="868680">
                  <a:moveTo>
                    <a:pt x="1344345" y="709320"/>
                  </a:moveTo>
                  <a:lnTo>
                    <a:pt x="1342605" y="708748"/>
                  </a:lnTo>
                  <a:lnTo>
                    <a:pt x="1338541" y="702348"/>
                  </a:lnTo>
                  <a:lnTo>
                    <a:pt x="1336789" y="705256"/>
                  </a:lnTo>
                  <a:lnTo>
                    <a:pt x="1337373" y="708748"/>
                  </a:lnTo>
                  <a:lnTo>
                    <a:pt x="1338224" y="707364"/>
                  </a:lnTo>
                  <a:lnTo>
                    <a:pt x="1340650" y="709472"/>
                  </a:lnTo>
                  <a:lnTo>
                    <a:pt x="1343177" y="711365"/>
                  </a:lnTo>
                  <a:lnTo>
                    <a:pt x="1344345" y="709320"/>
                  </a:lnTo>
                  <a:close/>
                </a:path>
                <a:path w="2033904" h="868680">
                  <a:moveTo>
                    <a:pt x="1457147" y="861072"/>
                  </a:moveTo>
                  <a:lnTo>
                    <a:pt x="1456563" y="861072"/>
                  </a:lnTo>
                  <a:lnTo>
                    <a:pt x="1455978" y="860488"/>
                  </a:lnTo>
                  <a:lnTo>
                    <a:pt x="1455978" y="863981"/>
                  </a:lnTo>
                  <a:lnTo>
                    <a:pt x="1456563" y="868629"/>
                  </a:lnTo>
                  <a:lnTo>
                    <a:pt x="1456563" y="865136"/>
                  </a:lnTo>
                  <a:lnTo>
                    <a:pt x="1457147" y="861072"/>
                  </a:lnTo>
                  <a:close/>
                </a:path>
                <a:path w="2033904" h="868680">
                  <a:moveTo>
                    <a:pt x="1543773" y="195351"/>
                  </a:moveTo>
                  <a:lnTo>
                    <a:pt x="1542618" y="198259"/>
                  </a:lnTo>
                  <a:lnTo>
                    <a:pt x="1543189" y="197104"/>
                  </a:lnTo>
                  <a:lnTo>
                    <a:pt x="1543773" y="195351"/>
                  </a:lnTo>
                  <a:close/>
                </a:path>
                <a:path w="2033904" h="868680">
                  <a:moveTo>
                    <a:pt x="1586217" y="170942"/>
                  </a:moveTo>
                  <a:lnTo>
                    <a:pt x="1585061" y="164541"/>
                  </a:lnTo>
                  <a:lnTo>
                    <a:pt x="1585061" y="166281"/>
                  </a:lnTo>
                  <a:lnTo>
                    <a:pt x="1584477" y="168617"/>
                  </a:lnTo>
                  <a:lnTo>
                    <a:pt x="1584477" y="169773"/>
                  </a:lnTo>
                  <a:lnTo>
                    <a:pt x="1585633" y="170357"/>
                  </a:lnTo>
                  <a:lnTo>
                    <a:pt x="1586217" y="170942"/>
                  </a:lnTo>
                  <a:close/>
                </a:path>
                <a:path w="2033904" h="868680">
                  <a:moveTo>
                    <a:pt x="1608315" y="176174"/>
                  </a:moveTo>
                  <a:lnTo>
                    <a:pt x="1607731" y="168033"/>
                  </a:lnTo>
                  <a:lnTo>
                    <a:pt x="1606562" y="170942"/>
                  </a:lnTo>
                  <a:lnTo>
                    <a:pt x="1608315" y="176174"/>
                  </a:lnTo>
                  <a:close/>
                </a:path>
                <a:path w="2033904" h="868680">
                  <a:moveTo>
                    <a:pt x="1670519" y="155816"/>
                  </a:moveTo>
                  <a:lnTo>
                    <a:pt x="1669364" y="154660"/>
                  </a:lnTo>
                  <a:lnTo>
                    <a:pt x="1669935" y="155816"/>
                  </a:lnTo>
                  <a:lnTo>
                    <a:pt x="1670519" y="155816"/>
                  </a:lnTo>
                  <a:close/>
                </a:path>
                <a:path w="2033904" h="868680">
                  <a:moveTo>
                    <a:pt x="1721104" y="151752"/>
                  </a:moveTo>
                  <a:lnTo>
                    <a:pt x="1720519" y="150609"/>
                  </a:lnTo>
                  <a:lnTo>
                    <a:pt x="1721104" y="152336"/>
                  </a:lnTo>
                  <a:lnTo>
                    <a:pt x="1721104" y="151752"/>
                  </a:lnTo>
                  <a:close/>
                </a:path>
                <a:path w="2033904" h="868680">
                  <a:moveTo>
                    <a:pt x="1722272" y="155244"/>
                  </a:moveTo>
                  <a:lnTo>
                    <a:pt x="1721104" y="152336"/>
                  </a:lnTo>
                  <a:lnTo>
                    <a:pt x="1720799" y="153619"/>
                  </a:lnTo>
                  <a:lnTo>
                    <a:pt x="1719072" y="151244"/>
                  </a:lnTo>
                  <a:lnTo>
                    <a:pt x="1717344" y="148983"/>
                  </a:lnTo>
                  <a:lnTo>
                    <a:pt x="1717040" y="150583"/>
                  </a:lnTo>
                  <a:lnTo>
                    <a:pt x="1718195" y="151168"/>
                  </a:lnTo>
                  <a:lnTo>
                    <a:pt x="1721688" y="158140"/>
                  </a:lnTo>
                  <a:lnTo>
                    <a:pt x="1722272" y="155244"/>
                  </a:lnTo>
                  <a:close/>
                </a:path>
                <a:path w="2033904" h="868680">
                  <a:moveTo>
                    <a:pt x="1725752" y="148844"/>
                  </a:moveTo>
                  <a:lnTo>
                    <a:pt x="1725180" y="149428"/>
                  </a:lnTo>
                  <a:lnTo>
                    <a:pt x="1725180" y="150583"/>
                  </a:lnTo>
                  <a:lnTo>
                    <a:pt x="1725752" y="151168"/>
                  </a:lnTo>
                  <a:lnTo>
                    <a:pt x="1725752" y="148844"/>
                  </a:lnTo>
                  <a:close/>
                </a:path>
                <a:path w="2033904" h="868680">
                  <a:moveTo>
                    <a:pt x="1783892" y="243027"/>
                  </a:moveTo>
                  <a:lnTo>
                    <a:pt x="1783740" y="243116"/>
                  </a:lnTo>
                  <a:lnTo>
                    <a:pt x="1782152" y="243903"/>
                  </a:lnTo>
                  <a:lnTo>
                    <a:pt x="1780413" y="244779"/>
                  </a:lnTo>
                  <a:lnTo>
                    <a:pt x="1783740" y="250329"/>
                  </a:lnTo>
                  <a:lnTo>
                    <a:pt x="1782152" y="246519"/>
                  </a:lnTo>
                  <a:lnTo>
                    <a:pt x="1783892" y="243027"/>
                  </a:lnTo>
                  <a:close/>
                </a:path>
                <a:path w="2033904" h="868680">
                  <a:moveTo>
                    <a:pt x="1882152" y="223850"/>
                  </a:moveTo>
                  <a:lnTo>
                    <a:pt x="1876348" y="212801"/>
                  </a:lnTo>
                  <a:lnTo>
                    <a:pt x="1875764" y="216865"/>
                  </a:lnTo>
                  <a:lnTo>
                    <a:pt x="1876920" y="219773"/>
                  </a:lnTo>
                  <a:lnTo>
                    <a:pt x="1881581" y="226174"/>
                  </a:lnTo>
                  <a:lnTo>
                    <a:pt x="1882152" y="223850"/>
                  </a:lnTo>
                  <a:close/>
                </a:path>
                <a:path w="2033904" h="868680">
                  <a:moveTo>
                    <a:pt x="1887385" y="202920"/>
                  </a:moveTo>
                  <a:lnTo>
                    <a:pt x="1886813" y="203492"/>
                  </a:lnTo>
                  <a:lnTo>
                    <a:pt x="1886229" y="203492"/>
                  </a:lnTo>
                  <a:lnTo>
                    <a:pt x="1887385" y="206400"/>
                  </a:lnTo>
                  <a:lnTo>
                    <a:pt x="1887385" y="202920"/>
                  </a:lnTo>
                  <a:close/>
                </a:path>
                <a:path w="2033904" h="868680">
                  <a:moveTo>
                    <a:pt x="1887385" y="199428"/>
                  </a:moveTo>
                  <a:lnTo>
                    <a:pt x="1886813" y="199428"/>
                  </a:lnTo>
                  <a:lnTo>
                    <a:pt x="1886813" y="200583"/>
                  </a:lnTo>
                  <a:lnTo>
                    <a:pt x="1887385" y="201168"/>
                  </a:lnTo>
                  <a:lnTo>
                    <a:pt x="1887385" y="199428"/>
                  </a:lnTo>
                  <a:close/>
                </a:path>
                <a:path w="2033904" h="868680">
                  <a:moveTo>
                    <a:pt x="1887969" y="202336"/>
                  </a:moveTo>
                  <a:lnTo>
                    <a:pt x="1887385" y="201168"/>
                  </a:lnTo>
                  <a:lnTo>
                    <a:pt x="1887385" y="202920"/>
                  </a:lnTo>
                  <a:lnTo>
                    <a:pt x="1887969" y="202920"/>
                  </a:lnTo>
                  <a:lnTo>
                    <a:pt x="1887969" y="202336"/>
                  </a:lnTo>
                  <a:close/>
                </a:path>
                <a:path w="2033904" h="868680">
                  <a:moveTo>
                    <a:pt x="1898434" y="230238"/>
                  </a:moveTo>
                  <a:lnTo>
                    <a:pt x="1896668" y="224866"/>
                  </a:lnTo>
                  <a:lnTo>
                    <a:pt x="1893925" y="218617"/>
                  </a:lnTo>
                  <a:lnTo>
                    <a:pt x="1890102" y="211924"/>
                  </a:lnTo>
                  <a:lnTo>
                    <a:pt x="1885061" y="205244"/>
                  </a:lnTo>
                  <a:lnTo>
                    <a:pt x="1887639" y="211201"/>
                  </a:lnTo>
                  <a:lnTo>
                    <a:pt x="1888693" y="214541"/>
                  </a:lnTo>
                  <a:lnTo>
                    <a:pt x="1889975" y="218325"/>
                  </a:lnTo>
                  <a:lnTo>
                    <a:pt x="1893201" y="225590"/>
                  </a:lnTo>
                  <a:lnTo>
                    <a:pt x="1892617" y="227914"/>
                  </a:lnTo>
                  <a:lnTo>
                    <a:pt x="1888553" y="223850"/>
                  </a:lnTo>
                  <a:lnTo>
                    <a:pt x="1886229" y="219773"/>
                  </a:lnTo>
                  <a:lnTo>
                    <a:pt x="1887385" y="222681"/>
                  </a:lnTo>
                  <a:lnTo>
                    <a:pt x="1882736" y="219189"/>
                  </a:lnTo>
                  <a:lnTo>
                    <a:pt x="1886229" y="226174"/>
                  </a:lnTo>
                  <a:lnTo>
                    <a:pt x="1893201" y="233146"/>
                  </a:lnTo>
                  <a:lnTo>
                    <a:pt x="1896110" y="231990"/>
                  </a:lnTo>
                  <a:lnTo>
                    <a:pt x="1893785" y="223266"/>
                  </a:lnTo>
                  <a:lnTo>
                    <a:pt x="1896110" y="225005"/>
                  </a:lnTo>
                  <a:lnTo>
                    <a:pt x="1897278" y="228498"/>
                  </a:lnTo>
                  <a:lnTo>
                    <a:pt x="1898434" y="230238"/>
                  </a:lnTo>
                  <a:close/>
                </a:path>
                <a:path w="2033904" h="868680">
                  <a:moveTo>
                    <a:pt x="1907159" y="191287"/>
                  </a:moveTo>
                  <a:lnTo>
                    <a:pt x="1905609" y="189357"/>
                  </a:lnTo>
                  <a:lnTo>
                    <a:pt x="1905990" y="190119"/>
                  </a:lnTo>
                  <a:lnTo>
                    <a:pt x="1907159" y="191287"/>
                  </a:lnTo>
                  <a:close/>
                </a:path>
                <a:path w="2033904" h="868680">
                  <a:moveTo>
                    <a:pt x="1911223" y="186639"/>
                  </a:moveTo>
                  <a:lnTo>
                    <a:pt x="1909483" y="187223"/>
                  </a:lnTo>
                  <a:lnTo>
                    <a:pt x="1903082" y="182562"/>
                  </a:lnTo>
                  <a:lnTo>
                    <a:pt x="1903082" y="186055"/>
                  </a:lnTo>
                  <a:lnTo>
                    <a:pt x="1904834" y="188379"/>
                  </a:lnTo>
                  <a:lnTo>
                    <a:pt x="1905012" y="186804"/>
                  </a:lnTo>
                  <a:lnTo>
                    <a:pt x="1908035" y="187947"/>
                  </a:lnTo>
                  <a:lnTo>
                    <a:pt x="1911045" y="188874"/>
                  </a:lnTo>
                  <a:lnTo>
                    <a:pt x="1911223" y="186639"/>
                  </a:lnTo>
                  <a:close/>
                </a:path>
                <a:path w="2033904" h="868680">
                  <a:moveTo>
                    <a:pt x="2033905" y="56400"/>
                  </a:moveTo>
                  <a:lnTo>
                    <a:pt x="2033320" y="52324"/>
                  </a:lnTo>
                  <a:lnTo>
                    <a:pt x="2026932" y="51168"/>
                  </a:lnTo>
                  <a:lnTo>
                    <a:pt x="2033905" y="56400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78222" y="11"/>
              <a:ext cx="2590800" cy="1023619"/>
            </a:xfrm>
            <a:custGeom>
              <a:avLst/>
              <a:gdLst/>
              <a:ahLst/>
              <a:cxnLst/>
              <a:rect l="l" t="t" r="r" b="b"/>
              <a:pathLst>
                <a:path w="2590800" h="1023619">
                  <a:moveTo>
                    <a:pt x="203200" y="515162"/>
                  </a:moveTo>
                  <a:lnTo>
                    <a:pt x="190500" y="515112"/>
                  </a:lnTo>
                  <a:lnTo>
                    <a:pt x="190500" y="518071"/>
                  </a:lnTo>
                  <a:lnTo>
                    <a:pt x="203200" y="515162"/>
                  </a:lnTo>
                  <a:close/>
                </a:path>
                <a:path w="2590800" h="1023619">
                  <a:moveTo>
                    <a:pt x="203200" y="513422"/>
                  </a:moveTo>
                  <a:lnTo>
                    <a:pt x="190500" y="513168"/>
                  </a:lnTo>
                  <a:lnTo>
                    <a:pt x="190500" y="513651"/>
                  </a:lnTo>
                  <a:lnTo>
                    <a:pt x="203200" y="513422"/>
                  </a:lnTo>
                  <a:close/>
                </a:path>
                <a:path w="2590800" h="1023619">
                  <a:moveTo>
                    <a:pt x="203200" y="275043"/>
                  </a:moveTo>
                  <a:lnTo>
                    <a:pt x="190500" y="276212"/>
                  </a:lnTo>
                  <a:lnTo>
                    <a:pt x="203200" y="275628"/>
                  </a:lnTo>
                  <a:lnTo>
                    <a:pt x="203200" y="275043"/>
                  </a:lnTo>
                  <a:close/>
                </a:path>
                <a:path w="2590800" h="1023619">
                  <a:moveTo>
                    <a:pt x="241300" y="570979"/>
                  </a:moveTo>
                  <a:lnTo>
                    <a:pt x="228600" y="571563"/>
                  </a:lnTo>
                  <a:lnTo>
                    <a:pt x="241300" y="576211"/>
                  </a:lnTo>
                  <a:lnTo>
                    <a:pt x="241300" y="570979"/>
                  </a:lnTo>
                  <a:close/>
                </a:path>
                <a:path w="2590800" h="1023619">
                  <a:moveTo>
                    <a:pt x="355587" y="61214"/>
                  </a:moveTo>
                  <a:lnTo>
                    <a:pt x="353110" y="61302"/>
                  </a:lnTo>
                  <a:lnTo>
                    <a:pt x="351459" y="61836"/>
                  </a:lnTo>
                  <a:lnTo>
                    <a:pt x="355587" y="61214"/>
                  </a:lnTo>
                  <a:close/>
                </a:path>
                <a:path w="2590800" h="1023619">
                  <a:moveTo>
                    <a:pt x="355587" y="56438"/>
                  </a:moveTo>
                  <a:lnTo>
                    <a:pt x="342900" y="61671"/>
                  </a:lnTo>
                  <a:lnTo>
                    <a:pt x="353110" y="61302"/>
                  </a:lnTo>
                  <a:lnTo>
                    <a:pt x="355587" y="60515"/>
                  </a:lnTo>
                  <a:lnTo>
                    <a:pt x="355587" y="56438"/>
                  </a:lnTo>
                  <a:close/>
                </a:path>
                <a:path w="2590800" h="1023619">
                  <a:moveTo>
                    <a:pt x="368300" y="73875"/>
                  </a:moveTo>
                  <a:lnTo>
                    <a:pt x="355587" y="79578"/>
                  </a:lnTo>
                  <a:lnTo>
                    <a:pt x="355587" y="80860"/>
                  </a:lnTo>
                  <a:lnTo>
                    <a:pt x="368300" y="76784"/>
                  </a:lnTo>
                  <a:lnTo>
                    <a:pt x="368300" y="73875"/>
                  </a:lnTo>
                  <a:close/>
                </a:path>
                <a:path w="2590800" h="1023619">
                  <a:moveTo>
                    <a:pt x="390283" y="93649"/>
                  </a:moveTo>
                  <a:lnTo>
                    <a:pt x="389699" y="94221"/>
                  </a:lnTo>
                  <a:lnTo>
                    <a:pt x="389128" y="94221"/>
                  </a:lnTo>
                  <a:lnTo>
                    <a:pt x="389128" y="94805"/>
                  </a:lnTo>
                  <a:lnTo>
                    <a:pt x="390283" y="93649"/>
                  </a:lnTo>
                  <a:close/>
                </a:path>
                <a:path w="2590800" h="1023619">
                  <a:moveTo>
                    <a:pt x="393700" y="108178"/>
                  </a:moveTo>
                  <a:lnTo>
                    <a:pt x="381000" y="111671"/>
                  </a:lnTo>
                  <a:lnTo>
                    <a:pt x="393700" y="109347"/>
                  </a:lnTo>
                  <a:lnTo>
                    <a:pt x="393700" y="108178"/>
                  </a:lnTo>
                  <a:close/>
                </a:path>
                <a:path w="2590800" h="1023619">
                  <a:moveTo>
                    <a:pt x="427570" y="117868"/>
                  </a:moveTo>
                  <a:lnTo>
                    <a:pt x="419100" y="119811"/>
                  </a:lnTo>
                  <a:lnTo>
                    <a:pt x="419100" y="120154"/>
                  </a:lnTo>
                  <a:lnTo>
                    <a:pt x="427570" y="117868"/>
                  </a:lnTo>
                  <a:close/>
                </a:path>
                <a:path w="2590800" h="1023619">
                  <a:moveTo>
                    <a:pt x="427570" y="115938"/>
                  </a:moveTo>
                  <a:lnTo>
                    <a:pt x="419100" y="117487"/>
                  </a:lnTo>
                  <a:lnTo>
                    <a:pt x="419100" y="119811"/>
                  </a:lnTo>
                  <a:lnTo>
                    <a:pt x="427570" y="115938"/>
                  </a:lnTo>
                  <a:close/>
                </a:path>
                <a:path w="2590800" h="1023619">
                  <a:moveTo>
                    <a:pt x="431800" y="113995"/>
                  </a:moveTo>
                  <a:lnTo>
                    <a:pt x="427570" y="115938"/>
                  </a:lnTo>
                  <a:lnTo>
                    <a:pt x="431800" y="115163"/>
                  </a:lnTo>
                  <a:lnTo>
                    <a:pt x="431800" y="113995"/>
                  </a:lnTo>
                  <a:close/>
                </a:path>
                <a:path w="2590800" h="1023619">
                  <a:moveTo>
                    <a:pt x="444500" y="109931"/>
                  </a:moveTo>
                  <a:lnTo>
                    <a:pt x="431800" y="110502"/>
                  </a:lnTo>
                  <a:lnTo>
                    <a:pt x="431800" y="111086"/>
                  </a:lnTo>
                  <a:lnTo>
                    <a:pt x="444500" y="109931"/>
                  </a:lnTo>
                  <a:close/>
                </a:path>
                <a:path w="2590800" h="1023619">
                  <a:moveTo>
                    <a:pt x="445236" y="751840"/>
                  </a:moveTo>
                  <a:lnTo>
                    <a:pt x="444500" y="751801"/>
                  </a:lnTo>
                  <a:lnTo>
                    <a:pt x="444500" y="752055"/>
                  </a:lnTo>
                  <a:lnTo>
                    <a:pt x="445236" y="751840"/>
                  </a:lnTo>
                  <a:close/>
                </a:path>
                <a:path w="2590800" h="1023619">
                  <a:moveTo>
                    <a:pt x="457200" y="748309"/>
                  </a:moveTo>
                  <a:lnTo>
                    <a:pt x="445236" y="751840"/>
                  </a:lnTo>
                  <a:lnTo>
                    <a:pt x="457200" y="752386"/>
                  </a:lnTo>
                  <a:lnTo>
                    <a:pt x="457200" y="748309"/>
                  </a:lnTo>
                  <a:close/>
                </a:path>
                <a:path w="2590800" h="1023619">
                  <a:moveTo>
                    <a:pt x="457200" y="730288"/>
                  </a:moveTo>
                  <a:lnTo>
                    <a:pt x="444500" y="733285"/>
                  </a:lnTo>
                  <a:lnTo>
                    <a:pt x="444500" y="732040"/>
                  </a:lnTo>
                  <a:lnTo>
                    <a:pt x="431800" y="734364"/>
                  </a:lnTo>
                  <a:lnTo>
                    <a:pt x="431800" y="741337"/>
                  </a:lnTo>
                  <a:lnTo>
                    <a:pt x="444500" y="741743"/>
                  </a:lnTo>
                  <a:lnTo>
                    <a:pt x="431800" y="745401"/>
                  </a:lnTo>
                  <a:lnTo>
                    <a:pt x="431800" y="748309"/>
                  </a:lnTo>
                  <a:lnTo>
                    <a:pt x="444500" y="747153"/>
                  </a:lnTo>
                  <a:lnTo>
                    <a:pt x="444500" y="746569"/>
                  </a:lnTo>
                  <a:lnTo>
                    <a:pt x="457200" y="739597"/>
                  </a:lnTo>
                  <a:lnTo>
                    <a:pt x="457200" y="730288"/>
                  </a:lnTo>
                  <a:close/>
                </a:path>
                <a:path w="2590800" h="1023619">
                  <a:moveTo>
                    <a:pt x="495300" y="795985"/>
                  </a:moveTo>
                  <a:lnTo>
                    <a:pt x="482600" y="798309"/>
                  </a:lnTo>
                  <a:lnTo>
                    <a:pt x="482600" y="799477"/>
                  </a:lnTo>
                  <a:lnTo>
                    <a:pt x="495300" y="795985"/>
                  </a:lnTo>
                  <a:close/>
                </a:path>
                <a:path w="2590800" h="1023619">
                  <a:moveTo>
                    <a:pt x="546100" y="823899"/>
                  </a:moveTo>
                  <a:lnTo>
                    <a:pt x="533400" y="823315"/>
                  </a:lnTo>
                  <a:lnTo>
                    <a:pt x="546100" y="826223"/>
                  </a:lnTo>
                  <a:lnTo>
                    <a:pt x="546100" y="823899"/>
                  </a:lnTo>
                  <a:close/>
                </a:path>
                <a:path w="2590800" h="1023619">
                  <a:moveTo>
                    <a:pt x="546100" y="0"/>
                  </a:moveTo>
                  <a:lnTo>
                    <a:pt x="533400" y="0"/>
                  </a:lnTo>
                  <a:lnTo>
                    <a:pt x="546100" y="2946"/>
                  </a:lnTo>
                  <a:lnTo>
                    <a:pt x="546100" y="0"/>
                  </a:lnTo>
                  <a:close/>
                </a:path>
                <a:path w="2590800" h="1023619">
                  <a:moveTo>
                    <a:pt x="584200" y="558190"/>
                  </a:moveTo>
                  <a:lnTo>
                    <a:pt x="572528" y="561403"/>
                  </a:lnTo>
                  <a:lnTo>
                    <a:pt x="571398" y="561670"/>
                  </a:lnTo>
                  <a:lnTo>
                    <a:pt x="572528" y="561771"/>
                  </a:lnTo>
                  <a:lnTo>
                    <a:pt x="584200" y="562838"/>
                  </a:lnTo>
                  <a:lnTo>
                    <a:pt x="584200" y="558190"/>
                  </a:lnTo>
                  <a:close/>
                </a:path>
                <a:path w="2590800" h="1023619">
                  <a:moveTo>
                    <a:pt x="584200" y="99453"/>
                  </a:moveTo>
                  <a:lnTo>
                    <a:pt x="571398" y="101219"/>
                  </a:lnTo>
                  <a:lnTo>
                    <a:pt x="571398" y="102984"/>
                  </a:lnTo>
                  <a:lnTo>
                    <a:pt x="584200" y="99453"/>
                  </a:lnTo>
                  <a:close/>
                </a:path>
                <a:path w="2590800" h="1023619">
                  <a:moveTo>
                    <a:pt x="622287" y="840181"/>
                  </a:moveTo>
                  <a:lnTo>
                    <a:pt x="615137" y="844448"/>
                  </a:lnTo>
                  <a:lnTo>
                    <a:pt x="622287" y="843762"/>
                  </a:lnTo>
                  <a:lnTo>
                    <a:pt x="622287" y="840181"/>
                  </a:lnTo>
                  <a:close/>
                </a:path>
                <a:path w="2590800" h="1023619">
                  <a:moveTo>
                    <a:pt x="626491" y="70040"/>
                  </a:moveTo>
                  <a:lnTo>
                    <a:pt x="622287" y="70396"/>
                  </a:lnTo>
                  <a:lnTo>
                    <a:pt x="622287" y="70535"/>
                  </a:lnTo>
                  <a:lnTo>
                    <a:pt x="622795" y="70497"/>
                  </a:lnTo>
                  <a:lnTo>
                    <a:pt x="626491" y="70040"/>
                  </a:lnTo>
                  <a:close/>
                </a:path>
                <a:path w="2590800" h="1023619">
                  <a:moveTo>
                    <a:pt x="635000" y="71551"/>
                  </a:moveTo>
                  <a:lnTo>
                    <a:pt x="622287" y="70548"/>
                  </a:lnTo>
                  <a:lnTo>
                    <a:pt x="622287" y="72136"/>
                  </a:lnTo>
                  <a:lnTo>
                    <a:pt x="622795" y="72110"/>
                  </a:lnTo>
                  <a:lnTo>
                    <a:pt x="635000" y="71551"/>
                  </a:lnTo>
                  <a:close/>
                </a:path>
                <a:path w="2590800" h="1023619">
                  <a:moveTo>
                    <a:pt x="647674" y="359473"/>
                  </a:moveTo>
                  <a:lnTo>
                    <a:pt x="647496" y="359448"/>
                  </a:lnTo>
                  <a:lnTo>
                    <a:pt x="646493" y="359321"/>
                  </a:lnTo>
                  <a:lnTo>
                    <a:pt x="647674" y="359918"/>
                  </a:lnTo>
                  <a:lnTo>
                    <a:pt x="647674" y="359473"/>
                  </a:lnTo>
                  <a:close/>
                </a:path>
                <a:path w="2590800" h="1023619">
                  <a:moveTo>
                    <a:pt x="673100" y="644258"/>
                  </a:moveTo>
                  <a:lnTo>
                    <a:pt x="660400" y="647153"/>
                  </a:lnTo>
                  <a:lnTo>
                    <a:pt x="660400" y="650062"/>
                  </a:lnTo>
                  <a:lnTo>
                    <a:pt x="673100" y="644258"/>
                  </a:lnTo>
                  <a:close/>
                </a:path>
                <a:path w="2590800" h="1023619">
                  <a:moveTo>
                    <a:pt x="673100" y="637273"/>
                  </a:moveTo>
                  <a:lnTo>
                    <a:pt x="660400" y="638124"/>
                  </a:lnTo>
                  <a:lnTo>
                    <a:pt x="660400" y="641337"/>
                  </a:lnTo>
                  <a:lnTo>
                    <a:pt x="673100" y="637273"/>
                  </a:lnTo>
                  <a:close/>
                </a:path>
                <a:path w="2590800" h="1023619">
                  <a:moveTo>
                    <a:pt x="673100" y="371906"/>
                  </a:moveTo>
                  <a:lnTo>
                    <a:pt x="660400" y="366953"/>
                  </a:lnTo>
                  <a:lnTo>
                    <a:pt x="673100" y="373367"/>
                  </a:lnTo>
                  <a:lnTo>
                    <a:pt x="673100" y="371906"/>
                  </a:lnTo>
                  <a:close/>
                </a:path>
                <a:path w="2590800" h="1023619">
                  <a:moveTo>
                    <a:pt x="673100" y="368617"/>
                  </a:moveTo>
                  <a:lnTo>
                    <a:pt x="667727" y="367068"/>
                  </a:lnTo>
                  <a:lnTo>
                    <a:pt x="667054" y="367017"/>
                  </a:lnTo>
                  <a:lnTo>
                    <a:pt x="665480" y="366890"/>
                  </a:lnTo>
                  <a:lnTo>
                    <a:pt x="667054" y="367614"/>
                  </a:lnTo>
                  <a:lnTo>
                    <a:pt x="673100" y="370357"/>
                  </a:lnTo>
                  <a:lnTo>
                    <a:pt x="673100" y="368630"/>
                  </a:lnTo>
                  <a:close/>
                </a:path>
                <a:path w="2590800" h="1023619">
                  <a:moveTo>
                    <a:pt x="673100" y="367474"/>
                  </a:moveTo>
                  <a:lnTo>
                    <a:pt x="667727" y="367068"/>
                  </a:lnTo>
                  <a:lnTo>
                    <a:pt x="673100" y="368617"/>
                  </a:lnTo>
                  <a:lnTo>
                    <a:pt x="673100" y="367474"/>
                  </a:lnTo>
                  <a:close/>
                </a:path>
                <a:path w="2590800" h="1023619">
                  <a:moveTo>
                    <a:pt x="685800" y="647725"/>
                  </a:moveTo>
                  <a:lnTo>
                    <a:pt x="673100" y="653808"/>
                  </a:lnTo>
                  <a:lnTo>
                    <a:pt x="673100" y="655358"/>
                  </a:lnTo>
                  <a:lnTo>
                    <a:pt x="685800" y="647725"/>
                  </a:lnTo>
                  <a:close/>
                </a:path>
                <a:path w="2590800" h="1023619">
                  <a:moveTo>
                    <a:pt x="685800" y="383768"/>
                  </a:moveTo>
                  <a:lnTo>
                    <a:pt x="673100" y="384352"/>
                  </a:lnTo>
                  <a:lnTo>
                    <a:pt x="685800" y="384352"/>
                  </a:lnTo>
                  <a:lnTo>
                    <a:pt x="685800" y="383768"/>
                  </a:lnTo>
                  <a:close/>
                </a:path>
                <a:path w="2590800" h="1023619">
                  <a:moveTo>
                    <a:pt x="685800" y="376567"/>
                  </a:moveTo>
                  <a:lnTo>
                    <a:pt x="673100" y="373367"/>
                  </a:lnTo>
                  <a:lnTo>
                    <a:pt x="685800" y="379755"/>
                  </a:lnTo>
                  <a:lnTo>
                    <a:pt x="685800" y="376567"/>
                  </a:lnTo>
                  <a:close/>
                </a:path>
                <a:path w="2590800" h="1023619">
                  <a:moveTo>
                    <a:pt x="705408" y="359346"/>
                  </a:moveTo>
                  <a:lnTo>
                    <a:pt x="704824" y="359346"/>
                  </a:lnTo>
                  <a:lnTo>
                    <a:pt x="704824" y="359740"/>
                  </a:lnTo>
                  <a:lnTo>
                    <a:pt x="705408" y="359346"/>
                  </a:lnTo>
                  <a:close/>
                </a:path>
                <a:path w="2590800" h="1023619">
                  <a:moveTo>
                    <a:pt x="736600" y="355866"/>
                  </a:moveTo>
                  <a:lnTo>
                    <a:pt x="723900" y="357606"/>
                  </a:lnTo>
                  <a:lnTo>
                    <a:pt x="723900" y="360514"/>
                  </a:lnTo>
                  <a:lnTo>
                    <a:pt x="736600" y="358190"/>
                  </a:lnTo>
                  <a:lnTo>
                    <a:pt x="736600" y="355866"/>
                  </a:lnTo>
                  <a:close/>
                </a:path>
                <a:path w="2590800" h="1023619">
                  <a:moveTo>
                    <a:pt x="762000" y="716140"/>
                  </a:moveTo>
                  <a:lnTo>
                    <a:pt x="749300" y="716915"/>
                  </a:lnTo>
                  <a:lnTo>
                    <a:pt x="749300" y="720407"/>
                  </a:lnTo>
                  <a:lnTo>
                    <a:pt x="762000" y="716140"/>
                  </a:lnTo>
                  <a:close/>
                </a:path>
                <a:path w="2590800" h="1023619">
                  <a:moveTo>
                    <a:pt x="762000" y="655866"/>
                  </a:moveTo>
                  <a:lnTo>
                    <a:pt x="749300" y="658774"/>
                  </a:lnTo>
                  <a:lnTo>
                    <a:pt x="762000" y="656780"/>
                  </a:lnTo>
                  <a:lnTo>
                    <a:pt x="762000" y="655866"/>
                  </a:lnTo>
                  <a:close/>
                </a:path>
                <a:path w="2590800" h="1023619">
                  <a:moveTo>
                    <a:pt x="762000" y="440169"/>
                  </a:moveTo>
                  <a:lnTo>
                    <a:pt x="749300" y="440016"/>
                  </a:lnTo>
                  <a:lnTo>
                    <a:pt x="749300" y="442493"/>
                  </a:lnTo>
                  <a:lnTo>
                    <a:pt x="762000" y="440169"/>
                  </a:lnTo>
                  <a:close/>
                </a:path>
                <a:path w="2590800" h="1023619">
                  <a:moveTo>
                    <a:pt x="774700" y="665175"/>
                  </a:moveTo>
                  <a:lnTo>
                    <a:pt x="762000" y="659942"/>
                  </a:lnTo>
                  <a:lnTo>
                    <a:pt x="762000" y="666330"/>
                  </a:lnTo>
                  <a:lnTo>
                    <a:pt x="774700" y="665175"/>
                  </a:lnTo>
                  <a:close/>
                </a:path>
                <a:path w="2590800" h="1023619">
                  <a:moveTo>
                    <a:pt x="781570" y="358190"/>
                  </a:moveTo>
                  <a:lnTo>
                    <a:pt x="780999" y="357022"/>
                  </a:lnTo>
                  <a:lnTo>
                    <a:pt x="779830" y="355866"/>
                  </a:lnTo>
                  <a:lnTo>
                    <a:pt x="778090" y="357022"/>
                  </a:lnTo>
                  <a:lnTo>
                    <a:pt x="778662" y="359346"/>
                  </a:lnTo>
                  <a:lnTo>
                    <a:pt x="779830" y="359346"/>
                  </a:lnTo>
                  <a:lnTo>
                    <a:pt x="781570" y="358190"/>
                  </a:lnTo>
                  <a:close/>
                </a:path>
                <a:path w="2590800" h="1023619">
                  <a:moveTo>
                    <a:pt x="785063" y="354114"/>
                  </a:moveTo>
                  <a:lnTo>
                    <a:pt x="783894" y="355866"/>
                  </a:lnTo>
                  <a:lnTo>
                    <a:pt x="781570" y="358190"/>
                  </a:lnTo>
                  <a:lnTo>
                    <a:pt x="783323" y="359930"/>
                  </a:lnTo>
                  <a:lnTo>
                    <a:pt x="785063" y="354114"/>
                  </a:lnTo>
                  <a:close/>
                </a:path>
                <a:path w="2590800" h="1023619">
                  <a:moveTo>
                    <a:pt x="787400" y="445985"/>
                  </a:moveTo>
                  <a:lnTo>
                    <a:pt x="774700" y="447916"/>
                  </a:lnTo>
                  <a:lnTo>
                    <a:pt x="774700" y="448310"/>
                  </a:lnTo>
                  <a:lnTo>
                    <a:pt x="787400" y="445985"/>
                  </a:lnTo>
                  <a:close/>
                </a:path>
                <a:path w="2590800" h="1023619">
                  <a:moveTo>
                    <a:pt x="814133" y="675640"/>
                  </a:moveTo>
                  <a:lnTo>
                    <a:pt x="812673" y="676046"/>
                  </a:lnTo>
                  <a:lnTo>
                    <a:pt x="812025" y="672807"/>
                  </a:lnTo>
                  <a:lnTo>
                    <a:pt x="811276" y="669671"/>
                  </a:lnTo>
                  <a:lnTo>
                    <a:pt x="809485" y="670407"/>
                  </a:lnTo>
                  <a:lnTo>
                    <a:pt x="810641" y="671563"/>
                  </a:lnTo>
                  <a:lnTo>
                    <a:pt x="810069" y="679704"/>
                  </a:lnTo>
                  <a:lnTo>
                    <a:pt x="812965" y="677964"/>
                  </a:lnTo>
                  <a:lnTo>
                    <a:pt x="814133" y="675640"/>
                  </a:lnTo>
                  <a:close/>
                </a:path>
                <a:path w="2590800" h="1023619">
                  <a:moveTo>
                    <a:pt x="825500" y="663422"/>
                  </a:moveTo>
                  <a:lnTo>
                    <a:pt x="812800" y="666165"/>
                  </a:lnTo>
                  <a:lnTo>
                    <a:pt x="812800" y="674471"/>
                  </a:lnTo>
                  <a:lnTo>
                    <a:pt x="825500" y="670991"/>
                  </a:lnTo>
                  <a:lnTo>
                    <a:pt x="825500" y="663422"/>
                  </a:lnTo>
                  <a:close/>
                </a:path>
                <a:path w="2590800" h="1023619">
                  <a:moveTo>
                    <a:pt x="835063" y="683780"/>
                  </a:moveTo>
                  <a:lnTo>
                    <a:pt x="833907" y="684936"/>
                  </a:lnTo>
                  <a:lnTo>
                    <a:pt x="834478" y="685520"/>
                  </a:lnTo>
                  <a:lnTo>
                    <a:pt x="834478" y="684936"/>
                  </a:lnTo>
                  <a:lnTo>
                    <a:pt x="835063" y="684364"/>
                  </a:lnTo>
                  <a:lnTo>
                    <a:pt x="835063" y="683780"/>
                  </a:lnTo>
                  <a:close/>
                </a:path>
                <a:path w="2590800" h="1023619">
                  <a:moveTo>
                    <a:pt x="836803" y="683780"/>
                  </a:moveTo>
                  <a:lnTo>
                    <a:pt x="836231" y="683196"/>
                  </a:lnTo>
                  <a:lnTo>
                    <a:pt x="835647" y="684364"/>
                  </a:lnTo>
                  <a:lnTo>
                    <a:pt x="836803" y="683780"/>
                  </a:lnTo>
                  <a:close/>
                </a:path>
                <a:path w="2590800" h="1023619">
                  <a:moveTo>
                    <a:pt x="836803" y="676224"/>
                  </a:moveTo>
                  <a:lnTo>
                    <a:pt x="835647" y="674471"/>
                  </a:lnTo>
                  <a:lnTo>
                    <a:pt x="834478" y="672147"/>
                  </a:lnTo>
                  <a:lnTo>
                    <a:pt x="832739" y="674471"/>
                  </a:lnTo>
                  <a:lnTo>
                    <a:pt x="830414" y="676224"/>
                  </a:lnTo>
                  <a:lnTo>
                    <a:pt x="829246" y="678548"/>
                  </a:lnTo>
                  <a:lnTo>
                    <a:pt x="833907" y="677379"/>
                  </a:lnTo>
                  <a:lnTo>
                    <a:pt x="836803" y="676224"/>
                  </a:lnTo>
                  <a:close/>
                </a:path>
                <a:path w="2590800" h="1023619">
                  <a:moveTo>
                    <a:pt x="844372" y="667499"/>
                  </a:moveTo>
                  <a:lnTo>
                    <a:pt x="843788" y="664591"/>
                  </a:lnTo>
                  <a:lnTo>
                    <a:pt x="843788" y="665175"/>
                  </a:lnTo>
                  <a:lnTo>
                    <a:pt x="842619" y="667499"/>
                  </a:lnTo>
                  <a:lnTo>
                    <a:pt x="843788" y="668655"/>
                  </a:lnTo>
                  <a:lnTo>
                    <a:pt x="843788" y="668083"/>
                  </a:lnTo>
                  <a:lnTo>
                    <a:pt x="844372" y="668083"/>
                  </a:lnTo>
                  <a:lnTo>
                    <a:pt x="844372" y="667499"/>
                  </a:lnTo>
                  <a:close/>
                </a:path>
                <a:path w="2590800" h="1023619">
                  <a:moveTo>
                    <a:pt x="850900" y="743077"/>
                  </a:moveTo>
                  <a:lnTo>
                    <a:pt x="838200" y="745985"/>
                  </a:lnTo>
                  <a:lnTo>
                    <a:pt x="838200" y="747153"/>
                  </a:lnTo>
                  <a:lnTo>
                    <a:pt x="850900" y="747153"/>
                  </a:lnTo>
                  <a:lnTo>
                    <a:pt x="850900" y="743077"/>
                  </a:lnTo>
                  <a:close/>
                </a:path>
                <a:path w="2590800" h="1023619">
                  <a:moveTo>
                    <a:pt x="863600" y="707034"/>
                  </a:moveTo>
                  <a:lnTo>
                    <a:pt x="850900" y="701814"/>
                  </a:lnTo>
                  <a:lnTo>
                    <a:pt x="850900" y="704710"/>
                  </a:lnTo>
                  <a:lnTo>
                    <a:pt x="838200" y="712851"/>
                  </a:lnTo>
                  <a:lnTo>
                    <a:pt x="850900" y="706450"/>
                  </a:lnTo>
                  <a:lnTo>
                    <a:pt x="850900" y="714006"/>
                  </a:lnTo>
                  <a:lnTo>
                    <a:pt x="863600" y="707034"/>
                  </a:lnTo>
                  <a:close/>
                </a:path>
                <a:path w="2590800" h="1023619">
                  <a:moveTo>
                    <a:pt x="863600" y="697153"/>
                  </a:moveTo>
                  <a:lnTo>
                    <a:pt x="850900" y="701497"/>
                  </a:lnTo>
                  <a:lnTo>
                    <a:pt x="850900" y="701814"/>
                  </a:lnTo>
                  <a:lnTo>
                    <a:pt x="863600" y="697153"/>
                  </a:lnTo>
                  <a:close/>
                </a:path>
                <a:path w="2590800" h="1023619">
                  <a:moveTo>
                    <a:pt x="884682" y="497141"/>
                  </a:moveTo>
                  <a:lnTo>
                    <a:pt x="883323" y="501218"/>
                  </a:lnTo>
                  <a:lnTo>
                    <a:pt x="884478" y="498309"/>
                  </a:lnTo>
                  <a:lnTo>
                    <a:pt x="884682" y="497141"/>
                  </a:lnTo>
                  <a:close/>
                </a:path>
                <a:path w="2590800" h="1023619">
                  <a:moveTo>
                    <a:pt x="891463" y="493077"/>
                  </a:moveTo>
                  <a:lnTo>
                    <a:pt x="885647" y="491909"/>
                  </a:lnTo>
                  <a:lnTo>
                    <a:pt x="885063" y="494817"/>
                  </a:lnTo>
                  <a:lnTo>
                    <a:pt x="884682" y="497141"/>
                  </a:lnTo>
                  <a:lnTo>
                    <a:pt x="885647" y="494233"/>
                  </a:lnTo>
                  <a:lnTo>
                    <a:pt x="891463" y="493077"/>
                  </a:lnTo>
                  <a:close/>
                </a:path>
                <a:path w="2590800" h="1023619">
                  <a:moveTo>
                    <a:pt x="901700" y="406450"/>
                  </a:moveTo>
                  <a:lnTo>
                    <a:pt x="889000" y="409930"/>
                  </a:lnTo>
                  <a:lnTo>
                    <a:pt x="889000" y="410514"/>
                  </a:lnTo>
                  <a:lnTo>
                    <a:pt x="901700" y="409346"/>
                  </a:lnTo>
                  <a:lnTo>
                    <a:pt x="901700" y="406450"/>
                  </a:lnTo>
                  <a:close/>
                </a:path>
                <a:path w="2590800" h="1023619">
                  <a:moveTo>
                    <a:pt x="918794" y="407606"/>
                  </a:moveTo>
                  <a:lnTo>
                    <a:pt x="918210" y="408190"/>
                  </a:lnTo>
                  <a:lnTo>
                    <a:pt x="918210" y="409346"/>
                  </a:lnTo>
                  <a:lnTo>
                    <a:pt x="918794" y="408774"/>
                  </a:lnTo>
                  <a:lnTo>
                    <a:pt x="918794" y="407606"/>
                  </a:lnTo>
                  <a:close/>
                </a:path>
                <a:path w="2590800" h="1023619">
                  <a:moveTo>
                    <a:pt x="937971" y="419239"/>
                  </a:moveTo>
                  <a:lnTo>
                    <a:pt x="937387" y="416915"/>
                  </a:lnTo>
                  <a:lnTo>
                    <a:pt x="937387" y="418071"/>
                  </a:lnTo>
                  <a:lnTo>
                    <a:pt x="937971" y="419239"/>
                  </a:lnTo>
                  <a:close/>
                </a:path>
                <a:path w="2590800" h="1023619">
                  <a:moveTo>
                    <a:pt x="939800" y="518071"/>
                  </a:moveTo>
                  <a:lnTo>
                    <a:pt x="927100" y="515747"/>
                  </a:lnTo>
                  <a:lnTo>
                    <a:pt x="927100" y="519823"/>
                  </a:lnTo>
                  <a:lnTo>
                    <a:pt x="939800" y="518071"/>
                  </a:lnTo>
                  <a:close/>
                </a:path>
                <a:path w="2590800" h="1023619">
                  <a:moveTo>
                    <a:pt x="952500" y="734288"/>
                  </a:moveTo>
                  <a:lnTo>
                    <a:pt x="939800" y="735088"/>
                  </a:lnTo>
                  <a:lnTo>
                    <a:pt x="939800" y="745401"/>
                  </a:lnTo>
                  <a:lnTo>
                    <a:pt x="952500" y="750062"/>
                  </a:lnTo>
                  <a:lnTo>
                    <a:pt x="952500" y="734288"/>
                  </a:lnTo>
                  <a:close/>
                </a:path>
                <a:path w="2590800" h="1023619">
                  <a:moveTo>
                    <a:pt x="991463" y="453542"/>
                  </a:moveTo>
                  <a:lnTo>
                    <a:pt x="989596" y="453948"/>
                  </a:lnTo>
                  <a:lnTo>
                    <a:pt x="988682" y="447573"/>
                  </a:lnTo>
                  <a:lnTo>
                    <a:pt x="986815" y="448310"/>
                  </a:lnTo>
                  <a:lnTo>
                    <a:pt x="987971" y="450049"/>
                  </a:lnTo>
                  <a:lnTo>
                    <a:pt x="986231" y="457606"/>
                  </a:lnTo>
                  <a:lnTo>
                    <a:pt x="989723" y="456450"/>
                  </a:lnTo>
                  <a:lnTo>
                    <a:pt x="991463" y="453542"/>
                  </a:lnTo>
                  <a:close/>
                </a:path>
                <a:path w="2590800" h="1023619">
                  <a:moveTo>
                    <a:pt x="1003300" y="446557"/>
                  </a:moveTo>
                  <a:lnTo>
                    <a:pt x="992276" y="451104"/>
                  </a:lnTo>
                  <a:lnTo>
                    <a:pt x="992632" y="450049"/>
                  </a:lnTo>
                  <a:lnTo>
                    <a:pt x="992060" y="451192"/>
                  </a:lnTo>
                  <a:lnTo>
                    <a:pt x="990600" y="451789"/>
                  </a:lnTo>
                  <a:lnTo>
                    <a:pt x="990600" y="452958"/>
                  </a:lnTo>
                  <a:lnTo>
                    <a:pt x="991298" y="452704"/>
                  </a:lnTo>
                  <a:lnTo>
                    <a:pt x="990879" y="453542"/>
                  </a:lnTo>
                  <a:lnTo>
                    <a:pt x="991463" y="452958"/>
                  </a:lnTo>
                  <a:lnTo>
                    <a:pt x="991654" y="452577"/>
                  </a:lnTo>
                  <a:lnTo>
                    <a:pt x="1003300" y="448310"/>
                  </a:lnTo>
                  <a:lnTo>
                    <a:pt x="1003300" y="446557"/>
                  </a:lnTo>
                  <a:close/>
                </a:path>
                <a:path w="2590800" h="1023619">
                  <a:moveTo>
                    <a:pt x="1003300" y="439483"/>
                  </a:moveTo>
                  <a:lnTo>
                    <a:pt x="990600" y="440169"/>
                  </a:lnTo>
                  <a:lnTo>
                    <a:pt x="990600" y="447725"/>
                  </a:lnTo>
                  <a:lnTo>
                    <a:pt x="1003300" y="439483"/>
                  </a:lnTo>
                  <a:close/>
                </a:path>
                <a:path w="2590800" h="1023619">
                  <a:moveTo>
                    <a:pt x="1010653" y="463423"/>
                  </a:moveTo>
                  <a:lnTo>
                    <a:pt x="1009484" y="464007"/>
                  </a:lnTo>
                  <a:lnTo>
                    <a:pt x="1009484" y="465162"/>
                  </a:lnTo>
                  <a:lnTo>
                    <a:pt x="1010069" y="464591"/>
                  </a:lnTo>
                  <a:lnTo>
                    <a:pt x="1010069" y="464007"/>
                  </a:lnTo>
                  <a:lnTo>
                    <a:pt x="1010653" y="463423"/>
                  </a:lnTo>
                  <a:close/>
                </a:path>
                <a:path w="2590800" h="1023619">
                  <a:moveTo>
                    <a:pt x="1014717" y="461683"/>
                  </a:moveTo>
                  <a:lnTo>
                    <a:pt x="1011809" y="463423"/>
                  </a:lnTo>
                  <a:lnTo>
                    <a:pt x="1012393" y="463423"/>
                  </a:lnTo>
                  <a:lnTo>
                    <a:pt x="1012977" y="464007"/>
                  </a:lnTo>
                  <a:lnTo>
                    <a:pt x="1014717" y="461683"/>
                  </a:lnTo>
                  <a:close/>
                </a:path>
                <a:path w="2590800" h="1023619">
                  <a:moveTo>
                    <a:pt x="1024026" y="454456"/>
                  </a:moveTo>
                  <a:lnTo>
                    <a:pt x="1022781" y="454545"/>
                  </a:lnTo>
                  <a:lnTo>
                    <a:pt x="1021562" y="454634"/>
                  </a:lnTo>
                  <a:lnTo>
                    <a:pt x="1016000" y="455028"/>
                  </a:lnTo>
                  <a:lnTo>
                    <a:pt x="1019556" y="454939"/>
                  </a:lnTo>
                  <a:lnTo>
                    <a:pt x="1022781" y="454850"/>
                  </a:lnTo>
                  <a:lnTo>
                    <a:pt x="1024026" y="454456"/>
                  </a:lnTo>
                  <a:close/>
                </a:path>
                <a:path w="2590800" h="1023619">
                  <a:moveTo>
                    <a:pt x="1028700" y="454698"/>
                  </a:moveTo>
                  <a:lnTo>
                    <a:pt x="1024026" y="454825"/>
                  </a:lnTo>
                  <a:lnTo>
                    <a:pt x="1022781" y="454850"/>
                  </a:lnTo>
                  <a:lnTo>
                    <a:pt x="1016000" y="457022"/>
                  </a:lnTo>
                  <a:lnTo>
                    <a:pt x="1016000" y="455282"/>
                  </a:lnTo>
                  <a:lnTo>
                    <a:pt x="1003300" y="464591"/>
                  </a:lnTo>
                  <a:lnTo>
                    <a:pt x="1016000" y="459676"/>
                  </a:lnTo>
                  <a:lnTo>
                    <a:pt x="1016000" y="460286"/>
                  </a:lnTo>
                  <a:lnTo>
                    <a:pt x="1028700" y="454698"/>
                  </a:lnTo>
                  <a:close/>
                </a:path>
                <a:path w="2590800" h="1023619">
                  <a:moveTo>
                    <a:pt x="1035646" y="457606"/>
                  </a:moveTo>
                  <a:lnTo>
                    <a:pt x="1033907" y="458190"/>
                  </a:lnTo>
                  <a:lnTo>
                    <a:pt x="1026934" y="468655"/>
                  </a:lnTo>
                  <a:lnTo>
                    <a:pt x="1030414" y="466915"/>
                  </a:lnTo>
                  <a:lnTo>
                    <a:pt x="1032738" y="464591"/>
                  </a:lnTo>
                  <a:lnTo>
                    <a:pt x="1035646" y="457606"/>
                  </a:lnTo>
                  <a:close/>
                </a:path>
                <a:path w="2590800" h="1023619">
                  <a:moveTo>
                    <a:pt x="1037602" y="464185"/>
                  </a:moveTo>
                  <a:lnTo>
                    <a:pt x="1036815" y="464591"/>
                  </a:lnTo>
                  <a:lnTo>
                    <a:pt x="1037183" y="468312"/>
                  </a:lnTo>
                  <a:lnTo>
                    <a:pt x="1037602" y="464185"/>
                  </a:lnTo>
                  <a:close/>
                </a:path>
                <a:path w="2590800" h="1023619">
                  <a:moveTo>
                    <a:pt x="1037971" y="460590"/>
                  </a:moveTo>
                  <a:lnTo>
                    <a:pt x="1037602" y="464185"/>
                  </a:lnTo>
                  <a:lnTo>
                    <a:pt x="1037971" y="464007"/>
                  </a:lnTo>
                  <a:lnTo>
                    <a:pt x="1037971" y="460590"/>
                  </a:lnTo>
                  <a:close/>
                </a:path>
                <a:path w="2590800" h="1023619">
                  <a:moveTo>
                    <a:pt x="1039139" y="457022"/>
                  </a:moveTo>
                  <a:lnTo>
                    <a:pt x="1037971" y="454113"/>
                  </a:lnTo>
                  <a:lnTo>
                    <a:pt x="1037971" y="460590"/>
                  </a:lnTo>
                  <a:lnTo>
                    <a:pt x="1038123" y="459193"/>
                  </a:lnTo>
                  <a:lnTo>
                    <a:pt x="1039139" y="457022"/>
                  </a:lnTo>
                  <a:close/>
                </a:path>
                <a:path w="2590800" h="1023619">
                  <a:moveTo>
                    <a:pt x="1052855" y="467906"/>
                  </a:moveTo>
                  <a:lnTo>
                    <a:pt x="1041400" y="471678"/>
                  </a:lnTo>
                  <a:lnTo>
                    <a:pt x="1041400" y="472719"/>
                  </a:lnTo>
                  <a:lnTo>
                    <a:pt x="1052055" y="468337"/>
                  </a:lnTo>
                  <a:lnTo>
                    <a:pt x="1052855" y="467906"/>
                  </a:lnTo>
                  <a:close/>
                </a:path>
                <a:path w="2590800" h="1023619">
                  <a:moveTo>
                    <a:pt x="1053960" y="542582"/>
                  </a:moveTo>
                  <a:lnTo>
                    <a:pt x="1041400" y="550049"/>
                  </a:lnTo>
                  <a:lnTo>
                    <a:pt x="1041400" y="553542"/>
                  </a:lnTo>
                  <a:lnTo>
                    <a:pt x="1052855" y="543572"/>
                  </a:lnTo>
                  <a:lnTo>
                    <a:pt x="1053960" y="542582"/>
                  </a:lnTo>
                  <a:close/>
                </a:path>
                <a:path w="2590800" h="1023619">
                  <a:moveTo>
                    <a:pt x="1053960" y="462876"/>
                  </a:moveTo>
                  <a:lnTo>
                    <a:pt x="1052855" y="463181"/>
                  </a:lnTo>
                  <a:lnTo>
                    <a:pt x="1052055" y="463778"/>
                  </a:lnTo>
                  <a:lnTo>
                    <a:pt x="1053960" y="462876"/>
                  </a:lnTo>
                  <a:close/>
                </a:path>
                <a:path w="2590800" h="1023619">
                  <a:moveTo>
                    <a:pt x="1057033" y="545515"/>
                  </a:moveTo>
                  <a:lnTo>
                    <a:pt x="1055331" y="543763"/>
                  </a:lnTo>
                  <a:lnTo>
                    <a:pt x="1054392" y="543534"/>
                  </a:lnTo>
                  <a:lnTo>
                    <a:pt x="1053960" y="543356"/>
                  </a:lnTo>
                  <a:lnTo>
                    <a:pt x="1057033" y="545515"/>
                  </a:lnTo>
                  <a:close/>
                </a:path>
                <a:path w="2590800" h="1023619">
                  <a:moveTo>
                    <a:pt x="1066787" y="533768"/>
                  </a:moveTo>
                  <a:lnTo>
                    <a:pt x="1066330" y="533704"/>
                  </a:lnTo>
                  <a:lnTo>
                    <a:pt x="1065822" y="533641"/>
                  </a:lnTo>
                  <a:lnTo>
                    <a:pt x="1057033" y="532434"/>
                  </a:lnTo>
                  <a:lnTo>
                    <a:pt x="1055331" y="532320"/>
                  </a:lnTo>
                  <a:lnTo>
                    <a:pt x="1066495" y="534974"/>
                  </a:lnTo>
                  <a:lnTo>
                    <a:pt x="1065822" y="534898"/>
                  </a:lnTo>
                  <a:lnTo>
                    <a:pt x="1060450" y="534390"/>
                  </a:lnTo>
                  <a:lnTo>
                    <a:pt x="1057033" y="534174"/>
                  </a:lnTo>
                  <a:lnTo>
                    <a:pt x="1066787" y="535508"/>
                  </a:lnTo>
                  <a:lnTo>
                    <a:pt x="1066787" y="535038"/>
                  </a:lnTo>
                  <a:lnTo>
                    <a:pt x="1066787" y="533768"/>
                  </a:lnTo>
                  <a:close/>
                </a:path>
                <a:path w="2590800" h="1023619">
                  <a:moveTo>
                    <a:pt x="1072261" y="503618"/>
                  </a:moveTo>
                  <a:lnTo>
                    <a:pt x="1066787" y="504558"/>
                  </a:lnTo>
                  <a:lnTo>
                    <a:pt x="1066787" y="505002"/>
                  </a:lnTo>
                  <a:lnTo>
                    <a:pt x="1072261" y="503618"/>
                  </a:lnTo>
                  <a:close/>
                </a:path>
                <a:path w="2590800" h="1023619">
                  <a:moveTo>
                    <a:pt x="1078661" y="538886"/>
                  </a:moveTo>
                  <a:lnTo>
                    <a:pt x="1066787" y="537260"/>
                  </a:lnTo>
                  <a:lnTo>
                    <a:pt x="1066787" y="537845"/>
                  </a:lnTo>
                  <a:lnTo>
                    <a:pt x="1067968" y="537946"/>
                  </a:lnTo>
                  <a:lnTo>
                    <a:pt x="1072261" y="538340"/>
                  </a:lnTo>
                  <a:lnTo>
                    <a:pt x="1078661" y="538886"/>
                  </a:lnTo>
                  <a:close/>
                </a:path>
                <a:path w="2590800" h="1023619">
                  <a:moveTo>
                    <a:pt x="1079474" y="501802"/>
                  </a:moveTo>
                  <a:lnTo>
                    <a:pt x="1079322" y="501840"/>
                  </a:lnTo>
                  <a:lnTo>
                    <a:pt x="1072261" y="503618"/>
                  </a:lnTo>
                  <a:lnTo>
                    <a:pt x="1079474" y="502386"/>
                  </a:lnTo>
                  <a:lnTo>
                    <a:pt x="1079474" y="501802"/>
                  </a:lnTo>
                  <a:close/>
                </a:path>
                <a:path w="2590800" h="1023619">
                  <a:moveTo>
                    <a:pt x="1080998" y="508190"/>
                  </a:moveTo>
                  <a:lnTo>
                    <a:pt x="1080414" y="508190"/>
                  </a:lnTo>
                  <a:lnTo>
                    <a:pt x="1079258" y="509358"/>
                  </a:lnTo>
                  <a:lnTo>
                    <a:pt x="1080414" y="508774"/>
                  </a:lnTo>
                  <a:lnTo>
                    <a:pt x="1080998" y="508190"/>
                  </a:lnTo>
                  <a:close/>
                </a:path>
                <a:path w="2590800" h="1023619">
                  <a:moveTo>
                    <a:pt x="1089431" y="540245"/>
                  </a:moveTo>
                  <a:lnTo>
                    <a:pt x="1088555" y="539584"/>
                  </a:lnTo>
                  <a:lnTo>
                    <a:pt x="1085888" y="538772"/>
                  </a:lnTo>
                  <a:lnTo>
                    <a:pt x="1089431" y="540245"/>
                  </a:lnTo>
                  <a:close/>
                </a:path>
                <a:path w="2590800" h="1023619">
                  <a:moveTo>
                    <a:pt x="1097280" y="543077"/>
                  </a:moveTo>
                  <a:lnTo>
                    <a:pt x="1092047" y="541337"/>
                  </a:lnTo>
                  <a:lnTo>
                    <a:pt x="1089431" y="540245"/>
                  </a:lnTo>
                  <a:lnTo>
                    <a:pt x="1090879" y="541337"/>
                  </a:lnTo>
                  <a:lnTo>
                    <a:pt x="1097280" y="543661"/>
                  </a:lnTo>
                  <a:lnTo>
                    <a:pt x="1097280" y="543077"/>
                  </a:lnTo>
                  <a:close/>
                </a:path>
                <a:path w="2590800" h="1023619">
                  <a:moveTo>
                    <a:pt x="1097280" y="534936"/>
                  </a:moveTo>
                  <a:lnTo>
                    <a:pt x="1096695" y="535228"/>
                  </a:lnTo>
                  <a:lnTo>
                    <a:pt x="1096124" y="535520"/>
                  </a:lnTo>
                  <a:lnTo>
                    <a:pt x="1096124" y="536105"/>
                  </a:lnTo>
                  <a:lnTo>
                    <a:pt x="1090307" y="534873"/>
                  </a:lnTo>
                  <a:lnTo>
                    <a:pt x="1090002" y="534809"/>
                  </a:lnTo>
                  <a:lnTo>
                    <a:pt x="1085075" y="533768"/>
                  </a:lnTo>
                  <a:lnTo>
                    <a:pt x="1090307" y="535520"/>
                  </a:lnTo>
                  <a:lnTo>
                    <a:pt x="1090002" y="535622"/>
                  </a:lnTo>
                  <a:lnTo>
                    <a:pt x="1088555" y="536105"/>
                  </a:lnTo>
                  <a:lnTo>
                    <a:pt x="1083906" y="536105"/>
                  </a:lnTo>
                  <a:lnTo>
                    <a:pt x="1080414" y="535520"/>
                  </a:lnTo>
                  <a:lnTo>
                    <a:pt x="1080998" y="536676"/>
                  </a:lnTo>
                  <a:lnTo>
                    <a:pt x="1090002" y="539470"/>
                  </a:lnTo>
                  <a:lnTo>
                    <a:pt x="1090307" y="539584"/>
                  </a:lnTo>
                  <a:lnTo>
                    <a:pt x="1091971" y="540245"/>
                  </a:lnTo>
                  <a:lnTo>
                    <a:pt x="1092530" y="540689"/>
                  </a:lnTo>
                  <a:lnTo>
                    <a:pt x="1097280" y="542493"/>
                  </a:lnTo>
                  <a:lnTo>
                    <a:pt x="1096695" y="540169"/>
                  </a:lnTo>
                  <a:lnTo>
                    <a:pt x="1096695" y="537260"/>
                  </a:lnTo>
                  <a:lnTo>
                    <a:pt x="1097280" y="534936"/>
                  </a:lnTo>
                  <a:close/>
                </a:path>
                <a:path w="2590800" h="1023619">
                  <a:moveTo>
                    <a:pt x="1103096" y="532028"/>
                  </a:moveTo>
                  <a:lnTo>
                    <a:pt x="1099019" y="530872"/>
                  </a:lnTo>
                  <a:lnTo>
                    <a:pt x="1098448" y="530771"/>
                  </a:lnTo>
                  <a:lnTo>
                    <a:pt x="1097864" y="530669"/>
                  </a:lnTo>
                  <a:lnTo>
                    <a:pt x="1095540" y="530288"/>
                  </a:lnTo>
                  <a:lnTo>
                    <a:pt x="1092047" y="529704"/>
                  </a:lnTo>
                  <a:lnTo>
                    <a:pt x="1093216" y="530860"/>
                  </a:lnTo>
                  <a:lnTo>
                    <a:pt x="1099604" y="532028"/>
                  </a:lnTo>
                  <a:lnTo>
                    <a:pt x="1098448" y="531444"/>
                  </a:lnTo>
                  <a:lnTo>
                    <a:pt x="1099019" y="531444"/>
                  </a:lnTo>
                  <a:lnTo>
                    <a:pt x="1100188" y="532028"/>
                  </a:lnTo>
                  <a:lnTo>
                    <a:pt x="1103096" y="532028"/>
                  </a:lnTo>
                  <a:close/>
                </a:path>
                <a:path w="2590800" h="1023619">
                  <a:moveTo>
                    <a:pt x="1104061" y="521004"/>
                  </a:moveTo>
                  <a:lnTo>
                    <a:pt x="1092187" y="521271"/>
                  </a:lnTo>
                  <a:lnTo>
                    <a:pt x="1092187" y="521563"/>
                  </a:lnTo>
                  <a:lnTo>
                    <a:pt x="1092187" y="522147"/>
                  </a:lnTo>
                  <a:lnTo>
                    <a:pt x="1092758" y="522122"/>
                  </a:lnTo>
                  <a:lnTo>
                    <a:pt x="1104061" y="521563"/>
                  </a:lnTo>
                  <a:lnTo>
                    <a:pt x="1092758" y="521563"/>
                  </a:lnTo>
                  <a:lnTo>
                    <a:pt x="1104061" y="521004"/>
                  </a:lnTo>
                  <a:close/>
                </a:path>
                <a:path w="2590800" h="1023619">
                  <a:moveTo>
                    <a:pt x="1358849" y="193090"/>
                  </a:moveTo>
                  <a:lnTo>
                    <a:pt x="1358620" y="193192"/>
                  </a:lnTo>
                  <a:lnTo>
                    <a:pt x="1346200" y="198882"/>
                  </a:lnTo>
                  <a:lnTo>
                    <a:pt x="1346200" y="202946"/>
                  </a:lnTo>
                  <a:lnTo>
                    <a:pt x="1358849" y="200634"/>
                  </a:lnTo>
                  <a:lnTo>
                    <a:pt x="1358849" y="193090"/>
                  </a:lnTo>
                  <a:close/>
                </a:path>
                <a:path w="2590800" h="1023619">
                  <a:moveTo>
                    <a:pt x="1358849" y="185597"/>
                  </a:moveTo>
                  <a:lnTo>
                    <a:pt x="1358620" y="185623"/>
                  </a:lnTo>
                  <a:lnTo>
                    <a:pt x="1346200" y="187248"/>
                  </a:lnTo>
                  <a:lnTo>
                    <a:pt x="1346200" y="194805"/>
                  </a:lnTo>
                  <a:lnTo>
                    <a:pt x="1358620" y="185801"/>
                  </a:lnTo>
                  <a:lnTo>
                    <a:pt x="1358849" y="185597"/>
                  </a:lnTo>
                  <a:close/>
                </a:path>
                <a:path w="2590800" h="1023619">
                  <a:moveTo>
                    <a:pt x="1371600" y="197713"/>
                  </a:moveTo>
                  <a:lnTo>
                    <a:pt x="1358849" y="202374"/>
                  </a:lnTo>
                  <a:lnTo>
                    <a:pt x="1371600" y="201206"/>
                  </a:lnTo>
                  <a:lnTo>
                    <a:pt x="1371600" y="197713"/>
                  </a:lnTo>
                  <a:close/>
                </a:path>
                <a:path w="2590800" h="1023619">
                  <a:moveTo>
                    <a:pt x="1371600" y="178917"/>
                  </a:moveTo>
                  <a:lnTo>
                    <a:pt x="1358849" y="180136"/>
                  </a:lnTo>
                  <a:lnTo>
                    <a:pt x="1358849" y="185597"/>
                  </a:lnTo>
                  <a:lnTo>
                    <a:pt x="1358849" y="189585"/>
                  </a:lnTo>
                  <a:lnTo>
                    <a:pt x="1371600" y="187833"/>
                  </a:lnTo>
                  <a:lnTo>
                    <a:pt x="1371600" y="178917"/>
                  </a:lnTo>
                  <a:close/>
                </a:path>
                <a:path w="2590800" h="1023619">
                  <a:moveTo>
                    <a:pt x="1403108" y="518655"/>
                  </a:moveTo>
                  <a:lnTo>
                    <a:pt x="1402524" y="517499"/>
                  </a:lnTo>
                  <a:lnTo>
                    <a:pt x="1400771" y="521563"/>
                  </a:lnTo>
                  <a:lnTo>
                    <a:pt x="1403108" y="518655"/>
                  </a:lnTo>
                  <a:close/>
                </a:path>
                <a:path w="2590800" h="1023619">
                  <a:moveTo>
                    <a:pt x="1409687" y="1000137"/>
                  </a:moveTo>
                  <a:lnTo>
                    <a:pt x="1397000" y="1002360"/>
                  </a:lnTo>
                  <a:lnTo>
                    <a:pt x="1397000" y="1010526"/>
                  </a:lnTo>
                  <a:lnTo>
                    <a:pt x="1409687" y="1003604"/>
                  </a:lnTo>
                  <a:lnTo>
                    <a:pt x="1409687" y="1000137"/>
                  </a:lnTo>
                  <a:close/>
                </a:path>
                <a:path w="2590800" h="1023619">
                  <a:moveTo>
                    <a:pt x="1411376" y="305104"/>
                  </a:moveTo>
                  <a:lnTo>
                    <a:pt x="1411071" y="305041"/>
                  </a:lnTo>
                  <a:lnTo>
                    <a:pt x="1409687" y="305866"/>
                  </a:lnTo>
                  <a:lnTo>
                    <a:pt x="1411376" y="305104"/>
                  </a:lnTo>
                  <a:close/>
                </a:path>
                <a:path w="2590800" h="1023619">
                  <a:moveTo>
                    <a:pt x="1435100" y="997534"/>
                  </a:moveTo>
                  <a:lnTo>
                    <a:pt x="1422400" y="1001229"/>
                  </a:lnTo>
                  <a:lnTo>
                    <a:pt x="1435100" y="998321"/>
                  </a:lnTo>
                  <a:lnTo>
                    <a:pt x="1435100" y="997534"/>
                  </a:lnTo>
                  <a:close/>
                </a:path>
                <a:path w="2590800" h="1023619">
                  <a:moveTo>
                    <a:pt x="1435100" y="519239"/>
                  </a:moveTo>
                  <a:lnTo>
                    <a:pt x="1422400" y="526211"/>
                  </a:lnTo>
                  <a:lnTo>
                    <a:pt x="1422400" y="528523"/>
                  </a:lnTo>
                  <a:lnTo>
                    <a:pt x="1435100" y="530136"/>
                  </a:lnTo>
                  <a:lnTo>
                    <a:pt x="1435100" y="519239"/>
                  </a:lnTo>
                  <a:close/>
                </a:path>
                <a:path w="2590800" h="1023619">
                  <a:moveTo>
                    <a:pt x="1447800" y="237401"/>
                  </a:moveTo>
                  <a:lnTo>
                    <a:pt x="1435100" y="243890"/>
                  </a:lnTo>
                  <a:lnTo>
                    <a:pt x="1435100" y="250050"/>
                  </a:lnTo>
                  <a:lnTo>
                    <a:pt x="1447800" y="246557"/>
                  </a:lnTo>
                  <a:lnTo>
                    <a:pt x="1447800" y="237401"/>
                  </a:lnTo>
                  <a:close/>
                </a:path>
                <a:path w="2590800" h="1023619">
                  <a:moveTo>
                    <a:pt x="1460500" y="993673"/>
                  </a:moveTo>
                  <a:lnTo>
                    <a:pt x="1449031" y="994778"/>
                  </a:lnTo>
                  <a:lnTo>
                    <a:pt x="1460500" y="994244"/>
                  </a:lnTo>
                  <a:lnTo>
                    <a:pt x="1460500" y="993673"/>
                  </a:lnTo>
                  <a:close/>
                </a:path>
                <a:path w="2590800" h="1023619">
                  <a:moveTo>
                    <a:pt x="1460500" y="293065"/>
                  </a:moveTo>
                  <a:lnTo>
                    <a:pt x="1447800" y="295973"/>
                  </a:lnTo>
                  <a:lnTo>
                    <a:pt x="1447800" y="297141"/>
                  </a:lnTo>
                  <a:lnTo>
                    <a:pt x="1460500" y="297141"/>
                  </a:lnTo>
                  <a:lnTo>
                    <a:pt x="1460500" y="293065"/>
                  </a:lnTo>
                  <a:close/>
                </a:path>
                <a:path w="2590800" h="1023619">
                  <a:moveTo>
                    <a:pt x="1498600" y="978369"/>
                  </a:moveTo>
                  <a:lnTo>
                    <a:pt x="1485900" y="982624"/>
                  </a:lnTo>
                  <a:lnTo>
                    <a:pt x="1498600" y="982624"/>
                  </a:lnTo>
                  <a:lnTo>
                    <a:pt x="1498600" y="978369"/>
                  </a:lnTo>
                  <a:close/>
                </a:path>
                <a:path w="2590800" h="1023619">
                  <a:moveTo>
                    <a:pt x="1524000" y="786104"/>
                  </a:moveTo>
                  <a:lnTo>
                    <a:pt x="1511300" y="777862"/>
                  </a:lnTo>
                  <a:lnTo>
                    <a:pt x="1511300" y="782040"/>
                  </a:lnTo>
                  <a:lnTo>
                    <a:pt x="1524000" y="786104"/>
                  </a:lnTo>
                  <a:close/>
                </a:path>
                <a:path w="2590800" h="1023619">
                  <a:moveTo>
                    <a:pt x="1549400" y="764628"/>
                  </a:moveTo>
                  <a:lnTo>
                    <a:pt x="1536700" y="754126"/>
                  </a:lnTo>
                  <a:lnTo>
                    <a:pt x="1536700" y="760526"/>
                  </a:lnTo>
                  <a:lnTo>
                    <a:pt x="1549400" y="764628"/>
                  </a:lnTo>
                  <a:close/>
                </a:path>
                <a:path w="2590800" h="1023619">
                  <a:moveTo>
                    <a:pt x="1562100" y="520255"/>
                  </a:moveTo>
                  <a:lnTo>
                    <a:pt x="1549400" y="530288"/>
                  </a:lnTo>
                  <a:lnTo>
                    <a:pt x="1562100" y="522224"/>
                  </a:lnTo>
                  <a:lnTo>
                    <a:pt x="1562100" y="520255"/>
                  </a:lnTo>
                  <a:close/>
                </a:path>
                <a:path w="2590800" h="1023619">
                  <a:moveTo>
                    <a:pt x="1576946" y="961110"/>
                  </a:moveTo>
                  <a:lnTo>
                    <a:pt x="1576362" y="961110"/>
                  </a:lnTo>
                  <a:lnTo>
                    <a:pt x="1576946" y="961694"/>
                  </a:lnTo>
                  <a:lnTo>
                    <a:pt x="1576946" y="961110"/>
                  </a:lnTo>
                  <a:close/>
                </a:path>
                <a:path w="2590800" h="1023619">
                  <a:moveTo>
                    <a:pt x="1583918" y="961110"/>
                  </a:moveTo>
                  <a:lnTo>
                    <a:pt x="1583334" y="958786"/>
                  </a:lnTo>
                  <a:lnTo>
                    <a:pt x="1582178" y="959942"/>
                  </a:lnTo>
                  <a:lnTo>
                    <a:pt x="1581010" y="960526"/>
                  </a:lnTo>
                  <a:lnTo>
                    <a:pt x="1581010" y="962279"/>
                  </a:lnTo>
                  <a:lnTo>
                    <a:pt x="1581594" y="962850"/>
                  </a:lnTo>
                  <a:lnTo>
                    <a:pt x="1583334" y="962850"/>
                  </a:lnTo>
                  <a:lnTo>
                    <a:pt x="1583918" y="961110"/>
                  </a:lnTo>
                  <a:close/>
                </a:path>
                <a:path w="2590800" h="1023619">
                  <a:moveTo>
                    <a:pt x="1587500" y="254114"/>
                  </a:moveTo>
                  <a:lnTo>
                    <a:pt x="1574800" y="253530"/>
                  </a:lnTo>
                  <a:lnTo>
                    <a:pt x="1574800" y="257022"/>
                  </a:lnTo>
                  <a:lnTo>
                    <a:pt x="1587500" y="254114"/>
                  </a:lnTo>
                  <a:close/>
                </a:path>
                <a:path w="2590800" h="1023619">
                  <a:moveTo>
                    <a:pt x="1600200" y="316903"/>
                  </a:moveTo>
                  <a:lnTo>
                    <a:pt x="1587500" y="322491"/>
                  </a:lnTo>
                  <a:lnTo>
                    <a:pt x="1600200" y="321564"/>
                  </a:lnTo>
                  <a:lnTo>
                    <a:pt x="1600200" y="316903"/>
                  </a:lnTo>
                  <a:close/>
                </a:path>
                <a:path w="2590800" h="1023619">
                  <a:moveTo>
                    <a:pt x="1612900" y="754710"/>
                  </a:moveTo>
                  <a:lnTo>
                    <a:pt x="1600200" y="751217"/>
                  </a:lnTo>
                  <a:lnTo>
                    <a:pt x="1600200" y="760476"/>
                  </a:lnTo>
                  <a:lnTo>
                    <a:pt x="1612900" y="754710"/>
                  </a:lnTo>
                  <a:close/>
                </a:path>
                <a:path w="2590800" h="1023619">
                  <a:moveTo>
                    <a:pt x="1612900" y="533755"/>
                  </a:moveTo>
                  <a:lnTo>
                    <a:pt x="1600200" y="540169"/>
                  </a:lnTo>
                  <a:lnTo>
                    <a:pt x="1612900" y="537260"/>
                  </a:lnTo>
                  <a:lnTo>
                    <a:pt x="1612900" y="533755"/>
                  </a:lnTo>
                  <a:close/>
                </a:path>
                <a:path w="2590800" h="1023619">
                  <a:moveTo>
                    <a:pt x="1651000" y="527380"/>
                  </a:moveTo>
                  <a:lnTo>
                    <a:pt x="1638300" y="521563"/>
                  </a:lnTo>
                  <a:lnTo>
                    <a:pt x="1638300" y="541909"/>
                  </a:lnTo>
                  <a:lnTo>
                    <a:pt x="1651000" y="546569"/>
                  </a:lnTo>
                  <a:lnTo>
                    <a:pt x="1651000" y="527380"/>
                  </a:lnTo>
                  <a:close/>
                </a:path>
                <a:path w="2590800" h="1023619">
                  <a:moveTo>
                    <a:pt x="1656016" y="762850"/>
                  </a:moveTo>
                  <a:lnTo>
                    <a:pt x="1655432" y="761682"/>
                  </a:lnTo>
                  <a:lnTo>
                    <a:pt x="1654848" y="762850"/>
                  </a:lnTo>
                  <a:lnTo>
                    <a:pt x="1655432" y="763435"/>
                  </a:lnTo>
                  <a:lnTo>
                    <a:pt x="1656016" y="762850"/>
                  </a:lnTo>
                  <a:close/>
                </a:path>
                <a:path w="2590800" h="1023619">
                  <a:moveTo>
                    <a:pt x="1663700" y="834364"/>
                  </a:moveTo>
                  <a:lnTo>
                    <a:pt x="1651000" y="833780"/>
                  </a:lnTo>
                  <a:lnTo>
                    <a:pt x="1651000" y="839190"/>
                  </a:lnTo>
                  <a:lnTo>
                    <a:pt x="1663700" y="834364"/>
                  </a:lnTo>
                  <a:close/>
                </a:path>
                <a:path w="2590800" h="1023619">
                  <a:moveTo>
                    <a:pt x="1677530" y="757618"/>
                  </a:moveTo>
                  <a:lnTo>
                    <a:pt x="1677085" y="756742"/>
                  </a:lnTo>
                  <a:lnTo>
                    <a:pt x="1677530" y="759358"/>
                  </a:lnTo>
                  <a:lnTo>
                    <a:pt x="1677530" y="757618"/>
                  </a:lnTo>
                  <a:close/>
                </a:path>
                <a:path w="2590800" h="1023619">
                  <a:moveTo>
                    <a:pt x="1749628" y="919835"/>
                  </a:moveTo>
                  <a:lnTo>
                    <a:pt x="1749044" y="921575"/>
                  </a:lnTo>
                  <a:lnTo>
                    <a:pt x="1749044" y="923315"/>
                  </a:lnTo>
                  <a:lnTo>
                    <a:pt x="1749628" y="919835"/>
                  </a:lnTo>
                  <a:close/>
                </a:path>
                <a:path w="2590800" h="1023619">
                  <a:moveTo>
                    <a:pt x="1765300" y="725639"/>
                  </a:moveTo>
                  <a:lnTo>
                    <a:pt x="1752600" y="726224"/>
                  </a:lnTo>
                  <a:lnTo>
                    <a:pt x="1752600" y="730872"/>
                  </a:lnTo>
                  <a:lnTo>
                    <a:pt x="1765300" y="730288"/>
                  </a:lnTo>
                  <a:lnTo>
                    <a:pt x="1765300" y="725639"/>
                  </a:lnTo>
                  <a:close/>
                </a:path>
                <a:path w="2590800" h="1023619">
                  <a:moveTo>
                    <a:pt x="1790700" y="912850"/>
                  </a:moveTo>
                  <a:lnTo>
                    <a:pt x="1778000" y="911834"/>
                  </a:lnTo>
                  <a:lnTo>
                    <a:pt x="1790700" y="916927"/>
                  </a:lnTo>
                  <a:lnTo>
                    <a:pt x="1790700" y="912850"/>
                  </a:lnTo>
                  <a:close/>
                </a:path>
                <a:path w="2590800" h="1023619">
                  <a:moveTo>
                    <a:pt x="1796719" y="908202"/>
                  </a:moveTo>
                  <a:lnTo>
                    <a:pt x="1796135" y="908202"/>
                  </a:lnTo>
                  <a:lnTo>
                    <a:pt x="1795551" y="907618"/>
                  </a:lnTo>
                  <a:lnTo>
                    <a:pt x="1795551" y="911110"/>
                  </a:lnTo>
                  <a:lnTo>
                    <a:pt x="1796135" y="915758"/>
                  </a:lnTo>
                  <a:lnTo>
                    <a:pt x="1796135" y="912266"/>
                  </a:lnTo>
                  <a:lnTo>
                    <a:pt x="1796719" y="908202"/>
                  </a:lnTo>
                  <a:close/>
                </a:path>
                <a:path w="2590800" h="1023619">
                  <a:moveTo>
                    <a:pt x="1803400" y="263423"/>
                  </a:moveTo>
                  <a:lnTo>
                    <a:pt x="1790700" y="254114"/>
                  </a:lnTo>
                  <a:lnTo>
                    <a:pt x="1790700" y="259930"/>
                  </a:lnTo>
                  <a:lnTo>
                    <a:pt x="1803400" y="263423"/>
                  </a:lnTo>
                  <a:close/>
                </a:path>
                <a:path w="2590800" h="1023619">
                  <a:moveTo>
                    <a:pt x="1858924" y="919835"/>
                  </a:moveTo>
                  <a:lnTo>
                    <a:pt x="1858352" y="918667"/>
                  </a:lnTo>
                  <a:lnTo>
                    <a:pt x="1858352" y="922731"/>
                  </a:lnTo>
                  <a:lnTo>
                    <a:pt x="1858924" y="919835"/>
                  </a:lnTo>
                  <a:close/>
                </a:path>
                <a:path w="2590800" h="1023619">
                  <a:moveTo>
                    <a:pt x="1930400" y="637044"/>
                  </a:moveTo>
                  <a:lnTo>
                    <a:pt x="1917700" y="628548"/>
                  </a:lnTo>
                  <a:lnTo>
                    <a:pt x="1917700" y="633780"/>
                  </a:lnTo>
                  <a:lnTo>
                    <a:pt x="1930400" y="637044"/>
                  </a:lnTo>
                  <a:close/>
                </a:path>
                <a:path w="2590800" h="1023619">
                  <a:moveTo>
                    <a:pt x="1968500" y="597204"/>
                  </a:moveTo>
                  <a:lnTo>
                    <a:pt x="1955800" y="590169"/>
                  </a:lnTo>
                  <a:lnTo>
                    <a:pt x="1955800" y="600633"/>
                  </a:lnTo>
                  <a:lnTo>
                    <a:pt x="1968500" y="597204"/>
                  </a:lnTo>
                  <a:close/>
                </a:path>
                <a:path w="2590800" h="1023619">
                  <a:moveTo>
                    <a:pt x="1995246" y="541629"/>
                  </a:moveTo>
                  <a:lnTo>
                    <a:pt x="1993861" y="541921"/>
                  </a:lnTo>
                  <a:lnTo>
                    <a:pt x="1993861" y="542518"/>
                  </a:lnTo>
                  <a:lnTo>
                    <a:pt x="1995246" y="541629"/>
                  </a:lnTo>
                  <a:close/>
                </a:path>
                <a:path w="2590800" h="1023619">
                  <a:moveTo>
                    <a:pt x="1998433" y="539584"/>
                  </a:moveTo>
                  <a:lnTo>
                    <a:pt x="1993861" y="540105"/>
                  </a:lnTo>
                  <a:lnTo>
                    <a:pt x="1993861" y="540753"/>
                  </a:lnTo>
                  <a:lnTo>
                    <a:pt x="1997227" y="540372"/>
                  </a:lnTo>
                  <a:lnTo>
                    <a:pt x="1998433" y="539584"/>
                  </a:lnTo>
                  <a:close/>
                </a:path>
                <a:path w="2590800" h="1023619">
                  <a:moveTo>
                    <a:pt x="2006574" y="539292"/>
                  </a:moveTo>
                  <a:lnTo>
                    <a:pt x="1997227" y="540372"/>
                  </a:lnTo>
                  <a:lnTo>
                    <a:pt x="1995246" y="541629"/>
                  </a:lnTo>
                  <a:lnTo>
                    <a:pt x="2006574" y="539292"/>
                  </a:lnTo>
                  <a:close/>
                </a:path>
                <a:path w="2590800" h="1023619">
                  <a:moveTo>
                    <a:pt x="2006574" y="534365"/>
                  </a:moveTo>
                  <a:lnTo>
                    <a:pt x="1997227" y="536930"/>
                  </a:lnTo>
                  <a:lnTo>
                    <a:pt x="1995246" y="537603"/>
                  </a:lnTo>
                  <a:lnTo>
                    <a:pt x="2004060" y="535978"/>
                  </a:lnTo>
                  <a:lnTo>
                    <a:pt x="2006574" y="534365"/>
                  </a:lnTo>
                  <a:close/>
                </a:path>
                <a:path w="2590800" h="1023619">
                  <a:moveTo>
                    <a:pt x="2006574" y="532879"/>
                  </a:moveTo>
                  <a:lnTo>
                    <a:pt x="2004060" y="532815"/>
                  </a:lnTo>
                  <a:lnTo>
                    <a:pt x="1998433" y="532701"/>
                  </a:lnTo>
                  <a:lnTo>
                    <a:pt x="1993861" y="532612"/>
                  </a:lnTo>
                  <a:lnTo>
                    <a:pt x="1993861" y="535533"/>
                  </a:lnTo>
                  <a:lnTo>
                    <a:pt x="2006574" y="532879"/>
                  </a:lnTo>
                  <a:close/>
                </a:path>
                <a:path w="2590800" h="1023619">
                  <a:moveTo>
                    <a:pt x="2019300" y="207606"/>
                  </a:moveTo>
                  <a:lnTo>
                    <a:pt x="2006574" y="201193"/>
                  </a:lnTo>
                  <a:lnTo>
                    <a:pt x="2006574" y="204685"/>
                  </a:lnTo>
                  <a:lnTo>
                    <a:pt x="2006803" y="204736"/>
                  </a:lnTo>
                  <a:lnTo>
                    <a:pt x="2019300" y="207606"/>
                  </a:lnTo>
                  <a:close/>
                </a:path>
                <a:path w="2590800" h="1023619">
                  <a:moveTo>
                    <a:pt x="2057400" y="793178"/>
                  </a:moveTo>
                  <a:lnTo>
                    <a:pt x="2055583" y="793407"/>
                  </a:lnTo>
                  <a:lnTo>
                    <a:pt x="2055355" y="793445"/>
                  </a:lnTo>
                  <a:lnTo>
                    <a:pt x="2044700" y="794829"/>
                  </a:lnTo>
                  <a:lnTo>
                    <a:pt x="2044700" y="795413"/>
                  </a:lnTo>
                  <a:lnTo>
                    <a:pt x="2057400" y="796963"/>
                  </a:lnTo>
                  <a:lnTo>
                    <a:pt x="2057400" y="794829"/>
                  </a:lnTo>
                  <a:lnTo>
                    <a:pt x="2057400" y="793178"/>
                  </a:lnTo>
                  <a:close/>
                </a:path>
                <a:path w="2590800" h="1023619">
                  <a:moveTo>
                    <a:pt x="2057400" y="189001"/>
                  </a:moveTo>
                  <a:lnTo>
                    <a:pt x="2055355" y="188874"/>
                  </a:lnTo>
                  <a:lnTo>
                    <a:pt x="2044700" y="188264"/>
                  </a:lnTo>
                  <a:lnTo>
                    <a:pt x="2057400" y="191325"/>
                  </a:lnTo>
                  <a:lnTo>
                    <a:pt x="2057400" y="189001"/>
                  </a:lnTo>
                  <a:close/>
                </a:path>
                <a:path w="2590800" h="1023619">
                  <a:moveTo>
                    <a:pt x="2057400" y="179349"/>
                  </a:moveTo>
                  <a:lnTo>
                    <a:pt x="2044700" y="181165"/>
                  </a:lnTo>
                  <a:lnTo>
                    <a:pt x="2057400" y="183769"/>
                  </a:lnTo>
                  <a:lnTo>
                    <a:pt x="2057400" y="179349"/>
                  </a:lnTo>
                  <a:close/>
                </a:path>
                <a:path w="2590800" h="1023619">
                  <a:moveTo>
                    <a:pt x="2095500" y="303390"/>
                  </a:moveTo>
                  <a:lnTo>
                    <a:pt x="2082800" y="295529"/>
                  </a:lnTo>
                  <a:lnTo>
                    <a:pt x="2082800" y="299453"/>
                  </a:lnTo>
                  <a:lnTo>
                    <a:pt x="2095500" y="306755"/>
                  </a:lnTo>
                  <a:lnTo>
                    <a:pt x="2095500" y="303390"/>
                  </a:lnTo>
                  <a:close/>
                </a:path>
                <a:path w="2590800" h="1023619">
                  <a:moveTo>
                    <a:pt x="2108200" y="295389"/>
                  </a:moveTo>
                  <a:lnTo>
                    <a:pt x="2095500" y="293065"/>
                  </a:lnTo>
                  <a:lnTo>
                    <a:pt x="2095500" y="302958"/>
                  </a:lnTo>
                  <a:lnTo>
                    <a:pt x="2108200" y="309930"/>
                  </a:lnTo>
                  <a:lnTo>
                    <a:pt x="2108200" y="295389"/>
                  </a:lnTo>
                  <a:close/>
                </a:path>
                <a:path w="2590800" h="1023619">
                  <a:moveTo>
                    <a:pt x="2108200" y="287261"/>
                  </a:moveTo>
                  <a:lnTo>
                    <a:pt x="2095500" y="285508"/>
                  </a:lnTo>
                  <a:lnTo>
                    <a:pt x="2108200" y="295389"/>
                  </a:lnTo>
                  <a:lnTo>
                    <a:pt x="2108200" y="287261"/>
                  </a:lnTo>
                  <a:close/>
                </a:path>
                <a:path w="2590800" h="1023619">
                  <a:moveTo>
                    <a:pt x="2197100" y="261086"/>
                  </a:moveTo>
                  <a:lnTo>
                    <a:pt x="2184400" y="257289"/>
                  </a:lnTo>
                  <a:lnTo>
                    <a:pt x="2184400" y="257606"/>
                  </a:lnTo>
                  <a:lnTo>
                    <a:pt x="2197100" y="261086"/>
                  </a:lnTo>
                  <a:close/>
                </a:path>
                <a:path w="2590800" h="1023619">
                  <a:moveTo>
                    <a:pt x="2197100" y="255854"/>
                  </a:moveTo>
                  <a:lnTo>
                    <a:pt x="2184400" y="250050"/>
                  </a:lnTo>
                  <a:lnTo>
                    <a:pt x="2184400" y="257289"/>
                  </a:lnTo>
                  <a:lnTo>
                    <a:pt x="2197100" y="255854"/>
                  </a:lnTo>
                  <a:close/>
                </a:path>
                <a:path w="2590800" h="1023619">
                  <a:moveTo>
                    <a:pt x="2235200" y="267487"/>
                  </a:moveTo>
                  <a:lnTo>
                    <a:pt x="2222500" y="265747"/>
                  </a:lnTo>
                  <a:lnTo>
                    <a:pt x="2222500" y="266319"/>
                  </a:lnTo>
                  <a:lnTo>
                    <a:pt x="2235200" y="267487"/>
                  </a:lnTo>
                  <a:close/>
                </a:path>
                <a:path w="2590800" h="1023619">
                  <a:moveTo>
                    <a:pt x="2235200" y="259930"/>
                  </a:moveTo>
                  <a:lnTo>
                    <a:pt x="2222500" y="255562"/>
                  </a:lnTo>
                  <a:lnTo>
                    <a:pt x="2222500" y="255854"/>
                  </a:lnTo>
                  <a:lnTo>
                    <a:pt x="2235200" y="260515"/>
                  </a:lnTo>
                  <a:lnTo>
                    <a:pt x="2235200" y="259930"/>
                  </a:lnTo>
                  <a:close/>
                </a:path>
                <a:path w="2590800" h="1023619">
                  <a:moveTo>
                    <a:pt x="2247760" y="267550"/>
                  </a:moveTo>
                  <a:lnTo>
                    <a:pt x="2235200" y="260667"/>
                  </a:lnTo>
                  <a:lnTo>
                    <a:pt x="2235200" y="267487"/>
                  </a:lnTo>
                  <a:lnTo>
                    <a:pt x="2235200" y="271322"/>
                  </a:lnTo>
                  <a:lnTo>
                    <a:pt x="2246922" y="267919"/>
                  </a:lnTo>
                  <a:lnTo>
                    <a:pt x="2247760" y="267550"/>
                  </a:lnTo>
                  <a:close/>
                </a:path>
                <a:path w="2590800" h="1023619">
                  <a:moveTo>
                    <a:pt x="2311400" y="206438"/>
                  </a:moveTo>
                  <a:lnTo>
                    <a:pt x="2298700" y="200621"/>
                  </a:lnTo>
                  <a:lnTo>
                    <a:pt x="2298700" y="205270"/>
                  </a:lnTo>
                  <a:lnTo>
                    <a:pt x="2311400" y="206438"/>
                  </a:lnTo>
                  <a:close/>
                </a:path>
                <a:path w="2590800" h="1023619">
                  <a:moveTo>
                    <a:pt x="2311400" y="191909"/>
                  </a:moveTo>
                  <a:lnTo>
                    <a:pt x="2298700" y="190157"/>
                  </a:lnTo>
                  <a:lnTo>
                    <a:pt x="2311400" y="192481"/>
                  </a:lnTo>
                  <a:lnTo>
                    <a:pt x="2311400" y="191909"/>
                  </a:lnTo>
                  <a:close/>
                </a:path>
                <a:path w="2590800" h="1023619">
                  <a:moveTo>
                    <a:pt x="2463800" y="285508"/>
                  </a:moveTo>
                  <a:lnTo>
                    <a:pt x="2451100" y="280670"/>
                  </a:lnTo>
                  <a:lnTo>
                    <a:pt x="2451100" y="283768"/>
                  </a:lnTo>
                  <a:lnTo>
                    <a:pt x="2463800" y="285508"/>
                  </a:lnTo>
                  <a:close/>
                </a:path>
                <a:path w="2590800" h="1023619">
                  <a:moveTo>
                    <a:pt x="2521153" y="197713"/>
                  </a:moveTo>
                  <a:lnTo>
                    <a:pt x="2514181" y="192481"/>
                  </a:lnTo>
                  <a:lnTo>
                    <a:pt x="2514765" y="196557"/>
                  </a:lnTo>
                  <a:lnTo>
                    <a:pt x="2521153" y="197713"/>
                  </a:lnTo>
                  <a:close/>
                </a:path>
                <a:path w="2590800" h="1023619">
                  <a:moveTo>
                    <a:pt x="2552700" y="72364"/>
                  </a:moveTo>
                  <a:lnTo>
                    <a:pt x="2540000" y="73291"/>
                  </a:lnTo>
                  <a:lnTo>
                    <a:pt x="2552700" y="76784"/>
                  </a:lnTo>
                  <a:lnTo>
                    <a:pt x="2552700" y="72364"/>
                  </a:lnTo>
                  <a:close/>
                </a:path>
                <a:path w="2590800" h="1023619">
                  <a:moveTo>
                    <a:pt x="2590800" y="40741"/>
                  </a:moveTo>
                  <a:lnTo>
                    <a:pt x="2578100" y="43129"/>
                  </a:lnTo>
                  <a:lnTo>
                    <a:pt x="2590800" y="44805"/>
                  </a:lnTo>
                  <a:lnTo>
                    <a:pt x="2590800" y="40741"/>
                  </a:lnTo>
                  <a:close/>
                </a:path>
                <a:path w="2590800" h="1023619">
                  <a:moveTo>
                    <a:pt x="2590800" y="27940"/>
                  </a:moveTo>
                  <a:lnTo>
                    <a:pt x="2578100" y="21551"/>
                  </a:lnTo>
                  <a:lnTo>
                    <a:pt x="2578100" y="16014"/>
                  </a:lnTo>
                  <a:lnTo>
                    <a:pt x="2565400" y="11303"/>
                  </a:lnTo>
                  <a:lnTo>
                    <a:pt x="2565400" y="19812"/>
                  </a:lnTo>
                  <a:lnTo>
                    <a:pt x="2565400" y="23291"/>
                  </a:lnTo>
                  <a:lnTo>
                    <a:pt x="2552700" y="21551"/>
                  </a:lnTo>
                  <a:lnTo>
                    <a:pt x="2552700" y="18059"/>
                  </a:lnTo>
                  <a:lnTo>
                    <a:pt x="2565400" y="19812"/>
                  </a:lnTo>
                  <a:lnTo>
                    <a:pt x="2565400" y="11303"/>
                  </a:lnTo>
                  <a:lnTo>
                    <a:pt x="2565400" y="1206"/>
                  </a:lnTo>
                  <a:lnTo>
                    <a:pt x="2578100" y="5854"/>
                  </a:lnTo>
                  <a:lnTo>
                    <a:pt x="2578100" y="1206"/>
                  </a:lnTo>
                  <a:lnTo>
                    <a:pt x="2565400" y="0"/>
                  </a:lnTo>
                  <a:lnTo>
                    <a:pt x="2425700" y="0"/>
                  </a:lnTo>
                  <a:lnTo>
                    <a:pt x="2425700" y="16319"/>
                  </a:lnTo>
                  <a:lnTo>
                    <a:pt x="2425700" y="16903"/>
                  </a:lnTo>
                  <a:lnTo>
                    <a:pt x="2413000" y="13995"/>
                  </a:lnTo>
                  <a:lnTo>
                    <a:pt x="2425700" y="16319"/>
                  </a:lnTo>
                  <a:lnTo>
                    <a:pt x="2425700" y="0"/>
                  </a:lnTo>
                  <a:lnTo>
                    <a:pt x="2400300" y="0"/>
                  </a:lnTo>
                  <a:lnTo>
                    <a:pt x="2400300" y="20967"/>
                  </a:lnTo>
                  <a:lnTo>
                    <a:pt x="2400300" y="28524"/>
                  </a:lnTo>
                  <a:lnTo>
                    <a:pt x="2388959" y="26276"/>
                  </a:lnTo>
                  <a:lnTo>
                    <a:pt x="2389149" y="26454"/>
                  </a:lnTo>
                  <a:lnTo>
                    <a:pt x="2400300" y="29692"/>
                  </a:lnTo>
                  <a:lnTo>
                    <a:pt x="2400300" y="36664"/>
                  </a:lnTo>
                  <a:lnTo>
                    <a:pt x="2400300" y="37833"/>
                  </a:lnTo>
                  <a:lnTo>
                    <a:pt x="2400300" y="50622"/>
                  </a:lnTo>
                  <a:lnTo>
                    <a:pt x="2388311" y="47066"/>
                  </a:lnTo>
                  <a:lnTo>
                    <a:pt x="2387587" y="46939"/>
                  </a:lnTo>
                  <a:lnTo>
                    <a:pt x="2374900" y="44805"/>
                  </a:lnTo>
                  <a:lnTo>
                    <a:pt x="2374900" y="50038"/>
                  </a:lnTo>
                  <a:lnTo>
                    <a:pt x="2387587" y="51777"/>
                  </a:lnTo>
                  <a:lnTo>
                    <a:pt x="2387587" y="64566"/>
                  </a:lnTo>
                  <a:lnTo>
                    <a:pt x="2400300" y="70967"/>
                  </a:lnTo>
                  <a:lnTo>
                    <a:pt x="2400300" y="78524"/>
                  </a:lnTo>
                  <a:lnTo>
                    <a:pt x="2387587" y="76200"/>
                  </a:lnTo>
                  <a:lnTo>
                    <a:pt x="2387587" y="79692"/>
                  </a:lnTo>
                  <a:lnTo>
                    <a:pt x="2400300" y="83756"/>
                  </a:lnTo>
                  <a:lnTo>
                    <a:pt x="2387587" y="84924"/>
                  </a:lnTo>
                  <a:lnTo>
                    <a:pt x="2387587" y="83172"/>
                  </a:lnTo>
                  <a:lnTo>
                    <a:pt x="2374900" y="76784"/>
                  </a:lnTo>
                  <a:lnTo>
                    <a:pt x="2374900" y="88468"/>
                  </a:lnTo>
                  <a:lnTo>
                    <a:pt x="2387587" y="93637"/>
                  </a:lnTo>
                  <a:lnTo>
                    <a:pt x="2374900" y="91325"/>
                  </a:lnTo>
                  <a:lnTo>
                    <a:pt x="2374900" y="95389"/>
                  </a:lnTo>
                  <a:lnTo>
                    <a:pt x="2362200" y="98882"/>
                  </a:lnTo>
                  <a:lnTo>
                    <a:pt x="2374900" y="108762"/>
                  </a:lnTo>
                  <a:lnTo>
                    <a:pt x="2362200" y="111086"/>
                  </a:lnTo>
                  <a:lnTo>
                    <a:pt x="2362200" y="103403"/>
                  </a:lnTo>
                  <a:lnTo>
                    <a:pt x="2349500" y="100622"/>
                  </a:lnTo>
                  <a:lnTo>
                    <a:pt x="2349500" y="127952"/>
                  </a:lnTo>
                  <a:lnTo>
                    <a:pt x="2362200" y="133146"/>
                  </a:lnTo>
                  <a:lnTo>
                    <a:pt x="2349500" y="133324"/>
                  </a:lnTo>
                  <a:lnTo>
                    <a:pt x="2349500" y="134340"/>
                  </a:lnTo>
                  <a:lnTo>
                    <a:pt x="2336800" y="128524"/>
                  </a:lnTo>
                  <a:lnTo>
                    <a:pt x="2336800" y="153530"/>
                  </a:lnTo>
                  <a:lnTo>
                    <a:pt x="2324100" y="154698"/>
                  </a:lnTo>
                  <a:lnTo>
                    <a:pt x="2336800" y="158762"/>
                  </a:lnTo>
                  <a:lnTo>
                    <a:pt x="2324100" y="159931"/>
                  </a:lnTo>
                  <a:lnTo>
                    <a:pt x="2324100" y="179692"/>
                  </a:lnTo>
                  <a:lnTo>
                    <a:pt x="2336800" y="180860"/>
                  </a:lnTo>
                  <a:lnTo>
                    <a:pt x="2336800" y="185508"/>
                  </a:lnTo>
                  <a:lnTo>
                    <a:pt x="2324100" y="182600"/>
                  </a:lnTo>
                  <a:lnTo>
                    <a:pt x="2324100" y="185508"/>
                  </a:lnTo>
                  <a:lnTo>
                    <a:pt x="2311400" y="183184"/>
                  </a:lnTo>
                  <a:lnTo>
                    <a:pt x="2311400" y="182600"/>
                  </a:lnTo>
                  <a:lnTo>
                    <a:pt x="2298700" y="186093"/>
                  </a:lnTo>
                  <a:lnTo>
                    <a:pt x="2311400" y="191325"/>
                  </a:lnTo>
                  <a:lnTo>
                    <a:pt x="2311400" y="191909"/>
                  </a:lnTo>
                  <a:lnTo>
                    <a:pt x="2324100" y="195072"/>
                  </a:lnTo>
                  <a:lnTo>
                    <a:pt x="2311400" y="193941"/>
                  </a:lnTo>
                  <a:lnTo>
                    <a:pt x="2311400" y="206438"/>
                  </a:lnTo>
                  <a:lnTo>
                    <a:pt x="2311400" y="211670"/>
                  </a:lnTo>
                  <a:lnTo>
                    <a:pt x="2298700" y="205270"/>
                  </a:lnTo>
                  <a:lnTo>
                    <a:pt x="2298700" y="205854"/>
                  </a:lnTo>
                  <a:lnTo>
                    <a:pt x="2286000" y="200037"/>
                  </a:lnTo>
                  <a:lnTo>
                    <a:pt x="2286000" y="202374"/>
                  </a:lnTo>
                  <a:lnTo>
                    <a:pt x="2273300" y="202374"/>
                  </a:lnTo>
                  <a:lnTo>
                    <a:pt x="2286000" y="203530"/>
                  </a:lnTo>
                  <a:lnTo>
                    <a:pt x="2286000" y="218363"/>
                  </a:lnTo>
                  <a:lnTo>
                    <a:pt x="2273300" y="216852"/>
                  </a:lnTo>
                  <a:lnTo>
                    <a:pt x="2273300" y="217487"/>
                  </a:lnTo>
                  <a:lnTo>
                    <a:pt x="2260600" y="214579"/>
                  </a:lnTo>
                  <a:lnTo>
                    <a:pt x="2260600" y="215747"/>
                  </a:lnTo>
                  <a:lnTo>
                    <a:pt x="2273300" y="219811"/>
                  </a:lnTo>
                  <a:lnTo>
                    <a:pt x="2273300" y="226212"/>
                  </a:lnTo>
                  <a:lnTo>
                    <a:pt x="2260600" y="225044"/>
                  </a:lnTo>
                  <a:lnTo>
                    <a:pt x="2260600" y="224459"/>
                  </a:lnTo>
                  <a:lnTo>
                    <a:pt x="2247760" y="225056"/>
                  </a:lnTo>
                  <a:lnTo>
                    <a:pt x="2247760" y="233692"/>
                  </a:lnTo>
                  <a:lnTo>
                    <a:pt x="2260600" y="240385"/>
                  </a:lnTo>
                  <a:lnTo>
                    <a:pt x="2260600" y="242481"/>
                  </a:lnTo>
                  <a:lnTo>
                    <a:pt x="2260600" y="261086"/>
                  </a:lnTo>
                  <a:lnTo>
                    <a:pt x="2247760" y="256971"/>
                  </a:lnTo>
                  <a:lnTo>
                    <a:pt x="2247760" y="252933"/>
                  </a:lnTo>
                  <a:lnTo>
                    <a:pt x="2246922" y="252831"/>
                  </a:lnTo>
                  <a:lnTo>
                    <a:pt x="2235200" y="251345"/>
                  </a:lnTo>
                  <a:lnTo>
                    <a:pt x="2247760" y="257454"/>
                  </a:lnTo>
                  <a:lnTo>
                    <a:pt x="2246922" y="257619"/>
                  </a:lnTo>
                  <a:lnTo>
                    <a:pt x="2235200" y="258686"/>
                  </a:lnTo>
                  <a:lnTo>
                    <a:pt x="2247760" y="259918"/>
                  </a:lnTo>
                  <a:lnTo>
                    <a:pt x="2247760" y="267550"/>
                  </a:lnTo>
                  <a:lnTo>
                    <a:pt x="2247760" y="267677"/>
                  </a:lnTo>
                  <a:lnTo>
                    <a:pt x="2246922" y="267919"/>
                  </a:lnTo>
                  <a:lnTo>
                    <a:pt x="2235200" y="273050"/>
                  </a:lnTo>
                  <a:lnTo>
                    <a:pt x="2235200" y="278460"/>
                  </a:lnTo>
                  <a:lnTo>
                    <a:pt x="2222500" y="283756"/>
                  </a:lnTo>
                  <a:lnTo>
                    <a:pt x="2209800" y="289001"/>
                  </a:lnTo>
                  <a:lnTo>
                    <a:pt x="2209800" y="278549"/>
                  </a:lnTo>
                  <a:lnTo>
                    <a:pt x="2197100" y="268579"/>
                  </a:lnTo>
                  <a:lnTo>
                    <a:pt x="2197100" y="263994"/>
                  </a:lnTo>
                  <a:lnTo>
                    <a:pt x="2184400" y="257606"/>
                  </a:lnTo>
                  <a:lnTo>
                    <a:pt x="2184400" y="265747"/>
                  </a:lnTo>
                  <a:lnTo>
                    <a:pt x="2171700" y="263994"/>
                  </a:lnTo>
                  <a:lnTo>
                    <a:pt x="2184400" y="272719"/>
                  </a:lnTo>
                  <a:lnTo>
                    <a:pt x="2171700" y="270116"/>
                  </a:lnTo>
                  <a:lnTo>
                    <a:pt x="2171700" y="269494"/>
                  </a:lnTo>
                  <a:lnTo>
                    <a:pt x="2159000" y="268135"/>
                  </a:lnTo>
                  <a:lnTo>
                    <a:pt x="2159000" y="275539"/>
                  </a:lnTo>
                  <a:lnTo>
                    <a:pt x="2146300" y="280860"/>
                  </a:lnTo>
                  <a:lnTo>
                    <a:pt x="2146300" y="284010"/>
                  </a:lnTo>
                  <a:lnTo>
                    <a:pt x="2146300" y="289585"/>
                  </a:lnTo>
                  <a:lnTo>
                    <a:pt x="2133600" y="284124"/>
                  </a:lnTo>
                  <a:lnTo>
                    <a:pt x="2133600" y="282600"/>
                  </a:lnTo>
                  <a:lnTo>
                    <a:pt x="2133600" y="281089"/>
                  </a:lnTo>
                  <a:lnTo>
                    <a:pt x="2133600" y="279476"/>
                  </a:lnTo>
                  <a:lnTo>
                    <a:pt x="2146300" y="284010"/>
                  </a:lnTo>
                  <a:lnTo>
                    <a:pt x="2146300" y="280860"/>
                  </a:lnTo>
                  <a:lnTo>
                    <a:pt x="2146300" y="276034"/>
                  </a:lnTo>
                  <a:lnTo>
                    <a:pt x="2133600" y="268071"/>
                  </a:lnTo>
                  <a:lnTo>
                    <a:pt x="2133600" y="269811"/>
                  </a:lnTo>
                  <a:lnTo>
                    <a:pt x="2120900" y="270979"/>
                  </a:lnTo>
                  <a:lnTo>
                    <a:pt x="2120900" y="279692"/>
                  </a:lnTo>
                  <a:lnTo>
                    <a:pt x="2133600" y="292493"/>
                  </a:lnTo>
                  <a:lnTo>
                    <a:pt x="2120900" y="292493"/>
                  </a:lnTo>
                  <a:lnTo>
                    <a:pt x="2120900" y="320395"/>
                  </a:lnTo>
                  <a:lnTo>
                    <a:pt x="2108200" y="318071"/>
                  </a:lnTo>
                  <a:lnTo>
                    <a:pt x="2108200" y="309930"/>
                  </a:lnTo>
                  <a:lnTo>
                    <a:pt x="2095500" y="311886"/>
                  </a:lnTo>
                  <a:lnTo>
                    <a:pt x="2095500" y="317855"/>
                  </a:lnTo>
                  <a:lnTo>
                    <a:pt x="2082800" y="316445"/>
                  </a:lnTo>
                  <a:lnTo>
                    <a:pt x="2082800" y="317487"/>
                  </a:lnTo>
                  <a:lnTo>
                    <a:pt x="2070100" y="305282"/>
                  </a:lnTo>
                  <a:lnTo>
                    <a:pt x="2070100" y="319227"/>
                  </a:lnTo>
                  <a:lnTo>
                    <a:pt x="2057400" y="322719"/>
                  </a:lnTo>
                  <a:lnTo>
                    <a:pt x="2057400" y="315239"/>
                  </a:lnTo>
                  <a:lnTo>
                    <a:pt x="2052637" y="314248"/>
                  </a:lnTo>
                  <a:lnTo>
                    <a:pt x="2052637" y="791121"/>
                  </a:lnTo>
                  <a:lnTo>
                    <a:pt x="2044700" y="787844"/>
                  </a:lnTo>
                  <a:lnTo>
                    <a:pt x="2044700" y="784948"/>
                  </a:lnTo>
                  <a:lnTo>
                    <a:pt x="2052637" y="791121"/>
                  </a:lnTo>
                  <a:lnTo>
                    <a:pt x="2052637" y="314248"/>
                  </a:lnTo>
                  <a:lnTo>
                    <a:pt x="2044700" y="312572"/>
                  </a:lnTo>
                  <a:lnTo>
                    <a:pt x="2044700" y="312839"/>
                  </a:lnTo>
                  <a:lnTo>
                    <a:pt x="2032000" y="309346"/>
                  </a:lnTo>
                  <a:lnTo>
                    <a:pt x="2044700" y="319811"/>
                  </a:lnTo>
                  <a:lnTo>
                    <a:pt x="2044700" y="325628"/>
                  </a:lnTo>
                  <a:lnTo>
                    <a:pt x="2032000" y="318655"/>
                  </a:lnTo>
                  <a:lnTo>
                    <a:pt x="2032000" y="331355"/>
                  </a:lnTo>
                  <a:lnTo>
                    <a:pt x="2019300" y="327367"/>
                  </a:lnTo>
                  <a:lnTo>
                    <a:pt x="2019300" y="335508"/>
                  </a:lnTo>
                  <a:lnTo>
                    <a:pt x="2019300" y="531444"/>
                  </a:lnTo>
                  <a:lnTo>
                    <a:pt x="2019300" y="532028"/>
                  </a:lnTo>
                  <a:lnTo>
                    <a:pt x="2019300" y="541985"/>
                  </a:lnTo>
                  <a:lnTo>
                    <a:pt x="2019300" y="542467"/>
                  </a:lnTo>
                  <a:lnTo>
                    <a:pt x="2006574" y="545401"/>
                  </a:lnTo>
                  <a:lnTo>
                    <a:pt x="2006574" y="543356"/>
                  </a:lnTo>
                  <a:lnTo>
                    <a:pt x="2006803" y="543331"/>
                  </a:lnTo>
                  <a:lnTo>
                    <a:pt x="2019300" y="541985"/>
                  </a:lnTo>
                  <a:lnTo>
                    <a:pt x="2019300" y="532028"/>
                  </a:lnTo>
                  <a:lnTo>
                    <a:pt x="2006574" y="534365"/>
                  </a:lnTo>
                  <a:lnTo>
                    <a:pt x="2006574" y="535520"/>
                  </a:lnTo>
                  <a:lnTo>
                    <a:pt x="2004060" y="535978"/>
                  </a:lnTo>
                  <a:lnTo>
                    <a:pt x="1998433" y="539584"/>
                  </a:lnTo>
                  <a:lnTo>
                    <a:pt x="2006574" y="538670"/>
                  </a:lnTo>
                  <a:lnTo>
                    <a:pt x="2006574" y="539292"/>
                  </a:lnTo>
                  <a:lnTo>
                    <a:pt x="2006574" y="540753"/>
                  </a:lnTo>
                  <a:lnTo>
                    <a:pt x="1993861" y="545490"/>
                  </a:lnTo>
                  <a:lnTo>
                    <a:pt x="1993861" y="548754"/>
                  </a:lnTo>
                  <a:lnTo>
                    <a:pt x="2006574" y="546100"/>
                  </a:lnTo>
                  <a:lnTo>
                    <a:pt x="2006574" y="547154"/>
                  </a:lnTo>
                  <a:lnTo>
                    <a:pt x="2000135" y="549490"/>
                  </a:lnTo>
                  <a:lnTo>
                    <a:pt x="1993976" y="550633"/>
                  </a:lnTo>
                  <a:lnTo>
                    <a:pt x="1993976" y="551738"/>
                  </a:lnTo>
                  <a:lnTo>
                    <a:pt x="1993976" y="550633"/>
                  </a:lnTo>
                  <a:lnTo>
                    <a:pt x="1993861" y="551510"/>
                  </a:lnTo>
                  <a:lnTo>
                    <a:pt x="1981200" y="553834"/>
                  </a:lnTo>
                  <a:lnTo>
                    <a:pt x="1981200" y="555282"/>
                  </a:lnTo>
                  <a:lnTo>
                    <a:pt x="1993861" y="553186"/>
                  </a:lnTo>
                  <a:lnTo>
                    <a:pt x="1993861" y="554113"/>
                  </a:lnTo>
                  <a:lnTo>
                    <a:pt x="1995246" y="554240"/>
                  </a:lnTo>
                  <a:lnTo>
                    <a:pt x="2006574" y="555282"/>
                  </a:lnTo>
                  <a:lnTo>
                    <a:pt x="1993861" y="555282"/>
                  </a:lnTo>
                  <a:lnTo>
                    <a:pt x="1993861" y="555866"/>
                  </a:lnTo>
                  <a:lnTo>
                    <a:pt x="1995246" y="555993"/>
                  </a:lnTo>
                  <a:lnTo>
                    <a:pt x="2006574" y="557022"/>
                  </a:lnTo>
                  <a:lnTo>
                    <a:pt x="2006574" y="557606"/>
                  </a:lnTo>
                  <a:lnTo>
                    <a:pt x="2004060" y="557491"/>
                  </a:lnTo>
                  <a:lnTo>
                    <a:pt x="2003767" y="557479"/>
                  </a:lnTo>
                  <a:lnTo>
                    <a:pt x="1993861" y="557022"/>
                  </a:lnTo>
                  <a:lnTo>
                    <a:pt x="1993861" y="564565"/>
                  </a:lnTo>
                  <a:lnTo>
                    <a:pt x="1993861" y="569214"/>
                  </a:lnTo>
                  <a:lnTo>
                    <a:pt x="1981200" y="563422"/>
                  </a:lnTo>
                  <a:lnTo>
                    <a:pt x="1981200" y="569823"/>
                  </a:lnTo>
                  <a:lnTo>
                    <a:pt x="1993861" y="575614"/>
                  </a:lnTo>
                  <a:lnTo>
                    <a:pt x="1981200" y="570407"/>
                  </a:lnTo>
                  <a:lnTo>
                    <a:pt x="1981200" y="583196"/>
                  </a:lnTo>
                  <a:lnTo>
                    <a:pt x="1968500" y="579120"/>
                  </a:lnTo>
                  <a:lnTo>
                    <a:pt x="1968500" y="597204"/>
                  </a:lnTo>
                  <a:lnTo>
                    <a:pt x="1968500" y="611098"/>
                  </a:lnTo>
                  <a:lnTo>
                    <a:pt x="1955800" y="604075"/>
                  </a:lnTo>
                  <a:lnTo>
                    <a:pt x="1955800" y="616331"/>
                  </a:lnTo>
                  <a:lnTo>
                    <a:pt x="1943100" y="610514"/>
                  </a:lnTo>
                  <a:lnTo>
                    <a:pt x="1943100" y="617054"/>
                  </a:lnTo>
                  <a:lnTo>
                    <a:pt x="1930400" y="620852"/>
                  </a:lnTo>
                  <a:lnTo>
                    <a:pt x="1930400" y="633857"/>
                  </a:lnTo>
                  <a:lnTo>
                    <a:pt x="1943100" y="641845"/>
                  </a:lnTo>
                  <a:lnTo>
                    <a:pt x="1943100" y="645871"/>
                  </a:lnTo>
                  <a:lnTo>
                    <a:pt x="1930400" y="643801"/>
                  </a:lnTo>
                  <a:lnTo>
                    <a:pt x="1930400" y="638314"/>
                  </a:lnTo>
                  <a:lnTo>
                    <a:pt x="1917700" y="637844"/>
                  </a:lnTo>
                  <a:lnTo>
                    <a:pt x="1917700" y="658482"/>
                  </a:lnTo>
                  <a:lnTo>
                    <a:pt x="1905000" y="664705"/>
                  </a:lnTo>
                  <a:lnTo>
                    <a:pt x="1905000" y="829081"/>
                  </a:lnTo>
                  <a:lnTo>
                    <a:pt x="1905000" y="843064"/>
                  </a:lnTo>
                  <a:lnTo>
                    <a:pt x="1892300" y="846569"/>
                  </a:lnTo>
                  <a:lnTo>
                    <a:pt x="1892300" y="826223"/>
                  </a:lnTo>
                  <a:lnTo>
                    <a:pt x="1905000" y="829081"/>
                  </a:lnTo>
                  <a:lnTo>
                    <a:pt x="1905000" y="664705"/>
                  </a:lnTo>
                  <a:lnTo>
                    <a:pt x="1905000" y="657466"/>
                  </a:lnTo>
                  <a:lnTo>
                    <a:pt x="1892300" y="656361"/>
                  </a:lnTo>
                  <a:lnTo>
                    <a:pt x="1892300" y="665759"/>
                  </a:lnTo>
                  <a:lnTo>
                    <a:pt x="1879600" y="671563"/>
                  </a:lnTo>
                  <a:lnTo>
                    <a:pt x="1892300" y="674471"/>
                  </a:lnTo>
                  <a:lnTo>
                    <a:pt x="1892300" y="690753"/>
                  </a:lnTo>
                  <a:lnTo>
                    <a:pt x="1879600" y="684364"/>
                  </a:lnTo>
                  <a:lnTo>
                    <a:pt x="1879600" y="689013"/>
                  </a:lnTo>
                  <a:lnTo>
                    <a:pt x="1866900" y="678548"/>
                  </a:lnTo>
                  <a:lnTo>
                    <a:pt x="1866900" y="691921"/>
                  </a:lnTo>
                  <a:lnTo>
                    <a:pt x="1866900" y="696061"/>
                  </a:lnTo>
                  <a:lnTo>
                    <a:pt x="1859153" y="696023"/>
                  </a:lnTo>
                  <a:lnTo>
                    <a:pt x="1860029" y="693991"/>
                  </a:lnTo>
                  <a:lnTo>
                    <a:pt x="1866900" y="696061"/>
                  </a:lnTo>
                  <a:lnTo>
                    <a:pt x="1866900" y="691921"/>
                  </a:lnTo>
                  <a:lnTo>
                    <a:pt x="1859203" y="691222"/>
                  </a:lnTo>
                  <a:lnTo>
                    <a:pt x="1856016" y="688428"/>
                  </a:lnTo>
                  <a:lnTo>
                    <a:pt x="1856930" y="691007"/>
                  </a:lnTo>
                  <a:lnTo>
                    <a:pt x="1854200" y="690753"/>
                  </a:lnTo>
                  <a:lnTo>
                    <a:pt x="1854200" y="692213"/>
                  </a:lnTo>
                  <a:lnTo>
                    <a:pt x="1857743" y="693293"/>
                  </a:lnTo>
                  <a:lnTo>
                    <a:pt x="1858721" y="696023"/>
                  </a:lnTo>
                  <a:lnTo>
                    <a:pt x="1854200" y="695985"/>
                  </a:lnTo>
                  <a:lnTo>
                    <a:pt x="1854200" y="702957"/>
                  </a:lnTo>
                  <a:lnTo>
                    <a:pt x="1841500" y="700633"/>
                  </a:lnTo>
                  <a:lnTo>
                    <a:pt x="1841500" y="691515"/>
                  </a:lnTo>
                  <a:lnTo>
                    <a:pt x="1828800" y="699033"/>
                  </a:lnTo>
                  <a:lnTo>
                    <a:pt x="1828800" y="713790"/>
                  </a:lnTo>
                  <a:lnTo>
                    <a:pt x="1816100" y="710171"/>
                  </a:lnTo>
                  <a:lnTo>
                    <a:pt x="1816100" y="703541"/>
                  </a:lnTo>
                  <a:lnTo>
                    <a:pt x="1803400" y="702957"/>
                  </a:lnTo>
                  <a:lnTo>
                    <a:pt x="1803400" y="716330"/>
                  </a:lnTo>
                  <a:lnTo>
                    <a:pt x="1790700" y="713435"/>
                  </a:lnTo>
                  <a:lnTo>
                    <a:pt x="1790700" y="722160"/>
                  </a:lnTo>
                  <a:lnTo>
                    <a:pt x="1778000" y="721207"/>
                  </a:lnTo>
                  <a:lnTo>
                    <a:pt x="1778000" y="732256"/>
                  </a:lnTo>
                  <a:lnTo>
                    <a:pt x="1765300" y="735304"/>
                  </a:lnTo>
                  <a:lnTo>
                    <a:pt x="1752600" y="730872"/>
                  </a:lnTo>
                  <a:lnTo>
                    <a:pt x="1752600" y="738428"/>
                  </a:lnTo>
                  <a:lnTo>
                    <a:pt x="1765300" y="744245"/>
                  </a:lnTo>
                  <a:lnTo>
                    <a:pt x="1765300" y="747737"/>
                  </a:lnTo>
                  <a:lnTo>
                    <a:pt x="1765300" y="754126"/>
                  </a:lnTo>
                  <a:lnTo>
                    <a:pt x="1765300" y="766914"/>
                  </a:lnTo>
                  <a:lnTo>
                    <a:pt x="1765300" y="773315"/>
                  </a:lnTo>
                  <a:lnTo>
                    <a:pt x="1752600" y="773315"/>
                  </a:lnTo>
                  <a:lnTo>
                    <a:pt x="1752600" y="766914"/>
                  </a:lnTo>
                  <a:lnTo>
                    <a:pt x="1765300" y="766914"/>
                  </a:lnTo>
                  <a:lnTo>
                    <a:pt x="1765300" y="754126"/>
                  </a:lnTo>
                  <a:lnTo>
                    <a:pt x="1752600" y="754710"/>
                  </a:lnTo>
                  <a:lnTo>
                    <a:pt x="1765300" y="747737"/>
                  </a:lnTo>
                  <a:lnTo>
                    <a:pt x="1752600" y="741337"/>
                  </a:lnTo>
                  <a:lnTo>
                    <a:pt x="1752600" y="749477"/>
                  </a:lnTo>
                  <a:lnTo>
                    <a:pt x="1739900" y="752386"/>
                  </a:lnTo>
                  <a:lnTo>
                    <a:pt x="1739900" y="749477"/>
                  </a:lnTo>
                  <a:lnTo>
                    <a:pt x="1727200" y="739597"/>
                  </a:lnTo>
                  <a:lnTo>
                    <a:pt x="1727200" y="740168"/>
                  </a:lnTo>
                  <a:lnTo>
                    <a:pt x="1714500" y="737844"/>
                  </a:lnTo>
                  <a:lnTo>
                    <a:pt x="1727200" y="741337"/>
                  </a:lnTo>
                  <a:lnTo>
                    <a:pt x="1727200" y="755802"/>
                  </a:lnTo>
                  <a:lnTo>
                    <a:pt x="1714500" y="757593"/>
                  </a:lnTo>
                  <a:lnTo>
                    <a:pt x="1714500" y="740168"/>
                  </a:lnTo>
                  <a:lnTo>
                    <a:pt x="1701800" y="739228"/>
                  </a:lnTo>
                  <a:lnTo>
                    <a:pt x="1701800" y="750785"/>
                  </a:lnTo>
                  <a:lnTo>
                    <a:pt x="1701800" y="780288"/>
                  </a:lnTo>
                  <a:lnTo>
                    <a:pt x="1701800" y="780872"/>
                  </a:lnTo>
                  <a:lnTo>
                    <a:pt x="1689100" y="781456"/>
                  </a:lnTo>
                  <a:lnTo>
                    <a:pt x="1689100" y="809942"/>
                  </a:lnTo>
                  <a:lnTo>
                    <a:pt x="1689100" y="818159"/>
                  </a:lnTo>
                  <a:lnTo>
                    <a:pt x="1689100" y="883145"/>
                  </a:lnTo>
                  <a:lnTo>
                    <a:pt x="1689100" y="897966"/>
                  </a:lnTo>
                  <a:lnTo>
                    <a:pt x="1676400" y="899477"/>
                  </a:lnTo>
                  <a:lnTo>
                    <a:pt x="1676400" y="887272"/>
                  </a:lnTo>
                  <a:lnTo>
                    <a:pt x="1689100" y="883145"/>
                  </a:lnTo>
                  <a:lnTo>
                    <a:pt x="1689100" y="818159"/>
                  </a:lnTo>
                  <a:lnTo>
                    <a:pt x="1676400" y="820775"/>
                  </a:lnTo>
                  <a:lnTo>
                    <a:pt x="1676400" y="880046"/>
                  </a:lnTo>
                  <a:lnTo>
                    <a:pt x="1676400" y="884440"/>
                  </a:lnTo>
                  <a:lnTo>
                    <a:pt x="1663700" y="884135"/>
                  </a:lnTo>
                  <a:lnTo>
                    <a:pt x="1663700" y="891336"/>
                  </a:lnTo>
                  <a:lnTo>
                    <a:pt x="1663700" y="899477"/>
                  </a:lnTo>
                  <a:lnTo>
                    <a:pt x="1651000" y="899477"/>
                  </a:lnTo>
                  <a:lnTo>
                    <a:pt x="1651000" y="901801"/>
                  </a:lnTo>
                  <a:lnTo>
                    <a:pt x="1638300" y="903554"/>
                  </a:lnTo>
                  <a:lnTo>
                    <a:pt x="1625600" y="903554"/>
                  </a:lnTo>
                  <a:lnTo>
                    <a:pt x="1625600" y="893089"/>
                  </a:lnTo>
                  <a:lnTo>
                    <a:pt x="1651000" y="893089"/>
                  </a:lnTo>
                  <a:lnTo>
                    <a:pt x="1651000" y="899477"/>
                  </a:lnTo>
                  <a:lnTo>
                    <a:pt x="1663700" y="891336"/>
                  </a:lnTo>
                  <a:lnTo>
                    <a:pt x="1663700" y="884135"/>
                  </a:lnTo>
                  <a:lnTo>
                    <a:pt x="1663700" y="875055"/>
                  </a:lnTo>
                  <a:lnTo>
                    <a:pt x="1676400" y="880046"/>
                  </a:lnTo>
                  <a:lnTo>
                    <a:pt x="1676400" y="820775"/>
                  </a:lnTo>
                  <a:lnTo>
                    <a:pt x="1676400" y="811110"/>
                  </a:lnTo>
                  <a:lnTo>
                    <a:pt x="1689100" y="809942"/>
                  </a:lnTo>
                  <a:lnTo>
                    <a:pt x="1689100" y="781456"/>
                  </a:lnTo>
                  <a:lnTo>
                    <a:pt x="1689100" y="772147"/>
                  </a:lnTo>
                  <a:lnTo>
                    <a:pt x="1701800" y="780288"/>
                  </a:lnTo>
                  <a:lnTo>
                    <a:pt x="1701800" y="750785"/>
                  </a:lnTo>
                  <a:lnTo>
                    <a:pt x="1689100" y="748461"/>
                  </a:lnTo>
                  <a:lnTo>
                    <a:pt x="1689100" y="754710"/>
                  </a:lnTo>
                  <a:lnTo>
                    <a:pt x="1676400" y="761174"/>
                  </a:lnTo>
                  <a:lnTo>
                    <a:pt x="1676400" y="770407"/>
                  </a:lnTo>
                  <a:lnTo>
                    <a:pt x="1663700" y="766343"/>
                  </a:lnTo>
                  <a:lnTo>
                    <a:pt x="1663700" y="768667"/>
                  </a:lnTo>
                  <a:lnTo>
                    <a:pt x="1655076" y="764324"/>
                  </a:lnTo>
                  <a:lnTo>
                    <a:pt x="1655432" y="763435"/>
                  </a:lnTo>
                  <a:lnTo>
                    <a:pt x="1653692" y="763435"/>
                  </a:lnTo>
                  <a:lnTo>
                    <a:pt x="1653730" y="763651"/>
                  </a:lnTo>
                  <a:lnTo>
                    <a:pt x="1651000" y="762266"/>
                  </a:lnTo>
                  <a:lnTo>
                    <a:pt x="1651000" y="786803"/>
                  </a:lnTo>
                  <a:lnTo>
                    <a:pt x="1663700" y="783856"/>
                  </a:lnTo>
                  <a:lnTo>
                    <a:pt x="1663700" y="777963"/>
                  </a:lnTo>
                  <a:lnTo>
                    <a:pt x="1676400" y="783780"/>
                  </a:lnTo>
                  <a:lnTo>
                    <a:pt x="1676400" y="787844"/>
                  </a:lnTo>
                  <a:lnTo>
                    <a:pt x="1663700" y="787844"/>
                  </a:lnTo>
                  <a:lnTo>
                    <a:pt x="1663700" y="830287"/>
                  </a:lnTo>
                  <a:lnTo>
                    <a:pt x="1663700" y="834364"/>
                  </a:lnTo>
                  <a:lnTo>
                    <a:pt x="1663700" y="839812"/>
                  </a:lnTo>
                  <a:lnTo>
                    <a:pt x="1651000" y="839190"/>
                  </a:lnTo>
                  <a:lnTo>
                    <a:pt x="1651000" y="840473"/>
                  </a:lnTo>
                  <a:lnTo>
                    <a:pt x="1651000" y="859929"/>
                  </a:lnTo>
                  <a:lnTo>
                    <a:pt x="1651000" y="885101"/>
                  </a:lnTo>
                  <a:lnTo>
                    <a:pt x="1638300" y="883996"/>
                  </a:lnTo>
                  <a:lnTo>
                    <a:pt x="1625600" y="881049"/>
                  </a:lnTo>
                  <a:lnTo>
                    <a:pt x="1625600" y="884796"/>
                  </a:lnTo>
                  <a:lnTo>
                    <a:pt x="1612900" y="891336"/>
                  </a:lnTo>
                  <a:lnTo>
                    <a:pt x="1612900" y="883056"/>
                  </a:lnTo>
                  <a:lnTo>
                    <a:pt x="1625600" y="884796"/>
                  </a:lnTo>
                  <a:lnTo>
                    <a:pt x="1625600" y="881049"/>
                  </a:lnTo>
                  <a:lnTo>
                    <a:pt x="1612900" y="880084"/>
                  </a:lnTo>
                  <a:lnTo>
                    <a:pt x="1612900" y="848893"/>
                  </a:lnTo>
                  <a:lnTo>
                    <a:pt x="1625600" y="848321"/>
                  </a:lnTo>
                  <a:lnTo>
                    <a:pt x="1625600" y="853998"/>
                  </a:lnTo>
                  <a:lnTo>
                    <a:pt x="1638300" y="858494"/>
                  </a:lnTo>
                  <a:lnTo>
                    <a:pt x="1651000" y="859929"/>
                  </a:lnTo>
                  <a:lnTo>
                    <a:pt x="1651000" y="840473"/>
                  </a:lnTo>
                  <a:lnTo>
                    <a:pt x="1638300" y="838644"/>
                  </a:lnTo>
                  <a:lnTo>
                    <a:pt x="1638300" y="836256"/>
                  </a:lnTo>
                  <a:lnTo>
                    <a:pt x="1625600" y="834364"/>
                  </a:lnTo>
                  <a:lnTo>
                    <a:pt x="1625600" y="838428"/>
                  </a:lnTo>
                  <a:lnTo>
                    <a:pt x="1625600" y="845413"/>
                  </a:lnTo>
                  <a:lnTo>
                    <a:pt x="1612900" y="845985"/>
                  </a:lnTo>
                  <a:lnTo>
                    <a:pt x="1612900" y="838428"/>
                  </a:lnTo>
                  <a:lnTo>
                    <a:pt x="1625600" y="838428"/>
                  </a:lnTo>
                  <a:lnTo>
                    <a:pt x="1625600" y="834364"/>
                  </a:lnTo>
                  <a:lnTo>
                    <a:pt x="1625600" y="814019"/>
                  </a:lnTo>
                  <a:lnTo>
                    <a:pt x="1638300" y="817499"/>
                  </a:lnTo>
                  <a:lnTo>
                    <a:pt x="1638300" y="830287"/>
                  </a:lnTo>
                  <a:lnTo>
                    <a:pt x="1651000" y="830287"/>
                  </a:lnTo>
                  <a:lnTo>
                    <a:pt x="1651000" y="829132"/>
                  </a:lnTo>
                  <a:lnTo>
                    <a:pt x="1663700" y="830287"/>
                  </a:lnTo>
                  <a:lnTo>
                    <a:pt x="1663700" y="787844"/>
                  </a:lnTo>
                  <a:lnTo>
                    <a:pt x="1663700" y="787412"/>
                  </a:lnTo>
                  <a:lnTo>
                    <a:pt x="1651000" y="788708"/>
                  </a:lnTo>
                  <a:lnTo>
                    <a:pt x="1651000" y="792492"/>
                  </a:lnTo>
                  <a:lnTo>
                    <a:pt x="1651000" y="805878"/>
                  </a:lnTo>
                  <a:lnTo>
                    <a:pt x="1651000" y="809942"/>
                  </a:lnTo>
                  <a:lnTo>
                    <a:pt x="1638300" y="811110"/>
                  </a:lnTo>
                  <a:lnTo>
                    <a:pt x="1638300" y="802386"/>
                  </a:lnTo>
                  <a:lnTo>
                    <a:pt x="1651000" y="805878"/>
                  </a:lnTo>
                  <a:lnTo>
                    <a:pt x="1651000" y="792492"/>
                  </a:lnTo>
                  <a:lnTo>
                    <a:pt x="1638300" y="793711"/>
                  </a:lnTo>
                  <a:lnTo>
                    <a:pt x="1638300" y="794829"/>
                  </a:lnTo>
                  <a:lnTo>
                    <a:pt x="1625600" y="793661"/>
                  </a:lnTo>
                  <a:lnTo>
                    <a:pt x="1625600" y="802970"/>
                  </a:lnTo>
                  <a:lnTo>
                    <a:pt x="1612900" y="801801"/>
                  </a:lnTo>
                  <a:lnTo>
                    <a:pt x="1612900" y="791337"/>
                  </a:lnTo>
                  <a:lnTo>
                    <a:pt x="1625600" y="791337"/>
                  </a:lnTo>
                  <a:lnTo>
                    <a:pt x="1625600" y="759142"/>
                  </a:lnTo>
                  <a:lnTo>
                    <a:pt x="1612900" y="752970"/>
                  </a:lnTo>
                  <a:lnTo>
                    <a:pt x="1612900" y="754710"/>
                  </a:lnTo>
                  <a:lnTo>
                    <a:pt x="1612900" y="765759"/>
                  </a:lnTo>
                  <a:lnTo>
                    <a:pt x="1600200" y="760476"/>
                  </a:lnTo>
                  <a:lnTo>
                    <a:pt x="1600200" y="761682"/>
                  </a:lnTo>
                  <a:lnTo>
                    <a:pt x="1612900" y="768083"/>
                  </a:lnTo>
                  <a:lnTo>
                    <a:pt x="1612900" y="771575"/>
                  </a:lnTo>
                  <a:lnTo>
                    <a:pt x="1600200" y="764006"/>
                  </a:lnTo>
                  <a:lnTo>
                    <a:pt x="1600200" y="768667"/>
                  </a:lnTo>
                  <a:lnTo>
                    <a:pt x="1587500" y="765175"/>
                  </a:lnTo>
                  <a:lnTo>
                    <a:pt x="1587500" y="823899"/>
                  </a:lnTo>
                  <a:lnTo>
                    <a:pt x="1587500" y="840320"/>
                  </a:lnTo>
                  <a:lnTo>
                    <a:pt x="1574800" y="846302"/>
                  </a:lnTo>
                  <a:lnTo>
                    <a:pt x="1574800" y="821296"/>
                  </a:lnTo>
                  <a:lnTo>
                    <a:pt x="1587500" y="823899"/>
                  </a:lnTo>
                  <a:lnTo>
                    <a:pt x="1587500" y="765175"/>
                  </a:lnTo>
                  <a:lnTo>
                    <a:pt x="1587500" y="762076"/>
                  </a:lnTo>
                  <a:lnTo>
                    <a:pt x="1574800" y="760742"/>
                  </a:lnTo>
                  <a:lnTo>
                    <a:pt x="1574800" y="766914"/>
                  </a:lnTo>
                  <a:lnTo>
                    <a:pt x="1562100" y="765759"/>
                  </a:lnTo>
                  <a:lnTo>
                    <a:pt x="1562100" y="766343"/>
                  </a:lnTo>
                  <a:lnTo>
                    <a:pt x="1561757" y="766368"/>
                  </a:lnTo>
                  <a:lnTo>
                    <a:pt x="1549400" y="767499"/>
                  </a:lnTo>
                  <a:lnTo>
                    <a:pt x="1562100" y="776795"/>
                  </a:lnTo>
                  <a:lnTo>
                    <a:pt x="1549400" y="768667"/>
                  </a:lnTo>
                  <a:lnTo>
                    <a:pt x="1549400" y="775055"/>
                  </a:lnTo>
                  <a:lnTo>
                    <a:pt x="1537093" y="775373"/>
                  </a:lnTo>
                  <a:lnTo>
                    <a:pt x="1537411" y="775055"/>
                  </a:lnTo>
                  <a:lnTo>
                    <a:pt x="1536700" y="775271"/>
                  </a:lnTo>
                  <a:lnTo>
                    <a:pt x="1536700" y="868667"/>
                  </a:lnTo>
                  <a:lnTo>
                    <a:pt x="1536700" y="875614"/>
                  </a:lnTo>
                  <a:lnTo>
                    <a:pt x="1524000" y="877163"/>
                  </a:lnTo>
                  <a:lnTo>
                    <a:pt x="1511300" y="877087"/>
                  </a:lnTo>
                  <a:lnTo>
                    <a:pt x="1511300" y="870407"/>
                  </a:lnTo>
                  <a:lnTo>
                    <a:pt x="1524000" y="868667"/>
                  </a:lnTo>
                  <a:lnTo>
                    <a:pt x="1536700" y="868667"/>
                  </a:lnTo>
                  <a:lnTo>
                    <a:pt x="1536700" y="775271"/>
                  </a:lnTo>
                  <a:lnTo>
                    <a:pt x="1536700" y="769823"/>
                  </a:lnTo>
                  <a:lnTo>
                    <a:pt x="1524000" y="775309"/>
                  </a:lnTo>
                  <a:lnTo>
                    <a:pt x="1524000" y="786104"/>
                  </a:lnTo>
                  <a:lnTo>
                    <a:pt x="1524000" y="789597"/>
                  </a:lnTo>
                  <a:lnTo>
                    <a:pt x="1511300" y="801217"/>
                  </a:lnTo>
                  <a:lnTo>
                    <a:pt x="1511300" y="789774"/>
                  </a:lnTo>
                  <a:lnTo>
                    <a:pt x="1498600" y="780440"/>
                  </a:lnTo>
                  <a:lnTo>
                    <a:pt x="1498600" y="777379"/>
                  </a:lnTo>
                  <a:lnTo>
                    <a:pt x="1485900" y="780275"/>
                  </a:lnTo>
                  <a:lnTo>
                    <a:pt x="1485900" y="815987"/>
                  </a:lnTo>
                  <a:lnTo>
                    <a:pt x="1485900" y="822147"/>
                  </a:lnTo>
                  <a:lnTo>
                    <a:pt x="1473200" y="822210"/>
                  </a:lnTo>
                  <a:lnTo>
                    <a:pt x="1473200" y="809942"/>
                  </a:lnTo>
                  <a:lnTo>
                    <a:pt x="1485900" y="815987"/>
                  </a:lnTo>
                  <a:lnTo>
                    <a:pt x="1485900" y="780275"/>
                  </a:lnTo>
                  <a:lnTo>
                    <a:pt x="1485900" y="778548"/>
                  </a:lnTo>
                  <a:lnTo>
                    <a:pt x="1473200" y="781456"/>
                  </a:lnTo>
                  <a:lnTo>
                    <a:pt x="1473200" y="786104"/>
                  </a:lnTo>
                  <a:lnTo>
                    <a:pt x="1473200" y="802970"/>
                  </a:lnTo>
                  <a:lnTo>
                    <a:pt x="1473200" y="807618"/>
                  </a:lnTo>
                  <a:lnTo>
                    <a:pt x="1460500" y="805878"/>
                  </a:lnTo>
                  <a:lnTo>
                    <a:pt x="1460500" y="802970"/>
                  </a:lnTo>
                  <a:lnTo>
                    <a:pt x="1473200" y="802970"/>
                  </a:lnTo>
                  <a:lnTo>
                    <a:pt x="1473200" y="786104"/>
                  </a:lnTo>
                  <a:lnTo>
                    <a:pt x="1460500" y="782612"/>
                  </a:lnTo>
                  <a:lnTo>
                    <a:pt x="1460500" y="785787"/>
                  </a:lnTo>
                  <a:lnTo>
                    <a:pt x="1447800" y="784872"/>
                  </a:lnTo>
                  <a:lnTo>
                    <a:pt x="1447800" y="964603"/>
                  </a:lnTo>
                  <a:lnTo>
                    <a:pt x="1447800" y="971575"/>
                  </a:lnTo>
                  <a:lnTo>
                    <a:pt x="1435100" y="965758"/>
                  </a:lnTo>
                  <a:lnTo>
                    <a:pt x="1447800" y="964603"/>
                  </a:lnTo>
                  <a:lnTo>
                    <a:pt x="1447800" y="784872"/>
                  </a:lnTo>
                  <a:lnTo>
                    <a:pt x="1447800" y="781227"/>
                  </a:lnTo>
                  <a:lnTo>
                    <a:pt x="1435100" y="776224"/>
                  </a:lnTo>
                  <a:lnTo>
                    <a:pt x="1435100" y="795693"/>
                  </a:lnTo>
                  <a:lnTo>
                    <a:pt x="1422400" y="797496"/>
                  </a:lnTo>
                  <a:lnTo>
                    <a:pt x="1422400" y="801204"/>
                  </a:lnTo>
                  <a:lnTo>
                    <a:pt x="1409687" y="800341"/>
                  </a:lnTo>
                  <a:lnTo>
                    <a:pt x="1409687" y="801154"/>
                  </a:lnTo>
                  <a:lnTo>
                    <a:pt x="1409687" y="876084"/>
                  </a:lnTo>
                  <a:lnTo>
                    <a:pt x="1409687" y="876515"/>
                  </a:lnTo>
                  <a:lnTo>
                    <a:pt x="1397000" y="879132"/>
                  </a:lnTo>
                  <a:lnTo>
                    <a:pt x="1397000" y="877163"/>
                  </a:lnTo>
                  <a:lnTo>
                    <a:pt x="1409687" y="876084"/>
                  </a:lnTo>
                  <a:lnTo>
                    <a:pt x="1409687" y="801154"/>
                  </a:lnTo>
                  <a:lnTo>
                    <a:pt x="1397000" y="799668"/>
                  </a:lnTo>
                  <a:lnTo>
                    <a:pt x="1397000" y="851801"/>
                  </a:lnTo>
                  <a:lnTo>
                    <a:pt x="1397000" y="854710"/>
                  </a:lnTo>
                  <a:lnTo>
                    <a:pt x="1384300" y="854710"/>
                  </a:lnTo>
                  <a:lnTo>
                    <a:pt x="1397000" y="851801"/>
                  </a:lnTo>
                  <a:lnTo>
                    <a:pt x="1397000" y="799668"/>
                  </a:lnTo>
                  <a:lnTo>
                    <a:pt x="1384300" y="791921"/>
                  </a:lnTo>
                  <a:lnTo>
                    <a:pt x="1384300" y="800823"/>
                  </a:lnTo>
                  <a:lnTo>
                    <a:pt x="1371600" y="795553"/>
                  </a:lnTo>
                  <a:lnTo>
                    <a:pt x="1371600" y="797153"/>
                  </a:lnTo>
                  <a:lnTo>
                    <a:pt x="1371600" y="800646"/>
                  </a:lnTo>
                  <a:lnTo>
                    <a:pt x="1358849" y="805903"/>
                  </a:lnTo>
                  <a:lnTo>
                    <a:pt x="1358849" y="855294"/>
                  </a:lnTo>
                  <a:lnTo>
                    <a:pt x="1358849" y="866902"/>
                  </a:lnTo>
                  <a:lnTo>
                    <a:pt x="1358620" y="866813"/>
                  </a:lnTo>
                  <a:lnTo>
                    <a:pt x="1346200" y="861695"/>
                  </a:lnTo>
                  <a:lnTo>
                    <a:pt x="1346200" y="854710"/>
                  </a:lnTo>
                  <a:lnTo>
                    <a:pt x="1358849" y="855294"/>
                  </a:lnTo>
                  <a:lnTo>
                    <a:pt x="1358849" y="805903"/>
                  </a:lnTo>
                  <a:lnTo>
                    <a:pt x="1358849" y="792480"/>
                  </a:lnTo>
                  <a:lnTo>
                    <a:pt x="1371600" y="797153"/>
                  </a:lnTo>
                  <a:lnTo>
                    <a:pt x="1371600" y="795553"/>
                  </a:lnTo>
                  <a:lnTo>
                    <a:pt x="1371600" y="789012"/>
                  </a:lnTo>
                  <a:lnTo>
                    <a:pt x="1358849" y="791933"/>
                  </a:lnTo>
                  <a:lnTo>
                    <a:pt x="1358849" y="787323"/>
                  </a:lnTo>
                  <a:lnTo>
                    <a:pt x="1346200" y="797737"/>
                  </a:lnTo>
                  <a:lnTo>
                    <a:pt x="1346200" y="789597"/>
                  </a:lnTo>
                  <a:lnTo>
                    <a:pt x="1333500" y="789597"/>
                  </a:lnTo>
                  <a:lnTo>
                    <a:pt x="1333500" y="783196"/>
                  </a:lnTo>
                  <a:lnTo>
                    <a:pt x="1320800" y="789012"/>
                  </a:lnTo>
                  <a:lnTo>
                    <a:pt x="1320800" y="810526"/>
                  </a:lnTo>
                  <a:lnTo>
                    <a:pt x="1308100" y="809358"/>
                  </a:lnTo>
                  <a:lnTo>
                    <a:pt x="1308100" y="913434"/>
                  </a:lnTo>
                  <a:lnTo>
                    <a:pt x="1308100" y="918667"/>
                  </a:lnTo>
                  <a:lnTo>
                    <a:pt x="1295400" y="918083"/>
                  </a:lnTo>
                  <a:lnTo>
                    <a:pt x="1295400" y="923899"/>
                  </a:lnTo>
                  <a:lnTo>
                    <a:pt x="1282700" y="925068"/>
                  </a:lnTo>
                  <a:lnTo>
                    <a:pt x="1282700" y="913599"/>
                  </a:lnTo>
                  <a:lnTo>
                    <a:pt x="1295400" y="913726"/>
                  </a:lnTo>
                  <a:lnTo>
                    <a:pt x="1295400" y="914285"/>
                  </a:lnTo>
                  <a:lnTo>
                    <a:pt x="1295603" y="914273"/>
                  </a:lnTo>
                  <a:lnTo>
                    <a:pt x="1308100" y="913434"/>
                  </a:lnTo>
                  <a:lnTo>
                    <a:pt x="1308100" y="809358"/>
                  </a:lnTo>
                  <a:lnTo>
                    <a:pt x="1308100" y="788428"/>
                  </a:lnTo>
                  <a:lnTo>
                    <a:pt x="1295400" y="789012"/>
                  </a:lnTo>
                  <a:lnTo>
                    <a:pt x="1295400" y="805878"/>
                  </a:lnTo>
                  <a:lnTo>
                    <a:pt x="1282700" y="802386"/>
                  </a:lnTo>
                  <a:lnTo>
                    <a:pt x="1282700" y="800061"/>
                  </a:lnTo>
                  <a:lnTo>
                    <a:pt x="1282700" y="794829"/>
                  </a:lnTo>
                  <a:lnTo>
                    <a:pt x="1270000" y="800061"/>
                  </a:lnTo>
                  <a:lnTo>
                    <a:pt x="1270000" y="795985"/>
                  </a:lnTo>
                  <a:lnTo>
                    <a:pt x="1257300" y="804125"/>
                  </a:lnTo>
                  <a:lnTo>
                    <a:pt x="1257300" y="804862"/>
                  </a:lnTo>
                  <a:lnTo>
                    <a:pt x="1244600" y="796785"/>
                  </a:lnTo>
                  <a:lnTo>
                    <a:pt x="1231900" y="789470"/>
                  </a:lnTo>
                  <a:lnTo>
                    <a:pt x="1231900" y="790752"/>
                  </a:lnTo>
                  <a:lnTo>
                    <a:pt x="1231900" y="821575"/>
                  </a:lnTo>
                  <a:lnTo>
                    <a:pt x="1231900" y="834364"/>
                  </a:lnTo>
                  <a:lnTo>
                    <a:pt x="1219200" y="833780"/>
                  </a:lnTo>
                  <a:lnTo>
                    <a:pt x="1231900" y="821575"/>
                  </a:lnTo>
                  <a:lnTo>
                    <a:pt x="1231900" y="790752"/>
                  </a:lnTo>
                  <a:lnTo>
                    <a:pt x="1219200" y="797090"/>
                  </a:lnTo>
                  <a:lnTo>
                    <a:pt x="1219200" y="794931"/>
                  </a:lnTo>
                  <a:lnTo>
                    <a:pt x="1206500" y="798309"/>
                  </a:lnTo>
                  <a:lnTo>
                    <a:pt x="1206500" y="785888"/>
                  </a:lnTo>
                  <a:lnTo>
                    <a:pt x="1193800" y="787438"/>
                  </a:lnTo>
                  <a:lnTo>
                    <a:pt x="1193800" y="783780"/>
                  </a:lnTo>
                  <a:lnTo>
                    <a:pt x="1181100" y="782040"/>
                  </a:lnTo>
                  <a:lnTo>
                    <a:pt x="1181100" y="787273"/>
                  </a:lnTo>
                  <a:lnTo>
                    <a:pt x="1193800" y="788428"/>
                  </a:lnTo>
                  <a:lnTo>
                    <a:pt x="1181100" y="791921"/>
                  </a:lnTo>
                  <a:lnTo>
                    <a:pt x="1181100" y="792924"/>
                  </a:lnTo>
                  <a:lnTo>
                    <a:pt x="1168400" y="787781"/>
                  </a:lnTo>
                  <a:lnTo>
                    <a:pt x="1155700" y="779907"/>
                  </a:lnTo>
                  <a:lnTo>
                    <a:pt x="1155700" y="772731"/>
                  </a:lnTo>
                  <a:lnTo>
                    <a:pt x="1143000" y="776859"/>
                  </a:lnTo>
                  <a:lnTo>
                    <a:pt x="1143000" y="778548"/>
                  </a:lnTo>
                  <a:lnTo>
                    <a:pt x="1130300" y="784237"/>
                  </a:lnTo>
                  <a:lnTo>
                    <a:pt x="1130300" y="783996"/>
                  </a:lnTo>
                  <a:lnTo>
                    <a:pt x="1117549" y="783221"/>
                  </a:lnTo>
                  <a:lnTo>
                    <a:pt x="1104900" y="787273"/>
                  </a:lnTo>
                  <a:lnTo>
                    <a:pt x="1104900" y="775347"/>
                  </a:lnTo>
                  <a:lnTo>
                    <a:pt x="1092187" y="778408"/>
                  </a:lnTo>
                  <a:lnTo>
                    <a:pt x="1092187" y="786091"/>
                  </a:lnTo>
                  <a:lnTo>
                    <a:pt x="1079474" y="779678"/>
                  </a:lnTo>
                  <a:lnTo>
                    <a:pt x="1079474" y="776947"/>
                  </a:lnTo>
                  <a:lnTo>
                    <a:pt x="1078661" y="777024"/>
                  </a:lnTo>
                  <a:lnTo>
                    <a:pt x="1066787" y="778154"/>
                  </a:lnTo>
                  <a:lnTo>
                    <a:pt x="1066787" y="781431"/>
                  </a:lnTo>
                  <a:lnTo>
                    <a:pt x="1053960" y="774407"/>
                  </a:lnTo>
                  <a:lnTo>
                    <a:pt x="1053960" y="769886"/>
                  </a:lnTo>
                  <a:lnTo>
                    <a:pt x="1041400" y="775055"/>
                  </a:lnTo>
                  <a:lnTo>
                    <a:pt x="1041400" y="779424"/>
                  </a:lnTo>
                  <a:lnTo>
                    <a:pt x="1028700" y="782904"/>
                  </a:lnTo>
                  <a:lnTo>
                    <a:pt x="1028700" y="782294"/>
                  </a:lnTo>
                  <a:lnTo>
                    <a:pt x="1016000" y="781456"/>
                  </a:lnTo>
                  <a:lnTo>
                    <a:pt x="1016000" y="779132"/>
                  </a:lnTo>
                  <a:lnTo>
                    <a:pt x="1028700" y="774471"/>
                  </a:lnTo>
                  <a:lnTo>
                    <a:pt x="1028700" y="775309"/>
                  </a:lnTo>
                  <a:lnTo>
                    <a:pt x="1041400" y="767499"/>
                  </a:lnTo>
                  <a:lnTo>
                    <a:pt x="1028700" y="772871"/>
                  </a:lnTo>
                  <a:lnTo>
                    <a:pt x="1028700" y="771575"/>
                  </a:lnTo>
                  <a:lnTo>
                    <a:pt x="1016000" y="773518"/>
                  </a:lnTo>
                  <a:lnTo>
                    <a:pt x="1016000" y="772756"/>
                  </a:lnTo>
                  <a:lnTo>
                    <a:pt x="1013891" y="772693"/>
                  </a:lnTo>
                  <a:lnTo>
                    <a:pt x="1003300" y="772388"/>
                  </a:lnTo>
                  <a:lnTo>
                    <a:pt x="1003300" y="790613"/>
                  </a:lnTo>
                  <a:lnTo>
                    <a:pt x="990600" y="797204"/>
                  </a:lnTo>
                  <a:lnTo>
                    <a:pt x="990600" y="769239"/>
                  </a:lnTo>
                  <a:lnTo>
                    <a:pt x="977900" y="776224"/>
                  </a:lnTo>
                  <a:lnTo>
                    <a:pt x="977900" y="776986"/>
                  </a:lnTo>
                  <a:lnTo>
                    <a:pt x="965200" y="781888"/>
                  </a:lnTo>
                  <a:lnTo>
                    <a:pt x="965200" y="763435"/>
                  </a:lnTo>
                  <a:lnTo>
                    <a:pt x="952500" y="766940"/>
                  </a:lnTo>
                  <a:lnTo>
                    <a:pt x="952500" y="790752"/>
                  </a:lnTo>
                  <a:lnTo>
                    <a:pt x="939800" y="791337"/>
                  </a:lnTo>
                  <a:lnTo>
                    <a:pt x="939800" y="957046"/>
                  </a:lnTo>
                  <a:lnTo>
                    <a:pt x="927100" y="968667"/>
                  </a:lnTo>
                  <a:lnTo>
                    <a:pt x="927100" y="954709"/>
                  </a:lnTo>
                  <a:lnTo>
                    <a:pt x="939800" y="957046"/>
                  </a:lnTo>
                  <a:lnTo>
                    <a:pt x="939800" y="791337"/>
                  </a:lnTo>
                  <a:lnTo>
                    <a:pt x="939800" y="775716"/>
                  </a:lnTo>
                  <a:lnTo>
                    <a:pt x="927100" y="777176"/>
                  </a:lnTo>
                  <a:lnTo>
                    <a:pt x="927100" y="769239"/>
                  </a:lnTo>
                  <a:lnTo>
                    <a:pt x="914400" y="777963"/>
                  </a:lnTo>
                  <a:lnTo>
                    <a:pt x="914400" y="760120"/>
                  </a:lnTo>
                  <a:lnTo>
                    <a:pt x="901700" y="764082"/>
                  </a:lnTo>
                  <a:lnTo>
                    <a:pt x="901700" y="766851"/>
                  </a:lnTo>
                  <a:lnTo>
                    <a:pt x="889000" y="765759"/>
                  </a:lnTo>
                  <a:lnTo>
                    <a:pt x="889000" y="759358"/>
                  </a:lnTo>
                  <a:lnTo>
                    <a:pt x="876300" y="763435"/>
                  </a:lnTo>
                  <a:lnTo>
                    <a:pt x="876300" y="751217"/>
                  </a:lnTo>
                  <a:lnTo>
                    <a:pt x="863600" y="755878"/>
                  </a:lnTo>
                  <a:lnTo>
                    <a:pt x="863600" y="914019"/>
                  </a:lnTo>
                  <a:lnTo>
                    <a:pt x="863600" y="922159"/>
                  </a:lnTo>
                  <a:lnTo>
                    <a:pt x="850900" y="923899"/>
                  </a:lnTo>
                  <a:lnTo>
                    <a:pt x="850900" y="922020"/>
                  </a:lnTo>
                  <a:lnTo>
                    <a:pt x="838200" y="923899"/>
                  </a:lnTo>
                  <a:lnTo>
                    <a:pt x="838200" y="921067"/>
                  </a:lnTo>
                  <a:lnTo>
                    <a:pt x="850900" y="922020"/>
                  </a:lnTo>
                  <a:lnTo>
                    <a:pt x="850900" y="912266"/>
                  </a:lnTo>
                  <a:lnTo>
                    <a:pt x="863600" y="914019"/>
                  </a:lnTo>
                  <a:lnTo>
                    <a:pt x="863600" y="755878"/>
                  </a:lnTo>
                  <a:lnTo>
                    <a:pt x="863600" y="750747"/>
                  </a:lnTo>
                  <a:lnTo>
                    <a:pt x="850900" y="752970"/>
                  </a:lnTo>
                  <a:lnTo>
                    <a:pt x="850900" y="756056"/>
                  </a:lnTo>
                  <a:lnTo>
                    <a:pt x="850900" y="772147"/>
                  </a:lnTo>
                  <a:lnTo>
                    <a:pt x="850900" y="776224"/>
                  </a:lnTo>
                  <a:lnTo>
                    <a:pt x="850900" y="797153"/>
                  </a:lnTo>
                  <a:lnTo>
                    <a:pt x="850900" y="848321"/>
                  </a:lnTo>
                  <a:lnTo>
                    <a:pt x="850900" y="866076"/>
                  </a:lnTo>
                  <a:lnTo>
                    <a:pt x="838200" y="863942"/>
                  </a:lnTo>
                  <a:lnTo>
                    <a:pt x="838200" y="875055"/>
                  </a:lnTo>
                  <a:lnTo>
                    <a:pt x="838200" y="881456"/>
                  </a:lnTo>
                  <a:lnTo>
                    <a:pt x="825500" y="881456"/>
                  </a:lnTo>
                  <a:lnTo>
                    <a:pt x="825500" y="872731"/>
                  </a:lnTo>
                  <a:lnTo>
                    <a:pt x="838200" y="875055"/>
                  </a:lnTo>
                  <a:lnTo>
                    <a:pt x="838200" y="863942"/>
                  </a:lnTo>
                  <a:lnTo>
                    <a:pt x="838200" y="842505"/>
                  </a:lnTo>
                  <a:lnTo>
                    <a:pt x="850900" y="848321"/>
                  </a:lnTo>
                  <a:lnTo>
                    <a:pt x="850900" y="797153"/>
                  </a:lnTo>
                  <a:lnTo>
                    <a:pt x="838200" y="805878"/>
                  </a:lnTo>
                  <a:lnTo>
                    <a:pt x="838200" y="805294"/>
                  </a:lnTo>
                  <a:lnTo>
                    <a:pt x="850900" y="797153"/>
                  </a:lnTo>
                  <a:lnTo>
                    <a:pt x="850900" y="776224"/>
                  </a:lnTo>
                  <a:lnTo>
                    <a:pt x="838200" y="776224"/>
                  </a:lnTo>
                  <a:lnTo>
                    <a:pt x="850900" y="772147"/>
                  </a:lnTo>
                  <a:lnTo>
                    <a:pt x="850900" y="756056"/>
                  </a:lnTo>
                  <a:lnTo>
                    <a:pt x="838200" y="747153"/>
                  </a:lnTo>
                  <a:lnTo>
                    <a:pt x="838200" y="749477"/>
                  </a:lnTo>
                  <a:lnTo>
                    <a:pt x="838200" y="761111"/>
                  </a:lnTo>
                  <a:lnTo>
                    <a:pt x="838200" y="762850"/>
                  </a:lnTo>
                  <a:lnTo>
                    <a:pt x="825500" y="766343"/>
                  </a:lnTo>
                  <a:lnTo>
                    <a:pt x="825500" y="765759"/>
                  </a:lnTo>
                  <a:lnTo>
                    <a:pt x="838200" y="761111"/>
                  </a:lnTo>
                  <a:lnTo>
                    <a:pt x="838200" y="749477"/>
                  </a:lnTo>
                  <a:lnTo>
                    <a:pt x="825500" y="755294"/>
                  </a:lnTo>
                  <a:lnTo>
                    <a:pt x="825500" y="738428"/>
                  </a:lnTo>
                  <a:lnTo>
                    <a:pt x="812800" y="749084"/>
                  </a:lnTo>
                  <a:lnTo>
                    <a:pt x="812800" y="750125"/>
                  </a:lnTo>
                  <a:lnTo>
                    <a:pt x="800100" y="755878"/>
                  </a:lnTo>
                  <a:lnTo>
                    <a:pt x="800100" y="781304"/>
                  </a:lnTo>
                  <a:lnTo>
                    <a:pt x="800100" y="795413"/>
                  </a:lnTo>
                  <a:lnTo>
                    <a:pt x="800100" y="877392"/>
                  </a:lnTo>
                  <a:lnTo>
                    <a:pt x="800100" y="889596"/>
                  </a:lnTo>
                  <a:lnTo>
                    <a:pt x="787400" y="890181"/>
                  </a:lnTo>
                  <a:lnTo>
                    <a:pt x="787400" y="876808"/>
                  </a:lnTo>
                  <a:lnTo>
                    <a:pt x="800100" y="877392"/>
                  </a:lnTo>
                  <a:lnTo>
                    <a:pt x="800100" y="795413"/>
                  </a:lnTo>
                  <a:lnTo>
                    <a:pt x="787400" y="793699"/>
                  </a:lnTo>
                  <a:lnTo>
                    <a:pt x="787400" y="821575"/>
                  </a:lnTo>
                  <a:lnTo>
                    <a:pt x="787400" y="829132"/>
                  </a:lnTo>
                  <a:lnTo>
                    <a:pt x="774700" y="827963"/>
                  </a:lnTo>
                  <a:lnTo>
                    <a:pt x="774700" y="821575"/>
                  </a:lnTo>
                  <a:lnTo>
                    <a:pt x="787400" y="821575"/>
                  </a:lnTo>
                  <a:lnTo>
                    <a:pt x="787400" y="793699"/>
                  </a:lnTo>
                  <a:lnTo>
                    <a:pt x="787400" y="788720"/>
                  </a:lnTo>
                  <a:lnTo>
                    <a:pt x="774700" y="782002"/>
                  </a:lnTo>
                  <a:lnTo>
                    <a:pt x="787400" y="775055"/>
                  </a:lnTo>
                  <a:lnTo>
                    <a:pt x="787400" y="775779"/>
                  </a:lnTo>
                  <a:lnTo>
                    <a:pt x="800100" y="781304"/>
                  </a:lnTo>
                  <a:lnTo>
                    <a:pt x="800100" y="755878"/>
                  </a:lnTo>
                  <a:lnTo>
                    <a:pt x="812800" y="748461"/>
                  </a:lnTo>
                  <a:lnTo>
                    <a:pt x="812800" y="726224"/>
                  </a:lnTo>
                  <a:lnTo>
                    <a:pt x="800100" y="730872"/>
                  </a:lnTo>
                  <a:lnTo>
                    <a:pt x="800100" y="728395"/>
                  </a:lnTo>
                  <a:lnTo>
                    <a:pt x="787400" y="724090"/>
                  </a:lnTo>
                  <a:lnTo>
                    <a:pt x="787400" y="727964"/>
                  </a:lnTo>
                  <a:lnTo>
                    <a:pt x="787400" y="745985"/>
                  </a:lnTo>
                  <a:lnTo>
                    <a:pt x="774700" y="754710"/>
                  </a:lnTo>
                  <a:lnTo>
                    <a:pt x="774700" y="748309"/>
                  </a:lnTo>
                  <a:lnTo>
                    <a:pt x="787400" y="745985"/>
                  </a:lnTo>
                  <a:lnTo>
                    <a:pt x="787400" y="727964"/>
                  </a:lnTo>
                  <a:lnTo>
                    <a:pt x="774700" y="732269"/>
                  </a:lnTo>
                  <a:lnTo>
                    <a:pt x="774700" y="730288"/>
                  </a:lnTo>
                  <a:lnTo>
                    <a:pt x="762000" y="733196"/>
                  </a:lnTo>
                  <a:lnTo>
                    <a:pt x="762000" y="725055"/>
                  </a:lnTo>
                  <a:lnTo>
                    <a:pt x="749300" y="728548"/>
                  </a:lnTo>
                  <a:lnTo>
                    <a:pt x="749300" y="738136"/>
                  </a:lnTo>
                  <a:lnTo>
                    <a:pt x="762000" y="733729"/>
                  </a:lnTo>
                  <a:lnTo>
                    <a:pt x="762000" y="741337"/>
                  </a:lnTo>
                  <a:lnTo>
                    <a:pt x="774700" y="736104"/>
                  </a:lnTo>
                  <a:lnTo>
                    <a:pt x="774700" y="742848"/>
                  </a:lnTo>
                  <a:lnTo>
                    <a:pt x="762000" y="747153"/>
                  </a:lnTo>
                  <a:lnTo>
                    <a:pt x="762000" y="743661"/>
                  </a:lnTo>
                  <a:lnTo>
                    <a:pt x="749300" y="741337"/>
                  </a:lnTo>
                  <a:lnTo>
                    <a:pt x="749300" y="879716"/>
                  </a:lnTo>
                  <a:lnTo>
                    <a:pt x="749300" y="894245"/>
                  </a:lnTo>
                  <a:lnTo>
                    <a:pt x="736600" y="889012"/>
                  </a:lnTo>
                  <a:lnTo>
                    <a:pt x="736600" y="876808"/>
                  </a:lnTo>
                  <a:lnTo>
                    <a:pt x="749300" y="879716"/>
                  </a:lnTo>
                  <a:lnTo>
                    <a:pt x="749300" y="741337"/>
                  </a:lnTo>
                  <a:lnTo>
                    <a:pt x="749300" y="738428"/>
                  </a:lnTo>
                  <a:lnTo>
                    <a:pt x="736600" y="736104"/>
                  </a:lnTo>
                  <a:lnTo>
                    <a:pt x="736600" y="710450"/>
                  </a:lnTo>
                  <a:lnTo>
                    <a:pt x="749300" y="699833"/>
                  </a:lnTo>
                  <a:lnTo>
                    <a:pt x="749300" y="690168"/>
                  </a:lnTo>
                  <a:lnTo>
                    <a:pt x="736600" y="697725"/>
                  </a:lnTo>
                  <a:lnTo>
                    <a:pt x="736600" y="689013"/>
                  </a:lnTo>
                  <a:lnTo>
                    <a:pt x="749300" y="690105"/>
                  </a:lnTo>
                  <a:lnTo>
                    <a:pt x="749300" y="682028"/>
                  </a:lnTo>
                  <a:lnTo>
                    <a:pt x="736600" y="687844"/>
                  </a:lnTo>
                  <a:lnTo>
                    <a:pt x="736600" y="684364"/>
                  </a:lnTo>
                  <a:lnTo>
                    <a:pt x="736600" y="682612"/>
                  </a:lnTo>
                  <a:lnTo>
                    <a:pt x="736600" y="679704"/>
                  </a:lnTo>
                  <a:lnTo>
                    <a:pt x="733882" y="681075"/>
                  </a:lnTo>
                  <a:lnTo>
                    <a:pt x="733882" y="685482"/>
                  </a:lnTo>
                  <a:lnTo>
                    <a:pt x="723900" y="695985"/>
                  </a:lnTo>
                  <a:lnTo>
                    <a:pt x="723900" y="689597"/>
                  </a:lnTo>
                  <a:lnTo>
                    <a:pt x="733882" y="685482"/>
                  </a:lnTo>
                  <a:lnTo>
                    <a:pt x="733882" y="681075"/>
                  </a:lnTo>
                  <a:lnTo>
                    <a:pt x="723900" y="686104"/>
                  </a:lnTo>
                  <a:lnTo>
                    <a:pt x="723900" y="680288"/>
                  </a:lnTo>
                  <a:lnTo>
                    <a:pt x="711200" y="688428"/>
                  </a:lnTo>
                  <a:lnTo>
                    <a:pt x="711200" y="885532"/>
                  </a:lnTo>
                  <a:lnTo>
                    <a:pt x="698500" y="884364"/>
                  </a:lnTo>
                  <a:lnTo>
                    <a:pt x="698500" y="882040"/>
                  </a:lnTo>
                  <a:lnTo>
                    <a:pt x="711200" y="885532"/>
                  </a:lnTo>
                  <a:lnTo>
                    <a:pt x="711200" y="688428"/>
                  </a:lnTo>
                  <a:lnTo>
                    <a:pt x="711200" y="675640"/>
                  </a:lnTo>
                  <a:lnTo>
                    <a:pt x="698500" y="682612"/>
                  </a:lnTo>
                  <a:lnTo>
                    <a:pt x="698500" y="665708"/>
                  </a:lnTo>
                  <a:lnTo>
                    <a:pt x="685800" y="666699"/>
                  </a:lnTo>
                  <a:lnTo>
                    <a:pt x="685800" y="661568"/>
                  </a:lnTo>
                  <a:lnTo>
                    <a:pt x="673100" y="666699"/>
                  </a:lnTo>
                  <a:lnTo>
                    <a:pt x="673100" y="876211"/>
                  </a:lnTo>
                  <a:lnTo>
                    <a:pt x="660400" y="880872"/>
                  </a:lnTo>
                  <a:lnTo>
                    <a:pt x="660400" y="872540"/>
                  </a:lnTo>
                  <a:lnTo>
                    <a:pt x="673100" y="876211"/>
                  </a:lnTo>
                  <a:lnTo>
                    <a:pt x="673100" y="666699"/>
                  </a:lnTo>
                  <a:lnTo>
                    <a:pt x="673100" y="656183"/>
                  </a:lnTo>
                  <a:lnTo>
                    <a:pt x="660400" y="657034"/>
                  </a:lnTo>
                  <a:lnTo>
                    <a:pt x="660400" y="655294"/>
                  </a:lnTo>
                  <a:lnTo>
                    <a:pt x="659384" y="655332"/>
                  </a:lnTo>
                  <a:lnTo>
                    <a:pt x="657034" y="655447"/>
                  </a:lnTo>
                  <a:lnTo>
                    <a:pt x="654735" y="655548"/>
                  </a:lnTo>
                  <a:lnTo>
                    <a:pt x="652564" y="655650"/>
                  </a:lnTo>
                  <a:lnTo>
                    <a:pt x="650430" y="655751"/>
                  </a:lnTo>
                  <a:lnTo>
                    <a:pt x="647674" y="655878"/>
                  </a:lnTo>
                  <a:lnTo>
                    <a:pt x="647674" y="652995"/>
                  </a:lnTo>
                  <a:lnTo>
                    <a:pt x="648030" y="652881"/>
                  </a:lnTo>
                  <a:lnTo>
                    <a:pt x="659384" y="649224"/>
                  </a:lnTo>
                  <a:lnTo>
                    <a:pt x="659968" y="648919"/>
                  </a:lnTo>
                  <a:lnTo>
                    <a:pt x="659384" y="648944"/>
                  </a:lnTo>
                  <a:lnTo>
                    <a:pt x="657034" y="649046"/>
                  </a:lnTo>
                  <a:lnTo>
                    <a:pt x="654735" y="649147"/>
                  </a:lnTo>
                  <a:lnTo>
                    <a:pt x="652564" y="649249"/>
                  </a:lnTo>
                  <a:lnTo>
                    <a:pt x="650430" y="649351"/>
                  </a:lnTo>
                  <a:lnTo>
                    <a:pt x="647674" y="649478"/>
                  </a:lnTo>
                  <a:lnTo>
                    <a:pt x="647674" y="643089"/>
                  </a:lnTo>
                  <a:lnTo>
                    <a:pt x="647496" y="643128"/>
                  </a:lnTo>
                  <a:lnTo>
                    <a:pt x="646976" y="643242"/>
                  </a:lnTo>
                  <a:lnTo>
                    <a:pt x="646493" y="643356"/>
                  </a:lnTo>
                  <a:lnTo>
                    <a:pt x="635000" y="646036"/>
                  </a:lnTo>
                  <a:lnTo>
                    <a:pt x="635000" y="644969"/>
                  </a:lnTo>
                  <a:lnTo>
                    <a:pt x="622287" y="648906"/>
                  </a:lnTo>
                  <a:lnTo>
                    <a:pt x="622287" y="652475"/>
                  </a:lnTo>
                  <a:lnTo>
                    <a:pt x="622287" y="662851"/>
                  </a:lnTo>
                  <a:lnTo>
                    <a:pt x="622287" y="720991"/>
                  </a:lnTo>
                  <a:lnTo>
                    <a:pt x="622287" y="727964"/>
                  </a:lnTo>
                  <a:lnTo>
                    <a:pt x="609600" y="727964"/>
                  </a:lnTo>
                  <a:lnTo>
                    <a:pt x="622287" y="720991"/>
                  </a:lnTo>
                  <a:lnTo>
                    <a:pt x="622287" y="662851"/>
                  </a:lnTo>
                  <a:lnTo>
                    <a:pt x="620458" y="662762"/>
                  </a:lnTo>
                  <a:lnTo>
                    <a:pt x="609600" y="662266"/>
                  </a:lnTo>
                  <a:lnTo>
                    <a:pt x="609600" y="658190"/>
                  </a:lnTo>
                  <a:lnTo>
                    <a:pt x="622287" y="652475"/>
                  </a:lnTo>
                  <a:lnTo>
                    <a:pt x="622287" y="648906"/>
                  </a:lnTo>
                  <a:lnTo>
                    <a:pt x="609600" y="656450"/>
                  </a:lnTo>
                  <a:lnTo>
                    <a:pt x="609600" y="644436"/>
                  </a:lnTo>
                  <a:lnTo>
                    <a:pt x="622287" y="639013"/>
                  </a:lnTo>
                  <a:lnTo>
                    <a:pt x="622287" y="636257"/>
                  </a:lnTo>
                  <a:lnTo>
                    <a:pt x="635000" y="627367"/>
                  </a:lnTo>
                  <a:lnTo>
                    <a:pt x="622287" y="620979"/>
                  </a:lnTo>
                  <a:lnTo>
                    <a:pt x="622287" y="629704"/>
                  </a:lnTo>
                  <a:lnTo>
                    <a:pt x="609600" y="623316"/>
                  </a:lnTo>
                  <a:lnTo>
                    <a:pt x="609600" y="618655"/>
                  </a:lnTo>
                  <a:lnTo>
                    <a:pt x="596900" y="624382"/>
                  </a:lnTo>
                  <a:lnTo>
                    <a:pt x="596900" y="640753"/>
                  </a:lnTo>
                  <a:lnTo>
                    <a:pt x="584200" y="647153"/>
                  </a:lnTo>
                  <a:lnTo>
                    <a:pt x="584200" y="640168"/>
                  </a:lnTo>
                  <a:lnTo>
                    <a:pt x="596900" y="640753"/>
                  </a:lnTo>
                  <a:lnTo>
                    <a:pt x="596900" y="624382"/>
                  </a:lnTo>
                  <a:lnTo>
                    <a:pt x="596900" y="622655"/>
                  </a:lnTo>
                  <a:lnTo>
                    <a:pt x="584200" y="625754"/>
                  </a:lnTo>
                  <a:lnTo>
                    <a:pt x="584200" y="618083"/>
                  </a:lnTo>
                  <a:lnTo>
                    <a:pt x="596900" y="620407"/>
                  </a:lnTo>
                  <a:lnTo>
                    <a:pt x="596900" y="614387"/>
                  </a:lnTo>
                  <a:lnTo>
                    <a:pt x="584200" y="616775"/>
                  </a:lnTo>
                  <a:lnTo>
                    <a:pt x="584200" y="610793"/>
                  </a:lnTo>
                  <a:lnTo>
                    <a:pt x="572528" y="612432"/>
                  </a:lnTo>
                  <a:lnTo>
                    <a:pt x="571398" y="612571"/>
                  </a:lnTo>
                  <a:lnTo>
                    <a:pt x="558800" y="612267"/>
                  </a:lnTo>
                  <a:lnTo>
                    <a:pt x="558800" y="619823"/>
                  </a:lnTo>
                  <a:lnTo>
                    <a:pt x="546100" y="622731"/>
                  </a:lnTo>
                  <a:lnTo>
                    <a:pt x="546100" y="622147"/>
                  </a:lnTo>
                  <a:lnTo>
                    <a:pt x="558800" y="619823"/>
                  </a:lnTo>
                  <a:lnTo>
                    <a:pt x="558800" y="612267"/>
                  </a:lnTo>
                  <a:lnTo>
                    <a:pt x="558800" y="609358"/>
                  </a:lnTo>
                  <a:lnTo>
                    <a:pt x="571398" y="606475"/>
                  </a:lnTo>
                  <a:lnTo>
                    <a:pt x="571398" y="602361"/>
                  </a:lnTo>
                  <a:lnTo>
                    <a:pt x="558800" y="600633"/>
                  </a:lnTo>
                  <a:lnTo>
                    <a:pt x="558800" y="595401"/>
                  </a:lnTo>
                  <a:lnTo>
                    <a:pt x="546100" y="587984"/>
                  </a:lnTo>
                  <a:lnTo>
                    <a:pt x="546100" y="586676"/>
                  </a:lnTo>
                  <a:lnTo>
                    <a:pt x="533400" y="589584"/>
                  </a:lnTo>
                  <a:lnTo>
                    <a:pt x="533400" y="589013"/>
                  </a:lnTo>
                  <a:lnTo>
                    <a:pt x="546100" y="582612"/>
                  </a:lnTo>
                  <a:lnTo>
                    <a:pt x="546100" y="580872"/>
                  </a:lnTo>
                  <a:lnTo>
                    <a:pt x="533400" y="583806"/>
                  </a:lnTo>
                  <a:lnTo>
                    <a:pt x="520700" y="584720"/>
                  </a:lnTo>
                  <a:lnTo>
                    <a:pt x="520700" y="572312"/>
                  </a:lnTo>
                  <a:lnTo>
                    <a:pt x="508000" y="576795"/>
                  </a:lnTo>
                  <a:lnTo>
                    <a:pt x="508000" y="576211"/>
                  </a:lnTo>
                  <a:lnTo>
                    <a:pt x="495300" y="570484"/>
                  </a:lnTo>
                  <a:lnTo>
                    <a:pt x="495300" y="782612"/>
                  </a:lnTo>
                  <a:lnTo>
                    <a:pt x="482600" y="790752"/>
                  </a:lnTo>
                  <a:lnTo>
                    <a:pt x="482600" y="784948"/>
                  </a:lnTo>
                  <a:lnTo>
                    <a:pt x="495300" y="782612"/>
                  </a:lnTo>
                  <a:lnTo>
                    <a:pt x="495300" y="570484"/>
                  </a:lnTo>
                  <a:lnTo>
                    <a:pt x="495300" y="566115"/>
                  </a:lnTo>
                  <a:lnTo>
                    <a:pt x="482600" y="560108"/>
                  </a:lnTo>
                  <a:lnTo>
                    <a:pt x="482600" y="553072"/>
                  </a:lnTo>
                  <a:lnTo>
                    <a:pt x="469900" y="550418"/>
                  </a:lnTo>
                  <a:lnTo>
                    <a:pt x="469900" y="529704"/>
                  </a:lnTo>
                  <a:lnTo>
                    <a:pt x="469900" y="527380"/>
                  </a:lnTo>
                  <a:lnTo>
                    <a:pt x="466140" y="530821"/>
                  </a:lnTo>
                  <a:lnTo>
                    <a:pt x="457200" y="533488"/>
                  </a:lnTo>
                  <a:lnTo>
                    <a:pt x="457200" y="533768"/>
                  </a:lnTo>
                  <a:lnTo>
                    <a:pt x="444500" y="535520"/>
                  </a:lnTo>
                  <a:lnTo>
                    <a:pt x="457200" y="521563"/>
                  </a:lnTo>
                  <a:lnTo>
                    <a:pt x="457200" y="516915"/>
                  </a:lnTo>
                  <a:lnTo>
                    <a:pt x="444500" y="517499"/>
                  </a:lnTo>
                  <a:lnTo>
                    <a:pt x="444500" y="506450"/>
                  </a:lnTo>
                  <a:lnTo>
                    <a:pt x="431800" y="505866"/>
                  </a:lnTo>
                  <a:lnTo>
                    <a:pt x="431800" y="709358"/>
                  </a:lnTo>
                  <a:lnTo>
                    <a:pt x="419100" y="713435"/>
                  </a:lnTo>
                  <a:lnTo>
                    <a:pt x="419100" y="708774"/>
                  </a:lnTo>
                  <a:lnTo>
                    <a:pt x="431800" y="709358"/>
                  </a:lnTo>
                  <a:lnTo>
                    <a:pt x="431800" y="505866"/>
                  </a:lnTo>
                  <a:lnTo>
                    <a:pt x="444500" y="500634"/>
                  </a:lnTo>
                  <a:lnTo>
                    <a:pt x="431800" y="494817"/>
                  </a:lnTo>
                  <a:lnTo>
                    <a:pt x="431800" y="493661"/>
                  </a:lnTo>
                  <a:lnTo>
                    <a:pt x="419100" y="488429"/>
                  </a:lnTo>
                  <a:lnTo>
                    <a:pt x="419100" y="489585"/>
                  </a:lnTo>
                  <a:lnTo>
                    <a:pt x="419100" y="491909"/>
                  </a:lnTo>
                  <a:lnTo>
                    <a:pt x="419100" y="496049"/>
                  </a:lnTo>
                  <a:lnTo>
                    <a:pt x="411848" y="498411"/>
                  </a:lnTo>
                  <a:lnTo>
                    <a:pt x="409105" y="499414"/>
                  </a:lnTo>
                  <a:lnTo>
                    <a:pt x="419100" y="496557"/>
                  </a:lnTo>
                  <a:lnTo>
                    <a:pt x="419100" y="497433"/>
                  </a:lnTo>
                  <a:lnTo>
                    <a:pt x="406400" y="501789"/>
                  </a:lnTo>
                  <a:lnTo>
                    <a:pt x="406400" y="497725"/>
                  </a:lnTo>
                  <a:lnTo>
                    <a:pt x="409105" y="495998"/>
                  </a:lnTo>
                  <a:lnTo>
                    <a:pt x="419100" y="496049"/>
                  </a:lnTo>
                  <a:lnTo>
                    <a:pt x="419100" y="491909"/>
                  </a:lnTo>
                  <a:lnTo>
                    <a:pt x="411848" y="494233"/>
                  </a:lnTo>
                  <a:lnTo>
                    <a:pt x="419100" y="489585"/>
                  </a:lnTo>
                  <a:lnTo>
                    <a:pt x="419100" y="488429"/>
                  </a:lnTo>
                  <a:lnTo>
                    <a:pt x="406400" y="489000"/>
                  </a:lnTo>
                  <a:lnTo>
                    <a:pt x="419100" y="486676"/>
                  </a:lnTo>
                  <a:lnTo>
                    <a:pt x="419100" y="475056"/>
                  </a:lnTo>
                  <a:lnTo>
                    <a:pt x="431800" y="473202"/>
                  </a:lnTo>
                  <a:lnTo>
                    <a:pt x="431800" y="485800"/>
                  </a:lnTo>
                  <a:lnTo>
                    <a:pt x="444500" y="483768"/>
                  </a:lnTo>
                  <a:lnTo>
                    <a:pt x="444500" y="489585"/>
                  </a:lnTo>
                  <a:lnTo>
                    <a:pt x="431800" y="494817"/>
                  </a:lnTo>
                  <a:lnTo>
                    <a:pt x="444500" y="496557"/>
                  </a:lnTo>
                  <a:lnTo>
                    <a:pt x="445236" y="496544"/>
                  </a:lnTo>
                  <a:lnTo>
                    <a:pt x="457200" y="496341"/>
                  </a:lnTo>
                  <a:lnTo>
                    <a:pt x="457200" y="506450"/>
                  </a:lnTo>
                  <a:lnTo>
                    <a:pt x="469900" y="505904"/>
                  </a:lnTo>
                  <a:lnTo>
                    <a:pt x="482600" y="506056"/>
                  </a:lnTo>
                  <a:lnTo>
                    <a:pt x="482600" y="506768"/>
                  </a:lnTo>
                  <a:lnTo>
                    <a:pt x="495300" y="508190"/>
                  </a:lnTo>
                  <a:lnTo>
                    <a:pt x="482600" y="513588"/>
                  </a:lnTo>
                  <a:lnTo>
                    <a:pt x="482600" y="512610"/>
                  </a:lnTo>
                  <a:lnTo>
                    <a:pt x="469900" y="518655"/>
                  </a:lnTo>
                  <a:lnTo>
                    <a:pt x="482600" y="517004"/>
                  </a:lnTo>
                  <a:lnTo>
                    <a:pt x="482600" y="514591"/>
                  </a:lnTo>
                  <a:lnTo>
                    <a:pt x="495300" y="513918"/>
                  </a:lnTo>
                  <a:lnTo>
                    <a:pt x="508000" y="517499"/>
                  </a:lnTo>
                  <a:lnTo>
                    <a:pt x="508000" y="520979"/>
                  </a:lnTo>
                  <a:lnTo>
                    <a:pt x="495300" y="522732"/>
                  </a:lnTo>
                  <a:lnTo>
                    <a:pt x="495300" y="526491"/>
                  </a:lnTo>
                  <a:lnTo>
                    <a:pt x="508000" y="529996"/>
                  </a:lnTo>
                  <a:lnTo>
                    <a:pt x="508000" y="533069"/>
                  </a:lnTo>
                  <a:lnTo>
                    <a:pt x="520700" y="533196"/>
                  </a:lnTo>
                  <a:lnTo>
                    <a:pt x="520700" y="527659"/>
                  </a:lnTo>
                  <a:lnTo>
                    <a:pt x="533400" y="522071"/>
                  </a:lnTo>
                  <a:lnTo>
                    <a:pt x="533400" y="517690"/>
                  </a:lnTo>
                  <a:lnTo>
                    <a:pt x="546100" y="514007"/>
                  </a:lnTo>
                  <a:lnTo>
                    <a:pt x="533400" y="523062"/>
                  </a:lnTo>
                  <a:lnTo>
                    <a:pt x="533400" y="545401"/>
                  </a:lnTo>
                  <a:lnTo>
                    <a:pt x="546100" y="537260"/>
                  </a:lnTo>
                  <a:lnTo>
                    <a:pt x="546100" y="542493"/>
                  </a:lnTo>
                  <a:lnTo>
                    <a:pt x="533400" y="547141"/>
                  </a:lnTo>
                  <a:lnTo>
                    <a:pt x="546100" y="544233"/>
                  </a:lnTo>
                  <a:lnTo>
                    <a:pt x="546100" y="546163"/>
                  </a:lnTo>
                  <a:lnTo>
                    <a:pt x="558800" y="543801"/>
                  </a:lnTo>
                  <a:lnTo>
                    <a:pt x="571398" y="542975"/>
                  </a:lnTo>
                  <a:lnTo>
                    <a:pt x="571398" y="553669"/>
                  </a:lnTo>
                  <a:lnTo>
                    <a:pt x="558800" y="556450"/>
                  </a:lnTo>
                  <a:lnTo>
                    <a:pt x="558800" y="565746"/>
                  </a:lnTo>
                  <a:lnTo>
                    <a:pt x="571398" y="564603"/>
                  </a:lnTo>
                  <a:lnTo>
                    <a:pt x="571398" y="561670"/>
                  </a:lnTo>
                  <a:lnTo>
                    <a:pt x="571398" y="559993"/>
                  </a:lnTo>
                  <a:lnTo>
                    <a:pt x="584200" y="552958"/>
                  </a:lnTo>
                  <a:lnTo>
                    <a:pt x="584200" y="555866"/>
                  </a:lnTo>
                  <a:lnTo>
                    <a:pt x="596900" y="551802"/>
                  </a:lnTo>
                  <a:lnTo>
                    <a:pt x="596900" y="557034"/>
                  </a:lnTo>
                  <a:lnTo>
                    <a:pt x="609600" y="551218"/>
                  </a:lnTo>
                  <a:lnTo>
                    <a:pt x="609600" y="559358"/>
                  </a:lnTo>
                  <a:lnTo>
                    <a:pt x="596900" y="567753"/>
                  </a:lnTo>
                  <a:lnTo>
                    <a:pt x="609600" y="567715"/>
                  </a:lnTo>
                  <a:lnTo>
                    <a:pt x="609600" y="566635"/>
                  </a:lnTo>
                  <a:lnTo>
                    <a:pt x="622287" y="569239"/>
                  </a:lnTo>
                  <a:lnTo>
                    <a:pt x="620458" y="569328"/>
                  </a:lnTo>
                  <a:lnTo>
                    <a:pt x="609600" y="569823"/>
                  </a:lnTo>
                  <a:lnTo>
                    <a:pt x="609600" y="571563"/>
                  </a:lnTo>
                  <a:lnTo>
                    <a:pt x="622287" y="574459"/>
                  </a:lnTo>
                  <a:lnTo>
                    <a:pt x="622287" y="575894"/>
                  </a:lnTo>
                  <a:lnTo>
                    <a:pt x="622642" y="575983"/>
                  </a:lnTo>
                  <a:lnTo>
                    <a:pt x="622795" y="576021"/>
                  </a:lnTo>
                  <a:lnTo>
                    <a:pt x="635000" y="579120"/>
                  </a:lnTo>
                  <a:lnTo>
                    <a:pt x="622287" y="585050"/>
                  </a:lnTo>
                  <a:lnTo>
                    <a:pt x="622287" y="591172"/>
                  </a:lnTo>
                  <a:lnTo>
                    <a:pt x="622795" y="591108"/>
                  </a:lnTo>
                  <a:lnTo>
                    <a:pt x="635000" y="589584"/>
                  </a:lnTo>
                  <a:lnTo>
                    <a:pt x="647674" y="588886"/>
                  </a:lnTo>
                  <a:lnTo>
                    <a:pt x="647674" y="589051"/>
                  </a:lnTo>
                  <a:lnTo>
                    <a:pt x="660400" y="583374"/>
                  </a:lnTo>
                  <a:lnTo>
                    <a:pt x="660400" y="594779"/>
                  </a:lnTo>
                  <a:lnTo>
                    <a:pt x="647674" y="603554"/>
                  </a:lnTo>
                  <a:lnTo>
                    <a:pt x="648030" y="603504"/>
                  </a:lnTo>
                  <a:lnTo>
                    <a:pt x="660400" y="601802"/>
                  </a:lnTo>
                  <a:lnTo>
                    <a:pt x="660400" y="604164"/>
                  </a:lnTo>
                  <a:lnTo>
                    <a:pt x="673100" y="602792"/>
                  </a:lnTo>
                  <a:lnTo>
                    <a:pt x="685800" y="601218"/>
                  </a:lnTo>
                  <a:lnTo>
                    <a:pt x="673100" y="605282"/>
                  </a:lnTo>
                  <a:lnTo>
                    <a:pt x="673100" y="611098"/>
                  </a:lnTo>
                  <a:lnTo>
                    <a:pt x="685800" y="611682"/>
                  </a:lnTo>
                  <a:lnTo>
                    <a:pt x="685800" y="618210"/>
                  </a:lnTo>
                  <a:lnTo>
                    <a:pt x="698500" y="618007"/>
                  </a:lnTo>
                  <a:lnTo>
                    <a:pt x="711200" y="616813"/>
                  </a:lnTo>
                  <a:lnTo>
                    <a:pt x="711200" y="630288"/>
                  </a:lnTo>
                  <a:lnTo>
                    <a:pt x="723900" y="629704"/>
                  </a:lnTo>
                  <a:lnTo>
                    <a:pt x="723900" y="626503"/>
                  </a:lnTo>
                  <a:lnTo>
                    <a:pt x="736600" y="621715"/>
                  </a:lnTo>
                  <a:lnTo>
                    <a:pt x="736600" y="621563"/>
                  </a:lnTo>
                  <a:lnTo>
                    <a:pt x="749300" y="616915"/>
                  </a:lnTo>
                  <a:lnTo>
                    <a:pt x="749300" y="619239"/>
                  </a:lnTo>
                  <a:lnTo>
                    <a:pt x="736600" y="628370"/>
                  </a:lnTo>
                  <a:lnTo>
                    <a:pt x="749300" y="624763"/>
                  </a:lnTo>
                  <a:lnTo>
                    <a:pt x="749300" y="629119"/>
                  </a:lnTo>
                  <a:lnTo>
                    <a:pt x="736600" y="641337"/>
                  </a:lnTo>
                  <a:lnTo>
                    <a:pt x="749300" y="638429"/>
                  </a:lnTo>
                  <a:lnTo>
                    <a:pt x="749300" y="633920"/>
                  </a:lnTo>
                  <a:lnTo>
                    <a:pt x="762000" y="634758"/>
                  </a:lnTo>
                  <a:lnTo>
                    <a:pt x="762000" y="655866"/>
                  </a:lnTo>
                  <a:lnTo>
                    <a:pt x="774700" y="654748"/>
                  </a:lnTo>
                  <a:lnTo>
                    <a:pt x="774700" y="660374"/>
                  </a:lnTo>
                  <a:lnTo>
                    <a:pt x="787400" y="665353"/>
                  </a:lnTo>
                  <a:lnTo>
                    <a:pt x="787400" y="662266"/>
                  </a:lnTo>
                  <a:lnTo>
                    <a:pt x="800100" y="658634"/>
                  </a:lnTo>
                  <a:lnTo>
                    <a:pt x="800100" y="653757"/>
                  </a:lnTo>
                  <a:lnTo>
                    <a:pt x="812800" y="648779"/>
                  </a:lnTo>
                  <a:lnTo>
                    <a:pt x="812800" y="658876"/>
                  </a:lnTo>
                  <a:lnTo>
                    <a:pt x="812800" y="659942"/>
                  </a:lnTo>
                  <a:lnTo>
                    <a:pt x="814044" y="658863"/>
                  </a:lnTo>
                  <a:lnTo>
                    <a:pt x="814273" y="658850"/>
                  </a:lnTo>
                  <a:lnTo>
                    <a:pt x="825500" y="658672"/>
                  </a:lnTo>
                  <a:lnTo>
                    <a:pt x="825500" y="657034"/>
                  </a:lnTo>
                  <a:lnTo>
                    <a:pt x="814273" y="658660"/>
                  </a:lnTo>
                  <a:lnTo>
                    <a:pt x="825500" y="648893"/>
                  </a:lnTo>
                  <a:lnTo>
                    <a:pt x="825500" y="652386"/>
                  </a:lnTo>
                  <a:lnTo>
                    <a:pt x="850900" y="659358"/>
                  </a:lnTo>
                  <a:lnTo>
                    <a:pt x="850900" y="662711"/>
                  </a:lnTo>
                  <a:lnTo>
                    <a:pt x="850900" y="666229"/>
                  </a:lnTo>
                  <a:lnTo>
                    <a:pt x="850900" y="666775"/>
                  </a:lnTo>
                  <a:lnTo>
                    <a:pt x="850760" y="666915"/>
                  </a:lnTo>
                  <a:lnTo>
                    <a:pt x="850900" y="666229"/>
                  </a:lnTo>
                  <a:lnTo>
                    <a:pt x="850900" y="662711"/>
                  </a:lnTo>
                  <a:lnTo>
                    <a:pt x="849604" y="664006"/>
                  </a:lnTo>
                  <a:lnTo>
                    <a:pt x="847852" y="667499"/>
                  </a:lnTo>
                  <a:lnTo>
                    <a:pt x="849604" y="669823"/>
                  </a:lnTo>
                  <a:lnTo>
                    <a:pt x="847280" y="673887"/>
                  </a:lnTo>
                  <a:lnTo>
                    <a:pt x="843788" y="675640"/>
                  </a:lnTo>
                  <a:lnTo>
                    <a:pt x="841463" y="681456"/>
                  </a:lnTo>
                  <a:lnTo>
                    <a:pt x="840879" y="684364"/>
                  </a:lnTo>
                  <a:lnTo>
                    <a:pt x="844423" y="678840"/>
                  </a:lnTo>
                  <a:lnTo>
                    <a:pt x="848893" y="672833"/>
                  </a:lnTo>
                  <a:lnTo>
                    <a:pt x="850900" y="669721"/>
                  </a:lnTo>
                  <a:lnTo>
                    <a:pt x="850900" y="682028"/>
                  </a:lnTo>
                  <a:lnTo>
                    <a:pt x="838200" y="690753"/>
                  </a:lnTo>
                  <a:lnTo>
                    <a:pt x="838200" y="705866"/>
                  </a:lnTo>
                  <a:lnTo>
                    <a:pt x="850900" y="697153"/>
                  </a:lnTo>
                  <a:lnTo>
                    <a:pt x="850900" y="698893"/>
                  </a:lnTo>
                  <a:lnTo>
                    <a:pt x="863600" y="695401"/>
                  </a:lnTo>
                  <a:lnTo>
                    <a:pt x="863600" y="697153"/>
                  </a:lnTo>
                  <a:lnTo>
                    <a:pt x="863600" y="707034"/>
                  </a:lnTo>
                  <a:lnTo>
                    <a:pt x="863600" y="707948"/>
                  </a:lnTo>
                  <a:lnTo>
                    <a:pt x="876300" y="709142"/>
                  </a:lnTo>
                  <a:lnTo>
                    <a:pt x="876300" y="730872"/>
                  </a:lnTo>
                  <a:lnTo>
                    <a:pt x="889000" y="723150"/>
                  </a:lnTo>
                  <a:lnTo>
                    <a:pt x="889000" y="723480"/>
                  </a:lnTo>
                  <a:lnTo>
                    <a:pt x="901700" y="717638"/>
                  </a:lnTo>
                  <a:lnTo>
                    <a:pt x="901700" y="726478"/>
                  </a:lnTo>
                  <a:lnTo>
                    <a:pt x="914400" y="725347"/>
                  </a:lnTo>
                  <a:lnTo>
                    <a:pt x="914400" y="743077"/>
                  </a:lnTo>
                  <a:lnTo>
                    <a:pt x="927100" y="740168"/>
                  </a:lnTo>
                  <a:lnTo>
                    <a:pt x="927100" y="731418"/>
                  </a:lnTo>
                  <a:lnTo>
                    <a:pt x="939800" y="731012"/>
                  </a:lnTo>
                  <a:lnTo>
                    <a:pt x="939800" y="725639"/>
                  </a:lnTo>
                  <a:lnTo>
                    <a:pt x="952500" y="722147"/>
                  </a:lnTo>
                  <a:lnTo>
                    <a:pt x="952500" y="727595"/>
                  </a:lnTo>
                  <a:lnTo>
                    <a:pt x="965200" y="737781"/>
                  </a:lnTo>
                  <a:lnTo>
                    <a:pt x="965200" y="726414"/>
                  </a:lnTo>
                  <a:lnTo>
                    <a:pt x="977900" y="729132"/>
                  </a:lnTo>
                  <a:lnTo>
                    <a:pt x="965200" y="743077"/>
                  </a:lnTo>
                  <a:lnTo>
                    <a:pt x="977900" y="741045"/>
                  </a:lnTo>
                  <a:lnTo>
                    <a:pt x="977900" y="744245"/>
                  </a:lnTo>
                  <a:lnTo>
                    <a:pt x="990600" y="743077"/>
                  </a:lnTo>
                  <a:lnTo>
                    <a:pt x="990600" y="734364"/>
                  </a:lnTo>
                  <a:lnTo>
                    <a:pt x="1003300" y="732612"/>
                  </a:lnTo>
                  <a:lnTo>
                    <a:pt x="1003300" y="742276"/>
                  </a:lnTo>
                  <a:lnTo>
                    <a:pt x="1016000" y="744169"/>
                  </a:lnTo>
                  <a:lnTo>
                    <a:pt x="1016000" y="748576"/>
                  </a:lnTo>
                  <a:lnTo>
                    <a:pt x="1028700" y="754126"/>
                  </a:lnTo>
                  <a:lnTo>
                    <a:pt x="1028700" y="743661"/>
                  </a:lnTo>
                  <a:lnTo>
                    <a:pt x="1041400" y="738428"/>
                  </a:lnTo>
                  <a:lnTo>
                    <a:pt x="1041400" y="733196"/>
                  </a:lnTo>
                  <a:lnTo>
                    <a:pt x="1053960" y="733196"/>
                  </a:lnTo>
                  <a:lnTo>
                    <a:pt x="1053960" y="731431"/>
                  </a:lnTo>
                  <a:lnTo>
                    <a:pt x="1054392" y="731494"/>
                  </a:lnTo>
                  <a:lnTo>
                    <a:pt x="1066787" y="733196"/>
                  </a:lnTo>
                  <a:lnTo>
                    <a:pt x="1066787" y="730872"/>
                  </a:lnTo>
                  <a:lnTo>
                    <a:pt x="1067968" y="730770"/>
                  </a:lnTo>
                  <a:lnTo>
                    <a:pt x="1079474" y="729716"/>
                  </a:lnTo>
                  <a:lnTo>
                    <a:pt x="1079474" y="730262"/>
                  </a:lnTo>
                  <a:lnTo>
                    <a:pt x="1079665" y="730364"/>
                  </a:lnTo>
                  <a:lnTo>
                    <a:pt x="1092187" y="737844"/>
                  </a:lnTo>
                  <a:lnTo>
                    <a:pt x="1092187" y="727075"/>
                  </a:lnTo>
                  <a:lnTo>
                    <a:pt x="1104900" y="731748"/>
                  </a:lnTo>
                  <a:lnTo>
                    <a:pt x="1104900" y="739013"/>
                  </a:lnTo>
                  <a:lnTo>
                    <a:pt x="1117549" y="739533"/>
                  </a:lnTo>
                  <a:lnTo>
                    <a:pt x="1104900" y="725055"/>
                  </a:lnTo>
                  <a:lnTo>
                    <a:pt x="1104900" y="721563"/>
                  </a:lnTo>
                  <a:lnTo>
                    <a:pt x="1117549" y="732574"/>
                  </a:lnTo>
                  <a:lnTo>
                    <a:pt x="1117549" y="719010"/>
                  </a:lnTo>
                  <a:lnTo>
                    <a:pt x="1130300" y="721347"/>
                  </a:lnTo>
                  <a:lnTo>
                    <a:pt x="1130300" y="730872"/>
                  </a:lnTo>
                  <a:lnTo>
                    <a:pt x="1143000" y="722731"/>
                  </a:lnTo>
                  <a:lnTo>
                    <a:pt x="1143000" y="723315"/>
                  </a:lnTo>
                  <a:lnTo>
                    <a:pt x="1155700" y="720991"/>
                  </a:lnTo>
                  <a:lnTo>
                    <a:pt x="1155700" y="724471"/>
                  </a:lnTo>
                  <a:lnTo>
                    <a:pt x="1168400" y="723900"/>
                  </a:lnTo>
                  <a:lnTo>
                    <a:pt x="1168400" y="700633"/>
                  </a:lnTo>
                  <a:lnTo>
                    <a:pt x="1181100" y="703541"/>
                  </a:lnTo>
                  <a:lnTo>
                    <a:pt x="1181100" y="704126"/>
                  </a:lnTo>
                  <a:lnTo>
                    <a:pt x="1193800" y="707034"/>
                  </a:lnTo>
                  <a:lnTo>
                    <a:pt x="1193800" y="696569"/>
                  </a:lnTo>
                  <a:lnTo>
                    <a:pt x="1206500" y="691921"/>
                  </a:lnTo>
                  <a:lnTo>
                    <a:pt x="1193800" y="683780"/>
                  </a:lnTo>
                  <a:lnTo>
                    <a:pt x="1193800" y="676224"/>
                  </a:lnTo>
                  <a:lnTo>
                    <a:pt x="1206500" y="678548"/>
                  </a:lnTo>
                  <a:lnTo>
                    <a:pt x="1219200" y="673887"/>
                  </a:lnTo>
                  <a:lnTo>
                    <a:pt x="1211160" y="665797"/>
                  </a:lnTo>
                  <a:lnTo>
                    <a:pt x="1219200" y="662851"/>
                  </a:lnTo>
                  <a:lnTo>
                    <a:pt x="1219200" y="645401"/>
                  </a:lnTo>
                  <a:lnTo>
                    <a:pt x="1206500" y="641057"/>
                  </a:lnTo>
                  <a:lnTo>
                    <a:pt x="1206500" y="623316"/>
                  </a:lnTo>
                  <a:lnTo>
                    <a:pt x="1219200" y="628573"/>
                  </a:lnTo>
                  <a:lnTo>
                    <a:pt x="1219200" y="632688"/>
                  </a:lnTo>
                  <a:lnTo>
                    <a:pt x="1231900" y="635165"/>
                  </a:lnTo>
                  <a:lnTo>
                    <a:pt x="1231900" y="641921"/>
                  </a:lnTo>
                  <a:lnTo>
                    <a:pt x="1244600" y="641172"/>
                  </a:lnTo>
                  <a:lnTo>
                    <a:pt x="1244600" y="625055"/>
                  </a:lnTo>
                  <a:lnTo>
                    <a:pt x="1257300" y="625640"/>
                  </a:lnTo>
                  <a:lnTo>
                    <a:pt x="1244600" y="618083"/>
                  </a:lnTo>
                  <a:lnTo>
                    <a:pt x="1244600" y="615175"/>
                  </a:lnTo>
                  <a:lnTo>
                    <a:pt x="1257300" y="610514"/>
                  </a:lnTo>
                  <a:lnTo>
                    <a:pt x="1257300" y="602957"/>
                  </a:lnTo>
                  <a:lnTo>
                    <a:pt x="1270000" y="605866"/>
                  </a:lnTo>
                  <a:lnTo>
                    <a:pt x="1270000" y="582612"/>
                  </a:lnTo>
                  <a:lnTo>
                    <a:pt x="1282700" y="581444"/>
                  </a:lnTo>
                  <a:lnTo>
                    <a:pt x="1270000" y="580288"/>
                  </a:lnTo>
                  <a:lnTo>
                    <a:pt x="1270000" y="577964"/>
                  </a:lnTo>
                  <a:lnTo>
                    <a:pt x="1282700" y="579120"/>
                  </a:lnTo>
                  <a:lnTo>
                    <a:pt x="1282700" y="577380"/>
                  </a:lnTo>
                  <a:lnTo>
                    <a:pt x="1270000" y="576211"/>
                  </a:lnTo>
                  <a:lnTo>
                    <a:pt x="1270000" y="555282"/>
                  </a:lnTo>
                  <a:lnTo>
                    <a:pt x="1282700" y="550633"/>
                  </a:lnTo>
                  <a:lnTo>
                    <a:pt x="1282700" y="537260"/>
                  </a:lnTo>
                  <a:lnTo>
                    <a:pt x="1295400" y="527964"/>
                  </a:lnTo>
                  <a:lnTo>
                    <a:pt x="1295400" y="523303"/>
                  </a:lnTo>
                  <a:lnTo>
                    <a:pt x="1282700" y="519950"/>
                  </a:lnTo>
                  <a:lnTo>
                    <a:pt x="1282700" y="518655"/>
                  </a:lnTo>
                  <a:lnTo>
                    <a:pt x="1270000" y="516928"/>
                  </a:lnTo>
                  <a:lnTo>
                    <a:pt x="1270000" y="542493"/>
                  </a:lnTo>
                  <a:lnTo>
                    <a:pt x="1270000" y="548894"/>
                  </a:lnTo>
                  <a:lnTo>
                    <a:pt x="1257300" y="547725"/>
                  </a:lnTo>
                  <a:lnTo>
                    <a:pt x="1244600" y="543077"/>
                  </a:lnTo>
                  <a:lnTo>
                    <a:pt x="1244600" y="534352"/>
                  </a:lnTo>
                  <a:lnTo>
                    <a:pt x="1257300" y="535520"/>
                  </a:lnTo>
                  <a:lnTo>
                    <a:pt x="1270000" y="542493"/>
                  </a:lnTo>
                  <a:lnTo>
                    <a:pt x="1270000" y="516928"/>
                  </a:lnTo>
                  <a:lnTo>
                    <a:pt x="1270000" y="512267"/>
                  </a:lnTo>
                  <a:lnTo>
                    <a:pt x="1282700" y="513422"/>
                  </a:lnTo>
                  <a:lnTo>
                    <a:pt x="1282700" y="501218"/>
                  </a:lnTo>
                  <a:lnTo>
                    <a:pt x="1270000" y="497725"/>
                  </a:lnTo>
                  <a:lnTo>
                    <a:pt x="1270000" y="477380"/>
                  </a:lnTo>
                  <a:lnTo>
                    <a:pt x="1282700" y="473887"/>
                  </a:lnTo>
                  <a:lnTo>
                    <a:pt x="1270000" y="470979"/>
                  </a:lnTo>
                  <a:lnTo>
                    <a:pt x="1270000" y="468655"/>
                  </a:lnTo>
                  <a:lnTo>
                    <a:pt x="1282700" y="465162"/>
                  </a:lnTo>
                  <a:lnTo>
                    <a:pt x="1270000" y="464451"/>
                  </a:lnTo>
                  <a:lnTo>
                    <a:pt x="1282700" y="457606"/>
                  </a:lnTo>
                  <a:lnTo>
                    <a:pt x="1282700" y="450634"/>
                  </a:lnTo>
                  <a:lnTo>
                    <a:pt x="1295400" y="448881"/>
                  </a:lnTo>
                  <a:lnTo>
                    <a:pt x="1295400" y="458774"/>
                  </a:lnTo>
                  <a:lnTo>
                    <a:pt x="1282700" y="468655"/>
                  </a:lnTo>
                  <a:lnTo>
                    <a:pt x="1282700" y="473887"/>
                  </a:lnTo>
                  <a:lnTo>
                    <a:pt x="1282700" y="476211"/>
                  </a:lnTo>
                  <a:lnTo>
                    <a:pt x="1295400" y="462254"/>
                  </a:lnTo>
                  <a:lnTo>
                    <a:pt x="1295400" y="468655"/>
                  </a:lnTo>
                  <a:lnTo>
                    <a:pt x="1308100" y="458774"/>
                  </a:lnTo>
                  <a:lnTo>
                    <a:pt x="1308100" y="467487"/>
                  </a:lnTo>
                  <a:lnTo>
                    <a:pt x="1295400" y="472147"/>
                  </a:lnTo>
                  <a:lnTo>
                    <a:pt x="1295400" y="477951"/>
                  </a:lnTo>
                  <a:lnTo>
                    <a:pt x="1295603" y="477850"/>
                  </a:lnTo>
                  <a:lnTo>
                    <a:pt x="1308100" y="470979"/>
                  </a:lnTo>
                  <a:lnTo>
                    <a:pt x="1308100" y="492264"/>
                  </a:lnTo>
                  <a:lnTo>
                    <a:pt x="1320800" y="494233"/>
                  </a:lnTo>
                  <a:lnTo>
                    <a:pt x="1320800" y="504456"/>
                  </a:lnTo>
                  <a:lnTo>
                    <a:pt x="1333500" y="502958"/>
                  </a:lnTo>
                  <a:lnTo>
                    <a:pt x="1320800" y="509930"/>
                  </a:lnTo>
                  <a:lnTo>
                    <a:pt x="1333500" y="508469"/>
                  </a:lnTo>
                  <a:lnTo>
                    <a:pt x="1333500" y="503720"/>
                  </a:lnTo>
                  <a:lnTo>
                    <a:pt x="1346200" y="499033"/>
                  </a:lnTo>
                  <a:lnTo>
                    <a:pt x="1346200" y="504698"/>
                  </a:lnTo>
                  <a:lnTo>
                    <a:pt x="1358849" y="497179"/>
                  </a:lnTo>
                  <a:lnTo>
                    <a:pt x="1358849" y="495109"/>
                  </a:lnTo>
                  <a:lnTo>
                    <a:pt x="1371600" y="490169"/>
                  </a:lnTo>
                  <a:lnTo>
                    <a:pt x="1358620" y="500761"/>
                  </a:lnTo>
                  <a:lnTo>
                    <a:pt x="1346200" y="506450"/>
                  </a:lnTo>
                  <a:lnTo>
                    <a:pt x="1358849" y="507746"/>
                  </a:lnTo>
                  <a:lnTo>
                    <a:pt x="1358849" y="517499"/>
                  </a:lnTo>
                  <a:lnTo>
                    <a:pt x="1371600" y="516826"/>
                  </a:lnTo>
                  <a:lnTo>
                    <a:pt x="1371600" y="513422"/>
                  </a:lnTo>
                  <a:lnTo>
                    <a:pt x="1384300" y="515670"/>
                  </a:lnTo>
                  <a:lnTo>
                    <a:pt x="1384300" y="522732"/>
                  </a:lnTo>
                  <a:lnTo>
                    <a:pt x="1397000" y="503542"/>
                  </a:lnTo>
                  <a:lnTo>
                    <a:pt x="1397000" y="513575"/>
                  </a:lnTo>
                  <a:lnTo>
                    <a:pt x="1409687" y="511556"/>
                  </a:lnTo>
                  <a:lnTo>
                    <a:pt x="1409687" y="528472"/>
                  </a:lnTo>
                  <a:lnTo>
                    <a:pt x="1422400" y="518287"/>
                  </a:lnTo>
                  <a:lnTo>
                    <a:pt x="1422400" y="524776"/>
                  </a:lnTo>
                  <a:lnTo>
                    <a:pt x="1435100" y="519239"/>
                  </a:lnTo>
                  <a:lnTo>
                    <a:pt x="1435100" y="510438"/>
                  </a:lnTo>
                  <a:lnTo>
                    <a:pt x="1447800" y="507606"/>
                  </a:lnTo>
                  <a:lnTo>
                    <a:pt x="1447800" y="513219"/>
                  </a:lnTo>
                  <a:lnTo>
                    <a:pt x="1460500" y="510082"/>
                  </a:lnTo>
                  <a:lnTo>
                    <a:pt x="1460500" y="517499"/>
                  </a:lnTo>
                  <a:lnTo>
                    <a:pt x="1447800" y="516915"/>
                  </a:lnTo>
                  <a:lnTo>
                    <a:pt x="1447800" y="526503"/>
                  </a:lnTo>
                  <a:lnTo>
                    <a:pt x="1460500" y="521931"/>
                  </a:lnTo>
                  <a:lnTo>
                    <a:pt x="1460500" y="530288"/>
                  </a:lnTo>
                  <a:lnTo>
                    <a:pt x="1473200" y="527329"/>
                  </a:lnTo>
                  <a:lnTo>
                    <a:pt x="1473200" y="516331"/>
                  </a:lnTo>
                  <a:lnTo>
                    <a:pt x="1485900" y="519823"/>
                  </a:lnTo>
                  <a:lnTo>
                    <a:pt x="1485900" y="516115"/>
                  </a:lnTo>
                  <a:lnTo>
                    <a:pt x="1498600" y="507568"/>
                  </a:lnTo>
                  <a:lnTo>
                    <a:pt x="1498600" y="514946"/>
                  </a:lnTo>
                  <a:lnTo>
                    <a:pt x="1511300" y="513207"/>
                  </a:lnTo>
                  <a:lnTo>
                    <a:pt x="1511300" y="522147"/>
                  </a:lnTo>
                  <a:lnTo>
                    <a:pt x="1524000" y="509358"/>
                  </a:lnTo>
                  <a:lnTo>
                    <a:pt x="1524000" y="513422"/>
                  </a:lnTo>
                  <a:lnTo>
                    <a:pt x="1536700" y="508190"/>
                  </a:lnTo>
                  <a:lnTo>
                    <a:pt x="1536700" y="509358"/>
                  </a:lnTo>
                  <a:lnTo>
                    <a:pt x="1549400" y="510514"/>
                  </a:lnTo>
                  <a:lnTo>
                    <a:pt x="1536700" y="518655"/>
                  </a:lnTo>
                  <a:lnTo>
                    <a:pt x="1549400" y="515162"/>
                  </a:lnTo>
                  <a:lnTo>
                    <a:pt x="1549400" y="517499"/>
                  </a:lnTo>
                  <a:lnTo>
                    <a:pt x="1561757" y="520268"/>
                  </a:lnTo>
                  <a:lnTo>
                    <a:pt x="1562100" y="520255"/>
                  </a:lnTo>
                  <a:lnTo>
                    <a:pt x="1574800" y="519823"/>
                  </a:lnTo>
                  <a:lnTo>
                    <a:pt x="1574800" y="515899"/>
                  </a:lnTo>
                  <a:lnTo>
                    <a:pt x="1587500" y="510921"/>
                  </a:lnTo>
                  <a:lnTo>
                    <a:pt x="1587500" y="520839"/>
                  </a:lnTo>
                  <a:lnTo>
                    <a:pt x="1574800" y="527202"/>
                  </a:lnTo>
                  <a:lnTo>
                    <a:pt x="1574800" y="535520"/>
                  </a:lnTo>
                  <a:lnTo>
                    <a:pt x="1587500" y="523887"/>
                  </a:lnTo>
                  <a:lnTo>
                    <a:pt x="1587500" y="522732"/>
                  </a:lnTo>
                  <a:lnTo>
                    <a:pt x="1600200" y="522871"/>
                  </a:lnTo>
                  <a:lnTo>
                    <a:pt x="1600200" y="522147"/>
                  </a:lnTo>
                  <a:lnTo>
                    <a:pt x="1612900" y="522668"/>
                  </a:lnTo>
                  <a:lnTo>
                    <a:pt x="1612900" y="532028"/>
                  </a:lnTo>
                  <a:lnTo>
                    <a:pt x="1625600" y="527596"/>
                  </a:lnTo>
                  <a:lnTo>
                    <a:pt x="1625600" y="526148"/>
                  </a:lnTo>
                  <a:lnTo>
                    <a:pt x="1638300" y="520395"/>
                  </a:lnTo>
                  <a:lnTo>
                    <a:pt x="1638300" y="518071"/>
                  </a:lnTo>
                  <a:lnTo>
                    <a:pt x="1651000" y="508228"/>
                  </a:lnTo>
                  <a:lnTo>
                    <a:pt x="1651000" y="523887"/>
                  </a:lnTo>
                  <a:lnTo>
                    <a:pt x="1663700" y="523913"/>
                  </a:lnTo>
                  <a:lnTo>
                    <a:pt x="1663700" y="533641"/>
                  </a:lnTo>
                  <a:lnTo>
                    <a:pt x="1676400" y="526656"/>
                  </a:lnTo>
                  <a:lnTo>
                    <a:pt x="1676400" y="527405"/>
                  </a:lnTo>
                  <a:lnTo>
                    <a:pt x="1689100" y="530288"/>
                  </a:lnTo>
                  <a:lnTo>
                    <a:pt x="1689100" y="535520"/>
                  </a:lnTo>
                  <a:lnTo>
                    <a:pt x="1676400" y="534352"/>
                  </a:lnTo>
                  <a:lnTo>
                    <a:pt x="1676400" y="536105"/>
                  </a:lnTo>
                  <a:lnTo>
                    <a:pt x="1689100" y="540067"/>
                  </a:lnTo>
                  <a:lnTo>
                    <a:pt x="1689100" y="539280"/>
                  </a:lnTo>
                  <a:lnTo>
                    <a:pt x="1701800" y="532333"/>
                  </a:lnTo>
                  <a:lnTo>
                    <a:pt x="1714500" y="530288"/>
                  </a:lnTo>
                  <a:lnTo>
                    <a:pt x="1714500" y="540473"/>
                  </a:lnTo>
                  <a:lnTo>
                    <a:pt x="1727200" y="543001"/>
                  </a:lnTo>
                  <a:lnTo>
                    <a:pt x="1727200" y="548043"/>
                  </a:lnTo>
                  <a:lnTo>
                    <a:pt x="1739900" y="554126"/>
                  </a:lnTo>
                  <a:lnTo>
                    <a:pt x="1739900" y="550049"/>
                  </a:lnTo>
                  <a:lnTo>
                    <a:pt x="1752600" y="554710"/>
                  </a:lnTo>
                  <a:lnTo>
                    <a:pt x="1739900" y="543077"/>
                  </a:lnTo>
                  <a:lnTo>
                    <a:pt x="1752600" y="539000"/>
                  </a:lnTo>
                  <a:lnTo>
                    <a:pt x="1752600" y="542493"/>
                  </a:lnTo>
                  <a:lnTo>
                    <a:pt x="1765300" y="537845"/>
                  </a:lnTo>
                  <a:lnTo>
                    <a:pt x="1765300" y="537121"/>
                  </a:lnTo>
                  <a:lnTo>
                    <a:pt x="1778000" y="542493"/>
                  </a:lnTo>
                  <a:lnTo>
                    <a:pt x="1778000" y="535520"/>
                  </a:lnTo>
                  <a:lnTo>
                    <a:pt x="1765300" y="534936"/>
                  </a:lnTo>
                  <a:lnTo>
                    <a:pt x="1765300" y="524471"/>
                  </a:lnTo>
                  <a:lnTo>
                    <a:pt x="1778000" y="523887"/>
                  </a:lnTo>
                  <a:lnTo>
                    <a:pt x="1778000" y="520979"/>
                  </a:lnTo>
                  <a:lnTo>
                    <a:pt x="1790700" y="522147"/>
                  </a:lnTo>
                  <a:lnTo>
                    <a:pt x="1790700" y="537349"/>
                  </a:lnTo>
                  <a:lnTo>
                    <a:pt x="1803400" y="537552"/>
                  </a:lnTo>
                  <a:lnTo>
                    <a:pt x="1803400" y="539927"/>
                  </a:lnTo>
                  <a:lnTo>
                    <a:pt x="1816100" y="548309"/>
                  </a:lnTo>
                  <a:lnTo>
                    <a:pt x="1816100" y="543369"/>
                  </a:lnTo>
                  <a:lnTo>
                    <a:pt x="1828800" y="542912"/>
                  </a:lnTo>
                  <a:lnTo>
                    <a:pt x="1828800" y="545833"/>
                  </a:lnTo>
                  <a:lnTo>
                    <a:pt x="1841500" y="550684"/>
                  </a:lnTo>
                  <a:lnTo>
                    <a:pt x="1841500" y="541909"/>
                  </a:lnTo>
                  <a:lnTo>
                    <a:pt x="1854200" y="539584"/>
                  </a:lnTo>
                  <a:lnTo>
                    <a:pt x="1854200" y="544169"/>
                  </a:lnTo>
                  <a:lnTo>
                    <a:pt x="1866900" y="549922"/>
                  </a:lnTo>
                  <a:lnTo>
                    <a:pt x="1866900" y="552958"/>
                  </a:lnTo>
                  <a:lnTo>
                    <a:pt x="1866900" y="555282"/>
                  </a:lnTo>
                  <a:lnTo>
                    <a:pt x="1870138" y="552767"/>
                  </a:lnTo>
                  <a:lnTo>
                    <a:pt x="1870811" y="552729"/>
                  </a:lnTo>
                  <a:lnTo>
                    <a:pt x="1879600" y="552196"/>
                  </a:lnTo>
                  <a:lnTo>
                    <a:pt x="1879600" y="554126"/>
                  </a:lnTo>
                  <a:lnTo>
                    <a:pt x="1892300" y="554126"/>
                  </a:lnTo>
                  <a:lnTo>
                    <a:pt x="1892300" y="558774"/>
                  </a:lnTo>
                  <a:lnTo>
                    <a:pt x="1905000" y="557034"/>
                  </a:lnTo>
                  <a:lnTo>
                    <a:pt x="1917700" y="554850"/>
                  </a:lnTo>
                  <a:lnTo>
                    <a:pt x="1930400" y="557758"/>
                  </a:lnTo>
                  <a:lnTo>
                    <a:pt x="1930400" y="558190"/>
                  </a:lnTo>
                  <a:lnTo>
                    <a:pt x="1943100" y="557606"/>
                  </a:lnTo>
                  <a:lnTo>
                    <a:pt x="1943100" y="552958"/>
                  </a:lnTo>
                  <a:lnTo>
                    <a:pt x="1955800" y="551802"/>
                  </a:lnTo>
                  <a:lnTo>
                    <a:pt x="1955800" y="534352"/>
                  </a:lnTo>
                  <a:lnTo>
                    <a:pt x="1968500" y="537260"/>
                  </a:lnTo>
                  <a:lnTo>
                    <a:pt x="1968500" y="544817"/>
                  </a:lnTo>
                  <a:lnTo>
                    <a:pt x="1968766" y="544779"/>
                  </a:lnTo>
                  <a:lnTo>
                    <a:pt x="1981200" y="543077"/>
                  </a:lnTo>
                  <a:lnTo>
                    <a:pt x="1981200" y="536105"/>
                  </a:lnTo>
                  <a:lnTo>
                    <a:pt x="2006574" y="526808"/>
                  </a:lnTo>
                  <a:lnTo>
                    <a:pt x="2006574" y="532028"/>
                  </a:lnTo>
                  <a:lnTo>
                    <a:pt x="2006803" y="532015"/>
                  </a:lnTo>
                  <a:lnTo>
                    <a:pt x="2019300" y="531444"/>
                  </a:lnTo>
                  <a:lnTo>
                    <a:pt x="2019300" y="335508"/>
                  </a:lnTo>
                  <a:lnTo>
                    <a:pt x="2006574" y="335407"/>
                  </a:lnTo>
                  <a:lnTo>
                    <a:pt x="2006574" y="336816"/>
                  </a:lnTo>
                  <a:lnTo>
                    <a:pt x="1993861" y="335838"/>
                  </a:lnTo>
                  <a:lnTo>
                    <a:pt x="1993861" y="344779"/>
                  </a:lnTo>
                  <a:lnTo>
                    <a:pt x="1981200" y="334924"/>
                  </a:lnTo>
                  <a:lnTo>
                    <a:pt x="1981200" y="324459"/>
                  </a:lnTo>
                  <a:lnTo>
                    <a:pt x="1968500" y="323888"/>
                  </a:lnTo>
                  <a:lnTo>
                    <a:pt x="1981200" y="338416"/>
                  </a:lnTo>
                  <a:lnTo>
                    <a:pt x="1968500" y="341325"/>
                  </a:lnTo>
                  <a:lnTo>
                    <a:pt x="1968500" y="338124"/>
                  </a:lnTo>
                  <a:lnTo>
                    <a:pt x="1955800" y="332638"/>
                  </a:lnTo>
                  <a:lnTo>
                    <a:pt x="1955800" y="327520"/>
                  </a:lnTo>
                  <a:lnTo>
                    <a:pt x="1943100" y="324396"/>
                  </a:lnTo>
                  <a:lnTo>
                    <a:pt x="1943100" y="325628"/>
                  </a:lnTo>
                  <a:lnTo>
                    <a:pt x="1930400" y="324459"/>
                  </a:lnTo>
                  <a:lnTo>
                    <a:pt x="1930400" y="330860"/>
                  </a:lnTo>
                  <a:lnTo>
                    <a:pt x="1917700" y="331444"/>
                  </a:lnTo>
                  <a:lnTo>
                    <a:pt x="1917700" y="326212"/>
                  </a:lnTo>
                  <a:lnTo>
                    <a:pt x="1905000" y="326796"/>
                  </a:lnTo>
                  <a:lnTo>
                    <a:pt x="1905000" y="342493"/>
                  </a:lnTo>
                  <a:lnTo>
                    <a:pt x="1892300" y="340169"/>
                  </a:lnTo>
                  <a:lnTo>
                    <a:pt x="1892300" y="337832"/>
                  </a:lnTo>
                  <a:lnTo>
                    <a:pt x="1879600" y="339001"/>
                  </a:lnTo>
                  <a:lnTo>
                    <a:pt x="1879600" y="545401"/>
                  </a:lnTo>
                  <a:lnTo>
                    <a:pt x="1879600" y="550633"/>
                  </a:lnTo>
                  <a:lnTo>
                    <a:pt x="1870811" y="552246"/>
                  </a:lnTo>
                  <a:lnTo>
                    <a:pt x="1879600" y="545401"/>
                  </a:lnTo>
                  <a:lnTo>
                    <a:pt x="1879600" y="339001"/>
                  </a:lnTo>
                  <a:lnTo>
                    <a:pt x="1879600" y="338416"/>
                  </a:lnTo>
                  <a:lnTo>
                    <a:pt x="1866900" y="340169"/>
                  </a:lnTo>
                  <a:lnTo>
                    <a:pt x="1866900" y="347726"/>
                  </a:lnTo>
                  <a:lnTo>
                    <a:pt x="1854200" y="355282"/>
                  </a:lnTo>
                  <a:lnTo>
                    <a:pt x="1854200" y="341909"/>
                  </a:lnTo>
                  <a:lnTo>
                    <a:pt x="1841500" y="330276"/>
                  </a:lnTo>
                  <a:lnTo>
                    <a:pt x="1841500" y="342493"/>
                  </a:lnTo>
                  <a:lnTo>
                    <a:pt x="1841500" y="349465"/>
                  </a:lnTo>
                  <a:lnTo>
                    <a:pt x="1828800" y="347726"/>
                  </a:lnTo>
                  <a:lnTo>
                    <a:pt x="1841500" y="342493"/>
                  </a:lnTo>
                  <a:lnTo>
                    <a:pt x="1828800" y="336092"/>
                  </a:lnTo>
                  <a:lnTo>
                    <a:pt x="1828800" y="342341"/>
                  </a:lnTo>
                  <a:lnTo>
                    <a:pt x="1816100" y="340829"/>
                  </a:lnTo>
                  <a:lnTo>
                    <a:pt x="1816100" y="330276"/>
                  </a:lnTo>
                  <a:lnTo>
                    <a:pt x="1803400" y="333768"/>
                  </a:lnTo>
                  <a:lnTo>
                    <a:pt x="1803400" y="336677"/>
                  </a:lnTo>
                  <a:lnTo>
                    <a:pt x="1790700" y="327367"/>
                  </a:lnTo>
                  <a:lnTo>
                    <a:pt x="1790700" y="339763"/>
                  </a:lnTo>
                  <a:lnTo>
                    <a:pt x="1778000" y="334784"/>
                  </a:lnTo>
                  <a:lnTo>
                    <a:pt x="1765300" y="326974"/>
                  </a:lnTo>
                  <a:lnTo>
                    <a:pt x="1765300" y="323392"/>
                  </a:lnTo>
                  <a:lnTo>
                    <a:pt x="1752600" y="319811"/>
                  </a:lnTo>
                  <a:lnTo>
                    <a:pt x="1752600" y="325628"/>
                  </a:lnTo>
                  <a:lnTo>
                    <a:pt x="1752600" y="341566"/>
                  </a:lnTo>
                  <a:lnTo>
                    <a:pt x="1739900" y="337832"/>
                  </a:lnTo>
                  <a:lnTo>
                    <a:pt x="1752600" y="325628"/>
                  </a:lnTo>
                  <a:lnTo>
                    <a:pt x="1739900" y="328485"/>
                  </a:lnTo>
                  <a:lnTo>
                    <a:pt x="1739900" y="331330"/>
                  </a:lnTo>
                  <a:lnTo>
                    <a:pt x="1727200" y="331152"/>
                  </a:lnTo>
                  <a:lnTo>
                    <a:pt x="1727200" y="358775"/>
                  </a:lnTo>
                  <a:lnTo>
                    <a:pt x="1727200" y="363778"/>
                  </a:lnTo>
                  <a:lnTo>
                    <a:pt x="1727200" y="527380"/>
                  </a:lnTo>
                  <a:lnTo>
                    <a:pt x="1714500" y="526796"/>
                  </a:lnTo>
                  <a:lnTo>
                    <a:pt x="1714500" y="523887"/>
                  </a:lnTo>
                  <a:lnTo>
                    <a:pt x="1727200" y="527380"/>
                  </a:lnTo>
                  <a:lnTo>
                    <a:pt x="1727200" y="363778"/>
                  </a:lnTo>
                  <a:lnTo>
                    <a:pt x="1714500" y="361632"/>
                  </a:lnTo>
                  <a:lnTo>
                    <a:pt x="1727200" y="358775"/>
                  </a:lnTo>
                  <a:lnTo>
                    <a:pt x="1727200" y="331152"/>
                  </a:lnTo>
                  <a:lnTo>
                    <a:pt x="1727200" y="330530"/>
                  </a:lnTo>
                  <a:lnTo>
                    <a:pt x="1714500" y="334937"/>
                  </a:lnTo>
                  <a:lnTo>
                    <a:pt x="1714500" y="323303"/>
                  </a:lnTo>
                  <a:lnTo>
                    <a:pt x="1701800" y="325628"/>
                  </a:lnTo>
                  <a:lnTo>
                    <a:pt x="1689100" y="334352"/>
                  </a:lnTo>
                  <a:lnTo>
                    <a:pt x="1689100" y="328574"/>
                  </a:lnTo>
                  <a:lnTo>
                    <a:pt x="1676400" y="325196"/>
                  </a:lnTo>
                  <a:lnTo>
                    <a:pt x="1676400" y="320395"/>
                  </a:lnTo>
                  <a:lnTo>
                    <a:pt x="1663700" y="329120"/>
                  </a:lnTo>
                  <a:lnTo>
                    <a:pt x="1663700" y="317487"/>
                  </a:lnTo>
                  <a:lnTo>
                    <a:pt x="1651000" y="322719"/>
                  </a:lnTo>
                  <a:lnTo>
                    <a:pt x="1651000" y="315163"/>
                  </a:lnTo>
                  <a:lnTo>
                    <a:pt x="1638300" y="320535"/>
                  </a:lnTo>
                  <a:lnTo>
                    <a:pt x="1638300" y="324612"/>
                  </a:lnTo>
                  <a:lnTo>
                    <a:pt x="1651000" y="323215"/>
                  </a:lnTo>
                  <a:lnTo>
                    <a:pt x="1651000" y="327075"/>
                  </a:lnTo>
                  <a:lnTo>
                    <a:pt x="1651000" y="496557"/>
                  </a:lnTo>
                  <a:lnTo>
                    <a:pt x="1638300" y="505866"/>
                  </a:lnTo>
                  <a:lnTo>
                    <a:pt x="1638300" y="504698"/>
                  </a:lnTo>
                  <a:lnTo>
                    <a:pt x="1651000" y="496557"/>
                  </a:lnTo>
                  <a:lnTo>
                    <a:pt x="1651000" y="327075"/>
                  </a:lnTo>
                  <a:lnTo>
                    <a:pt x="1638300" y="330568"/>
                  </a:lnTo>
                  <a:lnTo>
                    <a:pt x="1638300" y="329958"/>
                  </a:lnTo>
                  <a:lnTo>
                    <a:pt x="1625600" y="329120"/>
                  </a:lnTo>
                  <a:lnTo>
                    <a:pt x="1625600" y="489585"/>
                  </a:lnTo>
                  <a:lnTo>
                    <a:pt x="1625600" y="495401"/>
                  </a:lnTo>
                  <a:lnTo>
                    <a:pt x="1612900" y="495401"/>
                  </a:lnTo>
                  <a:lnTo>
                    <a:pt x="1612900" y="489000"/>
                  </a:lnTo>
                  <a:lnTo>
                    <a:pt x="1625600" y="489585"/>
                  </a:lnTo>
                  <a:lnTo>
                    <a:pt x="1625600" y="329120"/>
                  </a:lnTo>
                  <a:lnTo>
                    <a:pt x="1625600" y="320395"/>
                  </a:lnTo>
                  <a:lnTo>
                    <a:pt x="1612900" y="320052"/>
                  </a:lnTo>
                  <a:lnTo>
                    <a:pt x="1612900" y="330593"/>
                  </a:lnTo>
                  <a:lnTo>
                    <a:pt x="1612900" y="364578"/>
                  </a:lnTo>
                  <a:lnTo>
                    <a:pt x="1612900" y="372719"/>
                  </a:lnTo>
                  <a:lnTo>
                    <a:pt x="1600200" y="372719"/>
                  </a:lnTo>
                  <a:lnTo>
                    <a:pt x="1612900" y="364578"/>
                  </a:lnTo>
                  <a:lnTo>
                    <a:pt x="1612900" y="330593"/>
                  </a:lnTo>
                  <a:lnTo>
                    <a:pt x="1600200" y="338277"/>
                  </a:lnTo>
                  <a:lnTo>
                    <a:pt x="1600200" y="327367"/>
                  </a:lnTo>
                  <a:lnTo>
                    <a:pt x="1587500" y="326212"/>
                  </a:lnTo>
                  <a:lnTo>
                    <a:pt x="1587500" y="322491"/>
                  </a:lnTo>
                  <a:lnTo>
                    <a:pt x="1587500" y="322135"/>
                  </a:lnTo>
                  <a:lnTo>
                    <a:pt x="1574800" y="326796"/>
                  </a:lnTo>
                  <a:lnTo>
                    <a:pt x="1587500" y="327367"/>
                  </a:lnTo>
                  <a:lnTo>
                    <a:pt x="1574800" y="334352"/>
                  </a:lnTo>
                  <a:lnTo>
                    <a:pt x="1574800" y="326796"/>
                  </a:lnTo>
                  <a:lnTo>
                    <a:pt x="1574800" y="322135"/>
                  </a:lnTo>
                  <a:lnTo>
                    <a:pt x="1562100" y="321564"/>
                  </a:lnTo>
                  <a:lnTo>
                    <a:pt x="1562100" y="347141"/>
                  </a:lnTo>
                  <a:lnTo>
                    <a:pt x="1561757" y="347091"/>
                  </a:lnTo>
                  <a:lnTo>
                    <a:pt x="1549400" y="345401"/>
                  </a:lnTo>
                  <a:lnTo>
                    <a:pt x="1549400" y="464591"/>
                  </a:lnTo>
                  <a:lnTo>
                    <a:pt x="1536700" y="478586"/>
                  </a:lnTo>
                  <a:lnTo>
                    <a:pt x="1524000" y="478472"/>
                  </a:lnTo>
                  <a:lnTo>
                    <a:pt x="1524000" y="470395"/>
                  </a:lnTo>
                  <a:lnTo>
                    <a:pt x="1536700" y="460514"/>
                  </a:lnTo>
                  <a:lnTo>
                    <a:pt x="1536700" y="462635"/>
                  </a:lnTo>
                  <a:lnTo>
                    <a:pt x="1549400" y="464591"/>
                  </a:lnTo>
                  <a:lnTo>
                    <a:pt x="1549400" y="345401"/>
                  </a:lnTo>
                  <a:lnTo>
                    <a:pt x="1549400" y="322021"/>
                  </a:lnTo>
                  <a:lnTo>
                    <a:pt x="1536700" y="324840"/>
                  </a:lnTo>
                  <a:lnTo>
                    <a:pt x="1536700" y="331444"/>
                  </a:lnTo>
                  <a:lnTo>
                    <a:pt x="1536700" y="336677"/>
                  </a:lnTo>
                  <a:lnTo>
                    <a:pt x="1524000" y="336092"/>
                  </a:lnTo>
                  <a:lnTo>
                    <a:pt x="1524000" y="330276"/>
                  </a:lnTo>
                  <a:lnTo>
                    <a:pt x="1536700" y="331444"/>
                  </a:lnTo>
                  <a:lnTo>
                    <a:pt x="1536700" y="324840"/>
                  </a:lnTo>
                  <a:lnTo>
                    <a:pt x="1536700" y="322719"/>
                  </a:lnTo>
                  <a:lnTo>
                    <a:pt x="1524000" y="317487"/>
                  </a:lnTo>
                  <a:lnTo>
                    <a:pt x="1524000" y="308940"/>
                  </a:lnTo>
                  <a:lnTo>
                    <a:pt x="1511300" y="312915"/>
                  </a:lnTo>
                  <a:lnTo>
                    <a:pt x="1511300" y="322834"/>
                  </a:lnTo>
                  <a:lnTo>
                    <a:pt x="1498600" y="319087"/>
                  </a:lnTo>
                  <a:lnTo>
                    <a:pt x="1498600" y="456450"/>
                  </a:lnTo>
                  <a:lnTo>
                    <a:pt x="1498600" y="464591"/>
                  </a:lnTo>
                  <a:lnTo>
                    <a:pt x="1485900" y="466331"/>
                  </a:lnTo>
                  <a:lnTo>
                    <a:pt x="1498600" y="466331"/>
                  </a:lnTo>
                  <a:lnTo>
                    <a:pt x="1498600" y="473303"/>
                  </a:lnTo>
                  <a:lnTo>
                    <a:pt x="1485900" y="473303"/>
                  </a:lnTo>
                  <a:lnTo>
                    <a:pt x="1485900" y="466331"/>
                  </a:lnTo>
                  <a:lnTo>
                    <a:pt x="1485900" y="464591"/>
                  </a:lnTo>
                  <a:lnTo>
                    <a:pt x="1498600" y="464591"/>
                  </a:lnTo>
                  <a:lnTo>
                    <a:pt x="1498600" y="456450"/>
                  </a:lnTo>
                  <a:lnTo>
                    <a:pt x="1485900" y="460514"/>
                  </a:lnTo>
                  <a:lnTo>
                    <a:pt x="1485900" y="455866"/>
                  </a:lnTo>
                  <a:lnTo>
                    <a:pt x="1498600" y="456450"/>
                  </a:lnTo>
                  <a:lnTo>
                    <a:pt x="1498600" y="319087"/>
                  </a:lnTo>
                  <a:lnTo>
                    <a:pt x="1498600" y="312839"/>
                  </a:lnTo>
                  <a:lnTo>
                    <a:pt x="1511300" y="303530"/>
                  </a:lnTo>
                  <a:lnTo>
                    <a:pt x="1498600" y="305866"/>
                  </a:lnTo>
                  <a:lnTo>
                    <a:pt x="1498600" y="308190"/>
                  </a:lnTo>
                  <a:lnTo>
                    <a:pt x="1485900" y="312839"/>
                  </a:lnTo>
                  <a:lnTo>
                    <a:pt x="1485900" y="452958"/>
                  </a:lnTo>
                  <a:lnTo>
                    <a:pt x="1485900" y="453542"/>
                  </a:lnTo>
                  <a:lnTo>
                    <a:pt x="1473200" y="453542"/>
                  </a:lnTo>
                  <a:lnTo>
                    <a:pt x="1473200" y="457022"/>
                  </a:lnTo>
                  <a:lnTo>
                    <a:pt x="1473200" y="463423"/>
                  </a:lnTo>
                  <a:lnTo>
                    <a:pt x="1473200" y="498309"/>
                  </a:lnTo>
                  <a:lnTo>
                    <a:pt x="1460500" y="508215"/>
                  </a:lnTo>
                  <a:lnTo>
                    <a:pt x="1460500" y="501789"/>
                  </a:lnTo>
                  <a:lnTo>
                    <a:pt x="1473200" y="498309"/>
                  </a:lnTo>
                  <a:lnTo>
                    <a:pt x="1473200" y="463423"/>
                  </a:lnTo>
                  <a:lnTo>
                    <a:pt x="1460500" y="462254"/>
                  </a:lnTo>
                  <a:lnTo>
                    <a:pt x="1460500" y="457022"/>
                  </a:lnTo>
                  <a:lnTo>
                    <a:pt x="1473200" y="457022"/>
                  </a:lnTo>
                  <a:lnTo>
                    <a:pt x="1473200" y="453542"/>
                  </a:lnTo>
                  <a:lnTo>
                    <a:pt x="1485900" y="452958"/>
                  </a:lnTo>
                  <a:lnTo>
                    <a:pt x="1485900" y="312839"/>
                  </a:lnTo>
                  <a:lnTo>
                    <a:pt x="1485900" y="301205"/>
                  </a:lnTo>
                  <a:lnTo>
                    <a:pt x="1473200" y="305866"/>
                  </a:lnTo>
                  <a:lnTo>
                    <a:pt x="1473200" y="443649"/>
                  </a:lnTo>
                  <a:lnTo>
                    <a:pt x="1473200" y="450634"/>
                  </a:lnTo>
                  <a:lnTo>
                    <a:pt x="1460500" y="450634"/>
                  </a:lnTo>
                  <a:lnTo>
                    <a:pt x="1460500" y="444233"/>
                  </a:lnTo>
                  <a:lnTo>
                    <a:pt x="1473200" y="443649"/>
                  </a:lnTo>
                  <a:lnTo>
                    <a:pt x="1473200" y="305866"/>
                  </a:lnTo>
                  <a:lnTo>
                    <a:pt x="1473200" y="300736"/>
                  </a:lnTo>
                  <a:lnTo>
                    <a:pt x="1460500" y="302958"/>
                  </a:lnTo>
                  <a:lnTo>
                    <a:pt x="1460500" y="306044"/>
                  </a:lnTo>
                  <a:lnTo>
                    <a:pt x="1447800" y="297141"/>
                  </a:lnTo>
                  <a:lnTo>
                    <a:pt x="1447800" y="479717"/>
                  </a:lnTo>
                  <a:lnTo>
                    <a:pt x="1435100" y="480860"/>
                  </a:lnTo>
                  <a:lnTo>
                    <a:pt x="1435100" y="493661"/>
                  </a:lnTo>
                  <a:lnTo>
                    <a:pt x="1435100" y="498894"/>
                  </a:lnTo>
                  <a:lnTo>
                    <a:pt x="1422400" y="497725"/>
                  </a:lnTo>
                  <a:lnTo>
                    <a:pt x="1422400" y="491324"/>
                  </a:lnTo>
                  <a:lnTo>
                    <a:pt x="1435100" y="493661"/>
                  </a:lnTo>
                  <a:lnTo>
                    <a:pt x="1435100" y="480860"/>
                  </a:lnTo>
                  <a:lnTo>
                    <a:pt x="1447800" y="477431"/>
                  </a:lnTo>
                  <a:lnTo>
                    <a:pt x="1447800" y="316331"/>
                  </a:lnTo>
                  <a:lnTo>
                    <a:pt x="1435100" y="315747"/>
                  </a:lnTo>
                  <a:lnTo>
                    <a:pt x="1447800" y="311099"/>
                  </a:lnTo>
                  <a:lnTo>
                    <a:pt x="1447800" y="301104"/>
                  </a:lnTo>
                  <a:lnTo>
                    <a:pt x="1435100" y="306374"/>
                  </a:lnTo>
                  <a:lnTo>
                    <a:pt x="1435100" y="288417"/>
                  </a:lnTo>
                  <a:lnTo>
                    <a:pt x="1422400" y="299072"/>
                  </a:lnTo>
                  <a:lnTo>
                    <a:pt x="1422400" y="300139"/>
                  </a:lnTo>
                  <a:lnTo>
                    <a:pt x="1411376" y="305104"/>
                  </a:lnTo>
                  <a:lnTo>
                    <a:pt x="1422400" y="307378"/>
                  </a:lnTo>
                  <a:lnTo>
                    <a:pt x="1422400" y="309689"/>
                  </a:lnTo>
                  <a:lnTo>
                    <a:pt x="1435100" y="313994"/>
                  </a:lnTo>
                  <a:lnTo>
                    <a:pt x="1422400" y="320484"/>
                  </a:lnTo>
                  <a:lnTo>
                    <a:pt x="1422400" y="319214"/>
                  </a:lnTo>
                  <a:lnTo>
                    <a:pt x="1409687" y="315798"/>
                  </a:lnTo>
                  <a:lnTo>
                    <a:pt x="1397000" y="315747"/>
                  </a:lnTo>
                  <a:lnTo>
                    <a:pt x="1397000" y="299466"/>
                  </a:lnTo>
                  <a:lnTo>
                    <a:pt x="1409687" y="304761"/>
                  </a:lnTo>
                  <a:lnTo>
                    <a:pt x="1411071" y="305041"/>
                  </a:lnTo>
                  <a:lnTo>
                    <a:pt x="1422400" y="298234"/>
                  </a:lnTo>
                  <a:lnTo>
                    <a:pt x="1422400" y="276809"/>
                  </a:lnTo>
                  <a:lnTo>
                    <a:pt x="1409687" y="280860"/>
                  </a:lnTo>
                  <a:lnTo>
                    <a:pt x="1409687" y="279120"/>
                  </a:lnTo>
                  <a:lnTo>
                    <a:pt x="1422400" y="276809"/>
                  </a:lnTo>
                  <a:lnTo>
                    <a:pt x="1422400" y="276669"/>
                  </a:lnTo>
                  <a:lnTo>
                    <a:pt x="1409712" y="274574"/>
                  </a:lnTo>
                  <a:lnTo>
                    <a:pt x="1422400" y="270624"/>
                  </a:lnTo>
                  <a:lnTo>
                    <a:pt x="1422400" y="270433"/>
                  </a:lnTo>
                  <a:lnTo>
                    <a:pt x="1409687" y="272135"/>
                  </a:lnTo>
                  <a:lnTo>
                    <a:pt x="1409687" y="273748"/>
                  </a:lnTo>
                  <a:lnTo>
                    <a:pt x="1397000" y="277952"/>
                  </a:lnTo>
                  <a:lnTo>
                    <a:pt x="1397000" y="282270"/>
                  </a:lnTo>
                  <a:lnTo>
                    <a:pt x="1384300" y="287616"/>
                  </a:lnTo>
                  <a:lnTo>
                    <a:pt x="1384300" y="293649"/>
                  </a:lnTo>
                  <a:lnTo>
                    <a:pt x="1371600" y="297141"/>
                  </a:lnTo>
                  <a:lnTo>
                    <a:pt x="1371600" y="420979"/>
                  </a:lnTo>
                  <a:lnTo>
                    <a:pt x="1371600" y="422148"/>
                  </a:lnTo>
                  <a:lnTo>
                    <a:pt x="1358849" y="423316"/>
                  </a:lnTo>
                  <a:lnTo>
                    <a:pt x="1358849" y="421563"/>
                  </a:lnTo>
                  <a:lnTo>
                    <a:pt x="1371600" y="420979"/>
                  </a:lnTo>
                  <a:lnTo>
                    <a:pt x="1371600" y="297141"/>
                  </a:lnTo>
                  <a:lnTo>
                    <a:pt x="1371600" y="295973"/>
                  </a:lnTo>
                  <a:lnTo>
                    <a:pt x="1384300" y="287261"/>
                  </a:lnTo>
                  <a:lnTo>
                    <a:pt x="1384300" y="281444"/>
                  </a:lnTo>
                  <a:lnTo>
                    <a:pt x="1384300" y="280860"/>
                  </a:lnTo>
                  <a:lnTo>
                    <a:pt x="1384300" y="274815"/>
                  </a:lnTo>
                  <a:lnTo>
                    <a:pt x="1384300" y="267487"/>
                  </a:lnTo>
                  <a:lnTo>
                    <a:pt x="1371600" y="269811"/>
                  </a:lnTo>
                  <a:lnTo>
                    <a:pt x="1371600" y="275043"/>
                  </a:lnTo>
                  <a:lnTo>
                    <a:pt x="1371600" y="277368"/>
                  </a:lnTo>
                  <a:lnTo>
                    <a:pt x="1371600" y="284353"/>
                  </a:lnTo>
                  <a:lnTo>
                    <a:pt x="1371600" y="292874"/>
                  </a:lnTo>
                  <a:lnTo>
                    <a:pt x="1358849" y="290449"/>
                  </a:lnTo>
                  <a:lnTo>
                    <a:pt x="1358849" y="382600"/>
                  </a:lnTo>
                  <a:lnTo>
                    <a:pt x="1358849" y="395389"/>
                  </a:lnTo>
                  <a:lnTo>
                    <a:pt x="1358620" y="395351"/>
                  </a:lnTo>
                  <a:lnTo>
                    <a:pt x="1346200" y="393077"/>
                  </a:lnTo>
                  <a:lnTo>
                    <a:pt x="1346200" y="380860"/>
                  </a:lnTo>
                  <a:lnTo>
                    <a:pt x="1358849" y="382600"/>
                  </a:lnTo>
                  <a:lnTo>
                    <a:pt x="1358849" y="290449"/>
                  </a:lnTo>
                  <a:lnTo>
                    <a:pt x="1346200" y="288036"/>
                  </a:lnTo>
                  <a:lnTo>
                    <a:pt x="1346200" y="329692"/>
                  </a:lnTo>
                  <a:lnTo>
                    <a:pt x="1346200" y="338416"/>
                  </a:lnTo>
                  <a:lnTo>
                    <a:pt x="1343482" y="338289"/>
                  </a:lnTo>
                  <a:lnTo>
                    <a:pt x="1333500" y="337832"/>
                  </a:lnTo>
                  <a:lnTo>
                    <a:pt x="1346200" y="329692"/>
                  </a:lnTo>
                  <a:lnTo>
                    <a:pt x="1346200" y="288036"/>
                  </a:lnTo>
                  <a:lnTo>
                    <a:pt x="1346200" y="285508"/>
                  </a:lnTo>
                  <a:lnTo>
                    <a:pt x="1358849" y="263156"/>
                  </a:lnTo>
                  <a:lnTo>
                    <a:pt x="1358849" y="242963"/>
                  </a:lnTo>
                  <a:lnTo>
                    <a:pt x="1346200" y="250621"/>
                  </a:lnTo>
                  <a:lnTo>
                    <a:pt x="1346200" y="241909"/>
                  </a:lnTo>
                  <a:lnTo>
                    <a:pt x="1358849" y="242925"/>
                  </a:lnTo>
                  <a:lnTo>
                    <a:pt x="1358849" y="234950"/>
                  </a:lnTo>
                  <a:lnTo>
                    <a:pt x="1358620" y="235051"/>
                  </a:lnTo>
                  <a:lnTo>
                    <a:pt x="1346200" y="240741"/>
                  </a:lnTo>
                  <a:lnTo>
                    <a:pt x="1346200" y="237248"/>
                  </a:lnTo>
                  <a:lnTo>
                    <a:pt x="1346200" y="235508"/>
                  </a:lnTo>
                  <a:lnTo>
                    <a:pt x="1346200" y="232600"/>
                  </a:lnTo>
                  <a:lnTo>
                    <a:pt x="1343482" y="233972"/>
                  </a:lnTo>
                  <a:lnTo>
                    <a:pt x="1343482" y="238506"/>
                  </a:lnTo>
                  <a:lnTo>
                    <a:pt x="1333500" y="249466"/>
                  </a:lnTo>
                  <a:lnTo>
                    <a:pt x="1333500" y="243065"/>
                  </a:lnTo>
                  <a:lnTo>
                    <a:pt x="1343482" y="238506"/>
                  </a:lnTo>
                  <a:lnTo>
                    <a:pt x="1343482" y="233972"/>
                  </a:lnTo>
                  <a:lnTo>
                    <a:pt x="1333500" y="239001"/>
                  </a:lnTo>
                  <a:lnTo>
                    <a:pt x="1333500" y="234353"/>
                  </a:lnTo>
                  <a:lnTo>
                    <a:pt x="1320800" y="242481"/>
                  </a:lnTo>
                  <a:lnTo>
                    <a:pt x="1320800" y="230276"/>
                  </a:lnTo>
                  <a:lnTo>
                    <a:pt x="1308100" y="237832"/>
                  </a:lnTo>
                  <a:lnTo>
                    <a:pt x="1308100" y="221996"/>
                  </a:lnTo>
                  <a:lnTo>
                    <a:pt x="1295400" y="221754"/>
                  </a:lnTo>
                  <a:lnTo>
                    <a:pt x="1295400" y="218046"/>
                  </a:lnTo>
                  <a:lnTo>
                    <a:pt x="1282700" y="223443"/>
                  </a:lnTo>
                  <a:lnTo>
                    <a:pt x="1282700" y="212166"/>
                  </a:lnTo>
                  <a:lnTo>
                    <a:pt x="1295400" y="204114"/>
                  </a:lnTo>
                  <a:lnTo>
                    <a:pt x="1282700" y="210286"/>
                  </a:lnTo>
                  <a:lnTo>
                    <a:pt x="1282700" y="205854"/>
                  </a:lnTo>
                  <a:lnTo>
                    <a:pt x="1270000" y="213410"/>
                  </a:lnTo>
                  <a:lnTo>
                    <a:pt x="1257300" y="212407"/>
                  </a:lnTo>
                  <a:lnTo>
                    <a:pt x="1257300" y="207962"/>
                  </a:lnTo>
                  <a:lnTo>
                    <a:pt x="1270000" y="201891"/>
                  </a:lnTo>
                  <a:lnTo>
                    <a:pt x="1270000" y="195973"/>
                  </a:lnTo>
                  <a:lnTo>
                    <a:pt x="1257300" y="198297"/>
                  </a:lnTo>
                  <a:lnTo>
                    <a:pt x="1257300" y="201790"/>
                  </a:lnTo>
                  <a:lnTo>
                    <a:pt x="1244600" y="205092"/>
                  </a:lnTo>
                  <a:lnTo>
                    <a:pt x="1244600" y="234061"/>
                  </a:lnTo>
                  <a:lnTo>
                    <a:pt x="1244600" y="246481"/>
                  </a:lnTo>
                  <a:lnTo>
                    <a:pt x="1244600" y="429120"/>
                  </a:lnTo>
                  <a:lnTo>
                    <a:pt x="1244600" y="439000"/>
                  </a:lnTo>
                  <a:lnTo>
                    <a:pt x="1231900" y="438416"/>
                  </a:lnTo>
                  <a:lnTo>
                    <a:pt x="1231900" y="430860"/>
                  </a:lnTo>
                  <a:lnTo>
                    <a:pt x="1244600" y="429120"/>
                  </a:lnTo>
                  <a:lnTo>
                    <a:pt x="1244600" y="246481"/>
                  </a:lnTo>
                  <a:lnTo>
                    <a:pt x="1231900" y="248589"/>
                  </a:lnTo>
                  <a:lnTo>
                    <a:pt x="1231900" y="381444"/>
                  </a:lnTo>
                  <a:lnTo>
                    <a:pt x="1231900" y="383768"/>
                  </a:lnTo>
                  <a:lnTo>
                    <a:pt x="1219200" y="389585"/>
                  </a:lnTo>
                  <a:lnTo>
                    <a:pt x="1219200" y="543661"/>
                  </a:lnTo>
                  <a:lnTo>
                    <a:pt x="1219200" y="550633"/>
                  </a:lnTo>
                  <a:lnTo>
                    <a:pt x="1206500" y="547725"/>
                  </a:lnTo>
                  <a:lnTo>
                    <a:pt x="1206500" y="544233"/>
                  </a:lnTo>
                  <a:lnTo>
                    <a:pt x="1219200" y="543661"/>
                  </a:lnTo>
                  <a:lnTo>
                    <a:pt x="1219200" y="389585"/>
                  </a:lnTo>
                  <a:lnTo>
                    <a:pt x="1219200" y="384937"/>
                  </a:lnTo>
                  <a:lnTo>
                    <a:pt x="1231900" y="381444"/>
                  </a:lnTo>
                  <a:lnTo>
                    <a:pt x="1231900" y="248589"/>
                  </a:lnTo>
                  <a:lnTo>
                    <a:pt x="1219200" y="241109"/>
                  </a:lnTo>
                  <a:lnTo>
                    <a:pt x="1219200" y="371563"/>
                  </a:lnTo>
                  <a:lnTo>
                    <a:pt x="1219200" y="379120"/>
                  </a:lnTo>
                  <a:lnTo>
                    <a:pt x="1206500" y="377952"/>
                  </a:lnTo>
                  <a:lnTo>
                    <a:pt x="1206500" y="372719"/>
                  </a:lnTo>
                  <a:lnTo>
                    <a:pt x="1219200" y="371563"/>
                  </a:lnTo>
                  <a:lnTo>
                    <a:pt x="1219200" y="241109"/>
                  </a:lnTo>
                  <a:lnTo>
                    <a:pt x="1231900" y="226212"/>
                  </a:lnTo>
                  <a:lnTo>
                    <a:pt x="1231900" y="231152"/>
                  </a:lnTo>
                  <a:lnTo>
                    <a:pt x="1244600" y="234061"/>
                  </a:lnTo>
                  <a:lnTo>
                    <a:pt x="1244600" y="205092"/>
                  </a:lnTo>
                  <a:lnTo>
                    <a:pt x="1244600" y="204736"/>
                  </a:lnTo>
                  <a:lnTo>
                    <a:pt x="1231900" y="209346"/>
                  </a:lnTo>
                  <a:lnTo>
                    <a:pt x="1231900" y="213410"/>
                  </a:lnTo>
                  <a:lnTo>
                    <a:pt x="1231900" y="221551"/>
                  </a:lnTo>
                  <a:lnTo>
                    <a:pt x="1231900" y="223304"/>
                  </a:lnTo>
                  <a:lnTo>
                    <a:pt x="1219200" y="230276"/>
                  </a:lnTo>
                  <a:lnTo>
                    <a:pt x="1231900" y="221551"/>
                  </a:lnTo>
                  <a:lnTo>
                    <a:pt x="1231900" y="213410"/>
                  </a:lnTo>
                  <a:lnTo>
                    <a:pt x="1219200" y="217487"/>
                  </a:lnTo>
                  <a:lnTo>
                    <a:pt x="1219200" y="207314"/>
                  </a:lnTo>
                  <a:lnTo>
                    <a:pt x="1231900" y="206146"/>
                  </a:lnTo>
                  <a:lnTo>
                    <a:pt x="1231900" y="184340"/>
                  </a:lnTo>
                  <a:lnTo>
                    <a:pt x="1219200" y="190157"/>
                  </a:lnTo>
                  <a:lnTo>
                    <a:pt x="1219200" y="200037"/>
                  </a:lnTo>
                  <a:lnTo>
                    <a:pt x="1206500" y="198589"/>
                  </a:lnTo>
                  <a:lnTo>
                    <a:pt x="1206500" y="305866"/>
                  </a:lnTo>
                  <a:lnTo>
                    <a:pt x="1206500" y="316331"/>
                  </a:lnTo>
                  <a:lnTo>
                    <a:pt x="1206500" y="365163"/>
                  </a:lnTo>
                  <a:lnTo>
                    <a:pt x="1206500" y="366903"/>
                  </a:lnTo>
                  <a:lnTo>
                    <a:pt x="1193800" y="367487"/>
                  </a:lnTo>
                  <a:lnTo>
                    <a:pt x="1206500" y="367487"/>
                  </a:lnTo>
                  <a:lnTo>
                    <a:pt x="1206500" y="369811"/>
                  </a:lnTo>
                  <a:lnTo>
                    <a:pt x="1193800" y="369811"/>
                  </a:lnTo>
                  <a:lnTo>
                    <a:pt x="1193800" y="367487"/>
                  </a:lnTo>
                  <a:lnTo>
                    <a:pt x="1193800" y="365163"/>
                  </a:lnTo>
                  <a:lnTo>
                    <a:pt x="1206500" y="365163"/>
                  </a:lnTo>
                  <a:lnTo>
                    <a:pt x="1206500" y="316331"/>
                  </a:lnTo>
                  <a:lnTo>
                    <a:pt x="1193800" y="315658"/>
                  </a:lnTo>
                  <a:lnTo>
                    <a:pt x="1193800" y="307606"/>
                  </a:lnTo>
                  <a:lnTo>
                    <a:pt x="1206500" y="305866"/>
                  </a:lnTo>
                  <a:lnTo>
                    <a:pt x="1206500" y="198589"/>
                  </a:lnTo>
                  <a:lnTo>
                    <a:pt x="1219200" y="188417"/>
                  </a:lnTo>
                  <a:lnTo>
                    <a:pt x="1219200" y="179108"/>
                  </a:lnTo>
                  <a:lnTo>
                    <a:pt x="1206500" y="180276"/>
                  </a:lnTo>
                  <a:lnTo>
                    <a:pt x="1206500" y="180454"/>
                  </a:lnTo>
                  <a:lnTo>
                    <a:pt x="1206500" y="192417"/>
                  </a:lnTo>
                  <a:lnTo>
                    <a:pt x="1193800" y="195237"/>
                  </a:lnTo>
                  <a:lnTo>
                    <a:pt x="1193800" y="191909"/>
                  </a:lnTo>
                  <a:lnTo>
                    <a:pt x="1206500" y="180454"/>
                  </a:lnTo>
                  <a:lnTo>
                    <a:pt x="1193800" y="184848"/>
                  </a:lnTo>
                  <a:lnTo>
                    <a:pt x="1193800" y="183794"/>
                  </a:lnTo>
                  <a:lnTo>
                    <a:pt x="1181100" y="185508"/>
                  </a:lnTo>
                  <a:lnTo>
                    <a:pt x="1193800" y="173304"/>
                  </a:lnTo>
                  <a:lnTo>
                    <a:pt x="1181100" y="173520"/>
                  </a:lnTo>
                  <a:lnTo>
                    <a:pt x="1168400" y="176568"/>
                  </a:lnTo>
                  <a:lnTo>
                    <a:pt x="1168400" y="165354"/>
                  </a:lnTo>
                  <a:lnTo>
                    <a:pt x="1155700" y="160731"/>
                  </a:lnTo>
                  <a:lnTo>
                    <a:pt x="1155700" y="145973"/>
                  </a:lnTo>
                  <a:lnTo>
                    <a:pt x="1143000" y="154698"/>
                  </a:lnTo>
                  <a:lnTo>
                    <a:pt x="1143000" y="148297"/>
                  </a:lnTo>
                  <a:lnTo>
                    <a:pt x="1130300" y="152171"/>
                  </a:lnTo>
                  <a:lnTo>
                    <a:pt x="1130300" y="153962"/>
                  </a:lnTo>
                  <a:lnTo>
                    <a:pt x="1117549" y="152057"/>
                  </a:lnTo>
                  <a:lnTo>
                    <a:pt x="1117549" y="611682"/>
                  </a:lnTo>
                  <a:lnTo>
                    <a:pt x="1117549" y="618083"/>
                  </a:lnTo>
                  <a:lnTo>
                    <a:pt x="1104900" y="618083"/>
                  </a:lnTo>
                  <a:lnTo>
                    <a:pt x="1104900" y="611682"/>
                  </a:lnTo>
                  <a:lnTo>
                    <a:pt x="1117549" y="611682"/>
                  </a:lnTo>
                  <a:lnTo>
                    <a:pt x="1117549" y="152057"/>
                  </a:lnTo>
                  <a:lnTo>
                    <a:pt x="1117549" y="142354"/>
                  </a:lnTo>
                  <a:lnTo>
                    <a:pt x="1104900" y="147421"/>
                  </a:lnTo>
                  <a:lnTo>
                    <a:pt x="1104900" y="147713"/>
                  </a:lnTo>
                  <a:lnTo>
                    <a:pt x="1104900" y="501218"/>
                  </a:lnTo>
                  <a:lnTo>
                    <a:pt x="1092187" y="504710"/>
                  </a:lnTo>
                  <a:lnTo>
                    <a:pt x="1092187" y="505282"/>
                  </a:lnTo>
                  <a:lnTo>
                    <a:pt x="1091298" y="505345"/>
                  </a:lnTo>
                  <a:lnTo>
                    <a:pt x="1089304" y="505460"/>
                  </a:lnTo>
                  <a:lnTo>
                    <a:pt x="1088771" y="505498"/>
                  </a:lnTo>
                  <a:lnTo>
                    <a:pt x="1084389" y="505764"/>
                  </a:lnTo>
                  <a:lnTo>
                    <a:pt x="1081354" y="506006"/>
                  </a:lnTo>
                  <a:lnTo>
                    <a:pt x="1084389" y="505904"/>
                  </a:lnTo>
                  <a:lnTo>
                    <a:pt x="1092187" y="505650"/>
                  </a:lnTo>
                  <a:lnTo>
                    <a:pt x="1092187" y="511441"/>
                  </a:lnTo>
                  <a:lnTo>
                    <a:pt x="1082751" y="514007"/>
                  </a:lnTo>
                  <a:lnTo>
                    <a:pt x="1086231" y="513422"/>
                  </a:lnTo>
                  <a:lnTo>
                    <a:pt x="1092187" y="511937"/>
                  </a:lnTo>
                  <a:lnTo>
                    <a:pt x="1092187" y="512622"/>
                  </a:lnTo>
                  <a:lnTo>
                    <a:pt x="1092758" y="512597"/>
                  </a:lnTo>
                  <a:lnTo>
                    <a:pt x="1104900" y="511937"/>
                  </a:lnTo>
                  <a:lnTo>
                    <a:pt x="1104900" y="512838"/>
                  </a:lnTo>
                  <a:lnTo>
                    <a:pt x="1092187" y="515175"/>
                  </a:lnTo>
                  <a:lnTo>
                    <a:pt x="1092187" y="514400"/>
                  </a:lnTo>
                  <a:lnTo>
                    <a:pt x="1091298" y="514489"/>
                  </a:lnTo>
                  <a:lnTo>
                    <a:pt x="1080401" y="515620"/>
                  </a:lnTo>
                  <a:lnTo>
                    <a:pt x="1079665" y="515721"/>
                  </a:lnTo>
                  <a:lnTo>
                    <a:pt x="1081354" y="515810"/>
                  </a:lnTo>
                  <a:lnTo>
                    <a:pt x="1092187" y="516331"/>
                  </a:lnTo>
                  <a:lnTo>
                    <a:pt x="1092187" y="517499"/>
                  </a:lnTo>
                  <a:lnTo>
                    <a:pt x="1079474" y="517499"/>
                  </a:lnTo>
                  <a:lnTo>
                    <a:pt x="1079474" y="518096"/>
                  </a:lnTo>
                  <a:lnTo>
                    <a:pt x="1084389" y="518198"/>
                  </a:lnTo>
                  <a:lnTo>
                    <a:pt x="1089304" y="518299"/>
                  </a:lnTo>
                  <a:lnTo>
                    <a:pt x="1092187" y="518363"/>
                  </a:lnTo>
                  <a:lnTo>
                    <a:pt x="1092187" y="519239"/>
                  </a:lnTo>
                  <a:lnTo>
                    <a:pt x="1092758" y="519315"/>
                  </a:lnTo>
                  <a:lnTo>
                    <a:pt x="1104061" y="521004"/>
                  </a:lnTo>
                  <a:lnTo>
                    <a:pt x="1104900" y="520979"/>
                  </a:lnTo>
                  <a:lnTo>
                    <a:pt x="1104900" y="523303"/>
                  </a:lnTo>
                  <a:lnTo>
                    <a:pt x="1092187" y="523303"/>
                  </a:lnTo>
                  <a:lnTo>
                    <a:pt x="1092187" y="524471"/>
                  </a:lnTo>
                  <a:lnTo>
                    <a:pt x="1080401" y="524586"/>
                  </a:lnTo>
                  <a:lnTo>
                    <a:pt x="1081354" y="524675"/>
                  </a:lnTo>
                  <a:lnTo>
                    <a:pt x="1092187" y="525627"/>
                  </a:lnTo>
                  <a:lnTo>
                    <a:pt x="1092187" y="527964"/>
                  </a:lnTo>
                  <a:lnTo>
                    <a:pt x="1089723" y="527964"/>
                  </a:lnTo>
                  <a:lnTo>
                    <a:pt x="1095540" y="528535"/>
                  </a:lnTo>
                  <a:lnTo>
                    <a:pt x="1096124" y="528535"/>
                  </a:lnTo>
                  <a:lnTo>
                    <a:pt x="1100772" y="527964"/>
                  </a:lnTo>
                  <a:lnTo>
                    <a:pt x="1104900" y="527964"/>
                  </a:lnTo>
                  <a:lnTo>
                    <a:pt x="1104900" y="529704"/>
                  </a:lnTo>
                  <a:lnTo>
                    <a:pt x="1104061" y="529628"/>
                  </a:lnTo>
                  <a:lnTo>
                    <a:pt x="1092187" y="528535"/>
                  </a:lnTo>
                  <a:lnTo>
                    <a:pt x="1092187" y="529120"/>
                  </a:lnTo>
                  <a:lnTo>
                    <a:pt x="1104900" y="532028"/>
                  </a:lnTo>
                  <a:lnTo>
                    <a:pt x="1104900" y="559308"/>
                  </a:lnTo>
                  <a:lnTo>
                    <a:pt x="1092187" y="562267"/>
                  </a:lnTo>
                  <a:lnTo>
                    <a:pt x="1092187" y="543661"/>
                  </a:lnTo>
                  <a:lnTo>
                    <a:pt x="1091298" y="543572"/>
                  </a:lnTo>
                  <a:lnTo>
                    <a:pt x="1079474" y="542493"/>
                  </a:lnTo>
                  <a:lnTo>
                    <a:pt x="1079474" y="540448"/>
                  </a:lnTo>
                  <a:lnTo>
                    <a:pt x="1079322" y="540423"/>
                  </a:lnTo>
                  <a:lnTo>
                    <a:pt x="1078661" y="540308"/>
                  </a:lnTo>
                  <a:lnTo>
                    <a:pt x="1066787" y="538353"/>
                  </a:lnTo>
                  <a:lnTo>
                    <a:pt x="1066787" y="538759"/>
                  </a:lnTo>
                  <a:lnTo>
                    <a:pt x="1079474" y="544220"/>
                  </a:lnTo>
                  <a:lnTo>
                    <a:pt x="1079322" y="544182"/>
                  </a:lnTo>
                  <a:lnTo>
                    <a:pt x="1066787" y="540169"/>
                  </a:lnTo>
                  <a:lnTo>
                    <a:pt x="1066787" y="541324"/>
                  </a:lnTo>
                  <a:lnTo>
                    <a:pt x="1079474" y="548868"/>
                  </a:lnTo>
                  <a:lnTo>
                    <a:pt x="1079474" y="550633"/>
                  </a:lnTo>
                  <a:lnTo>
                    <a:pt x="1079474" y="551789"/>
                  </a:lnTo>
                  <a:lnTo>
                    <a:pt x="1079322" y="551738"/>
                  </a:lnTo>
                  <a:lnTo>
                    <a:pt x="1069365" y="548487"/>
                  </a:lnTo>
                  <a:lnTo>
                    <a:pt x="1079474" y="550633"/>
                  </a:lnTo>
                  <a:lnTo>
                    <a:pt x="1079474" y="548894"/>
                  </a:lnTo>
                  <a:lnTo>
                    <a:pt x="1078661" y="548830"/>
                  </a:lnTo>
                  <a:lnTo>
                    <a:pt x="1068209" y="548055"/>
                  </a:lnTo>
                  <a:lnTo>
                    <a:pt x="1068209" y="547725"/>
                  </a:lnTo>
                  <a:lnTo>
                    <a:pt x="1068120" y="547471"/>
                  </a:lnTo>
                  <a:lnTo>
                    <a:pt x="1068120" y="548043"/>
                  </a:lnTo>
                  <a:lnTo>
                    <a:pt x="1067968" y="548030"/>
                  </a:lnTo>
                  <a:lnTo>
                    <a:pt x="1066787" y="547636"/>
                  </a:lnTo>
                  <a:lnTo>
                    <a:pt x="1066787" y="546709"/>
                  </a:lnTo>
                  <a:lnTo>
                    <a:pt x="1067790" y="546887"/>
                  </a:lnTo>
                  <a:lnTo>
                    <a:pt x="1068120" y="548043"/>
                  </a:lnTo>
                  <a:lnTo>
                    <a:pt x="1068120" y="547471"/>
                  </a:lnTo>
                  <a:lnTo>
                    <a:pt x="1067930" y="546912"/>
                  </a:lnTo>
                  <a:lnTo>
                    <a:pt x="1078661" y="548741"/>
                  </a:lnTo>
                  <a:lnTo>
                    <a:pt x="1079322" y="548817"/>
                  </a:lnTo>
                  <a:lnTo>
                    <a:pt x="1066787" y="543648"/>
                  </a:lnTo>
                  <a:lnTo>
                    <a:pt x="1066787" y="542480"/>
                  </a:lnTo>
                  <a:lnTo>
                    <a:pt x="1054392" y="537375"/>
                  </a:lnTo>
                  <a:lnTo>
                    <a:pt x="1053960" y="537121"/>
                  </a:lnTo>
                  <a:lnTo>
                    <a:pt x="1060450" y="543648"/>
                  </a:lnTo>
                  <a:lnTo>
                    <a:pt x="1054392" y="542544"/>
                  </a:lnTo>
                  <a:lnTo>
                    <a:pt x="1053960" y="542340"/>
                  </a:lnTo>
                  <a:lnTo>
                    <a:pt x="1055331" y="543763"/>
                  </a:lnTo>
                  <a:lnTo>
                    <a:pt x="1062228" y="545439"/>
                  </a:lnTo>
                  <a:lnTo>
                    <a:pt x="1066787" y="550037"/>
                  </a:lnTo>
                  <a:lnTo>
                    <a:pt x="1066787" y="552348"/>
                  </a:lnTo>
                  <a:lnTo>
                    <a:pt x="1066787" y="555155"/>
                  </a:lnTo>
                  <a:lnTo>
                    <a:pt x="1066647" y="555142"/>
                  </a:lnTo>
                  <a:lnTo>
                    <a:pt x="1066330" y="554875"/>
                  </a:lnTo>
                  <a:lnTo>
                    <a:pt x="1066330" y="555091"/>
                  </a:lnTo>
                  <a:lnTo>
                    <a:pt x="1065822" y="555028"/>
                  </a:lnTo>
                  <a:lnTo>
                    <a:pt x="1066215" y="554990"/>
                  </a:lnTo>
                  <a:lnTo>
                    <a:pt x="1066787" y="555155"/>
                  </a:lnTo>
                  <a:lnTo>
                    <a:pt x="1066787" y="552348"/>
                  </a:lnTo>
                  <a:lnTo>
                    <a:pt x="1057033" y="545515"/>
                  </a:lnTo>
                  <a:lnTo>
                    <a:pt x="1066012" y="554786"/>
                  </a:lnTo>
                  <a:lnTo>
                    <a:pt x="1053960" y="547636"/>
                  </a:lnTo>
                  <a:lnTo>
                    <a:pt x="1053960" y="553110"/>
                  </a:lnTo>
                  <a:lnTo>
                    <a:pt x="1041400" y="566331"/>
                  </a:lnTo>
                  <a:lnTo>
                    <a:pt x="1041400" y="565175"/>
                  </a:lnTo>
                  <a:lnTo>
                    <a:pt x="1028700" y="577964"/>
                  </a:lnTo>
                  <a:lnTo>
                    <a:pt x="1028700" y="571487"/>
                  </a:lnTo>
                  <a:lnTo>
                    <a:pt x="1041400" y="563867"/>
                  </a:lnTo>
                  <a:lnTo>
                    <a:pt x="1041400" y="556742"/>
                  </a:lnTo>
                  <a:lnTo>
                    <a:pt x="1028700" y="561517"/>
                  </a:lnTo>
                  <a:lnTo>
                    <a:pt x="1028700" y="560514"/>
                  </a:lnTo>
                  <a:lnTo>
                    <a:pt x="1016000" y="560514"/>
                  </a:lnTo>
                  <a:lnTo>
                    <a:pt x="1016000" y="559943"/>
                  </a:lnTo>
                  <a:lnTo>
                    <a:pt x="1028700" y="552958"/>
                  </a:lnTo>
                  <a:lnTo>
                    <a:pt x="1028700" y="551802"/>
                  </a:lnTo>
                  <a:lnTo>
                    <a:pt x="1019175" y="553542"/>
                  </a:lnTo>
                  <a:lnTo>
                    <a:pt x="1019556" y="553326"/>
                  </a:lnTo>
                  <a:lnTo>
                    <a:pt x="1028700" y="551802"/>
                  </a:lnTo>
                  <a:lnTo>
                    <a:pt x="1028700" y="550049"/>
                  </a:lnTo>
                  <a:lnTo>
                    <a:pt x="1021562" y="552234"/>
                  </a:lnTo>
                  <a:lnTo>
                    <a:pt x="1028700" y="548309"/>
                  </a:lnTo>
                  <a:lnTo>
                    <a:pt x="1028700" y="545985"/>
                  </a:lnTo>
                  <a:lnTo>
                    <a:pt x="1016000" y="549465"/>
                  </a:lnTo>
                  <a:lnTo>
                    <a:pt x="1016000" y="550164"/>
                  </a:lnTo>
                  <a:lnTo>
                    <a:pt x="1016000" y="550633"/>
                  </a:lnTo>
                  <a:lnTo>
                    <a:pt x="1016000" y="551802"/>
                  </a:lnTo>
                  <a:lnTo>
                    <a:pt x="1016000" y="555282"/>
                  </a:lnTo>
                  <a:lnTo>
                    <a:pt x="1016000" y="557606"/>
                  </a:lnTo>
                  <a:lnTo>
                    <a:pt x="1003300" y="559358"/>
                  </a:lnTo>
                  <a:lnTo>
                    <a:pt x="1016000" y="555282"/>
                  </a:lnTo>
                  <a:lnTo>
                    <a:pt x="1016000" y="551802"/>
                  </a:lnTo>
                  <a:lnTo>
                    <a:pt x="1003300" y="552958"/>
                  </a:lnTo>
                  <a:lnTo>
                    <a:pt x="1003300" y="551802"/>
                  </a:lnTo>
                  <a:lnTo>
                    <a:pt x="1016000" y="550633"/>
                  </a:lnTo>
                  <a:lnTo>
                    <a:pt x="1016000" y="550164"/>
                  </a:lnTo>
                  <a:lnTo>
                    <a:pt x="1003300" y="551218"/>
                  </a:lnTo>
                  <a:lnTo>
                    <a:pt x="1013891" y="550252"/>
                  </a:lnTo>
                  <a:lnTo>
                    <a:pt x="1003300" y="550633"/>
                  </a:lnTo>
                  <a:lnTo>
                    <a:pt x="1016000" y="548309"/>
                  </a:lnTo>
                  <a:lnTo>
                    <a:pt x="1028700" y="543077"/>
                  </a:lnTo>
                  <a:lnTo>
                    <a:pt x="1028700" y="541909"/>
                  </a:lnTo>
                  <a:lnTo>
                    <a:pt x="1016000" y="544855"/>
                  </a:lnTo>
                  <a:lnTo>
                    <a:pt x="1003300" y="545985"/>
                  </a:lnTo>
                  <a:lnTo>
                    <a:pt x="1003300" y="549465"/>
                  </a:lnTo>
                  <a:lnTo>
                    <a:pt x="990600" y="549465"/>
                  </a:lnTo>
                  <a:lnTo>
                    <a:pt x="990600" y="539584"/>
                  </a:lnTo>
                  <a:lnTo>
                    <a:pt x="977900" y="542493"/>
                  </a:lnTo>
                  <a:lnTo>
                    <a:pt x="990600" y="533768"/>
                  </a:lnTo>
                  <a:lnTo>
                    <a:pt x="990600" y="532612"/>
                  </a:lnTo>
                  <a:lnTo>
                    <a:pt x="977900" y="537260"/>
                  </a:lnTo>
                  <a:lnTo>
                    <a:pt x="977900" y="541337"/>
                  </a:lnTo>
                  <a:lnTo>
                    <a:pt x="965200" y="545401"/>
                  </a:lnTo>
                  <a:lnTo>
                    <a:pt x="965200" y="537260"/>
                  </a:lnTo>
                  <a:lnTo>
                    <a:pt x="977900" y="532993"/>
                  </a:lnTo>
                  <a:lnTo>
                    <a:pt x="977900" y="531368"/>
                  </a:lnTo>
                  <a:lnTo>
                    <a:pt x="965200" y="536676"/>
                  </a:lnTo>
                  <a:lnTo>
                    <a:pt x="965200" y="532828"/>
                  </a:lnTo>
                  <a:lnTo>
                    <a:pt x="952500" y="531583"/>
                  </a:lnTo>
                  <a:lnTo>
                    <a:pt x="952500" y="708774"/>
                  </a:lnTo>
                  <a:lnTo>
                    <a:pt x="952500" y="720483"/>
                  </a:lnTo>
                  <a:lnTo>
                    <a:pt x="939800" y="721499"/>
                  </a:lnTo>
                  <a:lnTo>
                    <a:pt x="939800" y="713435"/>
                  </a:lnTo>
                  <a:lnTo>
                    <a:pt x="952500" y="708774"/>
                  </a:lnTo>
                  <a:lnTo>
                    <a:pt x="952500" y="531583"/>
                  </a:lnTo>
                  <a:lnTo>
                    <a:pt x="952500" y="516724"/>
                  </a:lnTo>
                  <a:lnTo>
                    <a:pt x="939800" y="518223"/>
                  </a:lnTo>
                  <a:lnTo>
                    <a:pt x="927100" y="520979"/>
                  </a:lnTo>
                  <a:lnTo>
                    <a:pt x="927100" y="546569"/>
                  </a:lnTo>
                  <a:lnTo>
                    <a:pt x="927100" y="554824"/>
                  </a:lnTo>
                  <a:lnTo>
                    <a:pt x="927100" y="693661"/>
                  </a:lnTo>
                  <a:lnTo>
                    <a:pt x="927100" y="700062"/>
                  </a:lnTo>
                  <a:lnTo>
                    <a:pt x="914400" y="704126"/>
                  </a:lnTo>
                  <a:lnTo>
                    <a:pt x="914400" y="693077"/>
                  </a:lnTo>
                  <a:lnTo>
                    <a:pt x="927100" y="693661"/>
                  </a:lnTo>
                  <a:lnTo>
                    <a:pt x="927100" y="554824"/>
                  </a:lnTo>
                  <a:lnTo>
                    <a:pt x="914400" y="554710"/>
                  </a:lnTo>
                  <a:lnTo>
                    <a:pt x="914400" y="547141"/>
                  </a:lnTo>
                  <a:lnTo>
                    <a:pt x="927100" y="546569"/>
                  </a:lnTo>
                  <a:lnTo>
                    <a:pt x="927100" y="520979"/>
                  </a:lnTo>
                  <a:lnTo>
                    <a:pt x="927100" y="520179"/>
                  </a:lnTo>
                  <a:lnTo>
                    <a:pt x="914400" y="524357"/>
                  </a:lnTo>
                  <a:lnTo>
                    <a:pt x="914400" y="514438"/>
                  </a:lnTo>
                  <a:lnTo>
                    <a:pt x="927100" y="508685"/>
                  </a:lnTo>
                  <a:lnTo>
                    <a:pt x="927100" y="515747"/>
                  </a:lnTo>
                  <a:lnTo>
                    <a:pt x="939800" y="510514"/>
                  </a:lnTo>
                  <a:lnTo>
                    <a:pt x="927100" y="506450"/>
                  </a:lnTo>
                  <a:lnTo>
                    <a:pt x="927100" y="506806"/>
                  </a:lnTo>
                  <a:lnTo>
                    <a:pt x="914400" y="513715"/>
                  </a:lnTo>
                  <a:lnTo>
                    <a:pt x="914400" y="510387"/>
                  </a:lnTo>
                  <a:lnTo>
                    <a:pt x="901700" y="514007"/>
                  </a:lnTo>
                  <a:lnTo>
                    <a:pt x="901700" y="504126"/>
                  </a:lnTo>
                  <a:lnTo>
                    <a:pt x="914400" y="497725"/>
                  </a:lnTo>
                  <a:lnTo>
                    <a:pt x="901700" y="500799"/>
                  </a:lnTo>
                  <a:lnTo>
                    <a:pt x="914400" y="491680"/>
                  </a:lnTo>
                  <a:lnTo>
                    <a:pt x="901700" y="495401"/>
                  </a:lnTo>
                  <a:lnTo>
                    <a:pt x="901700" y="493661"/>
                  </a:lnTo>
                  <a:lnTo>
                    <a:pt x="889000" y="504126"/>
                  </a:lnTo>
                  <a:lnTo>
                    <a:pt x="889000" y="500087"/>
                  </a:lnTo>
                  <a:lnTo>
                    <a:pt x="876300" y="504698"/>
                  </a:lnTo>
                  <a:lnTo>
                    <a:pt x="876300" y="507758"/>
                  </a:lnTo>
                  <a:lnTo>
                    <a:pt x="876300" y="512267"/>
                  </a:lnTo>
                  <a:lnTo>
                    <a:pt x="876300" y="519239"/>
                  </a:lnTo>
                  <a:lnTo>
                    <a:pt x="876300" y="632028"/>
                  </a:lnTo>
                  <a:lnTo>
                    <a:pt x="876300" y="644728"/>
                  </a:lnTo>
                  <a:lnTo>
                    <a:pt x="863600" y="647661"/>
                  </a:lnTo>
                  <a:lnTo>
                    <a:pt x="850900" y="641756"/>
                  </a:lnTo>
                  <a:lnTo>
                    <a:pt x="850900" y="628764"/>
                  </a:lnTo>
                  <a:lnTo>
                    <a:pt x="863600" y="630872"/>
                  </a:lnTo>
                  <a:lnTo>
                    <a:pt x="863600" y="632536"/>
                  </a:lnTo>
                  <a:lnTo>
                    <a:pt x="876300" y="632028"/>
                  </a:lnTo>
                  <a:lnTo>
                    <a:pt x="876300" y="519239"/>
                  </a:lnTo>
                  <a:lnTo>
                    <a:pt x="863600" y="518655"/>
                  </a:lnTo>
                  <a:lnTo>
                    <a:pt x="863600" y="515162"/>
                  </a:lnTo>
                  <a:lnTo>
                    <a:pt x="876300" y="512267"/>
                  </a:lnTo>
                  <a:lnTo>
                    <a:pt x="863600" y="514591"/>
                  </a:lnTo>
                  <a:lnTo>
                    <a:pt x="863600" y="509168"/>
                  </a:lnTo>
                  <a:lnTo>
                    <a:pt x="876300" y="507758"/>
                  </a:lnTo>
                  <a:lnTo>
                    <a:pt x="876300" y="504698"/>
                  </a:lnTo>
                  <a:lnTo>
                    <a:pt x="876300" y="502958"/>
                  </a:lnTo>
                  <a:lnTo>
                    <a:pt x="863600" y="505282"/>
                  </a:lnTo>
                  <a:lnTo>
                    <a:pt x="863600" y="495401"/>
                  </a:lnTo>
                  <a:lnTo>
                    <a:pt x="876300" y="501789"/>
                  </a:lnTo>
                  <a:lnTo>
                    <a:pt x="876300" y="476796"/>
                  </a:lnTo>
                  <a:lnTo>
                    <a:pt x="863600" y="486092"/>
                  </a:lnTo>
                  <a:lnTo>
                    <a:pt x="863600" y="490169"/>
                  </a:lnTo>
                  <a:lnTo>
                    <a:pt x="850900" y="495985"/>
                  </a:lnTo>
                  <a:lnTo>
                    <a:pt x="850900" y="476796"/>
                  </a:lnTo>
                  <a:lnTo>
                    <a:pt x="838200" y="482955"/>
                  </a:lnTo>
                  <a:lnTo>
                    <a:pt x="838200" y="482244"/>
                  </a:lnTo>
                  <a:lnTo>
                    <a:pt x="825500" y="485775"/>
                  </a:lnTo>
                  <a:lnTo>
                    <a:pt x="825500" y="482612"/>
                  </a:lnTo>
                  <a:lnTo>
                    <a:pt x="838200" y="477951"/>
                  </a:lnTo>
                  <a:lnTo>
                    <a:pt x="838200" y="476427"/>
                  </a:lnTo>
                  <a:lnTo>
                    <a:pt x="825500" y="481152"/>
                  </a:lnTo>
                  <a:lnTo>
                    <a:pt x="825500" y="472948"/>
                  </a:lnTo>
                  <a:lnTo>
                    <a:pt x="812800" y="474332"/>
                  </a:lnTo>
                  <a:lnTo>
                    <a:pt x="812800" y="477951"/>
                  </a:lnTo>
                  <a:lnTo>
                    <a:pt x="812800" y="478536"/>
                  </a:lnTo>
                  <a:lnTo>
                    <a:pt x="800100" y="477951"/>
                  </a:lnTo>
                  <a:lnTo>
                    <a:pt x="812800" y="477951"/>
                  </a:lnTo>
                  <a:lnTo>
                    <a:pt x="812800" y="474332"/>
                  </a:lnTo>
                  <a:lnTo>
                    <a:pt x="812800" y="463029"/>
                  </a:lnTo>
                  <a:lnTo>
                    <a:pt x="800100" y="458406"/>
                  </a:lnTo>
                  <a:lnTo>
                    <a:pt x="800100" y="451497"/>
                  </a:lnTo>
                  <a:lnTo>
                    <a:pt x="787400" y="443649"/>
                  </a:lnTo>
                  <a:lnTo>
                    <a:pt x="787400" y="445985"/>
                  </a:lnTo>
                  <a:lnTo>
                    <a:pt x="787400" y="452374"/>
                  </a:lnTo>
                  <a:lnTo>
                    <a:pt x="787400" y="618451"/>
                  </a:lnTo>
                  <a:lnTo>
                    <a:pt x="787400" y="625513"/>
                  </a:lnTo>
                  <a:lnTo>
                    <a:pt x="774700" y="626211"/>
                  </a:lnTo>
                  <a:lnTo>
                    <a:pt x="774700" y="618083"/>
                  </a:lnTo>
                  <a:lnTo>
                    <a:pt x="787400" y="618451"/>
                  </a:lnTo>
                  <a:lnTo>
                    <a:pt x="787400" y="452374"/>
                  </a:lnTo>
                  <a:lnTo>
                    <a:pt x="774700" y="455282"/>
                  </a:lnTo>
                  <a:lnTo>
                    <a:pt x="774700" y="449846"/>
                  </a:lnTo>
                  <a:lnTo>
                    <a:pt x="762000" y="451650"/>
                  </a:lnTo>
                  <a:lnTo>
                    <a:pt x="762000" y="449745"/>
                  </a:lnTo>
                  <a:lnTo>
                    <a:pt x="749300" y="442493"/>
                  </a:lnTo>
                  <a:lnTo>
                    <a:pt x="749300" y="445401"/>
                  </a:lnTo>
                  <a:lnTo>
                    <a:pt x="736600" y="440182"/>
                  </a:lnTo>
                  <a:lnTo>
                    <a:pt x="736600" y="610514"/>
                  </a:lnTo>
                  <a:lnTo>
                    <a:pt x="736600" y="611682"/>
                  </a:lnTo>
                  <a:lnTo>
                    <a:pt x="723900" y="615175"/>
                  </a:lnTo>
                  <a:lnTo>
                    <a:pt x="723900" y="613422"/>
                  </a:lnTo>
                  <a:lnTo>
                    <a:pt x="736600" y="610514"/>
                  </a:lnTo>
                  <a:lnTo>
                    <a:pt x="736600" y="440182"/>
                  </a:lnTo>
                  <a:lnTo>
                    <a:pt x="736600" y="436384"/>
                  </a:lnTo>
                  <a:lnTo>
                    <a:pt x="723900" y="430847"/>
                  </a:lnTo>
                  <a:lnTo>
                    <a:pt x="723900" y="601802"/>
                  </a:lnTo>
                  <a:lnTo>
                    <a:pt x="723900" y="605866"/>
                  </a:lnTo>
                  <a:lnTo>
                    <a:pt x="711200" y="608190"/>
                  </a:lnTo>
                  <a:lnTo>
                    <a:pt x="711200" y="601218"/>
                  </a:lnTo>
                  <a:lnTo>
                    <a:pt x="723900" y="601802"/>
                  </a:lnTo>
                  <a:lnTo>
                    <a:pt x="723900" y="430847"/>
                  </a:lnTo>
                  <a:lnTo>
                    <a:pt x="723900" y="424522"/>
                  </a:lnTo>
                  <a:lnTo>
                    <a:pt x="711200" y="421995"/>
                  </a:lnTo>
                  <a:lnTo>
                    <a:pt x="711200" y="401789"/>
                  </a:lnTo>
                  <a:lnTo>
                    <a:pt x="708101" y="401231"/>
                  </a:lnTo>
                  <a:lnTo>
                    <a:pt x="708901" y="400634"/>
                  </a:lnTo>
                  <a:lnTo>
                    <a:pt x="708317" y="400050"/>
                  </a:lnTo>
                  <a:lnTo>
                    <a:pt x="707517" y="401116"/>
                  </a:lnTo>
                  <a:lnTo>
                    <a:pt x="698500" y="399465"/>
                  </a:lnTo>
                  <a:lnTo>
                    <a:pt x="698500" y="402958"/>
                  </a:lnTo>
                  <a:lnTo>
                    <a:pt x="698500" y="412254"/>
                  </a:lnTo>
                  <a:lnTo>
                    <a:pt x="685800" y="412838"/>
                  </a:lnTo>
                  <a:lnTo>
                    <a:pt x="698500" y="402958"/>
                  </a:lnTo>
                  <a:lnTo>
                    <a:pt x="685800" y="411683"/>
                  </a:lnTo>
                  <a:lnTo>
                    <a:pt x="698233" y="399148"/>
                  </a:lnTo>
                  <a:lnTo>
                    <a:pt x="699020" y="398881"/>
                  </a:lnTo>
                  <a:lnTo>
                    <a:pt x="698500" y="398881"/>
                  </a:lnTo>
                  <a:lnTo>
                    <a:pt x="697852" y="398881"/>
                  </a:lnTo>
                  <a:lnTo>
                    <a:pt x="685800" y="400050"/>
                  </a:lnTo>
                  <a:lnTo>
                    <a:pt x="685800" y="394817"/>
                  </a:lnTo>
                  <a:lnTo>
                    <a:pt x="673100" y="396557"/>
                  </a:lnTo>
                  <a:lnTo>
                    <a:pt x="685800" y="393077"/>
                  </a:lnTo>
                  <a:lnTo>
                    <a:pt x="685800" y="392493"/>
                  </a:lnTo>
                  <a:lnTo>
                    <a:pt x="673100" y="394233"/>
                  </a:lnTo>
                  <a:lnTo>
                    <a:pt x="685800" y="391325"/>
                  </a:lnTo>
                  <a:lnTo>
                    <a:pt x="685800" y="387845"/>
                  </a:lnTo>
                  <a:lnTo>
                    <a:pt x="673100" y="389001"/>
                  </a:lnTo>
                  <a:lnTo>
                    <a:pt x="673100" y="388429"/>
                  </a:lnTo>
                  <a:lnTo>
                    <a:pt x="660400" y="390740"/>
                  </a:lnTo>
                  <a:lnTo>
                    <a:pt x="660400" y="389293"/>
                  </a:lnTo>
                  <a:lnTo>
                    <a:pt x="659968" y="389382"/>
                  </a:lnTo>
                  <a:lnTo>
                    <a:pt x="659384" y="389509"/>
                  </a:lnTo>
                  <a:lnTo>
                    <a:pt x="649198" y="392620"/>
                  </a:lnTo>
                  <a:lnTo>
                    <a:pt x="648030" y="393039"/>
                  </a:lnTo>
                  <a:lnTo>
                    <a:pt x="660400" y="391680"/>
                  </a:lnTo>
                  <a:lnTo>
                    <a:pt x="660400" y="393077"/>
                  </a:lnTo>
                  <a:lnTo>
                    <a:pt x="647674" y="393077"/>
                  </a:lnTo>
                  <a:lnTo>
                    <a:pt x="647674" y="391922"/>
                  </a:lnTo>
                  <a:lnTo>
                    <a:pt x="648030" y="391845"/>
                  </a:lnTo>
                  <a:lnTo>
                    <a:pt x="659384" y="389509"/>
                  </a:lnTo>
                  <a:lnTo>
                    <a:pt x="660400" y="389191"/>
                  </a:lnTo>
                  <a:lnTo>
                    <a:pt x="662520" y="388861"/>
                  </a:lnTo>
                  <a:lnTo>
                    <a:pt x="673100" y="386676"/>
                  </a:lnTo>
                  <a:lnTo>
                    <a:pt x="660400" y="386676"/>
                  </a:lnTo>
                  <a:lnTo>
                    <a:pt x="673100" y="384352"/>
                  </a:lnTo>
                  <a:lnTo>
                    <a:pt x="673100" y="380873"/>
                  </a:lnTo>
                  <a:lnTo>
                    <a:pt x="660400" y="381787"/>
                  </a:lnTo>
                  <a:lnTo>
                    <a:pt x="660400" y="382168"/>
                  </a:lnTo>
                  <a:lnTo>
                    <a:pt x="657656" y="382206"/>
                  </a:lnTo>
                  <a:lnTo>
                    <a:pt x="647674" y="382320"/>
                  </a:lnTo>
                  <a:lnTo>
                    <a:pt x="647674" y="382028"/>
                  </a:lnTo>
                  <a:lnTo>
                    <a:pt x="648030" y="381965"/>
                  </a:lnTo>
                  <a:lnTo>
                    <a:pt x="660400" y="379704"/>
                  </a:lnTo>
                  <a:lnTo>
                    <a:pt x="660400" y="378536"/>
                  </a:lnTo>
                  <a:lnTo>
                    <a:pt x="659384" y="378485"/>
                  </a:lnTo>
                  <a:lnTo>
                    <a:pt x="657034" y="378383"/>
                  </a:lnTo>
                  <a:lnTo>
                    <a:pt x="654735" y="378269"/>
                  </a:lnTo>
                  <a:lnTo>
                    <a:pt x="652195" y="378155"/>
                  </a:lnTo>
                  <a:lnTo>
                    <a:pt x="649630" y="378028"/>
                  </a:lnTo>
                  <a:lnTo>
                    <a:pt x="647674" y="377939"/>
                  </a:lnTo>
                  <a:lnTo>
                    <a:pt x="647674" y="377736"/>
                  </a:lnTo>
                  <a:lnTo>
                    <a:pt x="635000" y="377634"/>
                  </a:lnTo>
                  <a:lnTo>
                    <a:pt x="630834" y="377571"/>
                  </a:lnTo>
                  <a:lnTo>
                    <a:pt x="627164" y="377469"/>
                  </a:lnTo>
                  <a:lnTo>
                    <a:pt x="622287" y="377367"/>
                  </a:lnTo>
                  <a:lnTo>
                    <a:pt x="622287" y="497725"/>
                  </a:lnTo>
                  <a:lnTo>
                    <a:pt x="622287" y="505282"/>
                  </a:lnTo>
                  <a:lnTo>
                    <a:pt x="609600" y="504126"/>
                  </a:lnTo>
                  <a:lnTo>
                    <a:pt x="609600" y="497141"/>
                  </a:lnTo>
                  <a:lnTo>
                    <a:pt x="622287" y="497725"/>
                  </a:lnTo>
                  <a:lnTo>
                    <a:pt x="622287" y="377367"/>
                  </a:lnTo>
                  <a:lnTo>
                    <a:pt x="635000" y="377393"/>
                  </a:lnTo>
                  <a:lnTo>
                    <a:pt x="635000" y="377545"/>
                  </a:lnTo>
                  <a:lnTo>
                    <a:pt x="652564" y="377647"/>
                  </a:lnTo>
                  <a:lnTo>
                    <a:pt x="655358" y="377761"/>
                  </a:lnTo>
                  <a:lnTo>
                    <a:pt x="657656" y="377850"/>
                  </a:lnTo>
                  <a:lnTo>
                    <a:pt x="660400" y="377952"/>
                  </a:lnTo>
                  <a:lnTo>
                    <a:pt x="660400" y="377367"/>
                  </a:lnTo>
                  <a:lnTo>
                    <a:pt x="659384" y="377329"/>
                  </a:lnTo>
                  <a:lnTo>
                    <a:pt x="657034" y="377215"/>
                  </a:lnTo>
                  <a:lnTo>
                    <a:pt x="654735" y="377113"/>
                  </a:lnTo>
                  <a:lnTo>
                    <a:pt x="652564" y="377012"/>
                  </a:lnTo>
                  <a:lnTo>
                    <a:pt x="650430" y="376910"/>
                  </a:lnTo>
                  <a:lnTo>
                    <a:pt x="647674" y="376783"/>
                  </a:lnTo>
                  <a:lnTo>
                    <a:pt x="647674" y="375627"/>
                  </a:lnTo>
                  <a:lnTo>
                    <a:pt x="646493" y="375513"/>
                  </a:lnTo>
                  <a:lnTo>
                    <a:pt x="645337" y="375412"/>
                  </a:lnTo>
                  <a:lnTo>
                    <a:pt x="644931" y="375373"/>
                  </a:lnTo>
                  <a:lnTo>
                    <a:pt x="635000" y="374472"/>
                  </a:lnTo>
                  <a:lnTo>
                    <a:pt x="635000" y="372719"/>
                  </a:lnTo>
                  <a:lnTo>
                    <a:pt x="622287" y="370979"/>
                  </a:lnTo>
                  <a:lnTo>
                    <a:pt x="622287" y="371309"/>
                  </a:lnTo>
                  <a:lnTo>
                    <a:pt x="622287" y="372135"/>
                  </a:lnTo>
                  <a:lnTo>
                    <a:pt x="609600" y="370979"/>
                  </a:lnTo>
                  <a:lnTo>
                    <a:pt x="609600" y="485521"/>
                  </a:lnTo>
                  <a:lnTo>
                    <a:pt x="609600" y="491324"/>
                  </a:lnTo>
                  <a:lnTo>
                    <a:pt x="596900" y="491324"/>
                  </a:lnTo>
                  <a:lnTo>
                    <a:pt x="596900" y="483768"/>
                  </a:lnTo>
                  <a:lnTo>
                    <a:pt x="609600" y="485521"/>
                  </a:lnTo>
                  <a:lnTo>
                    <a:pt x="609600" y="370979"/>
                  </a:lnTo>
                  <a:lnTo>
                    <a:pt x="609600" y="370687"/>
                  </a:lnTo>
                  <a:lnTo>
                    <a:pt x="622287" y="371309"/>
                  </a:lnTo>
                  <a:lnTo>
                    <a:pt x="622287" y="370979"/>
                  </a:lnTo>
                  <a:lnTo>
                    <a:pt x="622287" y="369811"/>
                  </a:lnTo>
                  <a:lnTo>
                    <a:pt x="622795" y="369862"/>
                  </a:lnTo>
                  <a:lnTo>
                    <a:pt x="635000" y="370979"/>
                  </a:lnTo>
                  <a:lnTo>
                    <a:pt x="647496" y="372325"/>
                  </a:lnTo>
                  <a:lnTo>
                    <a:pt x="649198" y="372452"/>
                  </a:lnTo>
                  <a:lnTo>
                    <a:pt x="650963" y="372567"/>
                  </a:lnTo>
                  <a:lnTo>
                    <a:pt x="652564" y="372681"/>
                  </a:lnTo>
                  <a:lnTo>
                    <a:pt x="653948" y="372783"/>
                  </a:lnTo>
                  <a:lnTo>
                    <a:pt x="655358" y="372884"/>
                  </a:lnTo>
                  <a:lnTo>
                    <a:pt x="657034" y="372999"/>
                  </a:lnTo>
                  <a:lnTo>
                    <a:pt x="658622" y="373100"/>
                  </a:lnTo>
                  <a:lnTo>
                    <a:pt x="660400" y="373227"/>
                  </a:lnTo>
                  <a:lnTo>
                    <a:pt x="660400" y="372694"/>
                  </a:lnTo>
                  <a:lnTo>
                    <a:pt x="659968" y="372618"/>
                  </a:lnTo>
                  <a:lnTo>
                    <a:pt x="659384" y="372516"/>
                  </a:lnTo>
                  <a:lnTo>
                    <a:pt x="647674" y="370560"/>
                  </a:lnTo>
                  <a:lnTo>
                    <a:pt x="647674" y="369735"/>
                  </a:lnTo>
                  <a:lnTo>
                    <a:pt x="649630" y="369836"/>
                  </a:lnTo>
                  <a:lnTo>
                    <a:pt x="650963" y="369900"/>
                  </a:lnTo>
                  <a:lnTo>
                    <a:pt x="652564" y="369989"/>
                  </a:lnTo>
                  <a:lnTo>
                    <a:pt x="654735" y="370090"/>
                  </a:lnTo>
                  <a:lnTo>
                    <a:pt x="657034" y="370217"/>
                  </a:lnTo>
                  <a:lnTo>
                    <a:pt x="659968" y="370268"/>
                  </a:lnTo>
                  <a:lnTo>
                    <a:pt x="657656" y="369633"/>
                  </a:lnTo>
                  <a:lnTo>
                    <a:pt x="657301" y="369468"/>
                  </a:lnTo>
                  <a:lnTo>
                    <a:pt x="657656" y="369468"/>
                  </a:lnTo>
                  <a:lnTo>
                    <a:pt x="659384" y="369811"/>
                  </a:lnTo>
                  <a:lnTo>
                    <a:pt x="660400" y="369836"/>
                  </a:lnTo>
                  <a:lnTo>
                    <a:pt x="659968" y="369747"/>
                  </a:lnTo>
                  <a:lnTo>
                    <a:pt x="659384" y="369633"/>
                  </a:lnTo>
                  <a:lnTo>
                    <a:pt x="657034" y="369176"/>
                  </a:lnTo>
                  <a:lnTo>
                    <a:pt x="660400" y="369785"/>
                  </a:lnTo>
                  <a:lnTo>
                    <a:pt x="660400" y="369176"/>
                  </a:lnTo>
                  <a:lnTo>
                    <a:pt x="660400" y="369011"/>
                  </a:lnTo>
                  <a:lnTo>
                    <a:pt x="660400" y="366953"/>
                  </a:lnTo>
                  <a:lnTo>
                    <a:pt x="659968" y="366864"/>
                  </a:lnTo>
                  <a:lnTo>
                    <a:pt x="659968" y="368909"/>
                  </a:lnTo>
                  <a:lnTo>
                    <a:pt x="655408" y="367792"/>
                  </a:lnTo>
                  <a:lnTo>
                    <a:pt x="655408" y="369023"/>
                  </a:lnTo>
                  <a:lnTo>
                    <a:pt x="647674" y="367487"/>
                  </a:lnTo>
                  <a:lnTo>
                    <a:pt x="647674" y="369227"/>
                  </a:lnTo>
                  <a:lnTo>
                    <a:pt x="647674" y="369722"/>
                  </a:lnTo>
                  <a:lnTo>
                    <a:pt x="647280" y="369620"/>
                  </a:lnTo>
                  <a:lnTo>
                    <a:pt x="646976" y="369531"/>
                  </a:lnTo>
                  <a:lnTo>
                    <a:pt x="645337" y="369087"/>
                  </a:lnTo>
                  <a:lnTo>
                    <a:pt x="644931" y="369062"/>
                  </a:lnTo>
                  <a:lnTo>
                    <a:pt x="641032" y="368808"/>
                  </a:lnTo>
                  <a:lnTo>
                    <a:pt x="647280" y="370484"/>
                  </a:lnTo>
                  <a:lnTo>
                    <a:pt x="635000" y="368427"/>
                  </a:lnTo>
                  <a:lnTo>
                    <a:pt x="641032" y="368808"/>
                  </a:lnTo>
                  <a:lnTo>
                    <a:pt x="635000" y="367195"/>
                  </a:lnTo>
                  <a:lnTo>
                    <a:pt x="635000" y="367042"/>
                  </a:lnTo>
                  <a:lnTo>
                    <a:pt x="622287" y="365963"/>
                  </a:lnTo>
                  <a:lnTo>
                    <a:pt x="622287" y="364363"/>
                  </a:lnTo>
                  <a:lnTo>
                    <a:pt x="630834" y="364363"/>
                  </a:lnTo>
                  <a:lnTo>
                    <a:pt x="632256" y="365010"/>
                  </a:lnTo>
                  <a:lnTo>
                    <a:pt x="630834" y="364921"/>
                  </a:lnTo>
                  <a:lnTo>
                    <a:pt x="628650" y="364794"/>
                  </a:lnTo>
                  <a:lnTo>
                    <a:pt x="626491" y="364680"/>
                  </a:lnTo>
                  <a:lnTo>
                    <a:pt x="622795" y="364464"/>
                  </a:lnTo>
                  <a:lnTo>
                    <a:pt x="635000" y="367042"/>
                  </a:lnTo>
                  <a:lnTo>
                    <a:pt x="635000" y="366242"/>
                  </a:lnTo>
                  <a:lnTo>
                    <a:pt x="645337" y="369087"/>
                  </a:lnTo>
                  <a:lnTo>
                    <a:pt x="647280" y="369201"/>
                  </a:lnTo>
                  <a:lnTo>
                    <a:pt x="647674" y="369227"/>
                  </a:lnTo>
                  <a:lnTo>
                    <a:pt x="647674" y="367487"/>
                  </a:lnTo>
                  <a:lnTo>
                    <a:pt x="648030" y="367461"/>
                  </a:lnTo>
                  <a:lnTo>
                    <a:pt x="650963" y="368020"/>
                  </a:lnTo>
                  <a:lnTo>
                    <a:pt x="652157" y="368134"/>
                  </a:lnTo>
                  <a:lnTo>
                    <a:pt x="653694" y="368554"/>
                  </a:lnTo>
                  <a:lnTo>
                    <a:pt x="653948" y="368604"/>
                  </a:lnTo>
                  <a:lnTo>
                    <a:pt x="655358" y="368871"/>
                  </a:lnTo>
                  <a:lnTo>
                    <a:pt x="654735" y="368833"/>
                  </a:lnTo>
                  <a:lnTo>
                    <a:pt x="655408" y="369023"/>
                  </a:lnTo>
                  <a:lnTo>
                    <a:pt x="655408" y="367792"/>
                  </a:lnTo>
                  <a:lnTo>
                    <a:pt x="650430" y="366572"/>
                  </a:lnTo>
                  <a:lnTo>
                    <a:pt x="650430" y="367665"/>
                  </a:lnTo>
                  <a:lnTo>
                    <a:pt x="647674" y="366903"/>
                  </a:lnTo>
                  <a:lnTo>
                    <a:pt x="648030" y="366991"/>
                  </a:lnTo>
                  <a:lnTo>
                    <a:pt x="650430" y="367665"/>
                  </a:lnTo>
                  <a:lnTo>
                    <a:pt x="650430" y="366572"/>
                  </a:lnTo>
                  <a:lnTo>
                    <a:pt x="649198" y="366268"/>
                  </a:lnTo>
                  <a:lnTo>
                    <a:pt x="645731" y="365455"/>
                  </a:lnTo>
                  <a:lnTo>
                    <a:pt x="646493" y="365620"/>
                  </a:lnTo>
                  <a:lnTo>
                    <a:pt x="647674" y="365734"/>
                  </a:lnTo>
                  <a:lnTo>
                    <a:pt x="647674" y="364693"/>
                  </a:lnTo>
                  <a:lnTo>
                    <a:pt x="646976" y="364578"/>
                  </a:lnTo>
                  <a:lnTo>
                    <a:pt x="646493" y="364502"/>
                  </a:lnTo>
                  <a:lnTo>
                    <a:pt x="645337" y="364324"/>
                  </a:lnTo>
                  <a:lnTo>
                    <a:pt x="645337" y="365226"/>
                  </a:lnTo>
                  <a:lnTo>
                    <a:pt x="644931" y="365264"/>
                  </a:lnTo>
                  <a:lnTo>
                    <a:pt x="642556" y="364680"/>
                  </a:lnTo>
                  <a:lnTo>
                    <a:pt x="645337" y="365226"/>
                  </a:lnTo>
                  <a:lnTo>
                    <a:pt x="645337" y="364324"/>
                  </a:lnTo>
                  <a:lnTo>
                    <a:pt x="635000" y="362610"/>
                  </a:lnTo>
                  <a:lnTo>
                    <a:pt x="635000" y="362254"/>
                  </a:lnTo>
                  <a:lnTo>
                    <a:pt x="655358" y="366014"/>
                  </a:lnTo>
                  <a:lnTo>
                    <a:pt x="659968" y="368909"/>
                  </a:lnTo>
                  <a:lnTo>
                    <a:pt x="659968" y="366864"/>
                  </a:lnTo>
                  <a:lnTo>
                    <a:pt x="660400" y="366941"/>
                  </a:lnTo>
                  <a:lnTo>
                    <a:pt x="660400" y="366509"/>
                  </a:lnTo>
                  <a:lnTo>
                    <a:pt x="665480" y="366890"/>
                  </a:lnTo>
                  <a:lnTo>
                    <a:pt x="662520" y="365544"/>
                  </a:lnTo>
                  <a:lnTo>
                    <a:pt x="660400" y="364578"/>
                  </a:lnTo>
                  <a:lnTo>
                    <a:pt x="660400" y="364934"/>
                  </a:lnTo>
                  <a:lnTo>
                    <a:pt x="660400" y="365607"/>
                  </a:lnTo>
                  <a:lnTo>
                    <a:pt x="659968" y="365480"/>
                  </a:lnTo>
                  <a:lnTo>
                    <a:pt x="654735" y="364083"/>
                  </a:lnTo>
                  <a:lnTo>
                    <a:pt x="652195" y="362800"/>
                  </a:lnTo>
                  <a:lnTo>
                    <a:pt x="652564" y="362851"/>
                  </a:lnTo>
                  <a:lnTo>
                    <a:pt x="660400" y="363994"/>
                  </a:lnTo>
                  <a:lnTo>
                    <a:pt x="660400" y="362699"/>
                  </a:lnTo>
                  <a:lnTo>
                    <a:pt x="662520" y="363080"/>
                  </a:lnTo>
                  <a:lnTo>
                    <a:pt x="673100" y="365150"/>
                  </a:lnTo>
                  <a:lnTo>
                    <a:pt x="673100" y="364566"/>
                  </a:lnTo>
                  <a:lnTo>
                    <a:pt x="660552" y="357682"/>
                  </a:lnTo>
                  <a:lnTo>
                    <a:pt x="673100" y="361581"/>
                  </a:lnTo>
                  <a:lnTo>
                    <a:pt x="673100" y="360476"/>
                  </a:lnTo>
                  <a:lnTo>
                    <a:pt x="673100" y="359765"/>
                  </a:lnTo>
                  <a:lnTo>
                    <a:pt x="673100" y="358927"/>
                  </a:lnTo>
                  <a:lnTo>
                    <a:pt x="678916" y="362864"/>
                  </a:lnTo>
                  <a:lnTo>
                    <a:pt x="684479" y="367487"/>
                  </a:lnTo>
                  <a:lnTo>
                    <a:pt x="680313" y="363804"/>
                  </a:lnTo>
                  <a:lnTo>
                    <a:pt x="685520" y="367309"/>
                  </a:lnTo>
                  <a:lnTo>
                    <a:pt x="685647" y="367487"/>
                  </a:lnTo>
                  <a:lnTo>
                    <a:pt x="686219" y="368071"/>
                  </a:lnTo>
                  <a:lnTo>
                    <a:pt x="686803" y="368071"/>
                  </a:lnTo>
                  <a:lnTo>
                    <a:pt x="684479" y="365747"/>
                  </a:lnTo>
                  <a:lnTo>
                    <a:pt x="685457" y="367207"/>
                  </a:lnTo>
                  <a:lnTo>
                    <a:pt x="673100" y="357022"/>
                  </a:lnTo>
                  <a:lnTo>
                    <a:pt x="673100" y="351205"/>
                  </a:lnTo>
                  <a:lnTo>
                    <a:pt x="685800" y="347726"/>
                  </a:lnTo>
                  <a:lnTo>
                    <a:pt x="685800" y="359346"/>
                  </a:lnTo>
                  <a:lnTo>
                    <a:pt x="698500" y="358190"/>
                  </a:lnTo>
                  <a:lnTo>
                    <a:pt x="698500" y="342341"/>
                  </a:lnTo>
                  <a:lnTo>
                    <a:pt x="711200" y="335953"/>
                  </a:lnTo>
                  <a:lnTo>
                    <a:pt x="711200" y="354698"/>
                  </a:lnTo>
                  <a:lnTo>
                    <a:pt x="723900" y="355866"/>
                  </a:lnTo>
                  <a:lnTo>
                    <a:pt x="723900" y="351790"/>
                  </a:lnTo>
                  <a:lnTo>
                    <a:pt x="736600" y="355866"/>
                  </a:lnTo>
                  <a:lnTo>
                    <a:pt x="736600" y="353758"/>
                  </a:lnTo>
                  <a:lnTo>
                    <a:pt x="749300" y="350951"/>
                  </a:lnTo>
                  <a:lnTo>
                    <a:pt x="749300" y="364578"/>
                  </a:lnTo>
                  <a:lnTo>
                    <a:pt x="762000" y="355866"/>
                  </a:lnTo>
                  <a:lnTo>
                    <a:pt x="762000" y="358775"/>
                  </a:lnTo>
                  <a:lnTo>
                    <a:pt x="774700" y="352958"/>
                  </a:lnTo>
                  <a:lnTo>
                    <a:pt x="774700" y="352374"/>
                  </a:lnTo>
                  <a:lnTo>
                    <a:pt x="787400" y="348881"/>
                  </a:lnTo>
                  <a:lnTo>
                    <a:pt x="787400" y="248297"/>
                  </a:lnTo>
                  <a:lnTo>
                    <a:pt x="774700" y="246557"/>
                  </a:lnTo>
                  <a:lnTo>
                    <a:pt x="774700" y="240157"/>
                  </a:lnTo>
                  <a:lnTo>
                    <a:pt x="787400" y="239001"/>
                  </a:lnTo>
                  <a:lnTo>
                    <a:pt x="800100" y="243649"/>
                  </a:lnTo>
                  <a:lnTo>
                    <a:pt x="800100" y="358775"/>
                  </a:lnTo>
                  <a:lnTo>
                    <a:pt x="787400" y="364032"/>
                  </a:lnTo>
                  <a:lnTo>
                    <a:pt x="787400" y="357606"/>
                  </a:lnTo>
                  <a:lnTo>
                    <a:pt x="774700" y="367487"/>
                  </a:lnTo>
                  <a:lnTo>
                    <a:pt x="774700" y="370979"/>
                  </a:lnTo>
                  <a:lnTo>
                    <a:pt x="787400" y="366039"/>
                  </a:lnTo>
                  <a:lnTo>
                    <a:pt x="787400" y="369811"/>
                  </a:lnTo>
                  <a:lnTo>
                    <a:pt x="800100" y="361099"/>
                  </a:lnTo>
                  <a:lnTo>
                    <a:pt x="800100" y="368515"/>
                  </a:lnTo>
                  <a:lnTo>
                    <a:pt x="812800" y="368147"/>
                  </a:lnTo>
                  <a:lnTo>
                    <a:pt x="812800" y="382714"/>
                  </a:lnTo>
                  <a:lnTo>
                    <a:pt x="825500" y="379564"/>
                  </a:lnTo>
                  <a:lnTo>
                    <a:pt x="825500" y="377482"/>
                  </a:lnTo>
                  <a:lnTo>
                    <a:pt x="838200" y="379120"/>
                  </a:lnTo>
                  <a:lnTo>
                    <a:pt x="838200" y="390817"/>
                  </a:lnTo>
                  <a:lnTo>
                    <a:pt x="850900" y="390017"/>
                  </a:lnTo>
                  <a:lnTo>
                    <a:pt x="850900" y="387692"/>
                  </a:lnTo>
                  <a:lnTo>
                    <a:pt x="863600" y="384937"/>
                  </a:lnTo>
                  <a:lnTo>
                    <a:pt x="863600" y="394817"/>
                  </a:lnTo>
                  <a:lnTo>
                    <a:pt x="876300" y="398310"/>
                  </a:lnTo>
                  <a:lnTo>
                    <a:pt x="876300" y="403542"/>
                  </a:lnTo>
                  <a:lnTo>
                    <a:pt x="889000" y="401789"/>
                  </a:lnTo>
                  <a:lnTo>
                    <a:pt x="889000" y="397141"/>
                  </a:lnTo>
                  <a:lnTo>
                    <a:pt x="901700" y="394233"/>
                  </a:lnTo>
                  <a:lnTo>
                    <a:pt x="901700" y="397141"/>
                  </a:lnTo>
                  <a:lnTo>
                    <a:pt x="914400" y="392493"/>
                  </a:lnTo>
                  <a:lnTo>
                    <a:pt x="914400" y="395084"/>
                  </a:lnTo>
                  <a:lnTo>
                    <a:pt x="927100" y="397141"/>
                  </a:lnTo>
                  <a:lnTo>
                    <a:pt x="914400" y="401205"/>
                  </a:lnTo>
                  <a:lnTo>
                    <a:pt x="927100" y="400050"/>
                  </a:lnTo>
                  <a:lnTo>
                    <a:pt x="927100" y="402158"/>
                  </a:lnTo>
                  <a:lnTo>
                    <a:pt x="939800" y="399935"/>
                  </a:lnTo>
                  <a:lnTo>
                    <a:pt x="939800" y="403542"/>
                  </a:lnTo>
                  <a:lnTo>
                    <a:pt x="927100" y="405282"/>
                  </a:lnTo>
                  <a:lnTo>
                    <a:pt x="927100" y="420395"/>
                  </a:lnTo>
                  <a:lnTo>
                    <a:pt x="939800" y="410692"/>
                  </a:lnTo>
                  <a:lnTo>
                    <a:pt x="939800" y="409930"/>
                  </a:lnTo>
                  <a:lnTo>
                    <a:pt x="952500" y="410908"/>
                  </a:lnTo>
                  <a:lnTo>
                    <a:pt x="952500" y="419531"/>
                  </a:lnTo>
                  <a:lnTo>
                    <a:pt x="939800" y="425043"/>
                  </a:lnTo>
                  <a:lnTo>
                    <a:pt x="939800" y="435521"/>
                  </a:lnTo>
                  <a:lnTo>
                    <a:pt x="952500" y="433679"/>
                  </a:lnTo>
                  <a:lnTo>
                    <a:pt x="952500" y="437743"/>
                  </a:lnTo>
                  <a:lnTo>
                    <a:pt x="965200" y="442925"/>
                  </a:lnTo>
                  <a:lnTo>
                    <a:pt x="965200" y="440169"/>
                  </a:lnTo>
                  <a:lnTo>
                    <a:pt x="977900" y="436981"/>
                  </a:lnTo>
                  <a:lnTo>
                    <a:pt x="977900" y="432536"/>
                  </a:lnTo>
                  <a:lnTo>
                    <a:pt x="990600" y="427990"/>
                  </a:lnTo>
                  <a:lnTo>
                    <a:pt x="990600" y="433768"/>
                  </a:lnTo>
                  <a:lnTo>
                    <a:pt x="999070" y="431063"/>
                  </a:lnTo>
                  <a:lnTo>
                    <a:pt x="990600" y="436092"/>
                  </a:lnTo>
                  <a:lnTo>
                    <a:pt x="990600" y="440169"/>
                  </a:lnTo>
                  <a:lnTo>
                    <a:pt x="1003300" y="429704"/>
                  </a:lnTo>
                  <a:lnTo>
                    <a:pt x="1003300" y="432028"/>
                  </a:lnTo>
                  <a:lnTo>
                    <a:pt x="1016000" y="432612"/>
                  </a:lnTo>
                  <a:lnTo>
                    <a:pt x="1016000" y="435673"/>
                  </a:lnTo>
                  <a:lnTo>
                    <a:pt x="1013891" y="435698"/>
                  </a:lnTo>
                  <a:lnTo>
                    <a:pt x="1003300" y="435876"/>
                  </a:lnTo>
                  <a:lnTo>
                    <a:pt x="1003300" y="439483"/>
                  </a:lnTo>
                  <a:lnTo>
                    <a:pt x="1003300" y="445401"/>
                  </a:lnTo>
                  <a:lnTo>
                    <a:pt x="1016000" y="444233"/>
                  </a:lnTo>
                  <a:lnTo>
                    <a:pt x="1016000" y="445401"/>
                  </a:lnTo>
                  <a:lnTo>
                    <a:pt x="1028700" y="444233"/>
                  </a:lnTo>
                  <a:lnTo>
                    <a:pt x="1028700" y="447141"/>
                  </a:lnTo>
                  <a:lnTo>
                    <a:pt x="1016000" y="448310"/>
                  </a:lnTo>
                  <a:lnTo>
                    <a:pt x="1003300" y="452958"/>
                  </a:lnTo>
                  <a:lnTo>
                    <a:pt x="1003300" y="454698"/>
                  </a:lnTo>
                  <a:lnTo>
                    <a:pt x="998207" y="456107"/>
                  </a:lnTo>
                  <a:lnTo>
                    <a:pt x="1000188" y="454113"/>
                  </a:lnTo>
                  <a:lnTo>
                    <a:pt x="999604" y="454113"/>
                  </a:lnTo>
                  <a:lnTo>
                    <a:pt x="999020" y="454698"/>
                  </a:lnTo>
                  <a:lnTo>
                    <a:pt x="998728" y="454698"/>
                  </a:lnTo>
                  <a:lnTo>
                    <a:pt x="999020" y="454113"/>
                  </a:lnTo>
                  <a:lnTo>
                    <a:pt x="1000188" y="452374"/>
                  </a:lnTo>
                  <a:lnTo>
                    <a:pt x="1000188" y="451789"/>
                  </a:lnTo>
                  <a:lnTo>
                    <a:pt x="998435" y="453542"/>
                  </a:lnTo>
                  <a:lnTo>
                    <a:pt x="997864" y="454698"/>
                  </a:lnTo>
                  <a:lnTo>
                    <a:pt x="997280" y="455282"/>
                  </a:lnTo>
                  <a:lnTo>
                    <a:pt x="998143" y="455282"/>
                  </a:lnTo>
                  <a:lnTo>
                    <a:pt x="997864" y="455866"/>
                  </a:lnTo>
                  <a:lnTo>
                    <a:pt x="997280" y="455866"/>
                  </a:lnTo>
                  <a:lnTo>
                    <a:pt x="997280" y="456361"/>
                  </a:lnTo>
                  <a:lnTo>
                    <a:pt x="990600" y="458190"/>
                  </a:lnTo>
                  <a:lnTo>
                    <a:pt x="1003300" y="457022"/>
                  </a:lnTo>
                  <a:lnTo>
                    <a:pt x="1016000" y="448881"/>
                  </a:lnTo>
                  <a:lnTo>
                    <a:pt x="1016000" y="454202"/>
                  </a:lnTo>
                  <a:lnTo>
                    <a:pt x="1028700" y="448310"/>
                  </a:lnTo>
                  <a:lnTo>
                    <a:pt x="1028700" y="452958"/>
                  </a:lnTo>
                  <a:lnTo>
                    <a:pt x="1024026" y="454456"/>
                  </a:lnTo>
                  <a:lnTo>
                    <a:pt x="1028700" y="454113"/>
                  </a:lnTo>
                  <a:lnTo>
                    <a:pt x="1028700" y="454571"/>
                  </a:lnTo>
                  <a:lnTo>
                    <a:pt x="1041400" y="452843"/>
                  </a:lnTo>
                  <a:lnTo>
                    <a:pt x="1041400" y="457606"/>
                  </a:lnTo>
                  <a:lnTo>
                    <a:pt x="1053960" y="453009"/>
                  </a:lnTo>
                  <a:lnTo>
                    <a:pt x="1053960" y="462153"/>
                  </a:lnTo>
                  <a:lnTo>
                    <a:pt x="1042047" y="465010"/>
                  </a:lnTo>
                  <a:lnTo>
                    <a:pt x="1042047" y="463423"/>
                  </a:lnTo>
                  <a:lnTo>
                    <a:pt x="1040879" y="465162"/>
                  </a:lnTo>
                  <a:lnTo>
                    <a:pt x="1041400" y="468807"/>
                  </a:lnTo>
                  <a:lnTo>
                    <a:pt x="1041400" y="469493"/>
                  </a:lnTo>
                  <a:lnTo>
                    <a:pt x="1040879" y="471563"/>
                  </a:lnTo>
                  <a:lnTo>
                    <a:pt x="1041400" y="470014"/>
                  </a:lnTo>
                  <a:lnTo>
                    <a:pt x="1041400" y="471678"/>
                  </a:lnTo>
                  <a:lnTo>
                    <a:pt x="1052055" y="463778"/>
                  </a:lnTo>
                  <a:lnTo>
                    <a:pt x="1041933" y="468414"/>
                  </a:lnTo>
                  <a:lnTo>
                    <a:pt x="1042047" y="468071"/>
                  </a:lnTo>
                  <a:lnTo>
                    <a:pt x="1042047" y="466153"/>
                  </a:lnTo>
                  <a:lnTo>
                    <a:pt x="1052855" y="463181"/>
                  </a:lnTo>
                  <a:lnTo>
                    <a:pt x="1053960" y="462368"/>
                  </a:lnTo>
                  <a:lnTo>
                    <a:pt x="1053960" y="462864"/>
                  </a:lnTo>
                  <a:lnTo>
                    <a:pt x="1054392" y="462800"/>
                  </a:lnTo>
                  <a:lnTo>
                    <a:pt x="1066787" y="461098"/>
                  </a:lnTo>
                  <a:lnTo>
                    <a:pt x="1057033" y="463778"/>
                  </a:lnTo>
                  <a:lnTo>
                    <a:pt x="1055331" y="464362"/>
                  </a:lnTo>
                  <a:lnTo>
                    <a:pt x="1066787" y="462267"/>
                  </a:lnTo>
                  <a:lnTo>
                    <a:pt x="1066787" y="467664"/>
                  </a:lnTo>
                  <a:lnTo>
                    <a:pt x="1055331" y="471703"/>
                  </a:lnTo>
                  <a:lnTo>
                    <a:pt x="1054392" y="472147"/>
                  </a:lnTo>
                  <a:lnTo>
                    <a:pt x="1065822" y="472147"/>
                  </a:lnTo>
                  <a:lnTo>
                    <a:pt x="1053960" y="479209"/>
                  </a:lnTo>
                  <a:lnTo>
                    <a:pt x="1053960" y="479767"/>
                  </a:lnTo>
                  <a:lnTo>
                    <a:pt x="1054392" y="479577"/>
                  </a:lnTo>
                  <a:lnTo>
                    <a:pt x="1055331" y="478942"/>
                  </a:lnTo>
                  <a:lnTo>
                    <a:pt x="1066330" y="472147"/>
                  </a:lnTo>
                  <a:lnTo>
                    <a:pt x="1066787" y="472147"/>
                  </a:lnTo>
                  <a:lnTo>
                    <a:pt x="1066787" y="473329"/>
                  </a:lnTo>
                  <a:lnTo>
                    <a:pt x="1057033" y="478231"/>
                  </a:lnTo>
                  <a:lnTo>
                    <a:pt x="1055331" y="479196"/>
                  </a:lnTo>
                  <a:lnTo>
                    <a:pt x="1066787" y="474484"/>
                  </a:lnTo>
                  <a:lnTo>
                    <a:pt x="1053960" y="485051"/>
                  </a:lnTo>
                  <a:lnTo>
                    <a:pt x="1053960" y="486778"/>
                  </a:lnTo>
                  <a:lnTo>
                    <a:pt x="1064171" y="480237"/>
                  </a:lnTo>
                  <a:lnTo>
                    <a:pt x="1066787" y="478561"/>
                  </a:lnTo>
                  <a:lnTo>
                    <a:pt x="1066787" y="477964"/>
                  </a:lnTo>
                  <a:lnTo>
                    <a:pt x="1079474" y="473900"/>
                  </a:lnTo>
                  <a:lnTo>
                    <a:pt x="1079474" y="476224"/>
                  </a:lnTo>
                  <a:lnTo>
                    <a:pt x="1079322" y="476275"/>
                  </a:lnTo>
                  <a:lnTo>
                    <a:pt x="1066787" y="480872"/>
                  </a:lnTo>
                  <a:lnTo>
                    <a:pt x="1066787" y="485089"/>
                  </a:lnTo>
                  <a:lnTo>
                    <a:pt x="1066330" y="485216"/>
                  </a:lnTo>
                  <a:lnTo>
                    <a:pt x="1066038" y="485292"/>
                  </a:lnTo>
                  <a:lnTo>
                    <a:pt x="1065822" y="485355"/>
                  </a:lnTo>
                  <a:lnTo>
                    <a:pt x="1055331" y="488188"/>
                  </a:lnTo>
                  <a:lnTo>
                    <a:pt x="1054392" y="488492"/>
                  </a:lnTo>
                  <a:lnTo>
                    <a:pt x="1055331" y="488403"/>
                  </a:lnTo>
                  <a:lnTo>
                    <a:pt x="1066787" y="487260"/>
                  </a:lnTo>
                  <a:lnTo>
                    <a:pt x="1066787" y="489585"/>
                  </a:lnTo>
                  <a:lnTo>
                    <a:pt x="1066787" y="490499"/>
                  </a:lnTo>
                  <a:lnTo>
                    <a:pt x="1064717" y="493077"/>
                  </a:lnTo>
                  <a:lnTo>
                    <a:pt x="1065885" y="491909"/>
                  </a:lnTo>
                  <a:lnTo>
                    <a:pt x="1066787" y="490562"/>
                  </a:lnTo>
                  <a:lnTo>
                    <a:pt x="1066787" y="491921"/>
                  </a:lnTo>
                  <a:lnTo>
                    <a:pt x="1079474" y="486689"/>
                  </a:lnTo>
                  <a:lnTo>
                    <a:pt x="1079474" y="489597"/>
                  </a:lnTo>
                  <a:lnTo>
                    <a:pt x="1079322" y="489750"/>
                  </a:lnTo>
                  <a:lnTo>
                    <a:pt x="1079474" y="489737"/>
                  </a:lnTo>
                  <a:lnTo>
                    <a:pt x="1079665" y="489712"/>
                  </a:lnTo>
                  <a:lnTo>
                    <a:pt x="1080401" y="489521"/>
                  </a:lnTo>
                  <a:lnTo>
                    <a:pt x="1092187" y="486676"/>
                  </a:lnTo>
                  <a:lnTo>
                    <a:pt x="1092187" y="488429"/>
                  </a:lnTo>
                  <a:lnTo>
                    <a:pt x="1091298" y="488518"/>
                  </a:lnTo>
                  <a:lnTo>
                    <a:pt x="1084389" y="489229"/>
                  </a:lnTo>
                  <a:lnTo>
                    <a:pt x="1081354" y="489597"/>
                  </a:lnTo>
                  <a:lnTo>
                    <a:pt x="1092187" y="488759"/>
                  </a:lnTo>
                  <a:lnTo>
                    <a:pt x="1091717" y="488861"/>
                  </a:lnTo>
                  <a:lnTo>
                    <a:pt x="1091298" y="488962"/>
                  </a:lnTo>
                  <a:lnTo>
                    <a:pt x="1079474" y="491566"/>
                  </a:lnTo>
                  <a:lnTo>
                    <a:pt x="1079474" y="489737"/>
                  </a:lnTo>
                  <a:lnTo>
                    <a:pt x="1079322" y="489775"/>
                  </a:lnTo>
                  <a:lnTo>
                    <a:pt x="1078661" y="489877"/>
                  </a:lnTo>
                  <a:lnTo>
                    <a:pt x="1066787" y="493953"/>
                  </a:lnTo>
                  <a:lnTo>
                    <a:pt x="1066787" y="496874"/>
                  </a:lnTo>
                  <a:lnTo>
                    <a:pt x="1055331" y="501840"/>
                  </a:lnTo>
                  <a:lnTo>
                    <a:pt x="1054481" y="502246"/>
                  </a:lnTo>
                  <a:lnTo>
                    <a:pt x="1053960" y="502437"/>
                  </a:lnTo>
                  <a:lnTo>
                    <a:pt x="1053960" y="503809"/>
                  </a:lnTo>
                  <a:lnTo>
                    <a:pt x="1053960" y="506006"/>
                  </a:lnTo>
                  <a:lnTo>
                    <a:pt x="1054392" y="505891"/>
                  </a:lnTo>
                  <a:lnTo>
                    <a:pt x="1066787" y="502754"/>
                  </a:lnTo>
                  <a:lnTo>
                    <a:pt x="1066787" y="504558"/>
                  </a:lnTo>
                  <a:lnTo>
                    <a:pt x="1079474" y="500646"/>
                  </a:lnTo>
                  <a:lnTo>
                    <a:pt x="1079474" y="501802"/>
                  </a:lnTo>
                  <a:lnTo>
                    <a:pt x="1079665" y="501764"/>
                  </a:lnTo>
                  <a:lnTo>
                    <a:pt x="1080401" y="501548"/>
                  </a:lnTo>
                  <a:lnTo>
                    <a:pt x="1084389" y="497903"/>
                  </a:lnTo>
                  <a:lnTo>
                    <a:pt x="1079474" y="499478"/>
                  </a:lnTo>
                  <a:lnTo>
                    <a:pt x="1079474" y="497154"/>
                  </a:lnTo>
                  <a:lnTo>
                    <a:pt x="1079322" y="497217"/>
                  </a:lnTo>
                  <a:lnTo>
                    <a:pt x="1066787" y="501802"/>
                  </a:lnTo>
                  <a:lnTo>
                    <a:pt x="1066330" y="501878"/>
                  </a:lnTo>
                  <a:lnTo>
                    <a:pt x="1065822" y="501954"/>
                  </a:lnTo>
                  <a:lnTo>
                    <a:pt x="1055331" y="503593"/>
                  </a:lnTo>
                  <a:lnTo>
                    <a:pt x="1054608" y="503682"/>
                  </a:lnTo>
                  <a:lnTo>
                    <a:pt x="1055331" y="503466"/>
                  </a:lnTo>
                  <a:lnTo>
                    <a:pt x="1062228" y="501650"/>
                  </a:lnTo>
                  <a:lnTo>
                    <a:pt x="1065822" y="500583"/>
                  </a:lnTo>
                  <a:lnTo>
                    <a:pt x="1055331" y="502183"/>
                  </a:lnTo>
                  <a:lnTo>
                    <a:pt x="1054531" y="502246"/>
                  </a:lnTo>
                  <a:lnTo>
                    <a:pt x="1066787" y="498322"/>
                  </a:lnTo>
                  <a:lnTo>
                    <a:pt x="1066787" y="497725"/>
                  </a:lnTo>
                  <a:lnTo>
                    <a:pt x="1079474" y="495401"/>
                  </a:lnTo>
                  <a:lnTo>
                    <a:pt x="1079474" y="494830"/>
                  </a:lnTo>
                  <a:lnTo>
                    <a:pt x="1079665" y="494779"/>
                  </a:lnTo>
                  <a:lnTo>
                    <a:pt x="1080401" y="494461"/>
                  </a:lnTo>
                  <a:lnTo>
                    <a:pt x="1079474" y="494525"/>
                  </a:lnTo>
                  <a:lnTo>
                    <a:pt x="1080401" y="494423"/>
                  </a:lnTo>
                  <a:lnTo>
                    <a:pt x="1081354" y="494322"/>
                  </a:lnTo>
                  <a:lnTo>
                    <a:pt x="1091298" y="491578"/>
                  </a:lnTo>
                  <a:lnTo>
                    <a:pt x="1089304" y="493407"/>
                  </a:lnTo>
                  <a:lnTo>
                    <a:pt x="1088771" y="493471"/>
                  </a:lnTo>
                  <a:lnTo>
                    <a:pt x="1084389" y="493966"/>
                  </a:lnTo>
                  <a:lnTo>
                    <a:pt x="1081354" y="494398"/>
                  </a:lnTo>
                  <a:lnTo>
                    <a:pt x="1088771" y="493890"/>
                  </a:lnTo>
                  <a:lnTo>
                    <a:pt x="1084389" y="497903"/>
                  </a:lnTo>
                  <a:lnTo>
                    <a:pt x="1092187" y="495401"/>
                  </a:lnTo>
                  <a:lnTo>
                    <a:pt x="1092187" y="498309"/>
                  </a:lnTo>
                  <a:lnTo>
                    <a:pt x="1080401" y="501561"/>
                  </a:lnTo>
                  <a:lnTo>
                    <a:pt x="1079474" y="502399"/>
                  </a:lnTo>
                  <a:lnTo>
                    <a:pt x="1079474" y="502831"/>
                  </a:lnTo>
                  <a:lnTo>
                    <a:pt x="1079665" y="502793"/>
                  </a:lnTo>
                  <a:lnTo>
                    <a:pt x="1091717" y="500227"/>
                  </a:lnTo>
                  <a:lnTo>
                    <a:pt x="1092187" y="500062"/>
                  </a:lnTo>
                  <a:lnTo>
                    <a:pt x="1092758" y="499935"/>
                  </a:lnTo>
                  <a:lnTo>
                    <a:pt x="1092187" y="500126"/>
                  </a:lnTo>
                  <a:lnTo>
                    <a:pt x="1092187" y="502958"/>
                  </a:lnTo>
                  <a:lnTo>
                    <a:pt x="1092758" y="502881"/>
                  </a:lnTo>
                  <a:lnTo>
                    <a:pt x="1104900" y="501218"/>
                  </a:lnTo>
                  <a:lnTo>
                    <a:pt x="1104900" y="147713"/>
                  </a:lnTo>
                  <a:lnTo>
                    <a:pt x="1092758" y="142811"/>
                  </a:lnTo>
                  <a:lnTo>
                    <a:pt x="1092187" y="142582"/>
                  </a:lnTo>
                  <a:lnTo>
                    <a:pt x="1092187" y="133642"/>
                  </a:lnTo>
                  <a:lnTo>
                    <a:pt x="1079474" y="123583"/>
                  </a:lnTo>
                  <a:lnTo>
                    <a:pt x="1079474" y="125183"/>
                  </a:lnTo>
                  <a:lnTo>
                    <a:pt x="1078661" y="125107"/>
                  </a:lnTo>
                  <a:lnTo>
                    <a:pt x="1067968" y="124066"/>
                  </a:lnTo>
                  <a:lnTo>
                    <a:pt x="1066965" y="123913"/>
                  </a:lnTo>
                  <a:lnTo>
                    <a:pt x="1067968" y="123659"/>
                  </a:lnTo>
                  <a:lnTo>
                    <a:pt x="1079474" y="121564"/>
                  </a:lnTo>
                  <a:lnTo>
                    <a:pt x="1079474" y="120980"/>
                  </a:lnTo>
                  <a:lnTo>
                    <a:pt x="1079322" y="121005"/>
                  </a:lnTo>
                  <a:lnTo>
                    <a:pt x="1078661" y="121119"/>
                  </a:lnTo>
                  <a:lnTo>
                    <a:pt x="1066787" y="123304"/>
                  </a:lnTo>
                  <a:lnTo>
                    <a:pt x="1066787" y="255714"/>
                  </a:lnTo>
                  <a:lnTo>
                    <a:pt x="1066787" y="260502"/>
                  </a:lnTo>
                  <a:lnTo>
                    <a:pt x="1066330" y="260375"/>
                  </a:lnTo>
                  <a:lnTo>
                    <a:pt x="1066038" y="260299"/>
                  </a:lnTo>
                  <a:lnTo>
                    <a:pt x="1065822" y="260235"/>
                  </a:lnTo>
                  <a:lnTo>
                    <a:pt x="1054392" y="257149"/>
                  </a:lnTo>
                  <a:lnTo>
                    <a:pt x="1053960" y="257086"/>
                  </a:lnTo>
                  <a:lnTo>
                    <a:pt x="1055331" y="256946"/>
                  </a:lnTo>
                  <a:lnTo>
                    <a:pt x="1066787" y="255714"/>
                  </a:lnTo>
                  <a:lnTo>
                    <a:pt x="1066787" y="123304"/>
                  </a:lnTo>
                  <a:lnTo>
                    <a:pt x="1066787" y="116903"/>
                  </a:lnTo>
                  <a:lnTo>
                    <a:pt x="1079474" y="119227"/>
                  </a:lnTo>
                  <a:lnTo>
                    <a:pt x="1079474" y="117132"/>
                  </a:lnTo>
                  <a:lnTo>
                    <a:pt x="1079665" y="117094"/>
                  </a:lnTo>
                  <a:lnTo>
                    <a:pt x="1092187" y="114312"/>
                  </a:lnTo>
                  <a:lnTo>
                    <a:pt x="1092187" y="126784"/>
                  </a:lnTo>
                  <a:lnTo>
                    <a:pt x="1092758" y="126834"/>
                  </a:lnTo>
                  <a:lnTo>
                    <a:pt x="1104900" y="127952"/>
                  </a:lnTo>
                  <a:lnTo>
                    <a:pt x="1104900" y="129108"/>
                  </a:lnTo>
                  <a:lnTo>
                    <a:pt x="1117549" y="127927"/>
                  </a:lnTo>
                  <a:lnTo>
                    <a:pt x="1104900" y="121551"/>
                  </a:lnTo>
                  <a:lnTo>
                    <a:pt x="1117549" y="115189"/>
                  </a:lnTo>
                  <a:lnTo>
                    <a:pt x="1117549" y="118097"/>
                  </a:lnTo>
                  <a:lnTo>
                    <a:pt x="1130300" y="109931"/>
                  </a:lnTo>
                  <a:lnTo>
                    <a:pt x="1130300" y="121551"/>
                  </a:lnTo>
                  <a:lnTo>
                    <a:pt x="1130300" y="122720"/>
                  </a:lnTo>
                  <a:lnTo>
                    <a:pt x="1130300" y="127368"/>
                  </a:lnTo>
                  <a:lnTo>
                    <a:pt x="1143000" y="124460"/>
                  </a:lnTo>
                  <a:lnTo>
                    <a:pt x="1143000" y="126199"/>
                  </a:lnTo>
                  <a:lnTo>
                    <a:pt x="1130300" y="132016"/>
                  </a:lnTo>
                  <a:lnTo>
                    <a:pt x="1143000" y="130924"/>
                  </a:lnTo>
                  <a:lnTo>
                    <a:pt x="1143000" y="129743"/>
                  </a:lnTo>
                  <a:lnTo>
                    <a:pt x="1155700" y="129768"/>
                  </a:lnTo>
                  <a:lnTo>
                    <a:pt x="1155700" y="144767"/>
                  </a:lnTo>
                  <a:lnTo>
                    <a:pt x="1168400" y="141973"/>
                  </a:lnTo>
                  <a:lnTo>
                    <a:pt x="1168400" y="140169"/>
                  </a:lnTo>
                  <a:lnTo>
                    <a:pt x="1181100" y="141897"/>
                  </a:lnTo>
                  <a:lnTo>
                    <a:pt x="1181100" y="154190"/>
                  </a:lnTo>
                  <a:lnTo>
                    <a:pt x="1193800" y="153390"/>
                  </a:lnTo>
                  <a:lnTo>
                    <a:pt x="1193800" y="151053"/>
                  </a:lnTo>
                  <a:lnTo>
                    <a:pt x="1206500" y="148297"/>
                  </a:lnTo>
                  <a:lnTo>
                    <a:pt x="1206500" y="158178"/>
                  </a:lnTo>
                  <a:lnTo>
                    <a:pt x="1219200" y="161671"/>
                  </a:lnTo>
                  <a:lnTo>
                    <a:pt x="1219200" y="163499"/>
                  </a:lnTo>
                  <a:lnTo>
                    <a:pt x="1231900" y="161886"/>
                  </a:lnTo>
                  <a:lnTo>
                    <a:pt x="1231900" y="159296"/>
                  </a:lnTo>
                  <a:lnTo>
                    <a:pt x="1244600" y="168643"/>
                  </a:lnTo>
                  <a:lnTo>
                    <a:pt x="1244600" y="170395"/>
                  </a:lnTo>
                  <a:lnTo>
                    <a:pt x="1257300" y="161671"/>
                  </a:lnTo>
                  <a:lnTo>
                    <a:pt x="1244600" y="165163"/>
                  </a:lnTo>
                  <a:lnTo>
                    <a:pt x="1244600" y="158178"/>
                  </a:lnTo>
                  <a:lnTo>
                    <a:pt x="1257300" y="153530"/>
                  </a:lnTo>
                  <a:lnTo>
                    <a:pt x="1257300" y="160870"/>
                  </a:lnTo>
                  <a:lnTo>
                    <a:pt x="1270000" y="154889"/>
                  </a:lnTo>
                  <a:lnTo>
                    <a:pt x="1270000" y="161455"/>
                  </a:lnTo>
                  <a:lnTo>
                    <a:pt x="1282700" y="158826"/>
                  </a:lnTo>
                  <a:lnTo>
                    <a:pt x="1282700" y="164579"/>
                  </a:lnTo>
                  <a:lnTo>
                    <a:pt x="1270000" y="163995"/>
                  </a:lnTo>
                  <a:lnTo>
                    <a:pt x="1270000" y="177952"/>
                  </a:lnTo>
                  <a:lnTo>
                    <a:pt x="1282700" y="184924"/>
                  </a:lnTo>
                  <a:lnTo>
                    <a:pt x="1282700" y="170535"/>
                  </a:lnTo>
                  <a:lnTo>
                    <a:pt x="1295400" y="169227"/>
                  </a:lnTo>
                  <a:lnTo>
                    <a:pt x="1295400" y="194805"/>
                  </a:lnTo>
                  <a:lnTo>
                    <a:pt x="1295603" y="194729"/>
                  </a:lnTo>
                  <a:lnTo>
                    <a:pt x="1308100" y="190157"/>
                  </a:lnTo>
                  <a:lnTo>
                    <a:pt x="1308100" y="191973"/>
                  </a:lnTo>
                  <a:lnTo>
                    <a:pt x="1320800" y="196278"/>
                  </a:lnTo>
                  <a:lnTo>
                    <a:pt x="1320800" y="191909"/>
                  </a:lnTo>
                  <a:lnTo>
                    <a:pt x="1333500" y="187502"/>
                  </a:lnTo>
                  <a:lnTo>
                    <a:pt x="1333500" y="176288"/>
                  </a:lnTo>
                  <a:lnTo>
                    <a:pt x="1346200" y="171551"/>
                  </a:lnTo>
                  <a:lnTo>
                    <a:pt x="1346200" y="187248"/>
                  </a:lnTo>
                  <a:lnTo>
                    <a:pt x="1358849" y="175094"/>
                  </a:lnTo>
                  <a:lnTo>
                    <a:pt x="1358849" y="175742"/>
                  </a:lnTo>
                  <a:lnTo>
                    <a:pt x="1371600" y="177126"/>
                  </a:lnTo>
                  <a:lnTo>
                    <a:pt x="1384300" y="181089"/>
                  </a:lnTo>
                  <a:lnTo>
                    <a:pt x="1384300" y="232016"/>
                  </a:lnTo>
                  <a:lnTo>
                    <a:pt x="1397000" y="216319"/>
                  </a:lnTo>
                  <a:lnTo>
                    <a:pt x="1397000" y="229692"/>
                  </a:lnTo>
                  <a:lnTo>
                    <a:pt x="1409687" y="220980"/>
                  </a:lnTo>
                  <a:lnTo>
                    <a:pt x="1409687" y="245402"/>
                  </a:lnTo>
                  <a:lnTo>
                    <a:pt x="1422400" y="236943"/>
                  </a:lnTo>
                  <a:lnTo>
                    <a:pt x="1422400" y="243649"/>
                  </a:lnTo>
                  <a:lnTo>
                    <a:pt x="1435100" y="234657"/>
                  </a:lnTo>
                  <a:lnTo>
                    <a:pt x="1435100" y="232600"/>
                  </a:lnTo>
                  <a:lnTo>
                    <a:pt x="1447800" y="232879"/>
                  </a:lnTo>
                  <a:lnTo>
                    <a:pt x="1447800" y="235432"/>
                  </a:lnTo>
                  <a:lnTo>
                    <a:pt x="1448854" y="235331"/>
                  </a:lnTo>
                  <a:lnTo>
                    <a:pt x="1449031" y="235305"/>
                  </a:lnTo>
                  <a:lnTo>
                    <a:pt x="1460500" y="234124"/>
                  </a:lnTo>
                  <a:lnTo>
                    <a:pt x="1460500" y="242481"/>
                  </a:lnTo>
                  <a:lnTo>
                    <a:pt x="1473200" y="246557"/>
                  </a:lnTo>
                  <a:lnTo>
                    <a:pt x="1473200" y="245389"/>
                  </a:lnTo>
                  <a:lnTo>
                    <a:pt x="1485900" y="238277"/>
                  </a:lnTo>
                  <a:lnTo>
                    <a:pt x="1485900" y="244817"/>
                  </a:lnTo>
                  <a:lnTo>
                    <a:pt x="1498600" y="243065"/>
                  </a:lnTo>
                  <a:lnTo>
                    <a:pt x="1498600" y="244817"/>
                  </a:lnTo>
                  <a:lnTo>
                    <a:pt x="1511300" y="242938"/>
                  </a:lnTo>
                  <a:lnTo>
                    <a:pt x="1511300" y="255854"/>
                  </a:lnTo>
                  <a:lnTo>
                    <a:pt x="1524000" y="244817"/>
                  </a:lnTo>
                  <a:lnTo>
                    <a:pt x="1524000" y="239293"/>
                  </a:lnTo>
                  <a:lnTo>
                    <a:pt x="1536700" y="238366"/>
                  </a:lnTo>
                  <a:lnTo>
                    <a:pt x="1536700" y="237248"/>
                  </a:lnTo>
                  <a:lnTo>
                    <a:pt x="1536700" y="233565"/>
                  </a:lnTo>
                  <a:lnTo>
                    <a:pt x="1549400" y="235508"/>
                  </a:lnTo>
                  <a:lnTo>
                    <a:pt x="1536700" y="237248"/>
                  </a:lnTo>
                  <a:lnTo>
                    <a:pt x="1549400" y="239102"/>
                  </a:lnTo>
                  <a:lnTo>
                    <a:pt x="1549400" y="239356"/>
                  </a:lnTo>
                  <a:lnTo>
                    <a:pt x="1562100" y="241909"/>
                  </a:lnTo>
                  <a:lnTo>
                    <a:pt x="1562100" y="245478"/>
                  </a:lnTo>
                  <a:lnTo>
                    <a:pt x="1574800" y="236093"/>
                  </a:lnTo>
                  <a:lnTo>
                    <a:pt x="1574800" y="245389"/>
                  </a:lnTo>
                  <a:lnTo>
                    <a:pt x="1587500" y="244640"/>
                  </a:lnTo>
                  <a:lnTo>
                    <a:pt x="1587500" y="254114"/>
                  </a:lnTo>
                  <a:lnTo>
                    <a:pt x="1587500" y="263817"/>
                  </a:lnTo>
                  <a:lnTo>
                    <a:pt x="1600200" y="261086"/>
                  </a:lnTo>
                  <a:lnTo>
                    <a:pt x="1600200" y="264579"/>
                  </a:lnTo>
                  <a:lnTo>
                    <a:pt x="1612900" y="266903"/>
                  </a:lnTo>
                  <a:lnTo>
                    <a:pt x="1612900" y="254698"/>
                  </a:lnTo>
                  <a:lnTo>
                    <a:pt x="1625600" y="247142"/>
                  </a:lnTo>
                  <a:lnTo>
                    <a:pt x="1612900" y="250050"/>
                  </a:lnTo>
                  <a:lnTo>
                    <a:pt x="1625600" y="240741"/>
                  </a:lnTo>
                  <a:lnTo>
                    <a:pt x="1625600" y="247142"/>
                  </a:lnTo>
                  <a:lnTo>
                    <a:pt x="1625600" y="268071"/>
                  </a:lnTo>
                  <a:lnTo>
                    <a:pt x="1638300" y="268655"/>
                  </a:lnTo>
                  <a:lnTo>
                    <a:pt x="1638300" y="247142"/>
                  </a:lnTo>
                  <a:lnTo>
                    <a:pt x="1651000" y="250621"/>
                  </a:lnTo>
                  <a:lnTo>
                    <a:pt x="1651000" y="257022"/>
                  </a:lnTo>
                  <a:lnTo>
                    <a:pt x="1663700" y="257022"/>
                  </a:lnTo>
                  <a:lnTo>
                    <a:pt x="1663700" y="248627"/>
                  </a:lnTo>
                  <a:lnTo>
                    <a:pt x="1676400" y="256870"/>
                  </a:lnTo>
                  <a:lnTo>
                    <a:pt x="1676400" y="264033"/>
                  </a:lnTo>
                  <a:lnTo>
                    <a:pt x="1689100" y="258762"/>
                  </a:lnTo>
                  <a:lnTo>
                    <a:pt x="1689100" y="262839"/>
                  </a:lnTo>
                  <a:lnTo>
                    <a:pt x="1701800" y="256159"/>
                  </a:lnTo>
                  <a:lnTo>
                    <a:pt x="1701800" y="254114"/>
                  </a:lnTo>
                  <a:lnTo>
                    <a:pt x="1714500" y="266065"/>
                  </a:lnTo>
                  <a:lnTo>
                    <a:pt x="1714500" y="267487"/>
                  </a:lnTo>
                  <a:lnTo>
                    <a:pt x="1727200" y="268655"/>
                  </a:lnTo>
                  <a:lnTo>
                    <a:pt x="1727200" y="263423"/>
                  </a:lnTo>
                  <a:lnTo>
                    <a:pt x="1714500" y="262839"/>
                  </a:lnTo>
                  <a:lnTo>
                    <a:pt x="1714500" y="258762"/>
                  </a:lnTo>
                  <a:lnTo>
                    <a:pt x="1727200" y="256870"/>
                  </a:lnTo>
                  <a:lnTo>
                    <a:pt x="1739900" y="261023"/>
                  </a:lnTo>
                  <a:lnTo>
                    <a:pt x="1752600" y="267677"/>
                  </a:lnTo>
                  <a:lnTo>
                    <a:pt x="1752600" y="258470"/>
                  </a:lnTo>
                  <a:lnTo>
                    <a:pt x="1765300" y="250736"/>
                  </a:lnTo>
                  <a:lnTo>
                    <a:pt x="1765300" y="260235"/>
                  </a:lnTo>
                  <a:lnTo>
                    <a:pt x="1778000" y="259346"/>
                  </a:lnTo>
                  <a:lnTo>
                    <a:pt x="1778000" y="258889"/>
                  </a:lnTo>
                  <a:lnTo>
                    <a:pt x="1790700" y="253530"/>
                  </a:lnTo>
                  <a:lnTo>
                    <a:pt x="1790700" y="254114"/>
                  </a:lnTo>
                  <a:lnTo>
                    <a:pt x="1803400" y="258762"/>
                  </a:lnTo>
                  <a:lnTo>
                    <a:pt x="1803400" y="251498"/>
                  </a:lnTo>
                  <a:lnTo>
                    <a:pt x="1816100" y="251193"/>
                  </a:lnTo>
                  <a:lnTo>
                    <a:pt x="1816100" y="261670"/>
                  </a:lnTo>
                  <a:lnTo>
                    <a:pt x="1828800" y="261086"/>
                  </a:lnTo>
                  <a:lnTo>
                    <a:pt x="1828800" y="258178"/>
                  </a:lnTo>
                  <a:lnTo>
                    <a:pt x="1841500" y="251396"/>
                  </a:lnTo>
                  <a:lnTo>
                    <a:pt x="1841500" y="257606"/>
                  </a:lnTo>
                  <a:lnTo>
                    <a:pt x="1854200" y="250939"/>
                  </a:lnTo>
                  <a:lnTo>
                    <a:pt x="1854200" y="246989"/>
                  </a:lnTo>
                  <a:lnTo>
                    <a:pt x="1841500" y="249186"/>
                  </a:lnTo>
                  <a:lnTo>
                    <a:pt x="1841500" y="241096"/>
                  </a:lnTo>
                  <a:lnTo>
                    <a:pt x="1854200" y="237248"/>
                  </a:lnTo>
                  <a:lnTo>
                    <a:pt x="1854200" y="246214"/>
                  </a:lnTo>
                  <a:lnTo>
                    <a:pt x="1866900" y="245681"/>
                  </a:lnTo>
                  <a:lnTo>
                    <a:pt x="1866900" y="231546"/>
                  </a:lnTo>
                  <a:lnTo>
                    <a:pt x="1879600" y="245389"/>
                  </a:lnTo>
                  <a:lnTo>
                    <a:pt x="1879600" y="235508"/>
                  </a:lnTo>
                  <a:lnTo>
                    <a:pt x="1892300" y="235508"/>
                  </a:lnTo>
                  <a:lnTo>
                    <a:pt x="1879600" y="233857"/>
                  </a:lnTo>
                  <a:lnTo>
                    <a:pt x="1892300" y="231698"/>
                  </a:lnTo>
                  <a:lnTo>
                    <a:pt x="1892300" y="229463"/>
                  </a:lnTo>
                  <a:lnTo>
                    <a:pt x="1905000" y="232016"/>
                  </a:lnTo>
                  <a:lnTo>
                    <a:pt x="1905000" y="206438"/>
                  </a:lnTo>
                  <a:lnTo>
                    <a:pt x="1917700" y="214579"/>
                  </a:lnTo>
                  <a:lnTo>
                    <a:pt x="1930400" y="218071"/>
                  </a:lnTo>
                  <a:lnTo>
                    <a:pt x="1930400" y="226783"/>
                  </a:lnTo>
                  <a:lnTo>
                    <a:pt x="1943100" y="222719"/>
                  </a:lnTo>
                  <a:lnTo>
                    <a:pt x="1943100" y="205930"/>
                  </a:lnTo>
                  <a:lnTo>
                    <a:pt x="1955800" y="210832"/>
                  </a:lnTo>
                  <a:lnTo>
                    <a:pt x="1955800" y="213995"/>
                  </a:lnTo>
                  <a:lnTo>
                    <a:pt x="1968500" y="209346"/>
                  </a:lnTo>
                  <a:lnTo>
                    <a:pt x="1969338" y="209346"/>
                  </a:lnTo>
                  <a:lnTo>
                    <a:pt x="1981200" y="211429"/>
                  </a:lnTo>
                  <a:lnTo>
                    <a:pt x="1981200" y="209346"/>
                  </a:lnTo>
                  <a:lnTo>
                    <a:pt x="1981200" y="206438"/>
                  </a:lnTo>
                  <a:lnTo>
                    <a:pt x="1993861" y="200596"/>
                  </a:lnTo>
                  <a:lnTo>
                    <a:pt x="1993861" y="196570"/>
                  </a:lnTo>
                  <a:lnTo>
                    <a:pt x="2006574" y="193319"/>
                  </a:lnTo>
                  <a:lnTo>
                    <a:pt x="1993861" y="188391"/>
                  </a:lnTo>
                  <a:lnTo>
                    <a:pt x="1993861" y="189547"/>
                  </a:lnTo>
                  <a:lnTo>
                    <a:pt x="1981200" y="191909"/>
                  </a:lnTo>
                  <a:lnTo>
                    <a:pt x="1981200" y="182600"/>
                  </a:lnTo>
                  <a:lnTo>
                    <a:pt x="1993861" y="189547"/>
                  </a:lnTo>
                  <a:lnTo>
                    <a:pt x="1993861" y="188391"/>
                  </a:lnTo>
                  <a:lnTo>
                    <a:pt x="1993861" y="183730"/>
                  </a:lnTo>
                  <a:lnTo>
                    <a:pt x="2006574" y="193243"/>
                  </a:lnTo>
                  <a:lnTo>
                    <a:pt x="2006574" y="189801"/>
                  </a:lnTo>
                  <a:lnTo>
                    <a:pt x="2006803" y="189776"/>
                  </a:lnTo>
                  <a:lnTo>
                    <a:pt x="2019300" y="188747"/>
                  </a:lnTo>
                  <a:lnTo>
                    <a:pt x="2019300" y="207606"/>
                  </a:lnTo>
                  <a:lnTo>
                    <a:pt x="2019300" y="207949"/>
                  </a:lnTo>
                  <a:lnTo>
                    <a:pt x="2032000" y="209130"/>
                  </a:lnTo>
                  <a:lnTo>
                    <a:pt x="2032000" y="204000"/>
                  </a:lnTo>
                  <a:lnTo>
                    <a:pt x="2044700" y="197713"/>
                  </a:lnTo>
                  <a:lnTo>
                    <a:pt x="2044700" y="188264"/>
                  </a:lnTo>
                  <a:lnTo>
                    <a:pt x="2044700" y="181165"/>
                  </a:lnTo>
                  <a:lnTo>
                    <a:pt x="2044700" y="169811"/>
                  </a:lnTo>
                  <a:lnTo>
                    <a:pt x="2057400" y="167487"/>
                  </a:lnTo>
                  <a:lnTo>
                    <a:pt x="2057400" y="165735"/>
                  </a:lnTo>
                  <a:lnTo>
                    <a:pt x="2057577" y="165709"/>
                  </a:lnTo>
                  <a:lnTo>
                    <a:pt x="2070100" y="163410"/>
                  </a:lnTo>
                  <a:lnTo>
                    <a:pt x="2070100" y="186893"/>
                  </a:lnTo>
                  <a:lnTo>
                    <a:pt x="2082800" y="196850"/>
                  </a:lnTo>
                  <a:lnTo>
                    <a:pt x="2082800" y="193065"/>
                  </a:lnTo>
                  <a:lnTo>
                    <a:pt x="2095500" y="198297"/>
                  </a:lnTo>
                  <a:lnTo>
                    <a:pt x="2082800" y="200037"/>
                  </a:lnTo>
                  <a:lnTo>
                    <a:pt x="2095500" y="207022"/>
                  </a:lnTo>
                  <a:lnTo>
                    <a:pt x="2095500" y="199466"/>
                  </a:lnTo>
                  <a:lnTo>
                    <a:pt x="2108200" y="201790"/>
                  </a:lnTo>
                  <a:lnTo>
                    <a:pt x="2108200" y="193649"/>
                  </a:lnTo>
                  <a:lnTo>
                    <a:pt x="2095500" y="187833"/>
                  </a:lnTo>
                  <a:lnTo>
                    <a:pt x="2095500" y="182016"/>
                  </a:lnTo>
                  <a:lnTo>
                    <a:pt x="2108200" y="189001"/>
                  </a:lnTo>
                  <a:lnTo>
                    <a:pt x="2108200" y="191325"/>
                  </a:lnTo>
                  <a:lnTo>
                    <a:pt x="2120900" y="193065"/>
                  </a:lnTo>
                  <a:lnTo>
                    <a:pt x="2108200" y="183769"/>
                  </a:lnTo>
                  <a:lnTo>
                    <a:pt x="2120900" y="186867"/>
                  </a:lnTo>
                  <a:lnTo>
                    <a:pt x="2120900" y="180276"/>
                  </a:lnTo>
                  <a:lnTo>
                    <a:pt x="2133600" y="179108"/>
                  </a:lnTo>
                  <a:lnTo>
                    <a:pt x="2133600" y="188125"/>
                  </a:lnTo>
                  <a:lnTo>
                    <a:pt x="2146300" y="183769"/>
                  </a:lnTo>
                  <a:lnTo>
                    <a:pt x="2146300" y="178536"/>
                  </a:lnTo>
                  <a:lnTo>
                    <a:pt x="2159000" y="179108"/>
                  </a:lnTo>
                  <a:lnTo>
                    <a:pt x="2159000" y="178028"/>
                  </a:lnTo>
                  <a:lnTo>
                    <a:pt x="2171700" y="186093"/>
                  </a:lnTo>
                  <a:lnTo>
                    <a:pt x="2171700" y="169329"/>
                  </a:lnTo>
                  <a:lnTo>
                    <a:pt x="2159000" y="163410"/>
                  </a:lnTo>
                  <a:lnTo>
                    <a:pt x="2171700" y="166979"/>
                  </a:lnTo>
                  <a:lnTo>
                    <a:pt x="2171700" y="161671"/>
                  </a:lnTo>
                  <a:lnTo>
                    <a:pt x="2184400" y="168643"/>
                  </a:lnTo>
                  <a:lnTo>
                    <a:pt x="2184400" y="170180"/>
                  </a:lnTo>
                  <a:lnTo>
                    <a:pt x="2197100" y="175628"/>
                  </a:lnTo>
                  <a:lnTo>
                    <a:pt x="2197100" y="138760"/>
                  </a:lnTo>
                  <a:lnTo>
                    <a:pt x="2209800" y="143065"/>
                  </a:lnTo>
                  <a:lnTo>
                    <a:pt x="2209800" y="150634"/>
                  </a:lnTo>
                  <a:lnTo>
                    <a:pt x="2222500" y="158762"/>
                  </a:lnTo>
                  <a:lnTo>
                    <a:pt x="2222500" y="149466"/>
                  </a:lnTo>
                  <a:lnTo>
                    <a:pt x="2235200" y="149466"/>
                  </a:lnTo>
                  <a:lnTo>
                    <a:pt x="2235200" y="142481"/>
                  </a:lnTo>
                  <a:lnTo>
                    <a:pt x="2222500" y="140157"/>
                  </a:lnTo>
                  <a:lnTo>
                    <a:pt x="2222500" y="130251"/>
                  </a:lnTo>
                  <a:lnTo>
                    <a:pt x="2235200" y="137693"/>
                  </a:lnTo>
                  <a:lnTo>
                    <a:pt x="2247760" y="144386"/>
                  </a:lnTo>
                  <a:lnTo>
                    <a:pt x="2247760" y="132270"/>
                  </a:lnTo>
                  <a:lnTo>
                    <a:pt x="2235200" y="125336"/>
                  </a:lnTo>
                  <a:lnTo>
                    <a:pt x="2235200" y="120929"/>
                  </a:lnTo>
                  <a:lnTo>
                    <a:pt x="2247760" y="121551"/>
                  </a:lnTo>
                  <a:lnTo>
                    <a:pt x="2247760" y="119722"/>
                  </a:lnTo>
                  <a:lnTo>
                    <a:pt x="2260600" y="119811"/>
                  </a:lnTo>
                  <a:lnTo>
                    <a:pt x="2260600" y="125628"/>
                  </a:lnTo>
                  <a:lnTo>
                    <a:pt x="2247760" y="126796"/>
                  </a:lnTo>
                  <a:lnTo>
                    <a:pt x="2247760" y="127342"/>
                  </a:lnTo>
                  <a:lnTo>
                    <a:pt x="2260600" y="129171"/>
                  </a:lnTo>
                  <a:lnTo>
                    <a:pt x="2260600" y="127952"/>
                  </a:lnTo>
                  <a:lnTo>
                    <a:pt x="2273300" y="122923"/>
                  </a:lnTo>
                  <a:lnTo>
                    <a:pt x="2273300" y="114579"/>
                  </a:lnTo>
                  <a:lnTo>
                    <a:pt x="2286000" y="108635"/>
                  </a:lnTo>
                  <a:lnTo>
                    <a:pt x="2286000" y="105854"/>
                  </a:lnTo>
                  <a:lnTo>
                    <a:pt x="2298700" y="105257"/>
                  </a:lnTo>
                  <a:lnTo>
                    <a:pt x="2311400" y="105854"/>
                  </a:lnTo>
                  <a:lnTo>
                    <a:pt x="2311400" y="100622"/>
                  </a:lnTo>
                  <a:lnTo>
                    <a:pt x="2324100" y="101790"/>
                  </a:lnTo>
                  <a:lnTo>
                    <a:pt x="2311400" y="98298"/>
                  </a:lnTo>
                  <a:lnTo>
                    <a:pt x="2311400" y="88036"/>
                  </a:lnTo>
                  <a:lnTo>
                    <a:pt x="2324100" y="79768"/>
                  </a:lnTo>
                  <a:lnTo>
                    <a:pt x="2324100" y="74650"/>
                  </a:lnTo>
                  <a:lnTo>
                    <a:pt x="2336800" y="75044"/>
                  </a:lnTo>
                  <a:lnTo>
                    <a:pt x="2336800" y="57594"/>
                  </a:lnTo>
                  <a:lnTo>
                    <a:pt x="2349500" y="53530"/>
                  </a:lnTo>
                  <a:lnTo>
                    <a:pt x="2349500" y="50038"/>
                  </a:lnTo>
                  <a:lnTo>
                    <a:pt x="2362200" y="47713"/>
                  </a:lnTo>
                  <a:lnTo>
                    <a:pt x="2362200" y="45085"/>
                  </a:lnTo>
                  <a:lnTo>
                    <a:pt x="2374900" y="42849"/>
                  </a:lnTo>
                  <a:lnTo>
                    <a:pt x="2374900" y="39839"/>
                  </a:lnTo>
                  <a:lnTo>
                    <a:pt x="2362200" y="31432"/>
                  </a:lnTo>
                  <a:lnTo>
                    <a:pt x="2374900" y="34074"/>
                  </a:lnTo>
                  <a:lnTo>
                    <a:pt x="2374900" y="36372"/>
                  </a:lnTo>
                  <a:lnTo>
                    <a:pt x="2387587" y="37807"/>
                  </a:lnTo>
                  <a:lnTo>
                    <a:pt x="2400300" y="37833"/>
                  </a:lnTo>
                  <a:lnTo>
                    <a:pt x="2400300" y="36664"/>
                  </a:lnTo>
                  <a:lnTo>
                    <a:pt x="2389149" y="26454"/>
                  </a:lnTo>
                  <a:lnTo>
                    <a:pt x="2388959" y="26403"/>
                  </a:lnTo>
                  <a:lnTo>
                    <a:pt x="2388527" y="26238"/>
                  </a:lnTo>
                  <a:lnTo>
                    <a:pt x="2388959" y="26276"/>
                  </a:lnTo>
                  <a:lnTo>
                    <a:pt x="2387587" y="25031"/>
                  </a:lnTo>
                  <a:lnTo>
                    <a:pt x="2387587" y="18643"/>
                  </a:lnTo>
                  <a:lnTo>
                    <a:pt x="2400300" y="20967"/>
                  </a:lnTo>
                  <a:lnTo>
                    <a:pt x="2400300" y="0"/>
                  </a:lnTo>
                  <a:lnTo>
                    <a:pt x="2387587" y="0"/>
                  </a:lnTo>
                  <a:lnTo>
                    <a:pt x="2235200" y="0"/>
                  </a:lnTo>
                  <a:lnTo>
                    <a:pt x="2019300" y="0"/>
                  </a:lnTo>
                  <a:lnTo>
                    <a:pt x="2019300" y="103530"/>
                  </a:lnTo>
                  <a:lnTo>
                    <a:pt x="2019300" y="109347"/>
                  </a:lnTo>
                  <a:lnTo>
                    <a:pt x="2006574" y="110502"/>
                  </a:lnTo>
                  <a:lnTo>
                    <a:pt x="2006574" y="103530"/>
                  </a:lnTo>
                  <a:lnTo>
                    <a:pt x="2019300" y="103530"/>
                  </a:lnTo>
                  <a:lnTo>
                    <a:pt x="2019300" y="0"/>
                  </a:lnTo>
                  <a:lnTo>
                    <a:pt x="1968500" y="0"/>
                  </a:lnTo>
                  <a:lnTo>
                    <a:pt x="1917700" y="0"/>
                  </a:lnTo>
                  <a:lnTo>
                    <a:pt x="1917700" y="84721"/>
                  </a:lnTo>
                  <a:lnTo>
                    <a:pt x="1917700" y="93865"/>
                  </a:lnTo>
                  <a:lnTo>
                    <a:pt x="1905000" y="94538"/>
                  </a:lnTo>
                  <a:lnTo>
                    <a:pt x="1905000" y="154698"/>
                  </a:lnTo>
                  <a:lnTo>
                    <a:pt x="1905000" y="161086"/>
                  </a:lnTo>
                  <a:lnTo>
                    <a:pt x="1892300" y="161086"/>
                  </a:lnTo>
                  <a:lnTo>
                    <a:pt x="1892300" y="154114"/>
                  </a:lnTo>
                  <a:lnTo>
                    <a:pt x="1905000" y="154698"/>
                  </a:lnTo>
                  <a:lnTo>
                    <a:pt x="1905000" y="94538"/>
                  </a:lnTo>
                  <a:lnTo>
                    <a:pt x="1892300" y="95389"/>
                  </a:lnTo>
                  <a:lnTo>
                    <a:pt x="1892300" y="87249"/>
                  </a:lnTo>
                  <a:lnTo>
                    <a:pt x="1905000" y="89966"/>
                  </a:lnTo>
                  <a:lnTo>
                    <a:pt x="1905000" y="88049"/>
                  </a:lnTo>
                  <a:lnTo>
                    <a:pt x="1917700" y="84721"/>
                  </a:lnTo>
                  <a:lnTo>
                    <a:pt x="1917700" y="0"/>
                  </a:lnTo>
                  <a:lnTo>
                    <a:pt x="1854200" y="0"/>
                  </a:lnTo>
                  <a:lnTo>
                    <a:pt x="1854200" y="220472"/>
                  </a:lnTo>
                  <a:lnTo>
                    <a:pt x="1854200" y="230060"/>
                  </a:lnTo>
                  <a:lnTo>
                    <a:pt x="1841500" y="231825"/>
                  </a:lnTo>
                  <a:lnTo>
                    <a:pt x="1828800" y="221551"/>
                  </a:lnTo>
                  <a:lnTo>
                    <a:pt x="1841500" y="221361"/>
                  </a:lnTo>
                  <a:lnTo>
                    <a:pt x="1854200" y="220472"/>
                  </a:lnTo>
                  <a:lnTo>
                    <a:pt x="1854200" y="0"/>
                  </a:lnTo>
                  <a:lnTo>
                    <a:pt x="1841500" y="0"/>
                  </a:lnTo>
                  <a:lnTo>
                    <a:pt x="1841500" y="68795"/>
                  </a:lnTo>
                  <a:lnTo>
                    <a:pt x="1841500" y="80276"/>
                  </a:lnTo>
                  <a:lnTo>
                    <a:pt x="1828800" y="76200"/>
                  </a:lnTo>
                  <a:lnTo>
                    <a:pt x="1828800" y="67068"/>
                  </a:lnTo>
                  <a:lnTo>
                    <a:pt x="1841500" y="68795"/>
                  </a:lnTo>
                  <a:lnTo>
                    <a:pt x="1841500" y="0"/>
                  </a:lnTo>
                  <a:lnTo>
                    <a:pt x="1714500" y="0"/>
                  </a:lnTo>
                  <a:lnTo>
                    <a:pt x="1714500" y="213410"/>
                  </a:lnTo>
                  <a:lnTo>
                    <a:pt x="1714500" y="221551"/>
                  </a:lnTo>
                  <a:lnTo>
                    <a:pt x="1701800" y="223875"/>
                  </a:lnTo>
                  <a:lnTo>
                    <a:pt x="1701800" y="233768"/>
                  </a:lnTo>
                  <a:lnTo>
                    <a:pt x="1701800" y="244817"/>
                  </a:lnTo>
                  <a:lnTo>
                    <a:pt x="1689100" y="244817"/>
                  </a:lnTo>
                  <a:lnTo>
                    <a:pt x="1689100" y="233184"/>
                  </a:lnTo>
                  <a:lnTo>
                    <a:pt x="1701800" y="233768"/>
                  </a:lnTo>
                  <a:lnTo>
                    <a:pt x="1701800" y="223875"/>
                  </a:lnTo>
                  <a:lnTo>
                    <a:pt x="1701800" y="212255"/>
                  </a:lnTo>
                  <a:lnTo>
                    <a:pt x="1714500" y="213410"/>
                  </a:lnTo>
                  <a:lnTo>
                    <a:pt x="1714500" y="0"/>
                  </a:lnTo>
                  <a:lnTo>
                    <a:pt x="1587500" y="0"/>
                  </a:lnTo>
                  <a:lnTo>
                    <a:pt x="1587500" y="54686"/>
                  </a:lnTo>
                  <a:lnTo>
                    <a:pt x="1587500" y="64274"/>
                  </a:lnTo>
                  <a:lnTo>
                    <a:pt x="1574800" y="65519"/>
                  </a:lnTo>
                  <a:lnTo>
                    <a:pt x="1574800" y="55854"/>
                  </a:lnTo>
                  <a:lnTo>
                    <a:pt x="1587500" y="54686"/>
                  </a:lnTo>
                  <a:lnTo>
                    <a:pt x="1587500" y="0"/>
                  </a:lnTo>
                  <a:lnTo>
                    <a:pt x="1511300" y="0"/>
                  </a:lnTo>
                  <a:lnTo>
                    <a:pt x="1511300" y="233184"/>
                  </a:lnTo>
                  <a:lnTo>
                    <a:pt x="1511300" y="236677"/>
                  </a:lnTo>
                  <a:lnTo>
                    <a:pt x="1498600" y="240741"/>
                  </a:lnTo>
                  <a:lnTo>
                    <a:pt x="1498600" y="234924"/>
                  </a:lnTo>
                  <a:lnTo>
                    <a:pt x="1511300" y="233184"/>
                  </a:lnTo>
                  <a:lnTo>
                    <a:pt x="1511300" y="0"/>
                  </a:lnTo>
                  <a:lnTo>
                    <a:pt x="1498600" y="0"/>
                  </a:lnTo>
                  <a:lnTo>
                    <a:pt x="1498600" y="105270"/>
                  </a:lnTo>
                  <a:lnTo>
                    <a:pt x="1498600" y="113411"/>
                  </a:lnTo>
                  <a:lnTo>
                    <a:pt x="1485900" y="114579"/>
                  </a:lnTo>
                  <a:lnTo>
                    <a:pt x="1485900" y="102362"/>
                  </a:lnTo>
                  <a:lnTo>
                    <a:pt x="1498600" y="105270"/>
                  </a:lnTo>
                  <a:lnTo>
                    <a:pt x="1498600" y="0"/>
                  </a:lnTo>
                  <a:lnTo>
                    <a:pt x="1473200" y="0"/>
                  </a:lnTo>
                  <a:lnTo>
                    <a:pt x="1473200" y="193789"/>
                  </a:lnTo>
                  <a:lnTo>
                    <a:pt x="1473200" y="215163"/>
                  </a:lnTo>
                  <a:lnTo>
                    <a:pt x="1473200" y="224777"/>
                  </a:lnTo>
                  <a:lnTo>
                    <a:pt x="1460500" y="226644"/>
                  </a:lnTo>
                  <a:lnTo>
                    <a:pt x="1460500" y="225044"/>
                  </a:lnTo>
                  <a:lnTo>
                    <a:pt x="1473200" y="215163"/>
                  </a:lnTo>
                  <a:lnTo>
                    <a:pt x="1473200" y="193789"/>
                  </a:lnTo>
                  <a:lnTo>
                    <a:pt x="1460500" y="197662"/>
                  </a:lnTo>
                  <a:lnTo>
                    <a:pt x="1460500" y="190144"/>
                  </a:lnTo>
                  <a:lnTo>
                    <a:pt x="1473200" y="193789"/>
                  </a:lnTo>
                  <a:lnTo>
                    <a:pt x="1473200" y="0"/>
                  </a:lnTo>
                  <a:lnTo>
                    <a:pt x="1371600" y="0"/>
                  </a:lnTo>
                  <a:lnTo>
                    <a:pt x="1371600" y="24460"/>
                  </a:lnTo>
                  <a:lnTo>
                    <a:pt x="1371600" y="29692"/>
                  </a:lnTo>
                  <a:lnTo>
                    <a:pt x="1358849" y="30861"/>
                  </a:lnTo>
                  <a:lnTo>
                    <a:pt x="1358849" y="21539"/>
                  </a:lnTo>
                  <a:lnTo>
                    <a:pt x="1371600" y="24460"/>
                  </a:lnTo>
                  <a:lnTo>
                    <a:pt x="1371600" y="0"/>
                  </a:lnTo>
                  <a:lnTo>
                    <a:pt x="1346200" y="0"/>
                  </a:lnTo>
                  <a:lnTo>
                    <a:pt x="1346200" y="29692"/>
                  </a:lnTo>
                  <a:lnTo>
                    <a:pt x="1346200" y="36664"/>
                  </a:lnTo>
                  <a:lnTo>
                    <a:pt x="1343482" y="36537"/>
                  </a:lnTo>
                  <a:lnTo>
                    <a:pt x="1333500" y="36080"/>
                  </a:lnTo>
                  <a:lnTo>
                    <a:pt x="1333500" y="113995"/>
                  </a:lnTo>
                  <a:lnTo>
                    <a:pt x="1320800" y="130670"/>
                  </a:lnTo>
                  <a:lnTo>
                    <a:pt x="1308100" y="127076"/>
                  </a:lnTo>
                  <a:lnTo>
                    <a:pt x="1308100" y="114325"/>
                  </a:lnTo>
                  <a:lnTo>
                    <a:pt x="1320800" y="103530"/>
                  </a:lnTo>
                  <a:lnTo>
                    <a:pt x="1320800" y="112852"/>
                  </a:lnTo>
                  <a:lnTo>
                    <a:pt x="1333500" y="113995"/>
                  </a:lnTo>
                  <a:lnTo>
                    <a:pt x="1333500" y="36080"/>
                  </a:lnTo>
                  <a:lnTo>
                    <a:pt x="1333500" y="30848"/>
                  </a:lnTo>
                  <a:lnTo>
                    <a:pt x="1346200" y="29692"/>
                  </a:lnTo>
                  <a:lnTo>
                    <a:pt x="1346200" y="0"/>
                  </a:lnTo>
                  <a:lnTo>
                    <a:pt x="1257300" y="0"/>
                  </a:lnTo>
                  <a:lnTo>
                    <a:pt x="1257300" y="130276"/>
                  </a:lnTo>
                  <a:lnTo>
                    <a:pt x="1257300" y="141249"/>
                  </a:lnTo>
                  <a:lnTo>
                    <a:pt x="1244600" y="137858"/>
                  </a:lnTo>
                  <a:lnTo>
                    <a:pt x="1244600" y="132016"/>
                  </a:lnTo>
                  <a:lnTo>
                    <a:pt x="1257300" y="130276"/>
                  </a:lnTo>
                  <a:lnTo>
                    <a:pt x="1257300" y="0"/>
                  </a:lnTo>
                  <a:lnTo>
                    <a:pt x="1206500" y="0"/>
                  </a:lnTo>
                  <a:lnTo>
                    <a:pt x="1206500" y="99822"/>
                  </a:lnTo>
                  <a:lnTo>
                    <a:pt x="1206500" y="115735"/>
                  </a:lnTo>
                  <a:lnTo>
                    <a:pt x="1193800" y="112826"/>
                  </a:lnTo>
                  <a:lnTo>
                    <a:pt x="1193800" y="103530"/>
                  </a:lnTo>
                  <a:lnTo>
                    <a:pt x="1181100" y="100622"/>
                  </a:lnTo>
                  <a:lnTo>
                    <a:pt x="1181100" y="93649"/>
                  </a:lnTo>
                  <a:lnTo>
                    <a:pt x="1193800" y="91325"/>
                  </a:lnTo>
                  <a:lnTo>
                    <a:pt x="1193800" y="93751"/>
                  </a:lnTo>
                  <a:lnTo>
                    <a:pt x="1206500" y="99822"/>
                  </a:lnTo>
                  <a:lnTo>
                    <a:pt x="1206500" y="0"/>
                  </a:lnTo>
                  <a:lnTo>
                    <a:pt x="1066787" y="0"/>
                  </a:lnTo>
                  <a:lnTo>
                    <a:pt x="1066533" y="0"/>
                  </a:lnTo>
                  <a:lnTo>
                    <a:pt x="1066533" y="123926"/>
                  </a:lnTo>
                  <a:lnTo>
                    <a:pt x="1066330" y="123964"/>
                  </a:lnTo>
                  <a:lnTo>
                    <a:pt x="1066533" y="123926"/>
                  </a:lnTo>
                  <a:lnTo>
                    <a:pt x="1066533" y="0"/>
                  </a:lnTo>
                  <a:lnTo>
                    <a:pt x="1066330" y="0"/>
                  </a:lnTo>
                  <a:lnTo>
                    <a:pt x="1053960" y="0"/>
                  </a:lnTo>
                  <a:lnTo>
                    <a:pt x="1053960" y="107657"/>
                  </a:lnTo>
                  <a:lnTo>
                    <a:pt x="1053960" y="112255"/>
                  </a:lnTo>
                  <a:lnTo>
                    <a:pt x="1041400" y="112255"/>
                  </a:lnTo>
                  <a:lnTo>
                    <a:pt x="1041400" y="265163"/>
                  </a:lnTo>
                  <a:lnTo>
                    <a:pt x="1041400" y="276783"/>
                  </a:lnTo>
                  <a:lnTo>
                    <a:pt x="1028700" y="275043"/>
                  </a:lnTo>
                  <a:lnTo>
                    <a:pt x="1028700" y="437845"/>
                  </a:lnTo>
                  <a:lnTo>
                    <a:pt x="1028700" y="442493"/>
                  </a:lnTo>
                  <a:lnTo>
                    <a:pt x="1016000" y="443649"/>
                  </a:lnTo>
                  <a:lnTo>
                    <a:pt x="1016000" y="437845"/>
                  </a:lnTo>
                  <a:lnTo>
                    <a:pt x="1028700" y="437845"/>
                  </a:lnTo>
                  <a:lnTo>
                    <a:pt x="1028700" y="275043"/>
                  </a:lnTo>
                  <a:lnTo>
                    <a:pt x="1028700" y="266903"/>
                  </a:lnTo>
                  <a:lnTo>
                    <a:pt x="1041400" y="265163"/>
                  </a:lnTo>
                  <a:lnTo>
                    <a:pt x="1041400" y="112255"/>
                  </a:lnTo>
                  <a:lnTo>
                    <a:pt x="1053960" y="107657"/>
                  </a:lnTo>
                  <a:lnTo>
                    <a:pt x="1053960" y="0"/>
                  </a:lnTo>
                  <a:lnTo>
                    <a:pt x="1028700" y="0"/>
                  </a:lnTo>
                  <a:lnTo>
                    <a:pt x="1028700" y="168643"/>
                  </a:lnTo>
                  <a:lnTo>
                    <a:pt x="1028700" y="178536"/>
                  </a:lnTo>
                  <a:lnTo>
                    <a:pt x="1016000" y="172720"/>
                  </a:lnTo>
                  <a:lnTo>
                    <a:pt x="1028700" y="168643"/>
                  </a:lnTo>
                  <a:lnTo>
                    <a:pt x="1028700" y="0"/>
                  </a:lnTo>
                  <a:lnTo>
                    <a:pt x="952500" y="0"/>
                  </a:lnTo>
                  <a:lnTo>
                    <a:pt x="952500" y="173304"/>
                  </a:lnTo>
                  <a:lnTo>
                    <a:pt x="952500" y="186093"/>
                  </a:lnTo>
                  <a:lnTo>
                    <a:pt x="939800" y="186093"/>
                  </a:lnTo>
                  <a:lnTo>
                    <a:pt x="939800" y="170967"/>
                  </a:lnTo>
                  <a:lnTo>
                    <a:pt x="952500" y="173304"/>
                  </a:lnTo>
                  <a:lnTo>
                    <a:pt x="952500" y="0"/>
                  </a:lnTo>
                  <a:lnTo>
                    <a:pt x="927100" y="0"/>
                  </a:lnTo>
                  <a:lnTo>
                    <a:pt x="927100" y="109931"/>
                  </a:lnTo>
                  <a:lnTo>
                    <a:pt x="914400" y="118986"/>
                  </a:lnTo>
                  <a:lnTo>
                    <a:pt x="901700" y="119595"/>
                  </a:lnTo>
                  <a:lnTo>
                    <a:pt x="901700" y="379704"/>
                  </a:lnTo>
                  <a:lnTo>
                    <a:pt x="901700" y="380276"/>
                  </a:lnTo>
                  <a:lnTo>
                    <a:pt x="889000" y="386092"/>
                  </a:lnTo>
                  <a:lnTo>
                    <a:pt x="889000" y="379120"/>
                  </a:lnTo>
                  <a:lnTo>
                    <a:pt x="901700" y="379704"/>
                  </a:lnTo>
                  <a:lnTo>
                    <a:pt x="901700" y="119595"/>
                  </a:lnTo>
                  <a:lnTo>
                    <a:pt x="901700" y="103530"/>
                  </a:lnTo>
                  <a:lnTo>
                    <a:pt x="914400" y="102946"/>
                  </a:lnTo>
                  <a:lnTo>
                    <a:pt x="914400" y="111086"/>
                  </a:lnTo>
                  <a:lnTo>
                    <a:pt x="927100" y="109931"/>
                  </a:lnTo>
                  <a:lnTo>
                    <a:pt x="927100" y="0"/>
                  </a:lnTo>
                  <a:lnTo>
                    <a:pt x="812800" y="0"/>
                  </a:lnTo>
                  <a:lnTo>
                    <a:pt x="812800" y="138658"/>
                  </a:lnTo>
                  <a:lnTo>
                    <a:pt x="812800" y="146545"/>
                  </a:lnTo>
                  <a:lnTo>
                    <a:pt x="812800" y="187248"/>
                  </a:lnTo>
                  <a:lnTo>
                    <a:pt x="812800" y="189572"/>
                  </a:lnTo>
                  <a:lnTo>
                    <a:pt x="800100" y="191909"/>
                  </a:lnTo>
                  <a:lnTo>
                    <a:pt x="800100" y="187833"/>
                  </a:lnTo>
                  <a:lnTo>
                    <a:pt x="812800" y="187248"/>
                  </a:lnTo>
                  <a:lnTo>
                    <a:pt x="812800" y="146545"/>
                  </a:lnTo>
                  <a:lnTo>
                    <a:pt x="800100" y="147066"/>
                  </a:lnTo>
                  <a:lnTo>
                    <a:pt x="800100" y="135724"/>
                  </a:lnTo>
                  <a:lnTo>
                    <a:pt x="812800" y="138658"/>
                  </a:lnTo>
                  <a:lnTo>
                    <a:pt x="812800" y="0"/>
                  </a:lnTo>
                  <a:lnTo>
                    <a:pt x="774700" y="0"/>
                  </a:lnTo>
                  <a:lnTo>
                    <a:pt x="774700" y="31216"/>
                  </a:lnTo>
                  <a:lnTo>
                    <a:pt x="762000" y="32016"/>
                  </a:lnTo>
                  <a:lnTo>
                    <a:pt x="762000" y="22707"/>
                  </a:lnTo>
                  <a:lnTo>
                    <a:pt x="774700" y="31216"/>
                  </a:lnTo>
                  <a:lnTo>
                    <a:pt x="774700" y="0"/>
                  </a:lnTo>
                  <a:lnTo>
                    <a:pt x="736600" y="0"/>
                  </a:lnTo>
                  <a:lnTo>
                    <a:pt x="736600" y="281965"/>
                  </a:lnTo>
                  <a:lnTo>
                    <a:pt x="736600" y="294817"/>
                  </a:lnTo>
                  <a:lnTo>
                    <a:pt x="723900" y="296557"/>
                  </a:lnTo>
                  <a:lnTo>
                    <a:pt x="723900" y="279260"/>
                  </a:lnTo>
                  <a:lnTo>
                    <a:pt x="736600" y="281965"/>
                  </a:lnTo>
                  <a:lnTo>
                    <a:pt x="736600" y="0"/>
                  </a:lnTo>
                  <a:lnTo>
                    <a:pt x="723900" y="0"/>
                  </a:lnTo>
                  <a:lnTo>
                    <a:pt x="723900" y="13411"/>
                  </a:lnTo>
                  <a:lnTo>
                    <a:pt x="723900" y="23876"/>
                  </a:lnTo>
                  <a:lnTo>
                    <a:pt x="723900" y="136664"/>
                  </a:lnTo>
                  <a:lnTo>
                    <a:pt x="723900" y="138417"/>
                  </a:lnTo>
                  <a:lnTo>
                    <a:pt x="723900" y="170395"/>
                  </a:lnTo>
                  <a:lnTo>
                    <a:pt x="711200" y="174459"/>
                  </a:lnTo>
                  <a:lnTo>
                    <a:pt x="711200" y="173304"/>
                  </a:lnTo>
                  <a:lnTo>
                    <a:pt x="723900" y="170395"/>
                  </a:lnTo>
                  <a:lnTo>
                    <a:pt x="723900" y="138417"/>
                  </a:lnTo>
                  <a:lnTo>
                    <a:pt x="711200" y="137833"/>
                  </a:lnTo>
                  <a:lnTo>
                    <a:pt x="711200" y="136664"/>
                  </a:lnTo>
                  <a:lnTo>
                    <a:pt x="723900" y="136664"/>
                  </a:lnTo>
                  <a:lnTo>
                    <a:pt x="723900" y="23876"/>
                  </a:lnTo>
                  <a:lnTo>
                    <a:pt x="711200" y="22136"/>
                  </a:lnTo>
                  <a:lnTo>
                    <a:pt x="711200" y="15151"/>
                  </a:lnTo>
                  <a:lnTo>
                    <a:pt x="723900" y="13411"/>
                  </a:lnTo>
                  <a:lnTo>
                    <a:pt x="723900" y="0"/>
                  </a:lnTo>
                  <a:lnTo>
                    <a:pt x="558800" y="0"/>
                  </a:lnTo>
                  <a:lnTo>
                    <a:pt x="558800" y="2374"/>
                  </a:lnTo>
                  <a:lnTo>
                    <a:pt x="571385" y="8267"/>
                  </a:lnTo>
                  <a:lnTo>
                    <a:pt x="558800" y="11607"/>
                  </a:lnTo>
                  <a:lnTo>
                    <a:pt x="558800" y="12242"/>
                  </a:lnTo>
                  <a:lnTo>
                    <a:pt x="571398" y="10515"/>
                  </a:lnTo>
                  <a:lnTo>
                    <a:pt x="571398" y="8267"/>
                  </a:lnTo>
                  <a:lnTo>
                    <a:pt x="572528" y="8788"/>
                  </a:lnTo>
                  <a:lnTo>
                    <a:pt x="584200" y="15722"/>
                  </a:lnTo>
                  <a:lnTo>
                    <a:pt x="584200" y="21844"/>
                  </a:lnTo>
                  <a:lnTo>
                    <a:pt x="596900" y="29273"/>
                  </a:lnTo>
                  <a:lnTo>
                    <a:pt x="596900" y="38417"/>
                  </a:lnTo>
                  <a:lnTo>
                    <a:pt x="609600" y="38989"/>
                  </a:lnTo>
                  <a:lnTo>
                    <a:pt x="609600" y="67487"/>
                  </a:lnTo>
                  <a:lnTo>
                    <a:pt x="622287" y="57035"/>
                  </a:lnTo>
                  <a:lnTo>
                    <a:pt x="622287" y="66332"/>
                  </a:lnTo>
                  <a:lnTo>
                    <a:pt x="635000" y="59931"/>
                  </a:lnTo>
                  <a:lnTo>
                    <a:pt x="635000" y="71551"/>
                  </a:lnTo>
                  <a:lnTo>
                    <a:pt x="635000" y="82016"/>
                  </a:lnTo>
                  <a:lnTo>
                    <a:pt x="647674" y="81432"/>
                  </a:lnTo>
                  <a:lnTo>
                    <a:pt x="647674" y="92456"/>
                  </a:lnTo>
                  <a:lnTo>
                    <a:pt x="648030" y="92570"/>
                  </a:lnTo>
                  <a:lnTo>
                    <a:pt x="660400" y="96545"/>
                  </a:lnTo>
                  <a:lnTo>
                    <a:pt x="660400" y="108762"/>
                  </a:lnTo>
                  <a:lnTo>
                    <a:pt x="673100" y="110502"/>
                  </a:lnTo>
                  <a:lnTo>
                    <a:pt x="685800" y="114579"/>
                  </a:lnTo>
                  <a:lnTo>
                    <a:pt x="685800" y="104775"/>
                  </a:lnTo>
                  <a:lnTo>
                    <a:pt x="698500" y="101790"/>
                  </a:lnTo>
                  <a:lnTo>
                    <a:pt x="698500" y="105270"/>
                  </a:lnTo>
                  <a:lnTo>
                    <a:pt x="685800" y="114579"/>
                  </a:lnTo>
                  <a:lnTo>
                    <a:pt x="673100" y="121843"/>
                  </a:lnTo>
                  <a:lnTo>
                    <a:pt x="685800" y="117487"/>
                  </a:lnTo>
                  <a:lnTo>
                    <a:pt x="685800" y="133908"/>
                  </a:lnTo>
                  <a:lnTo>
                    <a:pt x="673100" y="133883"/>
                  </a:lnTo>
                  <a:lnTo>
                    <a:pt x="673100" y="131470"/>
                  </a:lnTo>
                  <a:lnTo>
                    <a:pt x="660400" y="137248"/>
                  </a:lnTo>
                  <a:lnTo>
                    <a:pt x="660400" y="356438"/>
                  </a:lnTo>
                  <a:lnTo>
                    <a:pt x="657656" y="354177"/>
                  </a:lnTo>
                  <a:lnTo>
                    <a:pt x="657656" y="362229"/>
                  </a:lnTo>
                  <a:lnTo>
                    <a:pt x="650963" y="362178"/>
                  </a:lnTo>
                  <a:lnTo>
                    <a:pt x="650430" y="361911"/>
                  </a:lnTo>
                  <a:lnTo>
                    <a:pt x="650430" y="362927"/>
                  </a:lnTo>
                  <a:lnTo>
                    <a:pt x="647280" y="362077"/>
                  </a:lnTo>
                  <a:lnTo>
                    <a:pt x="647674" y="362140"/>
                  </a:lnTo>
                  <a:lnTo>
                    <a:pt x="647674" y="361200"/>
                  </a:lnTo>
                  <a:lnTo>
                    <a:pt x="649198" y="362153"/>
                  </a:lnTo>
                  <a:lnTo>
                    <a:pt x="648030" y="362191"/>
                  </a:lnTo>
                  <a:lnTo>
                    <a:pt x="649630" y="362419"/>
                  </a:lnTo>
                  <a:lnTo>
                    <a:pt x="650430" y="362927"/>
                  </a:lnTo>
                  <a:lnTo>
                    <a:pt x="650430" y="361911"/>
                  </a:lnTo>
                  <a:lnTo>
                    <a:pt x="647280" y="360311"/>
                  </a:lnTo>
                  <a:lnTo>
                    <a:pt x="644931" y="359130"/>
                  </a:lnTo>
                  <a:lnTo>
                    <a:pt x="645337" y="359181"/>
                  </a:lnTo>
                  <a:lnTo>
                    <a:pt x="646493" y="359321"/>
                  </a:lnTo>
                  <a:lnTo>
                    <a:pt x="647496" y="359384"/>
                  </a:lnTo>
                  <a:lnTo>
                    <a:pt x="647280" y="359283"/>
                  </a:lnTo>
                  <a:lnTo>
                    <a:pt x="635000" y="353542"/>
                  </a:lnTo>
                  <a:lnTo>
                    <a:pt x="635000" y="359346"/>
                  </a:lnTo>
                  <a:lnTo>
                    <a:pt x="635000" y="360514"/>
                  </a:lnTo>
                  <a:lnTo>
                    <a:pt x="630834" y="359943"/>
                  </a:lnTo>
                  <a:lnTo>
                    <a:pt x="630834" y="363702"/>
                  </a:lnTo>
                  <a:lnTo>
                    <a:pt x="628980" y="363537"/>
                  </a:lnTo>
                  <a:lnTo>
                    <a:pt x="628650" y="363372"/>
                  </a:lnTo>
                  <a:lnTo>
                    <a:pt x="622287" y="362419"/>
                  </a:lnTo>
                  <a:lnTo>
                    <a:pt x="622287" y="360502"/>
                  </a:lnTo>
                  <a:lnTo>
                    <a:pt x="622642" y="360667"/>
                  </a:lnTo>
                  <a:lnTo>
                    <a:pt x="622795" y="360629"/>
                  </a:lnTo>
                  <a:lnTo>
                    <a:pt x="626491" y="361530"/>
                  </a:lnTo>
                  <a:lnTo>
                    <a:pt x="622795" y="360730"/>
                  </a:lnTo>
                  <a:lnTo>
                    <a:pt x="628650" y="363372"/>
                  </a:lnTo>
                  <a:lnTo>
                    <a:pt x="628967" y="363423"/>
                  </a:lnTo>
                  <a:lnTo>
                    <a:pt x="630834" y="363702"/>
                  </a:lnTo>
                  <a:lnTo>
                    <a:pt x="630834" y="359943"/>
                  </a:lnTo>
                  <a:lnTo>
                    <a:pt x="622287" y="358762"/>
                  </a:lnTo>
                  <a:lnTo>
                    <a:pt x="622287" y="357022"/>
                  </a:lnTo>
                  <a:lnTo>
                    <a:pt x="622795" y="357111"/>
                  </a:lnTo>
                  <a:lnTo>
                    <a:pt x="635000" y="359346"/>
                  </a:lnTo>
                  <a:lnTo>
                    <a:pt x="635000" y="353542"/>
                  </a:lnTo>
                  <a:lnTo>
                    <a:pt x="628967" y="352552"/>
                  </a:lnTo>
                  <a:lnTo>
                    <a:pt x="628650" y="352615"/>
                  </a:lnTo>
                  <a:lnTo>
                    <a:pt x="627164" y="352259"/>
                  </a:lnTo>
                  <a:lnTo>
                    <a:pt x="626491" y="352158"/>
                  </a:lnTo>
                  <a:lnTo>
                    <a:pt x="622287" y="351472"/>
                  </a:lnTo>
                  <a:lnTo>
                    <a:pt x="622287" y="351116"/>
                  </a:lnTo>
                  <a:lnTo>
                    <a:pt x="635000" y="353542"/>
                  </a:lnTo>
                  <a:lnTo>
                    <a:pt x="647280" y="359270"/>
                  </a:lnTo>
                  <a:lnTo>
                    <a:pt x="647674" y="359321"/>
                  </a:lnTo>
                  <a:lnTo>
                    <a:pt x="648030" y="359422"/>
                  </a:lnTo>
                  <a:lnTo>
                    <a:pt x="657034" y="361835"/>
                  </a:lnTo>
                  <a:lnTo>
                    <a:pt x="647674" y="355828"/>
                  </a:lnTo>
                  <a:lnTo>
                    <a:pt x="649084" y="356412"/>
                  </a:lnTo>
                  <a:lnTo>
                    <a:pt x="648030" y="356044"/>
                  </a:lnTo>
                  <a:lnTo>
                    <a:pt x="657034" y="361835"/>
                  </a:lnTo>
                  <a:lnTo>
                    <a:pt x="657656" y="362229"/>
                  </a:lnTo>
                  <a:lnTo>
                    <a:pt x="657656" y="354177"/>
                  </a:lnTo>
                  <a:lnTo>
                    <a:pt x="649198" y="347192"/>
                  </a:lnTo>
                  <a:lnTo>
                    <a:pt x="648614" y="346659"/>
                  </a:lnTo>
                  <a:lnTo>
                    <a:pt x="650392" y="348018"/>
                  </a:lnTo>
                  <a:lnTo>
                    <a:pt x="649630" y="347535"/>
                  </a:lnTo>
                  <a:lnTo>
                    <a:pt x="660400" y="356438"/>
                  </a:lnTo>
                  <a:lnTo>
                    <a:pt x="660400" y="137248"/>
                  </a:lnTo>
                  <a:lnTo>
                    <a:pt x="660400" y="119837"/>
                  </a:lnTo>
                  <a:lnTo>
                    <a:pt x="647674" y="132105"/>
                  </a:lnTo>
                  <a:lnTo>
                    <a:pt x="647674" y="199453"/>
                  </a:lnTo>
                  <a:lnTo>
                    <a:pt x="647674" y="209918"/>
                  </a:lnTo>
                  <a:lnTo>
                    <a:pt x="647280" y="209791"/>
                  </a:lnTo>
                  <a:lnTo>
                    <a:pt x="646976" y="209702"/>
                  </a:lnTo>
                  <a:lnTo>
                    <a:pt x="635000" y="205994"/>
                  </a:lnTo>
                  <a:lnTo>
                    <a:pt x="635000" y="196189"/>
                  </a:lnTo>
                  <a:lnTo>
                    <a:pt x="647674" y="199453"/>
                  </a:lnTo>
                  <a:lnTo>
                    <a:pt x="647674" y="132105"/>
                  </a:lnTo>
                  <a:lnTo>
                    <a:pt x="647674" y="115773"/>
                  </a:lnTo>
                  <a:lnTo>
                    <a:pt x="635000" y="130276"/>
                  </a:lnTo>
                  <a:lnTo>
                    <a:pt x="635000" y="134924"/>
                  </a:lnTo>
                  <a:lnTo>
                    <a:pt x="622300" y="137833"/>
                  </a:lnTo>
                  <a:lnTo>
                    <a:pt x="635000" y="126809"/>
                  </a:lnTo>
                  <a:lnTo>
                    <a:pt x="635000" y="120408"/>
                  </a:lnTo>
                  <a:lnTo>
                    <a:pt x="622287" y="132029"/>
                  </a:lnTo>
                  <a:lnTo>
                    <a:pt x="622287" y="107022"/>
                  </a:lnTo>
                  <a:lnTo>
                    <a:pt x="620458" y="107543"/>
                  </a:lnTo>
                  <a:lnTo>
                    <a:pt x="615784" y="108877"/>
                  </a:lnTo>
                  <a:lnTo>
                    <a:pt x="614705" y="102946"/>
                  </a:lnTo>
                  <a:lnTo>
                    <a:pt x="615086" y="109080"/>
                  </a:lnTo>
                  <a:lnTo>
                    <a:pt x="609600" y="110642"/>
                  </a:lnTo>
                  <a:lnTo>
                    <a:pt x="609600" y="105854"/>
                  </a:lnTo>
                  <a:lnTo>
                    <a:pt x="596900" y="108102"/>
                  </a:lnTo>
                  <a:lnTo>
                    <a:pt x="596900" y="98882"/>
                  </a:lnTo>
                  <a:lnTo>
                    <a:pt x="584200" y="100469"/>
                  </a:lnTo>
                  <a:lnTo>
                    <a:pt x="584200" y="111086"/>
                  </a:lnTo>
                  <a:lnTo>
                    <a:pt x="584200" y="411683"/>
                  </a:lnTo>
                  <a:lnTo>
                    <a:pt x="584200" y="419811"/>
                  </a:lnTo>
                  <a:lnTo>
                    <a:pt x="571512" y="419239"/>
                  </a:lnTo>
                  <a:lnTo>
                    <a:pt x="584200" y="411683"/>
                  </a:lnTo>
                  <a:lnTo>
                    <a:pt x="584200" y="111086"/>
                  </a:lnTo>
                  <a:lnTo>
                    <a:pt x="571398" y="105219"/>
                  </a:lnTo>
                  <a:lnTo>
                    <a:pt x="571398" y="112674"/>
                  </a:lnTo>
                  <a:lnTo>
                    <a:pt x="558800" y="118059"/>
                  </a:lnTo>
                  <a:lnTo>
                    <a:pt x="558800" y="97358"/>
                  </a:lnTo>
                  <a:lnTo>
                    <a:pt x="546100" y="104394"/>
                  </a:lnTo>
                  <a:lnTo>
                    <a:pt x="546100" y="105270"/>
                  </a:lnTo>
                  <a:lnTo>
                    <a:pt x="533400" y="107022"/>
                  </a:lnTo>
                  <a:lnTo>
                    <a:pt x="533400" y="100634"/>
                  </a:lnTo>
                  <a:lnTo>
                    <a:pt x="520700" y="102730"/>
                  </a:lnTo>
                  <a:lnTo>
                    <a:pt x="520700" y="95389"/>
                  </a:lnTo>
                  <a:lnTo>
                    <a:pt x="508000" y="91325"/>
                  </a:lnTo>
                  <a:lnTo>
                    <a:pt x="508000" y="101790"/>
                  </a:lnTo>
                  <a:lnTo>
                    <a:pt x="508000" y="254698"/>
                  </a:lnTo>
                  <a:lnTo>
                    <a:pt x="508000" y="264845"/>
                  </a:lnTo>
                  <a:lnTo>
                    <a:pt x="495300" y="266979"/>
                  </a:lnTo>
                  <a:lnTo>
                    <a:pt x="495300" y="264858"/>
                  </a:lnTo>
                  <a:lnTo>
                    <a:pt x="482600" y="260515"/>
                  </a:lnTo>
                  <a:lnTo>
                    <a:pt x="482600" y="254114"/>
                  </a:lnTo>
                  <a:lnTo>
                    <a:pt x="495300" y="246557"/>
                  </a:lnTo>
                  <a:lnTo>
                    <a:pt x="495300" y="253530"/>
                  </a:lnTo>
                  <a:lnTo>
                    <a:pt x="508000" y="254698"/>
                  </a:lnTo>
                  <a:lnTo>
                    <a:pt x="508000" y="101790"/>
                  </a:lnTo>
                  <a:lnTo>
                    <a:pt x="495300" y="99834"/>
                  </a:lnTo>
                  <a:lnTo>
                    <a:pt x="495300" y="93179"/>
                  </a:lnTo>
                  <a:lnTo>
                    <a:pt x="482600" y="91833"/>
                  </a:lnTo>
                  <a:lnTo>
                    <a:pt x="482600" y="115163"/>
                  </a:lnTo>
                  <a:lnTo>
                    <a:pt x="482600" y="125628"/>
                  </a:lnTo>
                  <a:lnTo>
                    <a:pt x="482600" y="132016"/>
                  </a:lnTo>
                  <a:lnTo>
                    <a:pt x="469900" y="137248"/>
                  </a:lnTo>
                  <a:lnTo>
                    <a:pt x="469900" y="120967"/>
                  </a:lnTo>
                  <a:lnTo>
                    <a:pt x="482600" y="125628"/>
                  </a:lnTo>
                  <a:lnTo>
                    <a:pt x="482600" y="115163"/>
                  </a:lnTo>
                  <a:lnTo>
                    <a:pt x="469900" y="110502"/>
                  </a:lnTo>
                  <a:lnTo>
                    <a:pt x="469900" y="106553"/>
                  </a:lnTo>
                  <a:lnTo>
                    <a:pt x="457200" y="106438"/>
                  </a:lnTo>
                  <a:lnTo>
                    <a:pt x="457200" y="100037"/>
                  </a:lnTo>
                  <a:lnTo>
                    <a:pt x="444500" y="105270"/>
                  </a:lnTo>
                  <a:lnTo>
                    <a:pt x="444500" y="109931"/>
                  </a:lnTo>
                  <a:lnTo>
                    <a:pt x="444500" y="114579"/>
                  </a:lnTo>
                  <a:lnTo>
                    <a:pt x="431800" y="116319"/>
                  </a:lnTo>
                  <a:lnTo>
                    <a:pt x="431800" y="116903"/>
                  </a:lnTo>
                  <a:lnTo>
                    <a:pt x="419100" y="120396"/>
                  </a:lnTo>
                  <a:lnTo>
                    <a:pt x="431800" y="118643"/>
                  </a:lnTo>
                  <a:lnTo>
                    <a:pt x="431800" y="119811"/>
                  </a:lnTo>
                  <a:lnTo>
                    <a:pt x="431800" y="120396"/>
                  </a:lnTo>
                  <a:lnTo>
                    <a:pt x="431800" y="122720"/>
                  </a:lnTo>
                  <a:lnTo>
                    <a:pt x="431800" y="338455"/>
                  </a:lnTo>
                  <a:lnTo>
                    <a:pt x="431800" y="356438"/>
                  </a:lnTo>
                  <a:lnTo>
                    <a:pt x="419100" y="354812"/>
                  </a:lnTo>
                  <a:lnTo>
                    <a:pt x="419100" y="336092"/>
                  </a:lnTo>
                  <a:lnTo>
                    <a:pt x="431800" y="338455"/>
                  </a:lnTo>
                  <a:lnTo>
                    <a:pt x="431800" y="122720"/>
                  </a:lnTo>
                  <a:lnTo>
                    <a:pt x="421093" y="122720"/>
                  </a:lnTo>
                  <a:lnTo>
                    <a:pt x="422236" y="122148"/>
                  </a:lnTo>
                  <a:lnTo>
                    <a:pt x="431800" y="120396"/>
                  </a:lnTo>
                  <a:lnTo>
                    <a:pt x="431800" y="119811"/>
                  </a:lnTo>
                  <a:lnTo>
                    <a:pt x="421436" y="121716"/>
                  </a:lnTo>
                  <a:lnTo>
                    <a:pt x="421436" y="122301"/>
                  </a:lnTo>
                  <a:lnTo>
                    <a:pt x="420789" y="122720"/>
                  </a:lnTo>
                  <a:lnTo>
                    <a:pt x="419100" y="122720"/>
                  </a:lnTo>
                  <a:lnTo>
                    <a:pt x="419100" y="303530"/>
                  </a:lnTo>
                  <a:lnTo>
                    <a:pt x="419100" y="309930"/>
                  </a:lnTo>
                  <a:lnTo>
                    <a:pt x="406400" y="309930"/>
                  </a:lnTo>
                  <a:lnTo>
                    <a:pt x="406400" y="460514"/>
                  </a:lnTo>
                  <a:lnTo>
                    <a:pt x="406400" y="470979"/>
                  </a:lnTo>
                  <a:lnTo>
                    <a:pt x="406400" y="472719"/>
                  </a:lnTo>
                  <a:lnTo>
                    <a:pt x="393700" y="470979"/>
                  </a:lnTo>
                  <a:lnTo>
                    <a:pt x="393700" y="460514"/>
                  </a:lnTo>
                  <a:lnTo>
                    <a:pt x="406400" y="460514"/>
                  </a:lnTo>
                  <a:lnTo>
                    <a:pt x="406400" y="309930"/>
                  </a:lnTo>
                  <a:lnTo>
                    <a:pt x="406400" y="301205"/>
                  </a:lnTo>
                  <a:lnTo>
                    <a:pt x="419100" y="303530"/>
                  </a:lnTo>
                  <a:lnTo>
                    <a:pt x="419100" y="122720"/>
                  </a:lnTo>
                  <a:lnTo>
                    <a:pt x="421436" y="122301"/>
                  </a:lnTo>
                  <a:lnTo>
                    <a:pt x="421436" y="121716"/>
                  </a:lnTo>
                  <a:lnTo>
                    <a:pt x="419100" y="122135"/>
                  </a:lnTo>
                  <a:lnTo>
                    <a:pt x="419100" y="120967"/>
                  </a:lnTo>
                  <a:lnTo>
                    <a:pt x="406400" y="123875"/>
                  </a:lnTo>
                  <a:lnTo>
                    <a:pt x="406400" y="132016"/>
                  </a:lnTo>
                  <a:lnTo>
                    <a:pt x="393700" y="132600"/>
                  </a:lnTo>
                  <a:lnTo>
                    <a:pt x="393700" y="451789"/>
                  </a:lnTo>
                  <a:lnTo>
                    <a:pt x="393700" y="457022"/>
                  </a:lnTo>
                  <a:lnTo>
                    <a:pt x="393700" y="458190"/>
                  </a:lnTo>
                  <a:lnTo>
                    <a:pt x="388620" y="459117"/>
                  </a:lnTo>
                  <a:lnTo>
                    <a:pt x="393700" y="457022"/>
                  </a:lnTo>
                  <a:lnTo>
                    <a:pt x="381000" y="452958"/>
                  </a:lnTo>
                  <a:lnTo>
                    <a:pt x="381000" y="584936"/>
                  </a:lnTo>
                  <a:lnTo>
                    <a:pt x="381000" y="597725"/>
                  </a:lnTo>
                  <a:lnTo>
                    <a:pt x="368300" y="593661"/>
                  </a:lnTo>
                  <a:lnTo>
                    <a:pt x="368300" y="666915"/>
                  </a:lnTo>
                  <a:lnTo>
                    <a:pt x="368300" y="668083"/>
                  </a:lnTo>
                  <a:lnTo>
                    <a:pt x="355587" y="670407"/>
                  </a:lnTo>
                  <a:lnTo>
                    <a:pt x="355587" y="668667"/>
                  </a:lnTo>
                  <a:lnTo>
                    <a:pt x="356019" y="668604"/>
                  </a:lnTo>
                  <a:lnTo>
                    <a:pt x="368300" y="666915"/>
                  </a:lnTo>
                  <a:lnTo>
                    <a:pt x="368300" y="593661"/>
                  </a:lnTo>
                  <a:lnTo>
                    <a:pt x="368300" y="590169"/>
                  </a:lnTo>
                  <a:lnTo>
                    <a:pt x="381000" y="584936"/>
                  </a:lnTo>
                  <a:lnTo>
                    <a:pt x="381000" y="452958"/>
                  </a:lnTo>
                  <a:lnTo>
                    <a:pt x="393700" y="451789"/>
                  </a:lnTo>
                  <a:lnTo>
                    <a:pt x="393700" y="132600"/>
                  </a:lnTo>
                  <a:lnTo>
                    <a:pt x="393700" y="116903"/>
                  </a:lnTo>
                  <a:lnTo>
                    <a:pt x="406400" y="109931"/>
                  </a:lnTo>
                  <a:lnTo>
                    <a:pt x="393700" y="113995"/>
                  </a:lnTo>
                  <a:lnTo>
                    <a:pt x="393700" y="113703"/>
                  </a:lnTo>
                  <a:lnTo>
                    <a:pt x="381000" y="118059"/>
                  </a:lnTo>
                  <a:lnTo>
                    <a:pt x="381000" y="142481"/>
                  </a:lnTo>
                  <a:lnTo>
                    <a:pt x="381000" y="143065"/>
                  </a:lnTo>
                  <a:lnTo>
                    <a:pt x="381000" y="155854"/>
                  </a:lnTo>
                  <a:lnTo>
                    <a:pt x="373748" y="156514"/>
                  </a:lnTo>
                  <a:lnTo>
                    <a:pt x="371233" y="156845"/>
                  </a:lnTo>
                  <a:lnTo>
                    <a:pt x="381000" y="156248"/>
                  </a:lnTo>
                  <a:lnTo>
                    <a:pt x="381000" y="157022"/>
                  </a:lnTo>
                  <a:lnTo>
                    <a:pt x="381000" y="159727"/>
                  </a:lnTo>
                  <a:lnTo>
                    <a:pt x="381000" y="161086"/>
                  </a:lnTo>
                  <a:lnTo>
                    <a:pt x="381000" y="162839"/>
                  </a:lnTo>
                  <a:lnTo>
                    <a:pt x="378625" y="162674"/>
                  </a:lnTo>
                  <a:lnTo>
                    <a:pt x="378625" y="442925"/>
                  </a:lnTo>
                  <a:lnTo>
                    <a:pt x="368300" y="444817"/>
                  </a:lnTo>
                  <a:lnTo>
                    <a:pt x="368300" y="443077"/>
                  </a:lnTo>
                  <a:lnTo>
                    <a:pt x="376770" y="441909"/>
                  </a:lnTo>
                  <a:lnTo>
                    <a:pt x="378625" y="442925"/>
                  </a:lnTo>
                  <a:lnTo>
                    <a:pt x="378625" y="162674"/>
                  </a:lnTo>
                  <a:lnTo>
                    <a:pt x="375234" y="162420"/>
                  </a:lnTo>
                  <a:lnTo>
                    <a:pt x="375234" y="441071"/>
                  </a:lnTo>
                  <a:lnTo>
                    <a:pt x="373748" y="440994"/>
                  </a:lnTo>
                  <a:lnTo>
                    <a:pt x="371233" y="440880"/>
                  </a:lnTo>
                  <a:lnTo>
                    <a:pt x="368300" y="440753"/>
                  </a:lnTo>
                  <a:lnTo>
                    <a:pt x="368300" y="437261"/>
                  </a:lnTo>
                  <a:lnTo>
                    <a:pt x="375234" y="441071"/>
                  </a:lnTo>
                  <a:lnTo>
                    <a:pt x="375234" y="162420"/>
                  </a:lnTo>
                  <a:lnTo>
                    <a:pt x="368300" y="161899"/>
                  </a:lnTo>
                  <a:lnTo>
                    <a:pt x="368300" y="161086"/>
                  </a:lnTo>
                  <a:lnTo>
                    <a:pt x="381000" y="161086"/>
                  </a:lnTo>
                  <a:lnTo>
                    <a:pt x="381000" y="159727"/>
                  </a:lnTo>
                  <a:lnTo>
                    <a:pt x="368300" y="159689"/>
                  </a:lnTo>
                  <a:lnTo>
                    <a:pt x="368300" y="158762"/>
                  </a:lnTo>
                  <a:lnTo>
                    <a:pt x="381000" y="157022"/>
                  </a:lnTo>
                  <a:lnTo>
                    <a:pt x="368300" y="157022"/>
                  </a:lnTo>
                  <a:lnTo>
                    <a:pt x="368300" y="155854"/>
                  </a:lnTo>
                  <a:lnTo>
                    <a:pt x="376770" y="155079"/>
                  </a:lnTo>
                  <a:lnTo>
                    <a:pt x="378625" y="154800"/>
                  </a:lnTo>
                  <a:lnTo>
                    <a:pt x="376770" y="154889"/>
                  </a:lnTo>
                  <a:lnTo>
                    <a:pt x="375234" y="154952"/>
                  </a:lnTo>
                  <a:lnTo>
                    <a:pt x="373748" y="155028"/>
                  </a:lnTo>
                  <a:lnTo>
                    <a:pt x="371233" y="155143"/>
                  </a:lnTo>
                  <a:lnTo>
                    <a:pt x="368300" y="155270"/>
                  </a:lnTo>
                  <a:lnTo>
                    <a:pt x="381000" y="154114"/>
                  </a:lnTo>
                  <a:lnTo>
                    <a:pt x="381000" y="152946"/>
                  </a:lnTo>
                  <a:lnTo>
                    <a:pt x="368300" y="154114"/>
                  </a:lnTo>
                  <a:lnTo>
                    <a:pt x="368300" y="152946"/>
                  </a:lnTo>
                  <a:lnTo>
                    <a:pt x="381000" y="152946"/>
                  </a:lnTo>
                  <a:lnTo>
                    <a:pt x="381000" y="152361"/>
                  </a:lnTo>
                  <a:lnTo>
                    <a:pt x="378625" y="152425"/>
                  </a:lnTo>
                  <a:lnTo>
                    <a:pt x="373748" y="152539"/>
                  </a:lnTo>
                  <a:lnTo>
                    <a:pt x="375234" y="152501"/>
                  </a:lnTo>
                  <a:lnTo>
                    <a:pt x="376770" y="152361"/>
                  </a:lnTo>
                  <a:lnTo>
                    <a:pt x="381000" y="152361"/>
                  </a:lnTo>
                  <a:lnTo>
                    <a:pt x="381000" y="150622"/>
                  </a:lnTo>
                  <a:lnTo>
                    <a:pt x="368300" y="152361"/>
                  </a:lnTo>
                  <a:lnTo>
                    <a:pt x="371233" y="152273"/>
                  </a:lnTo>
                  <a:lnTo>
                    <a:pt x="373748" y="152184"/>
                  </a:lnTo>
                  <a:lnTo>
                    <a:pt x="371233" y="152361"/>
                  </a:lnTo>
                  <a:lnTo>
                    <a:pt x="368300" y="152361"/>
                  </a:lnTo>
                  <a:lnTo>
                    <a:pt x="368300" y="150914"/>
                  </a:lnTo>
                  <a:lnTo>
                    <a:pt x="373748" y="150787"/>
                  </a:lnTo>
                  <a:lnTo>
                    <a:pt x="375234" y="150761"/>
                  </a:lnTo>
                  <a:lnTo>
                    <a:pt x="376770" y="150622"/>
                  </a:lnTo>
                  <a:lnTo>
                    <a:pt x="381000" y="150622"/>
                  </a:lnTo>
                  <a:lnTo>
                    <a:pt x="381000" y="146164"/>
                  </a:lnTo>
                  <a:lnTo>
                    <a:pt x="376770" y="146685"/>
                  </a:lnTo>
                  <a:lnTo>
                    <a:pt x="375285" y="146951"/>
                  </a:lnTo>
                  <a:lnTo>
                    <a:pt x="373748" y="147053"/>
                  </a:lnTo>
                  <a:lnTo>
                    <a:pt x="371233" y="147358"/>
                  </a:lnTo>
                  <a:lnTo>
                    <a:pt x="368300" y="147713"/>
                  </a:lnTo>
                  <a:lnTo>
                    <a:pt x="368300" y="146558"/>
                  </a:lnTo>
                  <a:lnTo>
                    <a:pt x="371233" y="146469"/>
                  </a:lnTo>
                  <a:lnTo>
                    <a:pt x="375234" y="146342"/>
                  </a:lnTo>
                  <a:lnTo>
                    <a:pt x="378625" y="146240"/>
                  </a:lnTo>
                  <a:lnTo>
                    <a:pt x="381000" y="146164"/>
                  </a:lnTo>
                  <a:lnTo>
                    <a:pt x="381000" y="145389"/>
                  </a:lnTo>
                  <a:lnTo>
                    <a:pt x="376847" y="145783"/>
                  </a:lnTo>
                  <a:lnTo>
                    <a:pt x="378625" y="145503"/>
                  </a:lnTo>
                  <a:lnTo>
                    <a:pt x="381000" y="145389"/>
                  </a:lnTo>
                  <a:lnTo>
                    <a:pt x="381000" y="144805"/>
                  </a:lnTo>
                  <a:lnTo>
                    <a:pt x="368300" y="145973"/>
                  </a:lnTo>
                  <a:lnTo>
                    <a:pt x="381000" y="144233"/>
                  </a:lnTo>
                  <a:lnTo>
                    <a:pt x="381000" y="143065"/>
                  </a:lnTo>
                  <a:lnTo>
                    <a:pt x="378625" y="143179"/>
                  </a:lnTo>
                  <a:lnTo>
                    <a:pt x="376770" y="143256"/>
                  </a:lnTo>
                  <a:lnTo>
                    <a:pt x="375234" y="143332"/>
                  </a:lnTo>
                  <a:lnTo>
                    <a:pt x="373748" y="143395"/>
                  </a:lnTo>
                  <a:lnTo>
                    <a:pt x="371233" y="143510"/>
                  </a:lnTo>
                  <a:lnTo>
                    <a:pt x="368300" y="143649"/>
                  </a:lnTo>
                  <a:lnTo>
                    <a:pt x="368300" y="143065"/>
                  </a:lnTo>
                  <a:lnTo>
                    <a:pt x="381000" y="142481"/>
                  </a:lnTo>
                  <a:lnTo>
                    <a:pt x="381000" y="118059"/>
                  </a:lnTo>
                  <a:lnTo>
                    <a:pt x="381000" y="111671"/>
                  </a:lnTo>
                  <a:lnTo>
                    <a:pt x="381000" y="107594"/>
                  </a:lnTo>
                  <a:lnTo>
                    <a:pt x="393700" y="105270"/>
                  </a:lnTo>
                  <a:lnTo>
                    <a:pt x="381000" y="105854"/>
                  </a:lnTo>
                  <a:lnTo>
                    <a:pt x="381000" y="97713"/>
                  </a:lnTo>
                  <a:lnTo>
                    <a:pt x="368300" y="102362"/>
                  </a:lnTo>
                  <a:lnTo>
                    <a:pt x="368300" y="89268"/>
                  </a:lnTo>
                  <a:lnTo>
                    <a:pt x="381000" y="82016"/>
                  </a:lnTo>
                  <a:lnTo>
                    <a:pt x="368300" y="86410"/>
                  </a:lnTo>
                  <a:lnTo>
                    <a:pt x="368300" y="84709"/>
                  </a:lnTo>
                  <a:lnTo>
                    <a:pt x="355587" y="85509"/>
                  </a:lnTo>
                  <a:lnTo>
                    <a:pt x="355587" y="654126"/>
                  </a:lnTo>
                  <a:lnTo>
                    <a:pt x="355587" y="658774"/>
                  </a:lnTo>
                  <a:lnTo>
                    <a:pt x="342900" y="660527"/>
                  </a:lnTo>
                  <a:lnTo>
                    <a:pt x="342900" y="656450"/>
                  </a:lnTo>
                  <a:lnTo>
                    <a:pt x="355587" y="654126"/>
                  </a:lnTo>
                  <a:lnTo>
                    <a:pt x="355587" y="85509"/>
                  </a:lnTo>
                  <a:lnTo>
                    <a:pt x="355587" y="82816"/>
                  </a:lnTo>
                  <a:lnTo>
                    <a:pt x="342900" y="85077"/>
                  </a:lnTo>
                  <a:lnTo>
                    <a:pt x="342900" y="81140"/>
                  </a:lnTo>
                  <a:lnTo>
                    <a:pt x="355587" y="77012"/>
                  </a:lnTo>
                  <a:lnTo>
                    <a:pt x="355587" y="75501"/>
                  </a:lnTo>
                  <a:lnTo>
                    <a:pt x="342900" y="79108"/>
                  </a:lnTo>
                  <a:lnTo>
                    <a:pt x="342900" y="75145"/>
                  </a:lnTo>
                  <a:lnTo>
                    <a:pt x="356019" y="73012"/>
                  </a:lnTo>
                  <a:lnTo>
                    <a:pt x="368300" y="67487"/>
                  </a:lnTo>
                  <a:lnTo>
                    <a:pt x="355587" y="71755"/>
                  </a:lnTo>
                  <a:lnTo>
                    <a:pt x="355587" y="65747"/>
                  </a:lnTo>
                  <a:lnTo>
                    <a:pt x="342900" y="71081"/>
                  </a:lnTo>
                  <a:lnTo>
                    <a:pt x="342900" y="64579"/>
                  </a:lnTo>
                  <a:lnTo>
                    <a:pt x="351459" y="61836"/>
                  </a:lnTo>
                  <a:lnTo>
                    <a:pt x="342900" y="63106"/>
                  </a:lnTo>
                  <a:lnTo>
                    <a:pt x="342900" y="61671"/>
                  </a:lnTo>
                  <a:lnTo>
                    <a:pt x="342900" y="58077"/>
                  </a:lnTo>
                  <a:lnTo>
                    <a:pt x="355587" y="53530"/>
                  </a:lnTo>
                  <a:lnTo>
                    <a:pt x="353110" y="53644"/>
                  </a:lnTo>
                  <a:lnTo>
                    <a:pt x="351459" y="53721"/>
                  </a:lnTo>
                  <a:lnTo>
                    <a:pt x="342900" y="54114"/>
                  </a:lnTo>
                  <a:lnTo>
                    <a:pt x="342900" y="55194"/>
                  </a:lnTo>
                  <a:lnTo>
                    <a:pt x="330200" y="54051"/>
                  </a:lnTo>
                  <a:lnTo>
                    <a:pt x="330200" y="54775"/>
                  </a:lnTo>
                  <a:lnTo>
                    <a:pt x="330200" y="87566"/>
                  </a:lnTo>
                  <a:lnTo>
                    <a:pt x="330200" y="109613"/>
                  </a:lnTo>
                  <a:lnTo>
                    <a:pt x="330200" y="252615"/>
                  </a:lnTo>
                  <a:lnTo>
                    <a:pt x="330200" y="262839"/>
                  </a:lnTo>
                  <a:lnTo>
                    <a:pt x="317461" y="260654"/>
                  </a:lnTo>
                  <a:lnTo>
                    <a:pt x="317461" y="255943"/>
                  </a:lnTo>
                  <a:lnTo>
                    <a:pt x="330200" y="252615"/>
                  </a:lnTo>
                  <a:lnTo>
                    <a:pt x="330200" y="109613"/>
                  </a:lnTo>
                  <a:lnTo>
                    <a:pt x="317461" y="104089"/>
                  </a:lnTo>
                  <a:lnTo>
                    <a:pt x="317461" y="84912"/>
                  </a:lnTo>
                  <a:lnTo>
                    <a:pt x="330200" y="87566"/>
                  </a:lnTo>
                  <a:lnTo>
                    <a:pt x="330200" y="54775"/>
                  </a:lnTo>
                  <a:lnTo>
                    <a:pt x="317461" y="55283"/>
                  </a:lnTo>
                  <a:lnTo>
                    <a:pt x="317461" y="63995"/>
                  </a:lnTo>
                  <a:lnTo>
                    <a:pt x="317461" y="66903"/>
                  </a:lnTo>
                  <a:lnTo>
                    <a:pt x="304800" y="66903"/>
                  </a:lnTo>
                  <a:lnTo>
                    <a:pt x="304800" y="65735"/>
                  </a:lnTo>
                  <a:lnTo>
                    <a:pt x="317461" y="63995"/>
                  </a:lnTo>
                  <a:lnTo>
                    <a:pt x="317461" y="55283"/>
                  </a:lnTo>
                  <a:lnTo>
                    <a:pt x="304800" y="59347"/>
                  </a:lnTo>
                  <a:lnTo>
                    <a:pt x="304800" y="55270"/>
                  </a:lnTo>
                  <a:lnTo>
                    <a:pt x="317461" y="51638"/>
                  </a:lnTo>
                  <a:lnTo>
                    <a:pt x="317461" y="51117"/>
                  </a:lnTo>
                  <a:lnTo>
                    <a:pt x="330200" y="47129"/>
                  </a:lnTo>
                  <a:lnTo>
                    <a:pt x="330200" y="46164"/>
                  </a:lnTo>
                  <a:lnTo>
                    <a:pt x="342900" y="39573"/>
                  </a:lnTo>
                  <a:lnTo>
                    <a:pt x="342900" y="33756"/>
                  </a:lnTo>
                  <a:lnTo>
                    <a:pt x="330200" y="39573"/>
                  </a:lnTo>
                  <a:lnTo>
                    <a:pt x="330200" y="33756"/>
                  </a:lnTo>
                  <a:lnTo>
                    <a:pt x="317461" y="40754"/>
                  </a:lnTo>
                  <a:lnTo>
                    <a:pt x="317461" y="34290"/>
                  </a:lnTo>
                  <a:lnTo>
                    <a:pt x="330200" y="27063"/>
                  </a:lnTo>
                  <a:lnTo>
                    <a:pt x="317461" y="26987"/>
                  </a:lnTo>
                  <a:lnTo>
                    <a:pt x="317461" y="30886"/>
                  </a:lnTo>
                  <a:lnTo>
                    <a:pt x="304800" y="34709"/>
                  </a:lnTo>
                  <a:lnTo>
                    <a:pt x="304800" y="32600"/>
                  </a:lnTo>
                  <a:lnTo>
                    <a:pt x="317461" y="24485"/>
                  </a:lnTo>
                  <a:lnTo>
                    <a:pt x="317461" y="24079"/>
                  </a:lnTo>
                  <a:lnTo>
                    <a:pt x="316979" y="24180"/>
                  </a:lnTo>
                  <a:lnTo>
                    <a:pt x="304800" y="27000"/>
                  </a:lnTo>
                  <a:lnTo>
                    <a:pt x="304800" y="23876"/>
                  </a:lnTo>
                  <a:lnTo>
                    <a:pt x="316979" y="20281"/>
                  </a:lnTo>
                  <a:lnTo>
                    <a:pt x="304800" y="21691"/>
                  </a:lnTo>
                  <a:lnTo>
                    <a:pt x="304800" y="21551"/>
                  </a:lnTo>
                  <a:lnTo>
                    <a:pt x="316979" y="17653"/>
                  </a:lnTo>
                  <a:lnTo>
                    <a:pt x="317461" y="17475"/>
                  </a:lnTo>
                  <a:lnTo>
                    <a:pt x="316979" y="17462"/>
                  </a:lnTo>
                  <a:lnTo>
                    <a:pt x="304800" y="16903"/>
                  </a:lnTo>
                  <a:lnTo>
                    <a:pt x="304800" y="15735"/>
                  </a:lnTo>
                  <a:lnTo>
                    <a:pt x="292100" y="15151"/>
                  </a:lnTo>
                  <a:lnTo>
                    <a:pt x="292100" y="9347"/>
                  </a:lnTo>
                  <a:lnTo>
                    <a:pt x="304800" y="6438"/>
                  </a:lnTo>
                  <a:lnTo>
                    <a:pt x="292100" y="5854"/>
                  </a:lnTo>
                  <a:lnTo>
                    <a:pt x="292100" y="0"/>
                  </a:lnTo>
                  <a:lnTo>
                    <a:pt x="279400" y="0"/>
                  </a:lnTo>
                  <a:lnTo>
                    <a:pt x="279400" y="15151"/>
                  </a:lnTo>
                  <a:lnTo>
                    <a:pt x="279400" y="16903"/>
                  </a:lnTo>
                  <a:lnTo>
                    <a:pt x="266700" y="16319"/>
                  </a:lnTo>
                  <a:lnTo>
                    <a:pt x="266700" y="523303"/>
                  </a:lnTo>
                  <a:lnTo>
                    <a:pt x="266700" y="536676"/>
                  </a:lnTo>
                  <a:lnTo>
                    <a:pt x="266700" y="558774"/>
                  </a:lnTo>
                  <a:lnTo>
                    <a:pt x="266700" y="565175"/>
                  </a:lnTo>
                  <a:lnTo>
                    <a:pt x="254000" y="565175"/>
                  </a:lnTo>
                  <a:lnTo>
                    <a:pt x="266700" y="558774"/>
                  </a:lnTo>
                  <a:lnTo>
                    <a:pt x="266700" y="536676"/>
                  </a:lnTo>
                  <a:lnTo>
                    <a:pt x="254000" y="536130"/>
                  </a:lnTo>
                  <a:lnTo>
                    <a:pt x="254000" y="516915"/>
                  </a:lnTo>
                  <a:lnTo>
                    <a:pt x="266700" y="523303"/>
                  </a:lnTo>
                  <a:lnTo>
                    <a:pt x="266700" y="16319"/>
                  </a:lnTo>
                  <a:lnTo>
                    <a:pt x="279400" y="15151"/>
                  </a:lnTo>
                  <a:lnTo>
                    <a:pt x="279400" y="0"/>
                  </a:lnTo>
                  <a:lnTo>
                    <a:pt x="254000" y="0"/>
                  </a:lnTo>
                  <a:lnTo>
                    <a:pt x="254000" y="397141"/>
                  </a:lnTo>
                  <a:lnTo>
                    <a:pt x="241300" y="397725"/>
                  </a:lnTo>
                  <a:lnTo>
                    <a:pt x="241300" y="388416"/>
                  </a:lnTo>
                  <a:lnTo>
                    <a:pt x="254000" y="397141"/>
                  </a:lnTo>
                  <a:lnTo>
                    <a:pt x="254000" y="0"/>
                  </a:lnTo>
                  <a:lnTo>
                    <a:pt x="215900" y="0"/>
                  </a:lnTo>
                  <a:lnTo>
                    <a:pt x="152400" y="0"/>
                  </a:lnTo>
                  <a:lnTo>
                    <a:pt x="152400" y="102946"/>
                  </a:lnTo>
                  <a:lnTo>
                    <a:pt x="152400" y="112255"/>
                  </a:lnTo>
                  <a:lnTo>
                    <a:pt x="152400" y="195389"/>
                  </a:lnTo>
                  <a:lnTo>
                    <a:pt x="139700" y="201790"/>
                  </a:lnTo>
                  <a:lnTo>
                    <a:pt x="139700" y="198297"/>
                  </a:lnTo>
                  <a:lnTo>
                    <a:pt x="152400" y="195389"/>
                  </a:lnTo>
                  <a:lnTo>
                    <a:pt x="152400" y="112255"/>
                  </a:lnTo>
                  <a:lnTo>
                    <a:pt x="139700" y="109931"/>
                  </a:lnTo>
                  <a:lnTo>
                    <a:pt x="139700" y="101206"/>
                  </a:lnTo>
                  <a:lnTo>
                    <a:pt x="152400" y="102946"/>
                  </a:lnTo>
                  <a:lnTo>
                    <a:pt x="152400" y="0"/>
                  </a:lnTo>
                  <a:lnTo>
                    <a:pt x="114300" y="0"/>
                  </a:lnTo>
                  <a:lnTo>
                    <a:pt x="114300" y="148882"/>
                  </a:lnTo>
                  <a:lnTo>
                    <a:pt x="114300" y="151815"/>
                  </a:lnTo>
                  <a:lnTo>
                    <a:pt x="114300" y="153530"/>
                  </a:lnTo>
                  <a:lnTo>
                    <a:pt x="112407" y="154571"/>
                  </a:lnTo>
                  <a:lnTo>
                    <a:pt x="110070" y="154432"/>
                  </a:lnTo>
                  <a:lnTo>
                    <a:pt x="110070" y="155854"/>
                  </a:lnTo>
                  <a:lnTo>
                    <a:pt x="101600" y="160502"/>
                  </a:lnTo>
                  <a:lnTo>
                    <a:pt x="101600" y="158178"/>
                  </a:lnTo>
                  <a:lnTo>
                    <a:pt x="110070" y="155854"/>
                  </a:lnTo>
                  <a:lnTo>
                    <a:pt x="110070" y="154432"/>
                  </a:lnTo>
                  <a:lnTo>
                    <a:pt x="106057" y="154165"/>
                  </a:lnTo>
                  <a:lnTo>
                    <a:pt x="108178" y="152806"/>
                  </a:lnTo>
                  <a:lnTo>
                    <a:pt x="114300" y="151815"/>
                  </a:lnTo>
                  <a:lnTo>
                    <a:pt x="108991" y="152285"/>
                  </a:lnTo>
                  <a:lnTo>
                    <a:pt x="114300" y="148882"/>
                  </a:lnTo>
                  <a:lnTo>
                    <a:pt x="114300" y="0"/>
                  </a:lnTo>
                  <a:lnTo>
                    <a:pt x="0" y="0"/>
                  </a:lnTo>
                  <a:lnTo>
                    <a:pt x="0" y="16319"/>
                  </a:lnTo>
                  <a:lnTo>
                    <a:pt x="12700" y="15151"/>
                  </a:lnTo>
                  <a:lnTo>
                    <a:pt x="12700" y="16319"/>
                  </a:lnTo>
                  <a:lnTo>
                    <a:pt x="0" y="20967"/>
                  </a:lnTo>
                  <a:lnTo>
                    <a:pt x="0" y="21551"/>
                  </a:lnTo>
                  <a:lnTo>
                    <a:pt x="12700" y="22707"/>
                  </a:lnTo>
                  <a:lnTo>
                    <a:pt x="12700" y="25615"/>
                  </a:lnTo>
                  <a:lnTo>
                    <a:pt x="25400" y="30708"/>
                  </a:lnTo>
                  <a:lnTo>
                    <a:pt x="25400" y="38404"/>
                  </a:lnTo>
                  <a:lnTo>
                    <a:pt x="12700" y="38989"/>
                  </a:lnTo>
                  <a:lnTo>
                    <a:pt x="25400" y="40906"/>
                  </a:lnTo>
                  <a:lnTo>
                    <a:pt x="25400" y="39065"/>
                  </a:lnTo>
                  <a:lnTo>
                    <a:pt x="38100" y="37769"/>
                  </a:lnTo>
                  <a:lnTo>
                    <a:pt x="38100" y="57010"/>
                  </a:lnTo>
                  <a:lnTo>
                    <a:pt x="50800" y="64960"/>
                  </a:lnTo>
                  <a:lnTo>
                    <a:pt x="38100" y="75615"/>
                  </a:lnTo>
                  <a:lnTo>
                    <a:pt x="50800" y="74333"/>
                  </a:lnTo>
                  <a:lnTo>
                    <a:pt x="50800" y="80695"/>
                  </a:lnTo>
                  <a:lnTo>
                    <a:pt x="63500" y="76784"/>
                  </a:lnTo>
                  <a:lnTo>
                    <a:pt x="63500" y="83794"/>
                  </a:lnTo>
                  <a:lnTo>
                    <a:pt x="50800" y="88773"/>
                  </a:lnTo>
                  <a:lnTo>
                    <a:pt x="50800" y="103530"/>
                  </a:lnTo>
                  <a:lnTo>
                    <a:pt x="63500" y="95973"/>
                  </a:lnTo>
                  <a:lnTo>
                    <a:pt x="63500" y="103530"/>
                  </a:lnTo>
                  <a:lnTo>
                    <a:pt x="76200" y="105918"/>
                  </a:lnTo>
                  <a:lnTo>
                    <a:pt x="76200" y="110871"/>
                  </a:lnTo>
                  <a:lnTo>
                    <a:pt x="63500" y="116370"/>
                  </a:lnTo>
                  <a:lnTo>
                    <a:pt x="63500" y="120396"/>
                  </a:lnTo>
                  <a:lnTo>
                    <a:pt x="76200" y="123291"/>
                  </a:lnTo>
                  <a:lnTo>
                    <a:pt x="76200" y="126619"/>
                  </a:lnTo>
                  <a:lnTo>
                    <a:pt x="63500" y="129260"/>
                  </a:lnTo>
                  <a:lnTo>
                    <a:pt x="63500" y="131673"/>
                  </a:lnTo>
                  <a:lnTo>
                    <a:pt x="76200" y="132016"/>
                  </a:lnTo>
                  <a:lnTo>
                    <a:pt x="76200" y="137833"/>
                  </a:lnTo>
                  <a:lnTo>
                    <a:pt x="88900" y="139573"/>
                  </a:lnTo>
                  <a:lnTo>
                    <a:pt x="76200" y="143649"/>
                  </a:lnTo>
                  <a:lnTo>
                    <a:pt x="76200" y="148666"/>
                  </a:lnTo>
                  <a:lnTo>
                    <a:pt x="88900" y="152882"/>
                  </a:lnTo>
                  <a:lnTo>
                    <a:pt x="88900" y="156972"/>
                  </a:lnTo>
                  <a:lnTo>
                    <a:pt x="101600" y="161671"/>
                  </a:lnTo>
                  <a:lnTo>
                    <a:pt x="101600" y="183769"/>
                  </a:lnTo>
                  <a:lnTo>
                    <a:pt x="114300" y="184340"/>
                  </a:lnTo>
                  <a:lnTo>
                    <a:pt x="114300" y="189572"/>
                  </a:lnTo>
                  <a:lnTo>
                    <a:pt x="127000" y="183184"/>
                  </a:lnTo>
                  <a:lnTo>
                    <a:pt x="127000" y="202946"/>
                  </a:lnTo>
                  <a:lnTo>
                    <a:pt x="139700" y="202946"/>
                  </a:lnTo>
                  <a:lnTo>
                    <a:pt x="139700" y="214579"/>
                  </a:lnTo>
                  <a:lnTo>
                    <a:pt x="165100" y="216319"/>
                  </a:lnTo>
                  <a:lnTo>
                    <a:pt x="165100" y="246849"/>
                  </a:lnTo>
                  <a:lnTo>
                    <a:pt x="177800" y="248881"/>
                  </a:lnTo>
                  <a:lnTo>
                    <a:pt x="177800" y="249466"/>
                  </a:lnTo>
                  <a:lnTo>
                    <a:pt x="190500" y="248881"/>
                  </a:lnTo>
                  <a:lnTo>
                    <a:pt x="190500" y="252945"/>
                  </a:lnTo>
                  <a:lnTo>
                    <a:pt x="177800" y="251790"/>
                  </a:lnTo>
                  <a:lnTo>
                    <a:pt x="177800" y="258178"/>
                  </a:lnTo>
                  <a:lnTo>
                    <a:pt x="190500" y="256438"/>
                  </a:lnTo>
                  <a:lnTo>
                    <a:pt x="190500" y="266319"/>
                  </a:lnTo>
                  <a:lnTo>
                    <a:pt x="190500" y="273304"/>
                  </a:lnTo>
                  <a:lnTo>
                    <a:pt x="203200" y="273888"/>
                  </a:lnTo>
                  <a:lnTo>
                    <a:pt x="203200" y="267487"/>
                  </a:lnTo>
                  <a:lnTo>
                    <a:pt x="215900" y="268655"/>
                  </a:lnTo>
                  <a:lnTo>
                    <a:pt x="215900" y="276783"/>
                  </a:lnTo>
                  <a:lnTo>
                    <a:pt x="215900" y="471703"/>
                  </a:lnTo>
                  <a:lnTo>
                    <a:pt x="215900" y="480860"/>
                  </a:lnTo>
                  <a:lnTo>
                    <a:pt x="203200" y="482028"/>
                  </a:lnTo>
                  <a:lnTo>
                    <a:pt x="203200" y="470103"/>
                  </a:lnTo>
                  <a:lnTo>
                    <a:pt x="215900" y="471703"/>
                  </a:lnTo>
                  <a:lnTo>
                    <a:pt x="215900" y="276783"/>
                  </a:lnTo>
                  <a:lnTo>
                    <a:pt x="203200" y="278536"/>
                  </a:lnTo>
                  <a:lnTo>
                    <a:pt x="203200" y="279692"/>
                  </a:lnTo>
                  <a:lnTo>
                    <a:pt x="190500" y="279692"/>
                  </a:lnTo>
                  <a:lnTo>
                    <a:pt x="190500" y="278536"/>
                  </a:lnTo>
                  <a:lnTo>
                    <a:pt x="177800" y="278536"/>
                  </a:lnTo>
                  <a:lnTo>
                    <a:pt x="177800" y="287401"/>
                  </a:lnTo>
                  <a:lnTo>
                    <a:pt x="190500" y="293649"/>
                  </a:lnTo>
                  <a:lnTo>
                    <a:pt x="203200" y="299034"/>
                  </a:lnTo>
                  <a:lnTo>
                    <a:pt x="190500" y="301790"/>
                  </a:lnTo>
                  <a:lnTo>
                    <a:pt x="190500" y="298005"/>
                  </a:lnTo>
                  <a:lnTo>
                    <a:pt x="177800" y="294233"/>
                  </a:lnTo>
                  <a:lnTo>
                    <a:pt x="177800" y="342493"/>
                  </a:lnTo>
                  <a:lnTo>
                    <a:pt x="165100" y="341909"/>
                  </a:lnTo>
                  <a:lnTo>
                    <a:pt x="165100" y="353529"/>
                  </a:lnTo>
                  <a:lnTo>
                    <a:pt x="177800" y="354114"/>
                  </a:lnTo>
                  <a:lnTo>
                    <a:pt x="177800" y="356438"/>
                  </a:lnTo>
                  <a:lnTo>
                    <a:pt x="165100" y="353529"/>
                  </a:lnTo>
                  <a:lnTo>
                    <a:pt x="165100" y="366903"/>
                  </a:lnTo>
                  <a:lnTo>
                    <a:pt x="152400" y="372719"/>
                  </a:lnTo>
                  <a:lnTo>
                    <a:pt x="165100" y="372135"/>
                  </a:lnTo>
                  <a:lnTo>
                    <a:pt x="165100" y="387845"/>
                  </a:lnTo>
                  <a:lnTo>
                    <a:pt x="177800" y="389585"/>
                  </a:lnTo>
                  <a:lnTo>
                    <a:pt x="165100" y="391909"/>
                  </a:lnTo>
                  <a:lnTo>
                    <a:pt x="165100" y="398310"/>
                  </a:lnTo>
                  <a:lnTo>
                    <a:pt x="177800" y="398881"/>
                  </a:lnTo>
                  <a:lnTo>
                    <a:pt x="165100" y="399999"/>
                  </a:lnTo>
                  <a:lnTo>
                    <a:pt x="165100" y="415747"/>
                  </a:lnTo>
                  <a:lnTo>
                    <a:pt x="152400" y="414578"/>
                  </a:lnTo>
                  <a:lnTo>
                    <a:pt x="152400" y="419239"/>
                  </a:lnTo>
                  <a:lnTo>
                    <a:pt x="163283" y="422224"/>
                  </a:lnTo>
                  <a:lnTo>
                    <a:pt x="152400" y="426212"/>
                  </a:lnTo>
                  <a:lnTo>
                    <a:pt x="165100" y="429704"/>
                  </a:lnTo>
                  <a:lnTo>
                    <a:pt x="165100" y="435521"/>
                  </a:lnTo>
                  <a:lnTo>
                    <a:pt x="177800" y="438416"/>
                  </a:lnTo>
                  <a:lnTo>
                    <a:pt x="165100" y="441909"/>
                  </a:lnTo>
                  <a:lnTo>
                    <a:pt x="165100" y="447725"/>
                  </a:lnTo>
                  <a:lnTo>
                    <a:pt x="177800" y="452958"/>
                  </a:lnTo>
                  <a:lnTo>
                    <a:pt x="177800" y="463423"/>
                  </a:lnTo>
                  <a:lnTo>
                    <a:pt x="190500" y="468071"/>
                  </a:lnTo>
                  <a:lnTo>
                    <a:pt x="190500" y="472719"/>
                  </a:lnTo>
                  <a:lnTo>
                    <a:pt x="177800" y="472528"/>
                  </a:lnTo>
                  <a:lnTo>
                    <a:pt x="177800" y="465607"/>
                  </a:lnTo>
                  <a:lnTo>
                    <a:pt x="165100" y="465747"/>
                  </a:lnTo>
                  <a:lnTo>
                    <a:pt x="165100" y="470395"/>
                  </a:lnTo>
                  <a:lnTo>
                    <a:pt x="190500" y="482028"/>
                  </a:lnTo>
                  <a:lnTo>
                    <a:pt x="190500" y="490753"/>
                  </a:lnTo>
                  <a:lnTo>
                    <a:pt x="177800" y="488429"/>
                  </a:lnTo>
                  <a:lnTo>
                    <a:pt x="190500" y="492493"/>
                  </a:lnTo>
                  <a:lnTo>
                    <a:pt x="190500" y="513168"/>
                  </a:lnTo>
                  <a:lnTo>
                    <a:pt x="203200" y="511492"/>
                  </a:lnTo>
                  <a:lnTo>
                    <a:pt x="203200" y="510730"/>
                  </a:lnTo>
                  <a:lnTo>
                    <a:pt x="215900" y="510743"/>
                  </a:lnTo>
                  <a:lnTo>
                    <a:pt x="228600" y="509930"/>
                  </a:lnTo>
                  <a:lnTo>
                    <a:pt x="215900" y="514299"/>
                  </a:lnTo>
                  <a:lnTo>
                    <a:pt x="203200" y="518223"/>
                  </a:lnTo>
                  <a:lnTo>
                    <a:pt x="203200" y="536105"/>
                  </a:lnTo>
                  <a:lnTo>
                    <a:pt x="215900" y="534936"/>
                  </a:lnTo>
                  <a:lnTo>
                    <a:pt x="215900" y="543077"/>
                  </a:lnTo>
                  <a:lnTo>
                    <a:pt x="203200" y="541337"/>
                  </a:lnTo>
                  <a:lnTo>
                    <a:pt x="215900" y="544804"/>
                  </a:lnTo>
                  <a:lnTo>
                    <a:pt x="228600" y="546493"/>
                  </a:lnTo>
                  <a:lnTo>
                    <a:pt x="228600" y="563448"/>
                  </a:lnTo>
                  <a:lnTo>
                    <a:pt x="215900" y="568071"/>
                  </a:lnTo>
                  <a:lnTo>
                    <a:pt x="228600" y="569823"/>
                  </a:lnTo>
                  <a:lnTo>
                    <a:pt x="228600" y="568071"/>
                  </a:lnTo>
                  <a:lnTo>
                    <a:pt x="241300" y="565746"/>
                  </a:lnTo>
                  <a:lnTo>
                    <a:pt x="241300" y="569239"/>
                  </a:lnTo>
                  <a:lnTo>
                    <a:pt x="254000" y="568655"/>
                  </a:lnTo>
                  <a:lnTo>
                    <a:pt x="254000" y="566077"/>
                  </a:lnTo>
                  <a:lnTo>
                    <a:pt x="266700" y="568655"/>
                  </a:lnTo>
                  <a:lnTo>
                    <a:pt x="254000" y="575056"/>
                  </a:lnTo>
                  <a:lnTo>
                    <a:pt x="266700" y="572731"/>
                  </a:lnTo>
                  <a:lnTo>
                    <a:pt x="266700" y="580288"/>
                  </a:lnTo>
                  <a:lnTo>
                    <a:pt x="254000" y="586117"/>
                  </a:lnTo>
                  <a:lnTo>
                    <a:pt x="266700" y="587552"/>
                  </a:lnTo>
                  <a:lnTo>
                    <a:pt x="266700" y="603542"/>
                  </a:lnTo>
                  <a:lnTo>
                    <a:pt x="279400" y="601802"/>
                  </a:lnTo>
                  <a:lnTo>
                    <a:pt x="279400" y="613892"/>
                  </a:lnTo>
                  <a:lnTo>
                    <a:pt x="266700" y="613791"/>
                  </a:lnTo>
                  <a:lnTo>
                    <a:pt x="266700" y="619531"/>
                  </a:lnTo>
                  <a:lnTo>
                    <a:pt x="279400" y="620839"/>
                  </a:lnTo>
                  <a:lnTo>
                    <a:pt x="292100" y="622808"/>
                  </a:lnTo>
                  <a:lnTo>
                    <a:pt x="292100" y="625055"/>
                  </a:lnTo>
                  <a:lnTo>
                    <a:pt x="304800" y="621169"/>
                  </a:lnTo>
                  <a:lnTo>
                    <a:pt x="304800" y="633196"/>
                  </a:lnTo>
                  <a:lnTo>
                    <a:pt x="292100" y="639584"/>
                  </a:lnTo>
                  <a:lnTo>
                    <a:pt x="292100" y="644817"/>
                  </a:lnTo>
                  <a:lnTo>
                    <a:pt x="304800" y="643661"/>
                  </a:lnTo>
                  <a:lnTo>
                    <a:pt x="317461" y="644817"/>
                  </a:lnTo>
                  <a:lnTo>
                    <a:pt x="317461" y="659942"/>
                  </a:lnTo>
                  <a:lnTo>
                    <a:pt x="330200" y="657034"/>
                  </a:lnTo>
                  <a:lnTo>
                    <a:pt x="330200" y="667423"/>
                  </a:lnTo>
                  <a:lnTo>
                    <a:pt x="342900" y="667499"/>
                  </a:lnTo>
                  <a:lnTo>
                    <a:pt x="355587" y="666330"/>
                  </a:lnTo>
                  <a:lnTo>
                    <a:pt x="342900" y="679132"/>
                  </a:lnTo>
                  <a:lnTo>
                    <a:pt x="342900" y="681456"/>
                  </a:lnTo>
                  <a:lnTo>
                    <a:pt x="355587" y="683196"/>
                  </a:lnTo>
                  <a:lnTo>
                    <a:pt x="355587" y="679716"/>
                  </a:lnTo>
                  <a:lnTo>
                    <a:pt x="356019" y="679627"/>
                  </a:lnTo>
                  <a:lnTo>
                    <a:pt x="368300" y="677379"/>
                  </a:lnTo>
                  <a:lnTo>
                    <a:pt x="356019" y="681736"/>
                  </a:lnTo>
                  <a:lnTo>
                    <a:pt x="368300" y="677887"/>
                  </a:lnTo>
                  <a:lnTo>
                    <a:pt x="368300" y="679132"/>
                  </a:lnTo>
                  <a:lnTo>
                    <a:pt x="381000" y="675640"/>
                  </a:lnTo>
                  <a:lnTo>
                    <a:pt x="381000" y="680288"/>
                  </a:lnTo>
                  <a:lnTo>
                    <a:pt x="368300" y="685203"/>
                  </a:lnTo>
                  <a:lnTo>
                    <a:pt x="381000" y="683056"/>
                  </a:lnTo>
                  <a:lnTo>
                    <a:pt x="381000" y="687260"/>
                  </a:lnTo>
                  <a:lnTo>
                    <a:pt x="368300" y="698893"/>
                  </a:lnTo>
                  <a:lnTo>
                    <a:pt x="381000" y="706450"/>
                  </a:lnTo>
                  <a:lnTo>
                    <a:pt x="381000" y="702970"/>
                  </a:lnTo>
                  <a:lnTo>
                    <a:pt x="393700" y="695134"/>
                  </a:lnTo>
                  <a:lnTo>
                    <a:pt x="393700" y="696912"/>
                  </a:lnTo>
                  <a:lnTo>
                    <a:pt x="406400" y="693661"/>
                  </a:lnTo>
                  <a:lnTo>
                    <a:pt x="393700" y="699071"/>
                  </a:lnTo>
                  <a:lnTo>
                    <a:pt x="393700" y="717499"/>
                  </a:lnTo>
                  <a:lnTo>
                    <a:pt x="381000" y="719823"/>
                  </a:lnTo>
                  <a:lnTo>
                    <a:pt x="393700" y="718604"/>
                  </a:lnTo>
                  <a:lnTo>
                    <a:pt x="393700" y="719823"/>
                  </a:lnTo>
                  <a:lnTo>
                    <a:pt x="406400" y="715175"/>
                  </a:lnTo>
                  <a:lnTo>
                    <a:pt x="406400" y="731456"/>
                  </a:lnTo>
                  <a:lnTo>
                    <a:pt x="419100" y="729703"/>
                  </a:lnTo>
                  <a:lnTo>
                    <a:pt x="419100" y="727303"/>
                  </a:lnTo>
                  <a:lnTo>
                    <a:pt x="431800" y="723531"/>
                  </a:lnTo>
                  <a:lnTo>
                    <a:pt x="431800" y="719658"/>
                  </a:lnTo>
                  <a:lnTo>
                    <a:pt x="444500" y="716915"/>
                  </a:lnTo>
                  <a:lnTo>
                    <a:pt x="444500" y="723315"/>
                  </a:lnTo>
                  <a:lnTo>
                    <a:pt x="431800" y="726795"/>
                  </a:lnTo>
                  <a:lnTo>
                    <a:pt x="431800" y="733780"/>
                  </a:lnTo>
                  <a:lnTo>
                    <a:pt x="444500" y="732040"/>
                  </a:lnTo>
                  <a:lnTo>
                    <a:pt x="444500" y="723900"/>
                  </a:lnTo>
                  <a:lnTo>
                    <a:pt x="457200" y="729462"/>
                  </a:lnTo>
                  <a:lnTo>
                    <a:pt x="469900" y="734872"/>
                  </a:lnTo>
                  <a:lnTo>
                    <a:pt x="469900" y="740168"/>
                  </a:lnTo>
                  <a:lnTo>
                    <a:pt x="482600" y="745401"/>
                  </a:lnTo>
                  <a:lnTo>
                    <a:pt x="469900" y="776071"/>
                  </a:lnTo>
                  <a:lnTo>
                    <a:pt x="469900" y="794245"/>
                  </a:lnTo>
                  <a:lnTo>
                    <a:pt x="469900" y="795413"/>
                  </a:lnTo>
                  <a:lnTo>
                    <a:pt x="482600" y="794791"/>
                  </a:lnTo>
                  <a:lnTo>
                    <a:pt x="482600" y="795985"/>
                  </a:lnTo>
                  <a:lnTo>
                    <a:pt x="495300" y="791921"/>
                  </a:lnTo>
                  <a:lnTo>
                    <a:pt x="495300" y="795985"/>
                  </a:lnTo>
                  <a:lnTo>
                    <a:pt x="495300" y="799084"/>
                  </a:lnTo>
                  <a:lnTo>
                    <a:pt x="508000" y="801154"/>
                  </a:lnTo>
                  <a:lnTo>
                    <a:pt x="508000" y="802386"/>
                  </a:lnTo>
                  <a:lnTo>
                    <a:pt x="520700" y="802970"/>
                  </a:lnTo>
                  <a:lnTo>
                    <a:pt x="508000" y="810628"/>
                  </a:lnTo>
                  <a:lnTo>
                    <a:pt x="520700" y="814082"/>
                  </a:lnTo>
                  <a:lnTo>
                    <a:pt x="520700" y="818095"/>
                  </a:lnTo>
                  <a:lnTo>
                    <a:pt x="508000" y="827379"/>
                  </a:lnTo>
                  <a:lnTo>
                    <a:pt x="520700" y="821321"/>
                  </a:lnTo>
                  <a:lnTo>
                    <a:pt x="533400" y="821131"/>
                  </a:lnTo>
                  <a:lnTo>
                    <a:pt x="533400" y="822477"/>
                  </a:lnTo>
                  <a:lnTo>
                    <a:pt x="546100" y="820991"/>
                  </a:lnTo>
                  <a:lnTo>
                    <a:pt x="546100" y="819746"/>
                  </a:lnTo>
                  <a:lnTo>
                    <a:pt x="558800" y="815759"/>
                  </a:lnTo>
                  <a:lnTo>
                    <a:pt x="558800" y="824509"/>
                  </a:lnTo>
                  <a:lnTo>
                    <a:pt x="546100" y="830008"/>
                  </a:lnTo>
                  <a:lnTo>
                    <a:pt x="546100" y="833704"/>
                  </a:lnTo>
                  <a:lnTo>
                    <a:pt x="558800" y="831138"/>
                  </a:lnTo>
                  <a:lnTo>
                    <a:pt x="558800" y="835888"/>
                  </a:lnTo>
                  <a:lnTo>
                    <a:pt x="571398" y="832650"/>
                  </a:lnTo>
                  <a:lnTo>
                    <a:pt x="571398" y="838415"/>
                  </a:lnTo>
                  <a:lnTo>
                    <a:pt x="584200" y="839939"/>
                  </a:lnTo>
                  <a:lnTo>
                    <a:pt x="571398" y="844435"/>
                  </a:lnTo>
                  <a:lnTo>
                    <a:pt x="571398" y="843140"/>
                  </a:lnTo>
                  <a:lnTo>
                    <a:pt x="558800" y="848893"/>
                  </a:lnTo>
                  <a:lnTo>
                    <a:pt x="571398" y="846010"/>
                  </a:lnTo>
                  <a:lnTo>
                    <a:pt x="571398" y="850684"/>
                  </a:lnTo>
                  <a:lnTo>
                    <a:pt x="558800" y="855281"/>
                  </a:lnTo>
                  <a:lnTo>
                    <a:pt x="558800" y="855878"/>
                  </a:lnTo>
                  <a:lnTo>
                    <a:pt x="571398" y="852411"/>
                  </a:lnTo>
                  <a:lnTo>
                    <a:pt x="571398" y="856462"/>
                  </a:lnTo>
                  <a:lnTo>
                    <a:pt x="572528" y="856361"/>
                  </a:lnTo>
                  <a:lnTo>
                    <a:pt x="584200" y="855294"/>
                  </a:lnTo>
                  <a:lnTo>
                    <a:pt x="584200" y="851801"/>
                  </a:lnTo>
                  <a:lnTo>
                    <a:pt x="596900" y="849020"/>
                  </a:lnTo>
                  <a:lnTo>
                    <a:pt x="596900" y="850061"/>
                  </a:lnTo>
                  <a:lnTo>
                    <a:pt x="609600" y="850658"/>
                  </a:lnTo>
                  <a:lnTo>
                    <a:pt x="609600" y="847737"/>
                  </a:lnTo>
                  <a:lnTo>
                    <a:pt x="615137" y="844448"/>
                  </a:lnTo>
                  <a:lnTo>
                    <a:pt x="609600" y="844969"/>
                  </a:lnTo>
                  <a:lnTo>
                    <a:pt x="609600" y="832624"/>
                  </a:lnTo>
                  <a:lnTo>
                    <a:pt x="622287" y="833196"/>
                  </a:lnTo>
                  <a:lnTo>
                    <a:pt x="622287" y="840168"/>
                  </a:lnTo>
                  <a:lnTo>
                    <a:pt x="635000" y="845400"/>
                  </a:lnTo>
                  <a:lnTo>
                    <a:pt x="622287" y="850773"/>
                  </a:lnTo>
                  <a:lnTo>
                    <a:pt x="622287" y="858189"/>
                  </a:lnTo>
                  <a:lnTo>
                    <a:pt x="609600" y="851217"/>
                  </a:lnTo>
                  <a:lnTo>
                    <a:pt x="609600" y="872515"/>
                  </a:lnTo>
                  <a:lnTo>
                    <a:pt x="622287" y="871791"/>
                  </a:lnTo>
                  <a:lnTo>
                    <a:pt x="622287" y="874483"/>
                  </a:lnTo>
                  <a:lnTo>
                    <a:pt x="635000" y="868654"/>
                  </a:lnTo>
                  <a:lnTo>
                    <a:pt x="622300" y="864603"/>
                  </a:lnTo>
                  <a:lnTo>
                    <a:pt x="635000" y="858786"/>
                  </a:lnTo>
                  <a:lnTo>
                    <a:pt x="635000" y="868654"/>
                  </a:lnTo>
                  <a:lnTo>
                    <a:pt x="635000" y="880618"/>
                  </a:lnTo>
                  <a:lnTo>
                    <a:pt x="647674" y="879716"/>
                  </a:lnTo>
                  <a:lnTo>
                    <a:pt x="647674" y="867664"/>
                  </a:lnTo>
                  <a:lnTo>
                    <a:pt x="648030" y="867587"/>
                  </a:lnTo>
                  <a:lnTo>
                    <a:pt x="660400" y="864997"/>
                  </a:lnTo>
                  <a:lnTo>
                    <a:pt x="660400" y="868692"/>
                  </a:lnTo>
                  <a:lnTo>
                    <a:pt x="648030" y="881138"/>
                  </a:lnTo>
                  <a:lnTo>
                    <a:pt x="647674" y="881456"/>
                  </a:lnTo>
                  <a:lnTo>
                    <a:pt x="650430" y="881341"/>
                  </a:lnTo>
                  <a:lnTo>
                    <a:pt x="652564" y="881240"/>
                  </a:lnTo>
                  <a:lnTo>
                    <a:pt x="655358" y="881113"/>
                  </a:lnTo>
                  <a:lnTo>
                    <a:pt x="657656" y="881011"/>
                  </a:lnTo>
                  <a:lnTo>
                    <a:pt x="660400" y="880884"/>
                  </a:lnTo>
                  <a:lnTo>
                    <a:pt x="660400" y="882332"/>
                  </a:lnTo>
                  <a:lnTo>
                    <a:pt x="673100" y="877697"/>
                  </a:lnTo>
                  <a:lnTo>
                    <a:pt x="673100" y="887857"/>
                  </a:lnTo>
                  <a:lnTo>
                    <a:pt x="685800" y="886396"/>
                  </a:lnTo>
                  <a:lnTo>
                    <a:pt x="685800" y="885075"/>
                  </a:lnTo>
                  <a:lnTo>
                    <a:pt x="698500" y="884948"/>
                  </a:lnTo>
                  <a:lnTo>
                    <a:pt x="698500" y="888428"/>
                  </a:lnTo>
                  <a:lnTo>
                    <a:pt x="685800" y="891336"/>
                  </a:lnTo>
                  <a:lnTo>
                    <a:pt x="685800" y="895997"/>
                  </a:lnTo>
                  <a:lnTo>
                    <a:pt x="698500" y="897064"/>
                  </a:lnTo>
                  <a:lnTo>
                    <a:pt x="711200" y="901954"/>
                  </a:lnTo>
                  <a:lnTo>
                    <a:pt x="711200" y="909243"/>
                  </a:lnTo>
                  <a:lnTo>
                    <a:pt x="723900" y="917498"/>
                  </a:lnTo>
                  <a:lnTo>
                    <a:pt x="736600" y="908786"/>
                  </a:lnTo>
                  <a:lnTo>
                    <a:pt x="736600" y="915758"/>
                  </a:lnTo>
                  <a:lnTo>
                    <a:pt x="749300" y="911453"/>
                  </a:lnTo>
                  <a:lnTo>
                    <a:pt x="749300" y="909218"/>
                  </a:lnTo>
                  <a:lnTo>
                    <a:pt x="762000" y="910691"/>
                  </a:lnTo>
                  <a:lnTo>
                    <a:pt x="762000" y="919835"/>
                  </a:lnTo>
                  <a:lnTo>
                    <a:pt x="774700" y="914082"/>
                  </a:lnTo>
                  <a:lnTo>
                    <a:pt x="787400" y="918540"/>
                  </a:lnTo>
                  <a:lnTo>
                    <a:pt x="800100" y="921423"/>
                  </a:lnTo>
                  <a:lnTo>
                    <a:pt x="812800" y="926274"/>
                  </a:lnTo>
                  <a:lnTo>
                    <a:pt x="812800" y="931862"/>
                  </a:lnTo>
                  <a:lnTo>
                    <a:pt x="825500" y="933856"/>
                  </a:lnTo>
                  <a:lnTo>
                    <a:pt x="825500" y="940181"/>
                  </a:lnTo>
                  <a:lnTo>
                    <a:pt x="838200" y="945680"/>
                  </a:lnTo>
                  <a:lnTo>
                    <a:pt x="838200" y="954138"/>
                  </a:lnTo>
                  <a:lnTo>
                    <a:pt x="850900" y="940181"/>
                  </a:lnTo>
                  <a:lnTo>
                    <a:pt x="850900" y="953554"/>
                  </a:lnTo>
                  <a:lnTo>
                    <a:pt x="863600" y="951801"/>
                  </a:lnTo>
                  <a:lnTo>
                    <a:pt x="863600" y="959942"/>
                  </a:lnTo>
                  <a:lnTo>
                    <a:pt x="889000" y="953554"/>
                  </a:lnTo>
                  <a:lnTo>
                    <a:pt x="889000" y="957046"/>
                  </a:lnTo>
                  <a:lnTo>
                    <a:pt x="876300" y="958202"/>
                  </a:lnTo>
                  <a:lnTo>
                    <a:pt x="876300" y="959942"/>
                  </a:lnTo>
                  <a:lnTo>
                    <a:pt x="889000" y="959688"/>
                  </a:lnTo>
                  <a:lnTo>
                    <a:pt x="876300" y="963587"/>
                  </a:lnTo>
                  <a:lnTo>
                    <a:pt x="876300" y="966812"/>
                  </a:lnTo>
                  <a:lnTo>
                    <a:pt x="889000" y="964603"/>
                  </a:lnTo>
                  <a:lnTo>
                    <a:pt x="889000" y="965174"/>
                  </a:lnTo>
                  <a:lnTo>
                    <a:pt x="901700" y="963434"/>
                  </a:lnTo>
                  <a:lnTo>
                    <a:pt x="889000" y="970991"/>
                  </a:lnTo>
                  <a:lnTo>
                    <a:pt x="901700" y="972934"/>
                  </a:lnTo>
                  <a:lnTo>
                    <a:pt x="914400" y="973391"/>
                  </a:lnTo>
                  <a:lnTo>
                    <a:pt x="927100" y="974483"/>
                  </a:lnTo>
                  <a:lnTo>
                    <a:pt x="927100" y="972159"/>
                  </a:lnTo>
                  <a:lnTo>
                    <a:pt x="939800" y="969251"/>
                  </a:lnTo>
                  <a:lnTo>
                    <a:pt x="939800" y="974483"/>
                  </a:lnTo>
                  <a:lnTo>
                    <a:pt x="927100" y="979131"/>
                  </a:lnTo>
                  <a:lnTo>
                    <a:pt x="939800" y="978166"/>
                  </a:lnTo>
                  <a:lnTo>
                    <a:pt x="939800" y="983780"/>
                  </a:lnTo>
                  <a:lnTo>
                    <a:pt x="952500" y="986116"/>
                  </a:lnTo>
                  <a:lnTo>
                    <a:pt x="952500" y="983221"/>
                  </a:lnTo>
                  <a:lnTo>
                    <a:pt x="965200" y="983780"/>
                  </a:lnTo>
                  <a:lnTo>
                    <a:pt x="965200" y="976223"/>
                  </a:lnTo>
                  <a:lnTo>
                    <a:pt x="977900" y="968667"/>
                  </a:lnTo>
                  <a:lnTo>
                    <a:pt x="977900" y="973315"/>
                  </a:lnTo>
                  <a:lnTo>
                    <a:pt x="990600" y="982624"/>
                  </a:lnTo>
                  <a:lnTo>
                    <a:pt x="990600" y="983208"/>
                  </a:lnTo>
                  <a:lnTo>
                    <a:pt x="1003300" y="979131"/>
                  </a:lnTo>
                  <a:lnTo>
                    <a:pt x="1003300" y="984948"/>
                  </a:lnTo>
                  <a:lnTo>
                    <a:pt x="1016000" y="984897"/>
                  </a:lnTo>
                  <a:lnTo>
                    <a:pt x="1028700" y="979131"/>
                  </a:lnTo>
                  <a:lnTo>
                    <a:pt x="1028700" y="978319"/>
                  </a:lnTo>
                  <a:lnTo>
                    <a:pt x="1041400" y="980147"/>
                  </a:lnTo>
                  <a:lnTo>
                    <a:pt x="1041400" y="989596"/>
                  </a:lnTo>
                  <a:lnTo>
                    <a:pt x="1053960" y="994448"/>
                  </a:lnTo>
                  <a:lnTo>
                    <a:pt x="1053960" y="997877"/>
                  </a:lnTo>
                  <a:lnTo>
                    <a:pt x="1055331" y="997940"/>
                  </a:lnTo>
                  <a:lnTo>
                    <a:pt x="1057033" y="998004"/>
                  </a:lnTo>
                  <a:lnTo>
                    <a:pt x="1066787" y="998423"/>
                  </a:lnTo>
                  <a:lnTo>
                    <a:pt x="1066787" y="994841"/>
                  </a:lnTo>
                  <a:lnTo>
                    <a:pt x="1079474" y="986142"/>
                  </a:lnTo>
                  <a:lnTo>
                    <a:pt x="1079474" y="999502"/>
                  </a:lnTo>
                  <a:lnTo>
                    <a:pt x="1079665" y="999413"/>
                  </a:lnTo>
                  <a:lnTo>
                    <a:pt x="1092187" y="993927"/>
                  </a:lnTo>
                  <a:lnTo>
                    <a:pt x="1092187" y="997204"/>
                  </a:lnTo>
                  <a:lnTo>
                    <a:pt x="1104900" y="994244"/>
                  </a:lnTo>
                  <a:lnTo>
                    <a:pt x="1104900" y="1007148"/>
                  </a:lnTo>
                  <a:lnTo>
                    <a:pt x="1117549" y="1008049"/>
                  </a:lnTo>
                  <a:lnTo>
                    <a:pt x="1130300" y="1007008"/>
                  </a:lnTo>
                  <a:lnTo>
                    <a:pt x="1143000" y="1014018"/>
                  </a:lnTo>
                  <a:lnTo>
                    <a:pt x="1143000" y="1002969"/>
                  </a:lnTo>
                  <a:lnTo>
                    <a:pt x="1155700" y="1001826"/>
                  </a:lnTo>
                  <a:lnTo>
                    <a:pt x="1168400" y="1002538"/>
                  </a:lnTo>
                  <a:lnTo>
                    <a:pt x="1168400" y="1004773"/>
                  </a:lnTo>
                  <a:lnTo>
                    <a:pt x="1181100" y="1008202"/>
                  </a:lnTo>
                  <a:lnTo>
                    <a:pt x="1181100" y="1012278"/>
                  </a:lnTo>
                  <a:lnTo>
                    <a:pt x="1193800" y="1016419"/>
                  </a:lnTo>
                  <a:lnTo>
                    <a:pt x="1206500" y="1020229"/>
                  </a:lnTo>
                  <a:lnTo>
                    <a:pt x="1206500" y="1023315"/>
                  </a:lnTo>
                  <a:lnTo>
                    <a:pt x="1219200" y="1019200"/>
                  </a:lnTo>
                  <a:lnTo>
                    <a:pt x="1219200" y="1001572"/>
                  </a:lnTo>
                  <a:lnTo>
                    <a:pt x="1231900" y="1005293"/>
                  </a:lnTo>
                  <a:lnTo>
                    <a:pt x="1231900" y="1011948"/>
                  </a:lnTo>
                  <a:lnTo>
                    <a:pt x="1244600" y="1011694"/>
                  </a:lnTo>
                  <a:lnTo>
                    <a:pt x="1257300" y="1011872"/>
                  </a:lnTo>
                  <a:lnTo>
                    <a:pt x="1270000" y="1007046"/>
                  </a:lnTo>
                  <a:lnTo>
                    <a:pt x="1270000" y="1017333"/>
                  </a:lnTo>
                  <a:lnTo>
                    <a:pt x="1282700" y="1016266"/>
                  </a:lnTo>
                  <a:lnTo>
                    <a:pt x="1282700" y="1016927"/>
                  </a:lnTo>
                  <a:lnTo>
                    <a:pt x="1295603" y="1017473"/>
                  </a:lnTo>
                  <a:lnTo>
                    <a:pt x="1308100" y="1015187"/>
                  </a:lnTo>
                  <a:lnTo>
                    <a:pt x="1308100" y="1009154"/>
                  </a:lnTo>
                  <a:lnTo>
                    <a:pt x="1320800" y="1008049"/>
                  </a:lnTo>
                  <a:lnTo>
                    <a:pt x="1320800" y="1006170"/>
                  </a:lnTo>
                  <a:lnTo>
                    <a:pt x="1333500" y="1005865"/>
                  </a:lnTo>
                  <a:lnTo>
                    <a:pt x="1333500" y="1010894"/>
                  </a:lnTo>
                  <a:lnTo>
                    <a:pt x="1346200" y="1009116"/>
                  </a:lnTo>
                  <a:lnTo>
                    <a:pt x="1346200" y="1016342"/>
                  </a:lnTo>
                  <a:lnTo>
                    <a:pt x="1358849" y="1015771"/>
                  </a:lnTo>
                  <a:lnTo>
                    <a:pt x="1358849" y="1009599"/>
                  </a:lnTo>
                  <a:lnTo>
                    <a:pt x="1371600" y="1005509"/>
                  </a:lnTo>
                  <a:lnTo>
                    <a:pt x="1371600" y="1012278"/>
                  </a:lnTo>
                  <a:lnTo>
                    <a:pt x="1384300" y="1005382"/>
                  </a:lnTo>
                  <a:lnTo>
                    <a:pt x="1397000" y="999477"/>
                  </a:lnTo>
                  <a:lnTo>
                    <a:pt x="1409687" y="994460"/>
                  </a:lnTo>
                  <a:lnTo>
                    <a:pt x="1409687" y="996505"/>
                  </a:lnTo>
                  <a:lnTo>
                    <a:pt x="1422400" y="991514"/>
                  </a:lnTo>
                  <a:lnTo>
                    <a:pt x="1422400" y="991120"/>
                  </a:lnTo>
                  <a:lnTo>
                    <a:pt x="1435100" y="990765"/>
                  </a:lnTo>
                  <a:lnTo>
                    <a:pt x="1435100" y="996581"/>
                  </a:lnTo>
                  <a:lnTo>
                    <a:pt x="1447800" y="995172"/>
                  </a:lnTo>
                  <a:lnTo>
                    <a:pt x="1448854" y="994778"/>
                  </a:lnTo>
                  <a:lnTo>
                    <a:pt x="1447800" y="994829"/>
                  </a:lnTo>
                  <a:lnTo>
                    <a:pt x="1449031" y="994714"/>
                  </a:lnTo>
                  <a:lnTo>
                    <a:pt x="1460500" y="990447"/>
                  </a:lnTo>
                  <a:lnTo>
                    <a:pt x="1447800" y="982776"/>
                  </a:lnTo>
                  <a:lnTo>
                    <a:pt x="1460500" y="974267"/>
                  </a:lnTo>
                  <a:lnTo>
                    <a:pt x="1460500" y="975207"/>
                  </a:lnTo>
                  <a:lnTo>
                    <a:pt x="1473200" y="979754"/>
                  </a:lnTo>
                  <a:lnTo>
                    <a:pt x="1473200" y="980884"/>
                  </a:lnTo>
                  <a:lnTo>
                    <a:pt x="1485900" y="980300"/>
                  </a:lnTo>
                  <a:lnTo>
                    <a:pt x="1485900" y="975067"/>
                  </a:lnTo>
                  <a:lnTo>
                    <a:pt x="1498600" y="977392"/>
                  </a:lnTo>
                  <a:lnTo>
                    <a:pt x="1498600" y="971715"/>
                  </a:lnTo>
                  <a:lnTo>
                    <a:pt x="1511300" y="966597"/>
                  </a:lnTo>
                  <a:lnTo>
                    <a:pt x="1511300" y="979030"/>
                  </a:lnTo>
                  <a:lnTo>
                    <a:pt x="1524000" y="985532"/>
                  </a:lnTo>
                  <a:lnTo>
                    <a:pt x="1524000" y="962850"/>
                  </a:lnTo>
                  <a:lnTo>
                    <a:pt x="1536700" y="966343"/>
                  </a:lnTo>
                  <a:lnTo>
                    <a:pt x="1536700" y="948905"/>
                  </a:lnTo>
                  <a:lnTo>
                    <a:pt x="1549400" y="956462"/>
                  </a:lnTo>
                  <a:lnTo>
                    <a:pt x="1549400" y="965174"/>
                  </a:lnTo>
                  <a:lnTo>
                    <a:pt x="1562100" y="968082"/>
                  </a:lnTo>
                  <a:lnTo>
                    <a:pt x="1562100" y="955878"/>
                  </a:lnTo>
                  <a:lnTo>
                    <a:pt x="1574800" y="958786"/>
                  </a:lnTo>
                  <a:lnTo>
                    <a:pt x="1574800" y="954963"/>
                  </a:lnTo>
                  <a:lnTo>
                    <a:pt x="1587500" y="952169"/>
                  </a:lnTo>
                  <a:lnTo>
                    <a:pt x="1587500" y="949490"/>
                  </a:lnTo>
                  <a:lnTo>
                    <a:pt x="1600200" y="949477"/>
                  </a:lnTo>
                  <a:lnTo>
                    <a:pt x="1600200" y="956564"/>
                  </a:lnTo>
                  <a:lnTo>
                    <a:pt x="1598587" y="958430"/>
                  </a:lnTo>
                  <a:lnTo>
                    <a:pt x="1587500" y="959942"/>
                  </a:lnTo>
                  <a:lnTo>
                    <a:pt x="1587500" y="965174"/>
                  </a:lnTo>
                  <a:lnTo>
                    <a:pt x="1598002" y="960869"/>
                  </a:lnTo>
                  <a:lnTo>
                    <a:pt x="1601368" y="965174"/>
                  </a:lnTo>
                  <a:lnTo>
                    <a:pt x="1601012" y="959535"/>
                  </a:lnTo>
                  <a:lnTo>
                    <a:pt x="1612900" y="953122"/>
                  </a:lnTo>
                  <a:lnTo>
                    <a:pt x="1612900" y="947356"/>
                  </a:lnTo>
                  <a:lnTo>
                    <a:pt x="1625600" y="945413"/>
                  </a:lnTo>
                  <a:lnTo>
                    <a:pt x="1625600" y="943927"/>
                  </a:lnTo>
                  <a:lnTo>
                    <a:pt x="1638300" y="941920"/>
                  </a:lnTo>
                  <a:lnTo>
                    <a:pt x="1638300" y="949985"/>
                  </a:lnTo>
                  <a:lnTo>
                    <a:pt x="1651000" y="946213"/>
                  </a:lnTo>
                  <a:lnTo>
                    <a:pt x="1651000" y="939596"/>
                  </a:lnTo>
                  <a:lnTo>
                    <a:pt x="1663700" y="943089"/>
                  </a:lnTo>
                  <a:lnTo>
                    <a:pt x="1663700" y="935532"/>
                  </a:lnTo>
                  <a:lnTo>
                    <a:pt x="1676400" y="935532"/>
                  </a:lnTo>
                  <a:lnTo>
                    <a:pt x="1663700" y="928547"/>
                  </a:lnTo>
                  <a:lnTo>
                    <a:pt x="1676400" y="934707"/>
                  </a:lnTo>
                  <a:lnTo>
                    <a:pt x="1676400" y="935532"/>
                  </a:lnTo>
                  <a:lnTo>
                    <a:pt x="1676400" y="935888"/>
                  </a:lnTo>
                  <a:lnTo>
                    <a:pt x="1689100" y="933704"/>
                  </a:lnTo>
                  <a:lnTo>
                    <a:pt x="1689100" y="925423"/>
                  </a:lnTo>
                  <a:lnTo>
                    <a:pt x="1701800" y="922451"/>
                  </a:lnTo>
                  <a:lnTo>
                    <a:pt x="1714500" y="927392"/>
                  </a:lnTo>
                  <a:lnTo>
                    <a:pt x="1714500" y="908786"/>
                  </a:lnTo>
                  <a:lnTo>
                    <a:pt x="1727200" y="905878"/>
                  </a:lnTo>
                  <a:lnTo>
                    <a:pt x="1727200" y="916927"/>
                  </a:lnTo>
                  <a:lnTo>
                    <a:pt x="1739900" y="924483"/>
                  </a:lnTo>
                  <a:lnTo>
                    <a:pt x="1739900" y="917498"/>
                  </a:lnTo>
                  <a:lnTo>
                    <a:pt x="1752600" y="918667"/>
                  </a:lnTo>
                  <a:lnTo>
                    <a:pt x="1739900" y="916343"/>
                  </a:lnTo>
                  <a:lnTo>
                    <a:pt x="1752600" y="918083"/>
                  </a:lnTo>
                  <a:lnTo>
                    <a:pt x="1752600" y="907415"/>
                  </a:lnTo>
                  <a:lnTo>
                    <a:pt x="1765300" y="905878"/>
                  </a:lnTo>
                  <a:lnTo>
                    <a:pt x="1765300" y="917498"/>
                  </a:lnTo>
                  <a:lnTo>
                    <a:pt x="1778000" y="914069"/>
                  </a:lnTo>
                  <a:lnTo>
                    <a:pt x="1778000" y="911834"/>
                  </a:lnTo>
                  <a:lnTo>
                    <a:pt x="1778000" y="894829"/>
                  </a:lnTo>
                  <a:lnTo>
                    <a:pt x="1790700" y="889596"/>
                  </a:lnTo>
                  <a:lnTo>
                    <a:pt x="1790700" y="895413"/>
                  </a:lnTo>
                  <a:lnTo>
                    <a:pt x="1803400" y="893660"/>
                  </a:lnTo>
                  <a:lnTo>
                    <a:pt x="1803400" y="902970"/>
                  </a:lnTo>
                  <a:lnTo>
                    <a:pt x="1790700" y="905294"/>
                  </a:lnTo>
                  <a:lnTo>
                    <a:pt x="1790700" y="907618"/>
                  </a:lnTo>
                  <a:lnTo>
                    <a:pt x="1793354" y="907503"/>
                  </a:lnTo>
                  <a:lnTo>
                    <a:pt x="1793811" y="911110"/>
                  </a:lnTo>
                  <a:lnTo>
                    <a:pt x="1794395" y="909370"/>
                  </a:lnTo>
                  <a:lnTo>
                    <a:pt x="1794395" y="907453"/>
                  </a:lnTo>
                  <a:lnTo>
                    <a:pt x="1803400" y="907034"/>
                  </a:lnTo>
                  <a:lnTo>
                    <a:pt x="1803400" y="915162"/>
                  </a:lnTo>
                  <a:lnTo>
                    <a:pt x="1816100" y="916343"/>
                  </a:lnTo>
                  <a:lnTo>
                    <a:pt x="1803400" y="906322"/>
                  </a:lnTo>
                  <a:lnTo>
                    <a:pt x="1803400" y="904646"/>
                  </a:lnTo>
                  <a:lnTo>
                    <a:pt x="1816100" y="902855"/>
                  </a:lnTo>
                  <a:lnTo>
                    <a:pt x="1803400" y="892505"/>
                  </a:lnTo>
                  <a:lnTo>
                    <a:pt x="1816100" y="890765"/>
                  </a:lnTo>
                  <a:lnTo>
                    <a:pt x="1816100" y="902855"/>
                  </a:lnTo>
                  <a:lnTo>
                    <a:pt x="1816100" y="916343"/>
                  </a:lnTo>
                  <a:lnTo>
                    <a:pt x="1816100" y="918718"/>
                  </a:lnTo>
                  <a:lnTo>
                    <a:pt x="1828800" y="913003"/>
                  </a:lnTo>
                  <a:lnTo>
                    <a:pt x="1828800" y="925068"/>
                  </a:lnTo>
                  <a:lnTo>
                    <a:pt x="1841500" y="926807"/>
                  </a:lnTo>
                  <a:lnTo>
                    <a:pt x="1841500" y="911110"/>
                  </a:lnTo>
                  <a:lnTo>
                    <a:pt x="1854200" y="926223"/>
                  </a:lnTo>
                  <a:lnTo>
                    <a:pt x="1854200" y="915758"/>
                  </a:lnTo>
                  <a:lnTo>
                    <a:pt x="1866900" y="916178"/>
                  </a:lnTo>
                  <a:lnTo>
                    <a:pt x="1866900" y="889012"/>
                  </a:lnTo>
                  <a:lnTo>
                    <a:pt x="1879600" y="891336"/>
                  </a:lnTo>
                  <a:lnTo>
                    <a:pt x="1879600" y="910031"/>
                  </a:lnTo>
                  <a:lnTo>
                    <a:pt x="1892300" y="906754"/>
                  </a:lnTo>
                  <a:lnTo>
                    <a:pt x="1892300" y="889596"/>
                  </a:lnTo>
                  <a:lnTo>
                    <a:pt x="1905000" y="893152"/>
                  </a:lnTo>
                  <a:lnTo>
                    <a:pt x="1905000" y="890536"/>
                  </a:lnTo>
                  <a:lnTo>
                    <a:pt x="1917700" y="896924"/>
                  </a:lnTo>
                  <a:lnTo>
                    <a:pt x="1917700" y="859358"/>
                  </a:lnTo>
                  <a:lnTo>
                    <a:pt x="1930400" y="867562"/>
                  </a:lnTo>
                  <a:lnTo>
                    <a:pt x="1930400" y="868032"/>
                  </a:lnTo>
                  <a:lnTo>
                    <a:pt x="1943100" y="876223"/>
                  </a:lnTo>
                  <a:lnTo>
                    <a:pt x="1943100" y="853554"/>
                  </a:lnTo>
                  <a:lnTo>
                    <a:pt x="1955800" y="855878"/>
                  </a:lnTo>
                  <a:lnTo>
                    <a:pt x="1955800" y="841743"/>
                  </a:lnTo>
                  <a:lnTo>
                    <a:pt x="1968500" y="848093"/>
                  </a:lnTo>
                  <a:lnTo>
                    <a:pt x="1968500" y="847458"/>
                  </a:lnTo>
                  <a:lnTo>
                    <a:pt x="1968766" y="847572"/>
                  </a:lnTo>
                  <a:lnTo>
                    <a:pt x="1981200" y="852970"/>
                  </a:lnTo>
                  <a:lnTo>
                    <a:pt x="1968500" y="845045"/>
                  </a:lnTo>
                  <a:lnTo>
                    <a:pt x="1968500" y="837857"/>
                  </a:lnTo>
                  <a:lnTo>
                    <a:pt x="1968766" y="837971"/>
                  </a:lnTo>
                  <a:lnTo>
                    <a:pt x="1981200" y="843661"/>
                  </a:lnTo>
                  <a:lnTo>
                    <a:pt x="1981200" y="845413"/>
                  </a:lnTo>
                  <a:lnTo>
                    <a:pt x="1993861" y="849464"/>
                  </a:lnTo>
                  <a:lnTo>
                    <a:pt x="1993861" y="848779"/>
                  </a:lnTo>
                  <a:lnTo>
                    <a:pt x="1985187" y="840498"/>
                  </a:lnTo>
                  <a:lnTo>
                    <a:pt x="1993861" y="844346"/>
                  </a:lnTo>
                  <a:lnTo>
                    <a:pt x="1993861" y="815759"/>
                  </a:lnTo>
                  <a:lnTo>
                    <a:pt x="2006574" y="816991"/>
                  </a:lnTo>
                  <a:lnTo>
                    <a:pt x="2003767" y="814781"/>
                  </a:lnTo>
                  <a:lnTo>
                    <a:pt x="2004060" y="814882"/>
                  </a:lnTo>
                  <a:lnTo>
                    <a:pt x="2006574" y="815746"/>
                  </a:lnTo>
                  <a:lnTo>
                    <a:pt x="2006574" y="816991"/>
                  </a:lnTo>
                  <a:lnTo>
                    <a:pt x="2006574" y="822325"/>
                  </a:lnTo>
                  <a:lnTo>
                    <a:pt x="2015464" y="827493"/>
                  </a:lnTo>
                  <a:lnTo>
                    <a:pt x="2013585" y="830872"/>
                  </a:lnTo>
                  <a:lnTo>
                    <a:pt x="2016937" y="828357"/>
                  </a:lnTo>
                  <a:lnTo>
                    <a:pt x="2019300" y="829716"/>
                  </a:lnTo>
                  <a:lnTo>
                    <a:pt x="2019300" y="819823"/>
                  </a:lnTo>
                  <a:lnTo>
                    <a:pt x="2032000" y="819251"/>
                  </a:lnTo>
                  <a:lnTo>
                    <a:pt x="2032000" y="812266"/>
                  </a:lnTo>
                  <a:lnTo>
                    <a:pt x="2019300" y="810526"/>
                  </a:lnTo>
                  <a:lnTo>
                    <a:pt x="2019300" y="800188"/>
                  </a:lnTo>
                  <a:lnTo>
                    <a:pt x="2032000" y="806742"/>
                  </a:lnTo>
                  <a:lnTo>
                    <a:pt x="2044700" y="812863"/>
                  </a:lnTo>
                  <a:lnTo>
                    <a:pt x="2044700" y="801382"/>
                  </a:lnTo>
                  <a:lnTo>
                    <a:pt x="2032000" y="794613"/>
                  </a:lnTo>
                  <a:lnTo>
                    <a:pt x="2032000" y="790130"/>
                  </a:lnTo>
                  <a:lnTo>
                    <a:pt x="2044700" y="790181"/>
                  </a:lnTo>
                  <a:lnTo>
                    <a:pt x="2044700" y="788289"/>
                  </a:lnTo>
                  <a:lnTo>
                    <a:pt x="2053056" y="791438"/>
                  </a:lnTo>
                  <a:lnTo>
                    <a:pt x="2055583" y="793407"/>
                  </a:lnTo>
                  <a:lnTo>
                    <a:pt x="2057400" y="793089"/>
                  </a:lnTo>
                  <a:lnTo>
                    <a:pt x="2056053" y="792581"/>
                  </a:lnTo>
                  <a:lnTo>
                    <a:pt x="2057400" y="793076"/>
                  </a:lnTo>
                  <a:lnTo>
                    <a:pt x="2057400" y="770407"/>
                  </a:lnTo>
                  <a:lnTo>
                    <a:pt x="2057577" y="770458"/>
                  </a:lnTo>
                  <a:lnTo>
                    <a:pt x="2070100" y="773899"/>
                  </a:lnTo>
                  <a:lnTo>
                    <a:pt x="2070100" y="773214"/>
                  </a:lnTo>
                  <a:lnTo>
                    <a:pt x="2082800" y="769607"/>
                  </a:lnTo>
                  <a:lnTo>
                    <a:pt x="2095500" y="767854"/>
                  </a:lnTo>
                  <a:lnTo>
                    <a:pt x="2108200" y="766914"/>
                  </a:lnTo>
                  <a:lnTo>
                    <a:pt x="2095500" y="755878"/>
                  </a:lnTo>
                  <a:lnTo>
                    <a:pt x="2108200" y="758774"/>
                  </a:lnTo>
                  <a:lnTo>
                    <a:pt x="2095500" y="755294"/>
                  </a:lnTo>
                  <a:lnTo>
                    <a:pt x="2095500" y="749477"/>
                  </a:lnTo>
                  <a:lnTo>
                    <a:pt x="2108200" y="754126"/>
                  </a:lnTo>
                  <a:lnTo>
                    <a:pt x="2108200" y="734148"/>
                  </a:lnTo>
                  <a:lnTo>
                    <a:pt x="2120900" y="733780"/>
                  </a:lnTo>
                  <a:lnTo>
                    <a:pt x="2120900" y="722731"/>
                  </a:lnTo>
                  <a:lnTo>
                    <a:pt x="2133600" y="720407"/>
                  </a:lnTo>
                  <a:lnTo>
                    <a:pt x="2133600" y="706450"/>
                  </a:lnTo>
                  <a:lnTo>
                    <a:pt x="2146300" y="703541"/>
                  </a:lnTo>
                  <a:lnTo>
                    <a:pt x="2146300" y="699757"/>
                  </a:lnTo>
                  <a:lnTo>
                    <a:pt x="2159000" y="697077"/>
                  </a:lnTo>
                  <a:lnTo>
                    <a:pt x="2159000" y="693851"/>
                  </a:lnTo>
                  <a:lnTo>
                    <a:pt x="2146300" y="686104"/>
                  </a:lnTo>
                  <a:lnTo>
                    <a:pt x="2159000" y="687705"/>
                  </a:lnTo>
                  <a:lnTo>
                    <a:pt x="2159000" y="689368"/>
                  </a:lnTo>
                  <a:lnTo>
                    <a:pt x="2171700" y="690270"/>
                  </a:lnTo>
                  <a:lnTo>
                    <a:pt x="2184400" y="689597"/>
                  </a:lnTo>
                  <a:lnTo>
                    <a:pt x="2184400" y="688428"/>
                  </a:lnTo>
                  <a:lnTo>
                    <a:pt x="2171700" y="677964"/>
                  </a:lnTo>
                  <a:lnTo>
                    <a:pt x="2171700" y="673887"/>
                  </a:lnTo>
                  <a:lnTo>
                    <a:pt x="2184400" y="680872"/>
                  </a:lnTo>
                  <a:lnTo>
                    <a:pt x="2171700" y="669823"/>
                  </a:lnTo>
                  <a:lnTo>
                    <a:pt x="2184400" y="676224"/>
                  </a:lnTo>
                  <a:lnTo>
                    <a:pt x="2184400" y="670991"/>
                  </a:lnTo>
                  <a:lnTo>
                    <a:pt x="2171700" y="668655"/>
                  </a:lnTo>
                  <a:lnTo>
                    <a:pt x="2171700" y="661682"/>
                  </a:lnTo>
                  <a:lnTo>
                    <a:pt x="2197100" y="667499"/>
                  </a:lnTo>
                  <a:lnTo>
                    <a:pt x="2197100" y="640753"/>
                  </a:lnTo>
                  <a:lnTo>
                    <a:pt x="2209800" y="645985"/>
                  </a:lnTo>
                  <a:lnTo>
                    <a:pt x="2209800" y="640676"/>
                  </a:lnTo>
                  <a:lnTo>
                    <a:pt x="2222500" y="634072"/>
                  </a:lnTo>
                  <a:lnTo>
                    <a:pt x="2222500" y="621563"/>
                  </a:lnTo>
                  <a:lnTo>
                    <a:pt x="2209800" y="614006"/>
                  </a:lnTo>
                  <a:lnTo>
                    <a:pt x="2209800" y="613714"/>
                  </a:lnTo>
                  <a:lnTo>
                    <a:pt x="2222500" y="616331"/>
                  </a:lnTo>
                  <a:lnTo>
                    <a:pt x="2209800" y="611098"/>
                  </a:lnTo>
                  <a:lnTo>
                    <a:pt x="2209800" y="606450"/>
                  </a:lnTo>
                  <a:lnTo>
                    <a:pt x="2222500" y="613422"/>
                  </a:lnTo>
                  <a:lnTo>
                    <a:pt x="2222500" y="614476"/>
                  </a:lnTo>
                  <a:lnTo>
                    <a:pt x="2235200" y="613575"/>
                  </a:lnTo>
                  <a:lnTo>
                    <a:pt x="2235200" y="594245"/>
                  </a:lnTo>
                  <a:lnTo>
                    <a:pt x="2247760" y="587349"/>
                  </a:lnTo>
                  <a:lnTo>
                    <a:pt x="2247760" y="587209"/>
                  </a:lnTo>
                  <a:lnTo>
                    <a:pt x="2235200" y="582612"/>
                  </a:lnTo>
                  <a:lnTo>
                    <a:pt x="2235200" y="578256"/>
                  </a:lnTo>
                  <a:lnTo>
                    <a:pt x="2222500" y="575640"/>
                  </a:lnTo>
                  <a:lnTo>
                    <a:pt x="2235200" y="572147"/>
                  </a:lnTo>
                  <a:lnTo>
                    <a:pt x="2247760" y="569277"/>
                  </a:lnTo>
                  <a:lnTo>
                    <a:pt x="2247760" y="556780"/>
                  </a:lnTo>
                  <a:lnTo>
                    <a:pt x="2246922" y="556882"/>
                  </a:lnTo>
                  <a:lnTo>
                    <a:pt x="2235200" y="558190"/>
                  </a:lnTo>
                  <a:lnTo>
                    <a:pt x="2235200" y="554126"/>
                  </a:lnTo>
                  <a:lnTo>
                    <a:pt x="2247760" y="556729"/>
                  </a:lnTo>
                  <a:lnTo>
                    <a:pt x="2247760" y="533781"/>
                  </a:lnTo>
                  <a:lnTo>
                    <a:pt x="2246922" y="533819"/>
                  </a:lnTo>
                  <a:lnTo>
                    <a:pt x="2235200" y="534352"/>
                  </a:lnTo>
                  <a:lnTo>
                    <a:pt x="2235200" y="530288"/>
                  </a:lnTo>
                  <a:lnTo>
                    <a:pt x="2247760" y="529704"/>
                  </a:lnTo>
                  <a:lnTo>
                    <a:pt x="2247760" y="519226"/>
                  </a:lnTo>
                  <a:lnTo>
                    <a:pt x="2260600" y="515747"/>
                  </a:lnTo>
                  <a:lnTo>
                    <a:pt x="2260600" y="512229"/>
                  </a:lnTo>
                  <a:lnTo>
                    <a:pt x="2273300" y="508482"/>
                  </a:lnTo>
                  <a:lnTo>
                    <a:pt x="2273300" y="504304"/>
                  </a:lnTo>
                  <a:lnTo>
                    <a:pt x="2260600" y="499465"/>
                  </a:lnTo>
                  <a:lnTo>
                    <a:pt x="2273300" y="500049"/>
                  </a:lnTo>
                  <a:lnTo>
                    <a:pt x="2260600" y="495985"/>
                  </a:lnTo>
                  <a:lnTo>
                    <a:pt x="2260600" y="492493"/>
                  </a:lnTo>
                  <a:lnTo>
                    <a:pt x="2273300" y="490169"/>
                  </a:lnTo>
                  <a:lnTo>
                    <a:pt x="2260600" y="483196"/>
                  </a:lnTo>
                  <a:lnTo>
                    <a:pt x="2260600" y="479704"/>
                  </a:lnTo>
                  <a:lnTo>
                    <a:pt x="2273300" y="475627"/>
                  </a:lnTo>
                  <a:lnTo>
                    <a:pt x="2273300" y="450634"/>
                  </a:lnTo>
                  <a:lnTo>
                    <a:pt x="2286000" y="452374"/>
                  </a:lnTo>
                  <a:lnTo>
                    <a:pt x="2286000" y="451218"/>
                  </a:lnTo>
                  <a:lnTo>
                    <a:pt x="2284844" y="450900"/>
                  </a:lnTo>
                  <a:lnTo>
                    <a:pt x="2284184" y="450875"/>
                  </a:lnTo>
                  <a:lnTo>
                    <a:pt x="2284844" y="450786"/>
                  </a:lnTo>
                  <a:lnTo>
                    <a:pt x="2284184" y="450710"/>
                  </a:lnTo>
                  <a:lnTo>
                    <a:pt x="2273300" y="447725"/>
                  </a:lnTo>
                  <a:lnTo>
                    <a:pt x="2273300" y="441909"/>
                  </a:lnTo>
                  <a:lnTo>
                    <a:pt x="2286000" y="443649"/>
                  </a:lnTo>
                  <a:lnTo>
                    <a:pt x="2286000" y="448310"/>
                  </a:lnTo>
                  <a:lnTo>
                    <a:pt x="2298700" y="448310"/>
                  </a:lnTo>
                  <a:lnTo>
                    <a:pt x="2298700" y="424472"/>
                  </a:lnTo>
                  <a:lnTo>
                    <a:pt x="2311400" y="436092"/>
                  </a:lnTo>
                  <a:lnTo>
                    <a:pt x="2311400" y="425627"/>
                  </a:lnTo>
                  <a:lnTo>
                    <a:pt x="2324100" y="418655"/>
                  </a:lnTo>
                  <a:lnTo>
                    <a:pt x="2324100" y="414578"/>
                  </a:lnTo>
                  <a:lnTo>
                    <a:pt x="2336800" y="411099"/>
                  </a:lnTo>
                  <a:lnTo>
                    <a:pt x="2336800" y="395401"/>
                  </a:lnTo>
                  <a:lnTo>
                    <a:pt x="2349500" y="401205"/>
                  </a:lnTo>
                  <a:lnTo>
                    <a:pt x="2349500" y="394817"/>
                  </a:lnTo>
                  <a:lnTo>
                    <a:pt x="2362200" y="394233"/>
                  </a:lnTo>
                  <a:lnTo>
                    <a:pt x="2349500" y="387845"/>
                  </a:lnTo>
                  <a:lnTo>
                    <a:pt x="2362200" y="388416"/>
                  </a:lnTo>
                  <a:lnTo>
                    <a:pt x="2362200" y="375475"/>
                  </a:lnTo>
                  <a:lnTo>
                    <a:pt x="2374900" y="374103"/>
                  </a:lnTo>
                  <a:lnTo>
                    <a:pt x="2374900" y="371983"/>
                  </a:lnTo>
                  <a:lnTo>
                    <a:pt x="2387587" y="371995"/>
                  </a:lnTo>
                  <a:lnTo>
                    <a:pt x="2387587" y="369824"/>
                  </a:lnTo>
                  <a:lnTo>
                    <a:pt x="2400300" y="366903"/>
                  </a:lnTo>
                  <a:lnTo>
                    <a:pt x="2400300" y="362254"/>
                  </a:lnTo>
                  <a:lnTo>
                    <a:pt x="2387587" y="356438"/>
                  </a:lnTo>
                  <a:lnTo>
                    <a:pt x="2388311" y="356514"/>
                  </a:lnTo>
                  <a:lnTo>
                    <a:pt x="2389149" y="356603"/>
                  </a:lnTo>
                  <a:lnTo>
                    <a:pt x="2400300" y="357759"/>
                  </a:lnTo>
                  <a:lnTo>
                    <a:pt x="2400300" y="341414"/>
                  </a:lnTo>
                  <a:lnTo>
                    <a:pt x="2413000" y="332028"/>
                  </a:lnTo>
                  <a:lnTo>
                    <a:pt x="2413000" y="330212"/>
                  </a:lnTo>
                  <a:lnTo>
                    <a:pt x="2425700" y="337261"/>
                  </a:lnTo>
                  <a:lnTo>
                    <a:pt x="2425700" y="313423"/>
                  </a:lnTo>
                  <a:lnTo>
                    <a:pt x="2438400" y="316331"/>
                  </a:lnTo>
                  <a:lnTo>
                    <a:pt x="2438400" y="298742"/>
                  </a:lnTo>
                  <a:lnTo>
                    <a:pt x="2451100" y="291325"/>
                  </a:lnTo>
                  <a:lnTo>
                    <a:pt x="2438400" y="285877"/>
                  </a:lnTo>
                  <a:lnTo>
                    <a:pt x="2438400" y="278676"/>
                  </a:lnTo>
                  <a:lnTo>
                    <a:pt x="2425700" y="271703"/>
                  </a:lnTo>
                  <a:lnTo>
                    <a:pt x="2425700" y="266903"/>
                  </a:lnTo>
                  <a:lnTo>
                    <a:pt x="2438400" y="273659"/>
                  </a:lnTo>
                  <a:lnTo>
                    <a:pt x="2438400" y="274243"/>
                  </a:lnTo>
                  <a:lnTo>
                    <a:pt x="2451100" y="275818"/>
                  </a:lnTo>
                  <a:lnTo>
                    <a:pt x="2451100" y="278536"/>
                  </a:lnTo>
                  <a:lnTo>
                    <a:pt x="2463800" y="283768"/>
                  </a:lnTo>
                  <a:lnTo>
                    <a:pt x="2463800" y="276212"/>
                  </a:lnTo>
                  <a:lnTo>
                    <a:pt x="2451100" y="272719"/>
                  </a:lnTo>
                  <a:lnTo>
                    <a:pt x="2451100" y="268655"/>
                  </a:lnTo>
                  <a:lnTo>
                    <a:pt x="2463800" y="270979"/>
                  </a:lnTo>
                  <a:lnTo>
                    <a:pt x="2463800" y="269227"/>
                  </a:lnTo>
                  <a:lnTo>
                    <a:pt x="2451100" y="262839"/>
                  </a:lnTo>
                  <a:lnTo>
                    <a:pt x="2463800" y="261086"/>
                  </a:lnTo>
                  <a:lnTo>
                    <a:pt x="2463800" y="240741"/>
                  </a:lnTo>
                  <a:lnTo>
                    <a:pt x="2476500" y="245948"/>
                  </a:lnTo>
                  <a:lnTo>
                    <a:pt x="2476500" y="219811"/>
                  </a:lnTo>
                  <a:lnTo>
                    <a:pt x="2463800" y="217487"/>
                  </a:lnTo>
                  <a:lnTo>
                    <a:pt x="2476500" y="212839"/>
                  </a:lnTo>
                  <a:lnTo>
                    <a:pt x="2476500" y="208762"/>
                  </a:lnTo>
                  <a:lnTo>
                    <a:pt x="2489200" y="216319"/>
                  </a:lnTo>
                  <a:lnTo>
                    <a:pt x="2489200" y="204571"/>
                  </a:lnTo>
                  <a:lnTo>
                    <a:pt x="2476500" y="198882"/>
                  </a:lnTo>
                  <a:lnTo>
                    <a:pt x="2489200" y="201206"/>
                  </a:lnTo>
                  <a:lnTo>
                    <a:pt x="2489200" y="197142"/>
                  </a:lnTo>
                  <a:lnTo>
                    <a:pt x="2501900" y="193649"/>
                  </a:lnTo>
                  <a:lnTo>
                    <a:pt x="2489200" y="183184"/>
                  </a:lnTo>
                  <a:lnTo>
                    <a:pt x="2501900" y="180860"/>
                  </a:lnTo>
                  <a:lnTo>
                    <a:pt x="2501900" y="186817"/>
                  </a:lnTo>
                  <a:lnTo>
                    <a:pt x="2514600" y="189039"/>
                  </a:lnTo>
                  <a:lnTo>
                    <a:pt x="2514600" y="162839"/>
                  </a:lnTo>
                  <a:lnTo>
                    <a:pt x="2501900" y="157949"/>
                  </a:lnTo>
                  <a:lnTo>
                    <a:pt x="2514600" y="157378"/>
                  </a:lnTo>
                  <a:lnTo>
                    <a:pt x="2514600" y="155854"/>
                  </a:lnTo>
                  <a:lnTo>
                    <a:pt x="2527300" y="158635"/>
                  </a:lnTo>
                  <a:lnTo>
                    <a:pt x="2527300" y="139573"/>
                  </a:lnTo>
                  <a:lnTo>
                    <a:pt x="2540000" y="138417"/>
                  </a:lnTo>
                  <a:lnTo>
                    <a:pt x="2540000" y="126199"/>
                  </a:lnTo>
                  <a:lnTo>
                    <a:pt x="2527300" y="123875"/>
                  </a:lnTo>
                  <a:lnTo>
                    <a:pt x="2540000" y="125628"/>
                  </a:lnTo>
                  <a:lnTo>
                    <a:pt x="2540000" y="107022"/>
                  </a:lnTo>
                  <a:lnTo>
                    <a:pt x="2527300" y="104686"/>
                  </a:lnTo>
                  <a:lnTo>
                    <a:pt x="2527300" y="104114"/>
                  </a:lnTo>
                  <a:lnTo>
                    <a:pt x="2540000" y="105854"/>
                  </a:lnTo>
                  <a:lnTo>
                    <a:pt x="2540000" y="98882"/>
                  </a:lnTo>
                  <a:lnTo>
                    <a:pt x="2552700" y="99453"/>
                  </a:lnTo>
                  <a:lnTo>
                    <a:pt x="2552700" y="93065"/>
                  </a:lnTo>
                  <a:lnTo>
                    <a:pt x="2540000" y="90157"/>
                  </a:lnTo>
                  <a:lnTo>
                    <a:pt x="2540000" y="87833"/>
                  </a:lnTo>
                  <a:lnTo>
                    <a:pt x="2552700" y="87833"/>
                  </a:lnTo>
                  <a:lnTo>
                    <a:pt x="2552700" y="87249"/>
                  </a:lnTo>
                  <a:lnTo>
                    <a:pt x="2540000" y="85509"/>
                  </a:lnTo>
                  <a:lnTo>
                    <a:pt x="2540000" y="73291"/>
                  </a:lnTo>
                  <a:lnTo>
                    <a:pt x="2540000" y="69227"/>
                  </a:lnTo>
                  <a:lnTo>
                    <a:pt x="2552700" y="71564"/>
                  </a:lnTo>
                  <a:lnTo>
                    <a:pt x="2540000" y="68935"/>
                  </a:lnTo>
                  <a:lnTo>
                    <a:pt x="2540000" y="68643"/>
                  </a:lnTo>
                  <a:lnTo>
                    <a:pt x="2540000" y="64579"/>
                  </a:lnTo>
                  <a:lnTo>
                    <a:pt x="2552700" y="66903"/>
                  </a:lnTo>
                  <a:lnTo>
                    <a:pt x="2540000" y="68643"/>
                  </a:lnTo>
                  <a:lnTo>
                    <a:pt x="2552700" y="70967"/>
                  </a:lnTo>
                  <a:lnTo>
                    <a:pt x="2565400" y="69227"/>
                  </a:lnTo>
                  <a:lnTo>
                    <a:pt x="2565400" y="65735"/>
                  </a:lnTo>
                  <a:lnTo>
                    <a:pt x="2552700" y="58369"/>
                  </a:lnTo>
                  <a:lnTo>
                    <a:pt x="2552700" y="50990"/>
                  </a:lnTo>
                  <a:lnTo>
                    <a:pt x="2565400" y="51181"/>
                  </a:lnTo>
                  <a:lnTo>
                    <a:pt x="2565400" y="52946"/>
                  </a:lnTo>
                  <a:lnTo>
                    <a:pt x="2578100" y="52946"/>
                  </a:lnTo>
                  <a:lnTo>
                    <a:pt x="2578100" y="43129"/>
                  </a:lnTo>
                  <a:lnTo>
                    <a:pt x="2578100" y="41897"/>
                  </a:lnTo>
                  <a:lnTo>
                    <a:pt x="2565400" y="37249"/>
                  </a:lnTo>
                  <a:lnTo>
                    <a:pt x="2578100" y="35509"/>
                  </a:lnTo>
                  <a:lnTo>
                    <a:pt x="2590800" y="30848"/>
                  </a:lnTo>
                  <a:lnTo>
                    <a:pt x="2590800" y="27940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7119" y="9297131"/>
            <a:ext cx="2012092" cy="98933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5276524" y="0"/>
            <a:ext cx="1936750" cy="1066800"/>
          </a:xfrm>
          <a:custGeom>
            <a:avLst/>
            <a:gdLst/>
            <a:ahLst/>
            <a:cxnLst/>
            <a:rect l="l" t="t" r="r" b="b"/>
            <a:pathLst>
              <a:path w="1936750" h="1066800">
                <a:moveTo>
                  <a:pt x="277446" y="194310"/>
                </a:moveTo>
                <a:lnTo>
                  <a:pt x="173424" y="194310"/>
                </a:lnTo>
                <a:lnTo>
                  <a:pt x="123088" y="184150"/>
                </a:lnTo>
                <a:lnTo>
                  <a:pt x="73230" y="168910"/>
                </a:lnTo>
                <a:lnTo>
                  <a:pt x="57834" y="168910"/>
                </a:lnTo>
                <a:lnTo>
                  <a:pt x="41960" y="163830"/>
                </a:lnTo>
                <a:lnTo>
                  <a:pt x="6860" y="163830"/>
                </a:lnTo>
                <a:lnTo>
                  <a:pt x="0" y="118110"/>
                </a:lnTo>
                <a:lnTo>
                  <a:pt x="9413" y="81280"/>
                </a:lnTo>
                <a:lnTo>
                  <a:pt x="34142" y="55880"/>
                </a:lnTo>
                <a:lnTo>
                  <a:pt x="73230" y="50800"/>
                </a:lnTo>
                <a:lnTo>
                  <a:pt x="486768" y="50800"/>
                </a:lnTo>
                <a:lnTo>
                  <a:pt x="499611" y="20320"/>
                </a:lnTo>
                <a:lnTo>
                  <a:pt x="520591" y="5080"/>
                </a:lnTo>
                <a:lnTo>
                  <a:pt x="546358" y="0"/>
                </a:lnTo>
                <a:lnTo>
                  <a:pt x="1103365" y="0"/>
                </a:lnTo>
                <a:lnTo>
                  <a:pt x="1094775" y="30480"/>
                </a:lnTo>
                <a:lnTo>
                  <a:pt x="527611" y="30480"/>
                </a:lnTo>
                <a:lnTo>
                  <a:pt x="542928" y="81280"/>
                </a:lnTo>
                <a:lnTo>
                  <a:pt x="1249069" y="81280"/>
                </a:lnTo>
                <a:lnTo>
                  <a:pt x="1236385" y="97790"/>
                </a:lnTo>
                <a:lnTo>
                  <a:pt x="1179189" y="97790"/>
                </a:lnTo>
                <a:lnTo>
                  <a:pt x="1153901" y="102870"/>
                </a:lnTo>
                <a:lnTo>
                  <a:pt x="614403" y="102870"/>
                </a:lnTo>
                <a:lnTo>
                  <a:pt x="609298" y="113030"/>
                </a:lnTo>
                <a:lnTo>
                  <a:pt x="645036" y="128270"/>
                </a:lnTo>
                <a:lnTo>
                  <a:pt x="1079846" y="128270"/>
                </a:lnTo>
                <a:lnTo>
                  <a:pt x="1075166" y="138430"/>
                </a:lnTo>
                <a:lnTo>
                  <a:pt x="1072613" y="158750"/>
                </a:lnTo>
                <a:lnTo>
                  <a:pt x="1083462" y="168910"/>
                </a:lnTo>
                <a:lnTo>
                  <a:pt x="1092184" y="173990"/>
                </a:lnTo>
                <a:lnTo>
                  <a:pt x="708877" y="173990"/>
                </a:lnTo>
                <a:lnTo>
                  <a:pt x="660541" y="179070"/>
                </a:lnTo>
                <a:lnTo>
                  <a:pt x="564862" y="179070"/>
                </a:lnTo>
                <a:lnTo>
                  <a:pt x="517802" y="184150"/>
                </a:lnTo>
                <a:lnTo>
                  <a:pt x="471452" y="184150"/>
                </a:lnTo>
                <a:lnTo>
                  <a:pt x="422472" y="189230"/>
                </a:lnTo>
                <a:lnTo>
                  <a:pt x="326426" y="189230"/>
                </a:lnTo>
                <a:lnTo>
                  <a:pt x="277446" y="194310"/>
                </a:lnTo>
                <a:close/>
              </a:path>
              <a:path w="1936750" h="1066800">
                <a:moveTo>
                  <a:pt x="1249069" y="81280"/>
                </a:moveTo>
                <a:lnTo>
                  <a:pt x="793092" y="81280"/>
                </a:lnTo>
                <a:lnTo>
                  <a:pt x="762859" y="60960"/>
                </a:lnTo>
                <a:lnTo>
                  <a:pt x="731189" y="50800"/>
                </a:lnTo>
                <a:lnTo>
                  <a:pt x="1089206" y="50800"/>
                </a:lnTo>
                <a:lnTo>
                  <a:pt x="1150471" y="40640"/>
                </a:lnTo>
                <a:lnTo>
                  <a:pt x="1150471" y="25400"/>
                </a:lnTo>
                <a:lnTo>
                  <a:pt x="1110888" y="0"/>
                </a:lnTo>
                <a:lnTo>
                  <a:pt x="1273000" y="0"/>
                </a:lnTo>
                <a:lnTo>
                  <a:pt x="1275952" y="35560"/>
                </a:lnTo>
                <a:lnTo>
                  <a:pt x="1265981" y="60960"/>
                </a:lnTo>
                <a:lnTo>
                  <a:pt x="1249069" y="81280"/>
                </a:lnTo>
                <a:close/>
              </a:path>
              <a:path w="1936750" h="1066800">
                <a:moveTo>
                  <a:pt x="1310653" y="102870"/>
                </a:moveTo>
                <a:lnTo>
                  <a:pt x="1247473" y="102870"/>
                </a:lnTo>
                <a:lnTo>
                  <a:pt x="1282334" y="76200"/>
                </a:lnTo>
                <a:lnTo>
                  <a:pt x="1296613" y="55880"/>
                </a:lnTo>
                <a:lnTo>
                  <a:pt x="1292704" y="35560"/>
                </a:lnTo>
                <a:lnTo>
                  <a:pt x="1273000" y="0"/>
                </a:lnTo>
                <a:lnTo>
                  <a:pt x="1318949" y="0"/>
                </a:lnTo>
                <a:lnTo>
                  <a:pt x="1324055" y="15240"/>
                </a:lnTo>
                <a:lnTo>
                  <a:pt x="1420791" y="15240"/>
                </a:lnTo>
                <a:lnTo>
                  <a:pt x="1420259" y="25400"/>
                </a:lnTo>
                <a:lnTo>
                  <a:pt x="1416750" y="55880"/>
                </a:lnTo>
                <a:lnTo>
                  <a:pt x="1415952" y="71120"/>
                </a:lnTo>
                <a:lnTo>
                  <a:pt x="1412043" y="81280"/>
                </a:lnTo>
                <a:lnTo>
                  <a:pt x="1407655" y="87630"/>
                </a:lnTo>
                <a:lnTo>
                  <a:pt x="1343120" y="87630"/>
                </a:lnTo>
                <a:lnTo>
                  <a:pt x="1324055" y="97790"/>
                </a:lnTo>
                <a:lnTo>
                  <a:pt x="1310653" y="102870"/>
                </a:lnTo>
                <a:close/>
              </a:path>
              <a:path w="1936750" h="1066800">
                <a:moveTo>
                  <a:pt x="1420791" y="15240"/>
                </a:moveTo>
                <a:lnTo>
                  <a:pt x="1324055" y="15240"/>
                </a:lnTo>
                <a:lnTo>
                  <a:pt x="1364898" y="5080"/>
                </a:lnTo>
                <a:lnTo>
                  <a:pt x="1360935" y="0"/>
                </a:lnTo>
                <a:lnTo>
                  <a:pt x="1931242" y="0"/>
                </a:lnTo>
                <a:lnTo>
                  <a:pt x="1924498" y="5080"/>
                </a:lnTo>
                <a:lnTo>
                  <a:pt x="1924950" y="10160"/>
                </a:lnTo>
                <a:lnTo>
                  <a:pt x="1421057" y="10160"/>
                </a:lnTo>
                <a:lnTo>
                  <a:pt x="1420791" y="15240"/>
                </a:lnTo>
                <a:close/>
              </a:path>
              <a:path w="1936750" h="1066800">
                <a:moveTo>
                  <a:pt x="1487427" y="118110"/>
                </a:moveTo>
                <a:lnTo>
                  <a:pt x="1421057" y="10160"/>
                </a:lnTo>
                <a:lnTo>
                  <a:pt x="1924950" y="10160"/>
                </a:lnTo>
                <a:lnTo>
                  <a:pt x="1925854" y="20320"/>
                </a:lnTo>
                <a:lnTo>
                  <a:pt x="1933911" y="40640"/>
                </a:lnTo>
                <a:lnTo>
                  <a:pt x="1615063" y="40640"/>
                </a:lnTo>
                <a:lnTo>
                  <a:pt x="1576134" y="45720"/>
                </a:lnTo>
                <a:lnTo>
                  <a:pt x="1559781" y="50800"/>
                </a:lnTo>
                <a:lnTo>
                  <a:pt x="1548692" y="71120"/>
                </a:lnTo>
                <a:lnTo>
                  <a:pt x="1540556" y="81280"/>
                </a:lnTo>
                <a:lnTo>
                  <a:pt x="1525718" y="92710"/>
                </a:lnTo>
                <a:lnTo>
                  <a:pt x="1507051" y="107950"/>
                </a:lnTo>
                <a:lnTo>
                  <a:pt x="1487427" y="118110"/>
                </a:lnTo>
                <a:close/>
              </a:path>
              <a:path w="1936750" h="1066800">
                <a:moveTo>
                  <a:pt x="486768" y="50800"/>
                </a:moveTo>
                <a:lnTo>
                  <a:pt x="118648" y="50800"/>
                </a:lnTo>
                <a:lnTo>
                  <a:pt x="297868" y="30480"/>
                </a:lnTo>
                <a:lnTo>
                  <a:pt x="336238" y="30480"/>
                </a:lnTo>
                <a:lnTo>
                  <a:pt x="456136" y="15240"/>
                </a:lnTo>
                <a:lnTo>
                  <a:pt x="486768" y="50800"/>
                </a:lnTo>
                <a:close/>
              </a:path>
              <a:path w="1936750" h="1066800">
                <a:moveTo>
                  <a:pt x="650141" y="81280"/>
                </a:moveTo>
                <a:lnTo>
                  <a:pt x="542928" y="81280"/>
                </a:lnTo>
                <a:lnTo>
                  <a:pt x="573560" y="55880"/>
                </a:lnTo>
                <a:lnTo>
                  <a:pt x="527611" y="30480"/>
                </a:lnTo>
                <a:lnTo>
                  <a:pt x="1094775" y="30480"/>
                </a:lnTo>
                <a:lnTo>
                  <a:pt x="1089206" y="50800"/>
                </a:lnTo>
                <a:lnTo>
                  <a:pt x="731189" y="50800"/>
                </a:lnTo>
                <a:lnTo>
                  <a:pt x="694734" y="60960"/>
                </a:lnTo>
                <a:lnTo>
                  <a:pt x="650141" y="81280"/>
                </a:lnTo>
                <a:close/>
              </a:path>
              <a:path w="1936750" h="1066800">
                <a:moveTo>
                  <a:pt x="1600385" y="102870"/>
                </a:moveTo>
                <a:lnTo>
                  <a:pt x="1578926" y="97790"/>
                </a:lnTo>
                <a:lnTo>
                  <a:pt x="1558903" y="92710"/>
                </a:lnTo>
                <a:lnTo>
                  <a:pt x="1615063" y="40640"/>
                </a:lnTo>
                <a:lnTo>
                  <a:pt x="1933911" y="40640"/>
                </a:lnTo>
                <a:lnTo>
                  <a:pt x="1935773" y="50800"/>
                </a:lnTo>
                <a:lnTo>
                  <a:pt x="1893307" y="50800"/>
                </a:lnTo>
                <a:lnTo>
                  <a:pt x="1870652" y="55880"/>
                </a:lnTo>
                <a:lnTo>
                  <a:pt x="1849911" y="66040"/>
                </a:lnTo>
                <a:lnTo>
                  <a:pt x="1834595" y="71120"/>
                </a:lnTo>
                <a:lnTo>
                  <a:pt x="1753387" y="71120"/>
                </a:lnTo>
                <a:lnTo>
                  <a:pt x="1680954" y="81280"/>
                </a:lnTo>
                <a:lnTo>
                  <a:pt x="1645695" y="92710"/>
                </a:lnTo>
                <a:lnTo>
                  <a:pt x="1600385" y="102870"/>
                </a:lnTo>
                <a:close/>
              </a:path>
              <a:path w="1936750" h="1066800">
                <a:moveTo>
                  <a:pt x="1936703" y="55880"/>
                </a:moveTo>
                <a:lnTo>
                  <a:pt x="1915963" y="50800"/>
                </a:lnTo>
                <a:lnTo>
                  <a:pt x="1935773" y="50800"/>
                </a:lnTo>
                <a:lnTo>
                  <a:pt x="1936703" y="55880"/>
                </a:lnTo>
                <a:close/>
              </a:path>
              <a:path w="1936750" h="1066800">
                <a:moveTo>
                  <a:pt x="1803963" y="76200"/>
                </a:moveTo>
                <a:lnTo>
                  <a:pt x="1788646" y="71120"/>
                </a:lnTo>
                <a:lnTo>
                  <a:pt x="1819279" y="71120"/>
                </a:lnTo>
                <a:lnTo>
                  <a:pt x="1803963" y="76200"/>
                </a:lnTo>
                <a:close/>
              </a:path>
              <a:path w="1936750" h="1066800">
                <a:moveTo>
                  <a:pt x="1395530" y="92710"/>
                </a:moveTo>
                <a:lnTo>
                  <a:pt x="1379336" y="92710"/>
                </a:lnTo>
                <a:lnTo>
                  <a:pt x="1361707" y="87630"/>
                </a:lnTo>
                <a:lnTo>
                  <a:pt x="1402311" y="87630"/>
                </a:lnTo>
                <a:lnTo>
                  <a:pt x="1395530" y="92710"/>
                </a:lnTo>
                <a:close/>
              </a:path>
              <a:path w="1936750" h="1066800">
                <a:moveTo>
                  <a:pt x="1232157" y="102870"/>
                </a:moveTo>
                <a:lnTo>
                  <a:pt x="1205434" y="97790"/>
                </a:lnTo>
                <a:lnTo>
                  <a:pt x="1236385" y="97790"/>
                </a:lnTo>
                <a:lnTo>
                  <a:pt x="1232157" y="102870"/>
                </a:lnTo>
                <a:close/>
              </a:path>
              <a:path w="1936750" h="1066800">
                <a:moveTo>
                  <a:pt x="1079846" y="128270"/>
                </a:moveTo>
                <a:lnTo>
                  <a:pt x="645036" y="128270"/>
                </a:lnTo>
                <a:lnTo>
                  <a:pt x="650141" y="118110"/>
                </a:lnTo>
                <a:lnTo>
                  <a:pt x="614403" y="102870"/>
                </a:lnTo>
                <a:lnTo>
                  <a:pt x="1153901" y="102870"/>
                </a:lnTo>
                <a:lnTo>
                  <a:pt x="1141975" y="107950"/>
                </a:lnTo>
                <a:lnTo>
                  <a:pt x="1089206" y="107950"/>
                </a:lnTo>
                <a:lnTo>
                  <a:pt x="1079846" y="128270"/>
                </a:lnTo>
                <a:close/>
              </a:path>
              <a:path w="1936750" h="1066800">
                <a:moveTo>
                  <a:pt x="1123667" y="118110"/>
                </a:moveTo>
                <a:lnTo>
                  <a:pt x="1113457" y="113030"/>
                </a:lnTo>
                <a:lnTo>
                  <a:pt x="1101331" y="113030"/>
                </a:lnTo>
                <a:lnTo>
                  <a:pt x="1089206" y="107950"/>
                </a:lnTo>
                <a:lnTo>
                  <a:pt x="1141975" y="107950"/>
                </a:lnTo>
                <a:lnTo>
                  <a:pt x="1130049" y="113030"/>
                </a:lnTo>
                <a:lnTo>
                  <a:pt x="1123667" y="118110"/>
                </a:lnTo>
                <a:close/>
              </a:path>
              <a:path w="1936750" h="1066800">
                <a:moveTo>
                  <a:pt x="701195" y="434340"/>
                </a:moveTo>
                <a:lnTo>
                  <a:pt x="660352" y="434340"/>
                </a:lnTo>
                <a:lnTo>
                  <a:pt x="665617" y="419100"/>
                </a:lnTo>
                <a:lnTo>
                  <a:pt x="671839" y="403860"/>
                </a:lnTo>
                <a:lnTo>
                  <a:pt x="676147" y="388620"/>
                </a:lnTo>
                <a:lnTo>
                  <a:pt x="675668" y="378460"/>
                </a:lnTo>
                <a:lnTo>
                  <a:pt x="665936" y="353060"/>
                </a:lnTo>
                <a:lnTo>
                  <a:pt x="670563" y="326390"/>
                </a:lnTo>
                <a:lnTo>
                  <a:pt x="682848" y="306070"/>
                </a:lnTo>
                <a:lnTo>
                  <a:pt x="709252" y="255270"/>
                </a:lnTo>
                <a:lnTo>
                  <a:pt x="724808" y="229870"/>
                </a:lnTo>
                <a:lnTo>
                  <a:pt x="741320" y="204470"/>
                </a:lnTo>
                <a:lnTo>
                  <a:pt x="757355" y="173990"/>
                </a:lnTo>
                <a:lnTo>
                  <a:pt x="1092184" y="173990"/>
                </a:lnTo>
                <a:lnTo>
                  <a:pt x="1109628" y="184150"/>
                </a:lnTo>
                <a:lnTo>
                  <a:pt x="1130129" y="194310"/>
                </a:lnTo>
                <a:lnTo>
                  <a:pt x="1151109" y="209550"/>
                </a:lnTo>
                <a:lnTo>
                  <a:pt x="1169217" y="219710"/>
                </a:lnTo>
                <a:lnTo>
                  <a:pt x="1173179" y="224790"/>
                </a:lnTo>
                <a:lnTo>
                  <a:pt x="915622" y="224790"/>
                </a:lnTo>
                <a:lnTo>
                  <a:pt x="892249" y="255270"/>
                </a:lnTo>
                <a:lnTo>
                  <a:pt x="862654" y="270510"/>
                </a:lnTo>
                <a:lnTo>
                  <a:pt x="798198" y="290830"/>
                </a:lnTo>
                <a:lnTo>
                  <a:pt x="859463" y="295910"/>
                </a:lnTo>
                <a:lnTo>
                  <a:pt x="849076" y="311150"/>
                </a:lnTo>
                <a:lnTo>
                  <a:pt x="747144" y="311150"/>
                </a:lnTo>
                <a:lnTo>
                  <a:pt x="732865" y="316230"/>
                </a:lnTo>
                <a:lnTo>
                  <a:pt x="717149" y="321310"/>
                </a:lnTo>
                <a:lnTo>
                  <a:pt x="706221" y="331470"/>
                </a:lnTo>
                <a:lnTo>
                  <a:pt x="706301" y="353060"/>
                </a:lnTo>
                <a:lnTo>
                  <a:pt x="762460" y="353060"/>
                </a:lnTo>
                <a:lnTo>
                  <a:pt x="787987" y="358140"/>
                </a:lnTo>
                <a:lnTo>
                  <a:pt x="775734" y="419100"/>
                </a:lnTo>
                <a:lnTo>
                  <a:pt x="680773" y="419100"/>
                </a:lnTo>
                <a:lnTo>
                  <a:pt x="701195" y="434340"/>
                </a:lnTo>
                <a:close/>
              </a:path>
              <a:path w="1936750" h="1066800">
                <a:moveTo>
                  <a:pt x="999861" y="280670"/>
                </a:moveTo>
                <a:lnTo>
                  <a:pt x="986300" y="280670"/>
                </a:lnTo>
                <a:lnTo>
                  <a:pt x="971781" y="270510"/>
                </a:lnTo>
                <a:lnTo>
                  <a:pt x="963246" y="260350"/>
                </a:lnTo>
                <a:lnTo>
                  <a:pt x="953274" y="250190"/>
                </a:lnTo>
                <a:lnTo>
                  <a:pt x="942346" y="240030"/>
                </a:lnTo>
                <a:lnTo>
                  <a:pt x="930938" y="229870"/>
                </a:lnTo>
                <a:lnTo>
                  <a:pt x="925833" y="229870"/>
                </a:lnTo>
                <a:lnTo>
                  <a:pt x="915622" y="224790"/>
                </a:lnTo>
                <a:lnTo>
                  <a:pt x="1173179" y="224790"/>
                </a:lnTo>
                <a:lnTo>
                  <a:pt x="1181103" y="234950"/>
                </a:lnTo>
                <a:lnTo>
                  <a:pt x="1189559" y="255270"/>
                </a:lnTo>
                <a:lnTo>
                  <a:pt x="1114733" y="255270"/>
                </a:lnTo>
                <a:lnTo>
                  <a:pt x="1114733" y="265430"/>
                </a:lnTo>
                <a:lnTo>
                  <a:pt x="1193787" y="265430"/>
                </a:lnTo>
                <a:lnTo>
                  <a:pt x="1197760" y="270510"/>
                </a:lnTo>
                <a:lnTo>
                  <a:pt x="1013422" y="270510"/>
                </a:lnTo>
                <a:lnTo>
                  <a:pt x="999861" y="280670"/>
                </a:lnTo>
                <a:close/>
              </a:path>
              <a:path w="1936750" h="1066800">
                <a:moveTo>
                  <a:pt x="1193787" y="265430"/>
                </a:moveTo>
                <a:lnTo>
                  <a:pt x="1160682" y="265430"/>
                </a:lnTo>
                <a:lnTo>
                  <a:pt x="1160682" y="255270"/>
                </a:lnTo>
                <a:lnTo>
                  <a:pt x="1189559" y="255270"/>
                </a:lnTo>
                <a:lnTo>
                  <a:pt x="1193787" y="265430"/>
                </a:lnTo>
                <a:close/>
              </a:path>
              <a:path w="1936750" h="1066800">
                <a:moveTo>
                  <a:pt x="1170892" y="505460"/>
                </a:moveTo>
                <a:lnTo>
                  <a:pt x="1165787" y="505460"/>
                </a:lnTo>
                <a:lnTo>
                  <a:pt x="1165787" y="500380"/>
                </a:lnTo>
                <a:lnTo>
                  <a:pt x="1160682" y="495300"/>
                </a:lnTo>
                <a:lnTo>
                  <a:pt x="1130049" y="454660"/>
                </a:lnTo>
                <a:lnTo>
                  <a:pt x="1096944" y="429260"/>
                </a:lnTo>
                <a:lnTo>
                  <a:pt x="1075804" y="393700"/>
                </a:lnTo>
                <a:lnTo>
                  <a:pt x="1069023" y="353060"/>
                </a:lnTo>
                <a:lnTo>
                  <a:pt x="1078995" y="306070"/>
                </a:lnTo>
                <a:lnTo>
                  <a:pt x="1033046" y="275590"/>
                </a:lnTo>
                <a:lnTo>
                  <a:pt x="1033046" y="270510"/>
                </a:lnTo>
                <a:lnTo>
                  <a:pt x="1197760" y="270510"/>
                </a:lnTo>
                <a:lnTo>
                  <a:pt x="1213650" y="290830"/>
                </a:lnTo>
                <a:lnTo>
                  <a:pt x="1236385" y="316230"/>
                </a:lnTo>
                <a:lnTo>
                  <a:pt x="1257684" y="342900"/>
                </a:lnTo>
                <a:lnTo>
                  <a:pt x="1269171" y="363220"/>
                </a:lnTo>
                <a:lnTo>
                  <a:pt x="1273000" y="383540"/>
                </a:lnTo>
                <a:lnTo>
                  <a:pt x="1269171" y="403860"/>
                </a:lnTo>
                <a:lnTo>
                  <a:pt x="1257684" y="424180"/>
                </a:lnTo>
                <a:lnTo>
                  <a:pt x="1303633" y="424180"/>
                </a:lnTo>
                <a:lnTo>
                  <a:pt x="1232157" y="454660"/>
                </a:lnTo>
                <a:lnTo>
                  <a:pt x="1241650" y="469900"/>
                </a:lnTo>
                <a:lnTo>
                  <a:pt x="1254493" y="480060"/>
                </a:lnTo>
                <a:lnTo>
                  <a:pt x="1270209" y="490220"/>
                </a:lnTo>
                <a:lnTo>
                  <a:pt x="1288317" y="495300"/>
                </a:lnTo>
                <a:lnTo>
                  <a:pt x="1201525" y="495300"/>
                </a:lnTo>
                <a:lnTo>
                  <a:pt x="1170892" y="505460"/>
                </a:lnTo>
                <a:close/>
              </a:path>
              <a:path w="1936750" h="1066800">
                <a:moveTo>
                  <a:pt x="1048363" y="336550"/>
                </a:moveTo>
                <a:lnTo>
                  <a:pt x="1043257" y="331470"/>
                </a:lnTo>
                <a:lnTo>
                  <a:pt x="1043257" y="326390"/>
                </a:lnTo>
                <a:lnTo>
                  <a:pt x="1038152" y="316230"/>
                </a:lnTo>
                <a:lnTo>
                  <a:pt x="1038152" y="306070"/>
                </a:lnTo>
                <a:lnTo>
                  <a:pt x="1043257" y="295910"/>
                </a:lnTo>
                <a:lnTo>
                  <a:pt x="1053468" y="331470"/>
                </a:lnTo>
                <a:lnTo>
                  <a:pt x="1048363" y="336550"/>
                </a:lnTo>
                <a:close/>
              </a:path>
              <a:path w="1936750" h="1066800">
                <a:moveTo>
                  <a:pt x="762460" y="353060"/>
                </a:moveTo>
                <a:lnTo>
                  <a:pt x="706301" y="353060"/>
                </a:lnTo>
                <a:lnTo>
                  <a:pt x="716990" y="342900"/>
                </a:lnTo>
                <a:lnTo>
                  <a:pt x="734380" y="342900"/>
                </a:lnTo>
                <a:lnTo>
                  <a:pt x="747941" y="336550"/>
                </a:lnTo>
                <a:lnTo>
                  <a:pt x="747144" y="311150"/>
                </a:lnTo>
                <a:lnTo>
                  <a:pt x="849076" y="311150"/>
                </a:lnTo>
                <a:lnTo>
                  <a:pt x="842152" y="321310"/>
                </a:lnTo>
                <a:lnTo>
                  <a:pt x="816705" y="331470"/>
                </a:lnTo>
                <a:lnTo>
                  <a:pt x="788386" y="336550"/>
                </a:lnTo>
                <a:lnTo>
                  <a:pt x="762460" y="353060"/>
                </a:lnTo>
                <a:close/>
              </a:path>
              <a:path w="1936750" h="1066800">
                <a:moveTo>
                  <a:pt x="292763" y="1051560"/>
                </a:moveTo>
                <a:lnTo>
                  <a:pt x="279441" y="1046480"/>
                </a:lnTo>
                <a:lnTo>
                  <a:pt x="270426" y="1036320"/>
                </a:lnTo>
                <a:lnTo>
                  <a:pt x="266199" y="1021080"/>
                </a:lnTo>
                <a:lnTo>
                  <a:pt x="266890" y="1010920"/>
                </a:lnTo>
                <a:lnTo>
                  <a:pt x="267236" y="1000760"/>
                </a:lnTo>
                <a:lnTo>
                  <a:pt x="290872" y="960120"/>
                </a:lnTo>
                <a:lnTo>
                  <a:pt x="311672" y="919480"/>
                </a:lnTo>
                <a:lnTo>
                  <a:pt x="350435" y="831850"/>
                </a:lnTo>
                <a:lnTo>
                  <a:pt x="371235" y="786130"/>
                </a:lnTo>
                <a:lnTo>
                  <a:pt x="394871" y="745490"/>
                </a:lnTo>
                <a:lnTo>
                  <a:pt x="407953" y="725170"/>
                </a:lnTo>
                <a:lnTo>
                  <a:pt x="437948" y="684530"/>
                </a:lnTo>
                <a:lnTo>
                  <a:pt x="451030" y="659130"/>
                </a:lnTo>
                <a:lnTo>
                  <a:pt x="460364" y="643890"/>
                </a:lnTo>
                <a:lnTo>
                  <a:pt x="472090" y="623570"/>
                </a:lnTo>
                <a:lnTo>
                  <a:pt x="484774" y="603250"/>
                </a:lnTo>
                <a:lnTo>
                  <a:pt x="496979" y="586740"/>
                </a:lnTo>
                <a:lnTo>
                  <a:pt x="514289" y="566420"/>
                </a:lnTo>
                <a:lnTo>
                  <a:pt x="524420" y="546100"/>
                </a:lnTo>
                <a:lnTo>
                  <a:pt x="533594" y="520700"/>
                </a:lnTo>
                <a:lnTo>
                  <a:pt x="548033" y="495300"/>
                </a:lnTo>
                <a:lnTo>
                  <a:pt x="565343" y="480060"/>
                </a:lnTo>
                <a:lnTo>
                  <a:pt x="579304" y="464820"/>
                </a:lnTo>
                <a:lnTo>
                  <a:pt x="590392" y="444500"/>
                </a:lnTo>
                <a:lnTo>
                  <a:pt x="599087" y="424180"/>
                </a:lnTo>
                <a:lnTo>
                  <a:pt x="609378" y="408940"/>
                </a:lnTo>
                <a:lnTo>
                  <a:pt x="623976" y="403860"/>
                </a:lnTo>
                <a:lnTo>
                  <a:pt x="641446" y="414020"/>
                </a:lnTo>
                <a:lnTo>
                  <a:pt x="660352" y="434340"/>
                </a:lnTo>
                <a:lnTo>
                  <a:pt x="701195" y="434340"/>
                </a:lnTo>
                <a:lnTo>
                  <a:pt x="721617" y="449580"/>
                </a:lnTo>
                <a:lnTo>
                  <a:pt x="751372" y="449580"/>
                </a:lnTo>
                <a:lnTo>
                  <a:pt x="749058" y="464820"/>
                </a:lnTo>
                <a:lnTo>
                  <a:pt x="745788" y="474980"/>
                </a:lnTo>
                <a:lnTo>
                  <a:pt x="742038" y="490220"/>
                </a:lnTo>
                <a:lnTo>
                  <a:pt x="724967" y="520700"/>
                </a:lnTo>
                <a:lnTo>
                  <a:pt x="708853" y="551180"/>
                </a:lnTo>
                <a:lnTo>
                  <a:pt x="688910" y="576580"/>
                </a:lnTo>
                <a:lnTo>
                  <a:pt x="653571" y="603250"/>
                </a:lnTo>
                <a:lnTo>
                  <a:pt x="648227" y="613410"/>
                </a:lnTo>
                <a:lnTo>
                  <a:pt x="627007" y="669290"/>
                </a:lnTo>
                <a:lnTo>
                  <a:pt x="583930" y="709930"/>
                </a:lnTo>
                <a:lnTo>
                  <a:pt x="548033" y="720090"/>
                </a:lnTo>
                <a:lnTo>
                  <a:pt x="558563" y="745490"/>
                </a:lnTo>
                <a:lnTo>
                  <a:pt x="559520" y="770890"/>
                </a:lnTo>
                <a:lnTo>
                  <a:pt x="550905" y="796290"/>
                </a:lnTo>
                <a:lnTo>
                  <a:pt x="532717" y="816610"/>
                </a:lnTo>
                <a:lnTo>
                  <a:pt x="527611" y="816610"/>
                </a:lnTo>
                <a:lnTo>
                  <a:pt x="508626" y="847090"/>
                </a:lnTo>
                <a:lnTo>
                  <a:pt x="490597" y="873760"/>
                </a:lnTo>
                <a:lnTo>
                  <a:pt x="474483" y="899160"/>
                </a:lnTo>
                <a:lnTo>
                  <a:pt x="461241" y="929640"/>
                </a:lnTo>
                <a:lnTo>
                  <a:pt x="451270" y="970280"/>
                </a:lnTo>
                <a:lnTo>
                  <a:pt x="438905" y="990600"/>
                </a:lnTo>
                <a:lnTo>
                  <a:pt x="416010" y="995680"/>
                </a:lnTo>
                <a:lnTo>
                  <a:pt x="374449" y="1000760"/>
                </a:lnTo>
                <a:lnTo>
                  <a:pt x="369344" y="1000760"/>
                </a:lnTo>
                <a:lnTo>
                  <a:pt x="369344" y="1005840"/>
                </a:lnTo>
                <a:lnTo>
                  <a:pt x="364238" y="1005840"/>
                </a:lnTo>
                <a:lnTo>
                  <a:pt x="366951" y="1021080"/>
                </a:lnTo>
                <a:lnTo>
                  <a:pt x="378278" y="1026160"/>
                </a:lnTo>
                <a:lnTo>
                  <a:pt x="308079" y="1026160"/>
                </a:lnTo>
                <a:lnTo>
                  <a:pt x="292763" y="1051560"/>
                </a:lnTo>
                <a:close/>
              </a:path>
              <a:path w="1936750" h="1066800">
                <a:moveTo>
                  <a:pt x="751372" y="449580"/>
                </a:moveTo>
                <a:lnTo>
                  <a:pt x="721617" y="449580"/>
                </a:lnTo>
                <a:lnTo>
                  <a:pt x="720659" y="444500"/>
                </a:lnTo>
                <a:lnTo>
                  <a:pt x="717788" y="434340"/>
                </a:lnTo>
                <a:lnTo>
                  <a:pt x="713001" y="424180"/>
                </a:lnTo>
                <a:lnTo>
                  <a:pt x="706301" y="419100"/>
                </a:lnTo>
                <a:lnTo>
                  <a:pt x="775734" y="419100"/>
                </a:lnTo>
                <a:lnTo>
                  <a:pt x="772671" y="434340"/>
                </a:lnTo>
                <a:lnTo>
                  <a:pt x="752249" y="434340"/>
                </a:lnTo>
                <a:lnTo>
                  <a:pt x="751372" y="449580"/>
                </a:lnTo>
                <a:close/>
              </a:path>
              <a:path w="1936750" h="1066800">
                <a:moveTo>
                  <a:pt x="1634846" y="1066800"/>
                </a:moveTo>
                <a:lnTo>
                  <a:pt x="1587621" y="1051560"/>
                </a:lnTo>
                <a:lnTo>
                  <a:pt x="1441479" y="889000"/>
                </a:lnTo>
                <a:lnTo>
                  <a:pt x="1425445" y="868680"/>
                </a:lnTo>
                <a:lnTo>
                  <a:pt x="1408932" y="853440"/>
                </a:lnTo>
                <a:lnTo>
                  <a:pt x="1393376" y="831850"/>
                </a:lnTo>
                <a:lnTo>
                  <a:pt x="1380214" y="811530"/>
                </a:lnTo>
                <a:lnTo>
                  <a:pt x="1365935" y="796290"/>
                </a:lnTo>
                <a:lnTo>
                  <a:pt x="1350220" y="781050"/>
                </a:lnTo>
                <a:lnTo>
                  <a:pt x="1339291" y="770890"/>
                </a:lnTo>
                <a:lnTo>
                  <a:pt x="1339371" y="745490"/>
                </a:lnTo>
                <a:lnTo>
                  <a:pt x="1319827" y="735330"/>
                </a:lnTo>
                <a:lnTo>
                  <a:pt x="1305548" y="715010"/>
                </a:lnTo>
                <a:lnTo>
                  <a:pt x="1294140" y="699770"/>
                </a:lnTo>
                <a:lnTo>
                  <a:pt x="1283211" y="679450"/>
                </a:lnTo>
                <a:lnTo>
                  <a:pt x="1236624" y="618490"/>
                </a:lnTo>
                <a:lnTo>
                  <a:pt x="1212135" y="586740"/>
                </a:lnTo>
                <a:lnTo>
                  <a:pt x="1186209" y="551180"/>
                </a:lnTo>
                <a:lnTo>
                  <a:pt x="1202801" y="541020"/>
                </a:lnTo>
                <a:lnTo>
                  <a:pt x="1209183" y="535940"/>
                </a:lnTo>
                <a:lnTo>
                  <a:pt x="1211736" y="525780"/>
                </a:lnTo>
                <a:lnTo>
                  <a:pt x="1210858" y="520700"/>
                </a:lnTo>
                <a:lnTo>
                  <a:pt x="1208545" y="510540"/>
                </a:lnTo>
                <a:lnTo>
                  <a:pt x="1205274" y="505460"/>
                </a:lnTo>
                <a:lnTo>
                  <a:pt x="1201525" y="495300"/>
                </a:lnTo>
                <a:lnTo>
                  <a:pt x="1288317" y="495300"/>
                </a:lnTo>
                <a:lnTo>
                  <a:pt x="1299804" y="500380"/>
                </a:lnTo>
                <a:lnTo>
                  <a:pt x="1322778" y="505460"/>
                </a:lnTo>
                <a:lnTo>
                  <a:pt x="1334265" y="505460"/>
                </a:lnTo>
                <a:lnTo>
                  <a:pt x="1374790" y="525780"/>
                </a:lnTo>
                <a:lnTo>
                  <a:pt x="1401912" y="551180"/>
                </a:lnTo>
                <a:lnTo>
                  <a:pt x="1423291" y="591820"/>
                </a:lnTo>
                <a:lnTo>
                  <a:pt x="1446584" y="623570"/>
                </a:lnTo>
                <a:lnTo>
                  <a:pt x="1548692" y="740410"/>
                </a:lnTo>
                <a:lnTo>
                  <a:pt x="1564727" y="760730"/>
                </a:lnTo>
                <a:lnTo>
                  <a:pt x="1569154" y="770890"/>
                </a:lnTo>
                <a:lnTo>
                  <a:pt x="1497638" y="770890"/>
                </a:lnTo>
                <a:lnTo>
                  <a:pt x="1482322" y="842010"/>
                </a:lnTo>
                <a:lnTo>
                  <a:pt x="1633783" y="842010"/>
                </a:lnTo>
                <a:lnTo>
                  <a:pt x="1661011" y="904240"/>
                </a:lnTo>
                <a:lnTo>
                  <a:pt x="1693000" y="904240"/>
                </a:lnTo>
                <a:lnTo>
                  <a:pt x="1710151" y="919480"/>
                </a:lnTo>
                <a:lnTo>
                  <a:pt x="1720601" y="944880"/>
                </a:lnTo>
                <a:lnTo>
                  <a:pt x="1732487" y="965200"/>
                </a:lnTo>
                <a:lnTo>
                  <a:pt x="1718846" y="980440"/>
                </a:lnTo>
                <a:lnTo>
                  <a:pt x="1703769" y="995680"/>
                </a:lnTo>
                <a:lnTo>
                  <a:pt x="1691564" y="1010920"/>
                </a:lnTo>
                <a:lnTo>
                  <a:pt x="1686538" y="1031240"/>
                </a:lnTo>
                <a:lnTo>
                  <a:pt x="1678242" y="1046480"/>
                </a:lnTo>
                <a:lnTo>
                  <a:pt x="1658459" y="1056640"/>
                </a:lnTo>
                <a:lnTo>
                  <a:pt x="1634846" y="1066800"/>
                </a:lnTo>
                <a:close/>
              </a:path>
              <a:path w="1936750" h="1066800">
                <a:moveTo>
                  <a:pt x="1633783" y="842010"/>
                </a:moveTo>
                <a:lnTo>
                  <a:pt x="1482322" y="842010"/>
                </a:lnTo>
                <a:lnTo>
                  <a:pt x="1498356" y="831850"/>
                </a:lnTo>
                <a:lnTo>
                  <a:pt x="1503382" y="816610"/>
                </a:lnTo>
                <a:lnTo>
                  <a:pt x="1501707" y="796290"/>
                </a:lnTo>
                <a:lnTo>
                  <a:pt x="1497638" y="770890"/>
                </a:lnTo>
                <a:lnTo>
                  <a:pt x="1569154" y="770890"/>
                </a:lnTo>
                <a:lnTo>
                  <a:pt x="1573581" y="781050"/>
                </a:lnTo>
                <a:lnTo>
                  <a:pt x="1573641" y="786130"/>
                </a:lnTo>
                <a:lnTo>
                  <a:pt x="1573761" y="796290"/>
                </a:lnTo>
                <a:lnTo>
                  <a:pt x="1573821" y="801370"/>
                </a:lnTo>
                <a:lnTo>
                  <a:pt x="1564009" y="821690"/>
                </a:lnTo>
                <a:lnTo>
                  <a:pt x="1558903" y="826770"/>
                </a:lnTo>
                <a:lnTo>
                  <a:pt x="1558903" y="830580"/>
                </a:lnTo>
                <a:lnTo>
                  <a:pt x="1553798" y="831850"/>
                </a:lnTo>
                <a:lnTo>
                  <a:pt x="1629244" y="831850"/>
                </a:lnTo>
                <a:lnTo>
                  <a:pt x="1633783" y="842010"/>
                </a:lnTo>
                <a:close/>
              </a:path>
              <a:path w="1936750" h="1066800">
                <a:moveTo>
                  <a:pt x="1629244" y="831850"/>
                </a:moveTo>
                <a:lnTo>
                  <a:pt x="1558903" y="831850"/>
                </a:lnTo>
                <a:lnTo>
                  <a:pt x="1558903" y="830580"/>
                </a:lnTo>
                <a:lnTo>
                  <a:pt x="1620168" y="811530"/>
                </a:lnTo>
                <a:lnTo>
                  <a:pt x="1629244" y="831850"/>
                </a:lnTo>
                <a:close/>
              </a:path>
              <a:path w="1936750" h="1066800">
                <a:moveTo>
                  <a:pt x="1558903" y="831850"/>
                </a:moveTo>
                <a:lnTo>
                  <a:pt x="1553798" y="831850"/>
                </a:lnTo>
                <a:lnTo>
                  <a:pt x="1558903" y="830580"/>
                </a:lnTo>
                <a:lnTo>
                  <a:pt x="1558903" y="831850"/>
                </a:lnTo>
                <a:close/>
              </a:path>
              <a:path w="1936750" h="1066800">
                <a:moveTo>
                  <a:pt x="346130" y="1066800"/>
                </a:moveTo>
                <a:lnTo>
                  <a:pt x="318290" y="1066800"/>
                </a:lnTo>
                <a:lnTo>
                  <a:pt x="318290" y="1026160"/>
                </a:lnTo>
                <a:lnTo>
                  <a:pt x="391520" y="1026160"/>
                </a:lnTo>
                <a:lnTo>
                  <a:pt x="399976" y="1031240"/>
                </a:lnTo>
                <a:lnTo>
                  <a:pt x="392238" y="1046480"/>
                </a:lnTo>
                <a:lnTo>
                  <a:pt x="372535" y="1056640"/>
                </a:lnTo>
                <a:lnTo>
                  <a:pt x="346130" y="106680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11243" y="3085007"/>
            <a:ext cx="4265930" cy="1603375"/>
          </a:xfrm>
          <a:custGeom>
            <a:avLst/>
            <a:gdLst/>
            <a:ahLst/>
            <a:cxnLst/>
            <a:rect l="l" t="t" r="r" b="b"/>
            <a:pathLst>
              <a:path w="4265930" h="1603375">
                <a:moveTo>
                  <a:pt x="4041030" y="1603374"/>
                </a:moveTo>
                <a:lnTo>
                  <a:pt x="224631" y="1603374"/>
                </a:lnTo>
                <a:lnTo>
                  <a:pt x="179360" y="1598811"/>
                </a:lnTo>
                <a:lnTo>
                  <a:pt x="137194" y="1585722"/>
                </a:lnTo>
                <a:lnTo>
                  <a:pt x="99037" y="1565011"/>
                </a:lnTo>
                <a:lnTo>
                  <a:pt x="65792" y="1537581"/>
                </a:lnTo>
                <a:lnTo>
                  <a:pt x="38363" y="1504337"/>
                </a:lnTo>
                <a:lnTo>
                  <a:pt x="17652" y="1466180"/>
                </a:lnTo>
                <a:lnTo>
                  <a:pt x="4563" y="1424014"/>
                </a:lnTo>
                <a:lnTo>
                  <a:pt x="0" y="1378743"/>
                </a:lnTo>
                <a:lnTo>
                  <a:pt x="0" y="224631"/>
                </a:lnTo>
                <a:lnTo>
                  <a:pt x="4563" y="179360"/>
                </a:lnTo>
                <a:lnTo>
                  <a:pt x="17652" y="137194"/>
                </a:lnTo>
                <a:lnTo>
                  <a:pt x="38363" y="99037"/>
                </a:lnTo>
                <a:lnTo>
                  <a:pt x="65792" y="65792"/>
                </a:lnTo>
                <a:lnTo>
                  <a:pt x="99037" y="38363"/>
                </a:lnTo>
                <a:lnTo>
                  <a:pt x="137194" y="17652"/>
                </a:lnTo>
                <a:lnTo>
                  <a:pt x="179360" y="4563"/>
                </a:lnTo>
                <a:lnTo>
                  <a:pt x="224631" y="0"/>
                </a:lnTo>
                <a:lnTo>
                  <a:pt x="4041030" y="0"/>
                </a:lnTo>
                <a:lnTo>
                  <a:pt x="4086301" y="4563"/>
                </a:lnTo>
                <a:lnTo>
                  <a:pt x="4128466" y="17652"/>
                </a:lnTo>
                <a:lnTo>
                  <a:pt x="4166623" y="38363"/>
                </a:lnTo>
                <a:lnTo>
                  <a:pt x="4199868" y="65792"/>
                </a:lnTo>
                <a:lnTo>
                  <a:pt x="4227297" y="99037"/>
                </a:lnTo>
                <a:lnTo>
                  <a:pt x="4248008" y="137194"/>
                </a:lnTo>
                <a:lnTo>
                  <a:pt x="4261097" y="179360"/>
                </a:lnTo>
                <a:lnTo>
                  <a:pt x="4265661" y="224631"/>
                </a:lnTo>
                <a:lnTo>
                  <a:pt x="4265661" y="1378743"/>
                </a:lnTo>
                <a:lnTo>
                  <a:pt x="4261097" y="1424014"/>
                </a:lnTo>
                <a:lnTo>
                  <a:pt x="4248008" y="1466180"/>
                </a:lnTo>
                <a:lnTo>
                  <a:pt x="4227297" y="1504337"/>
                </a:lnTo>
                <a:lnTo>
                  <a:pt x="4199868" y="1537581"/>
                </a:lnTo>
                <a:lnTo>
                  <a:pt x="4166623" y="1565011"/>
                </a:lnTo>
                <a:lnTo>
                  <a:pt x="4128466" y="1585722"/>
                </a:lnTo>
                <a:lnTo>
                  <a:pt x="4086301" y="1598811"/>
                </a:lnTo>
                <a:lnTo>
                  <a:pt x="4041030" y="160337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60400" y="7300772"/>
            <a:ext cx="4627880" cy="2975610"/>
          </a:xfrm>
          <a:custGeom>
            <a:avLst/>
            <a:gdLst/>
            <a:ahLst/>
            <a:cxnLst/>
            <a:rect l="l" t="t" r="r" b="b"/>
            <a:pathLst>
              <a:path w="4627880" h="2975609">
                <a:moveTo>
                  <a:pt x="2144115" y="224637"/>
                </a:moveTo>
                <a:lnTo>
                  <a:pt x="2139556" y="179362"/>
                </a:lnTo>
                <a:lnTo>
                  <a:pt x="2126462" y="137198"/>
                </a:lnTo>
                <a:lnTo>
                  <a:pt x="2105761" y="99047"/>
                </a:lnTo>
                <a:lnTo>
                  <a:pt x="2078329" y="65798"/>
                </a:lnTo>
                <a:lnTo>
                  <a:pt x="2045081" y="38366"/>
                </a:lnTo>
                <a:lnTo>
                  <a:pt x="2006930" y="17653"/>
                </a:lnTo>
                <a:lnTo>
                  <a:pt x="1964753" y="4572"/>
                </a:lnTo>
                <a:lnTo>
                  <a:pt x="1919490" y="0"/>
                </a:lnTo>
                <a:lnTo>
                  <a:pt x="224637" y="0"/>
                </a:lnTo>
                <a:lnTo>
                  <a:pt x="179362" y="4572"/>
                </a:lnTo>
                <a:lnTo>
                  <a:pt x="137198" y="17653"/>
                </a:lnTo>
                <a:lnTo>
                  <a:pt x="99034" y="38366"/>
                </a:lnTo>
                <a:lnTo>
                  <a:pt x="65798" y="65798"/>
                </a:lnTo>
                <a:lnTo>
                  <a:pt x="38366" y="99047"/>
                </a:lnTo>
                <a:lnTo>
                  <a:pt x="17653" y="137198"/>
                </a:lnTo>
                <a:lnTo>
                  <a:pt x="4572" y="179362"/>
                </a:lnTo>
                <a:lnTo>
                  <a:pt x="0" y="224637"/>
                </a:lnTo>
                <a:lnTo>
                  <a:pt x="0" y="689825"/>
                </a:lnTo>
                <a:lnTo>
                  <a:pt x="5321" y="736866"/>
                </a:lnTo>
                <a:lnTo>
                  <a:pt x="20523" y="780173"/>
                </a:lnTo>
                <a:lnTo>
                  <a:pt x="44399" y="818553"/>
                </a:lnTo>
                <a:lnTo>
                  <a:pt x="75793" y="850773"/>
                </a:lnTo>
                <a:lnTo>
                  <a:pt x="113525" y="875652"/>
                </a:lnTo>
                <a:lnTo>
                  <a:pt x="156413" y="891971"/>
                </a:lnTo>
                <a:lnTo>
                  <a:pt x="250190" y="905090"/>
                </a:lnTo>
                <a:lnTo>
                  <a:pt x="293077" y="921410"/>
                </a:lnTo>
                <a:lnTo>
                  <a:pt x="330809" y="946289"/>
                </a:lnTo>
                <a:lnTo>
                  <a:pt x="362204" y="978509"/>
                </a:lnTo>
                <a:lnTo>
                  <a:pt x="386092" y="1016889"/>
                </a:lnTo>
                <a:lnTo>
                  <a:pt x="401281" y="1060196"/>
                </a:lnTo>
                <a:lnTo>
                  <a:pt x="406603" y="1107236"/>
                </a:lnTo>
                <a:lnTo>
                  <a:pt x="406603" y="1378750"/>
                </a:lnTo>
                <a:lnTo>
                  <a:pt x="411162" y="1424025"/>
                </a:lnTo>
                <a:lnTo>
                  <a:pt x="424256" y="1466189"/>
                </a:lnTo>
                <a:lnTo>
                  <a:pt x="444969" y="1504340"/>
                </a:lnTo>
                <a:lnTo>
                  <a:pt x="472389" y="1537589"/>
                </a:lnTo>
                <a:lnTo>
                  <a:pt x="505637" y="1565021"/>
                </a:lnTo>
                <a:lnTo>
                  <a:pt x="543801" y="1585722"/>
                </a:lnTo>
                <a:lnTo>
                  <a:pt x="585965" y="1598815"/>
                </a:lnTo>
                <a:lnTo>
                  <a:pt x="631228" y="1603375"/>
                </a:lnTo>
                <a:lnTo>
                  <a:pt x="1512595" y="1603375"/>
                </a:lnTo>
                <a:lnTo>
                  <a:pt x="1557858" y="1598815"/>
                </a:lnTo>
                <a:lnTo>
                  <a:pt x="1600034" y="1585722"/>
                </a:lnTo>
                <a:lnTo>
                  <a:pt x="1638185" y="1565021"/>
                </a:lnTo>
                <a:lnTo>
                  <a:pt x="1671434" y="1537589"/>
                </a:lnTo>
                <a:lnTo>
                  <a:pt x="1698866" y="1504340"/>
                </a:lnTo>
                <a:lnTo>
                  <a:pt x="1719567" y="1466189"/>
                </a:lnTo>
                <a:lnTo>
                  <a:pt x="1732661" y="1424025"/>
                </a:lnTo>
                <a:lnTo>
                  <a:pt x="1737220" y="1378750"/>
                </a:lnTo>
                <a:lnTo>
                  <a:pt x="1737220" y="1107338"/>
                </a:lnTo>
                <a:lnTo>
                  <a:pt x="1742554" y="1060272"/>
                </a:lnTo>
                <a:lnTo>
                  <a:pt x="1757756" y="1016939"/>
                </a:lnTo>
                <a:lnTo>
                  <a:pt x="1781657" y="978535"/>
                </a:lnTo>
                <a:lnTo>
                  <a:pt x="1813064" y="946289"/>
                </a:lnTo>
                <a:lnTo>
                  <a:pt x="1850834" y="921410"/>
                </a:lnTo>
                <a:lnTo>
                  <a:pt x="1893760" y="905078"/>
                </a:lnTo>
                <a:lnTo>
                  <a:pt x="1987588" y="891971"/>
                </a:lnTo>
                <a:lnTo>
                  <a:pt x="2030514" y="875652"/>
                </a:lnTo>
                <a:lnTo>
                  <a:pt x="2068271" y="850760"/>
                </a:lnTo>
                <a:lnTo>
                  <a:pt x="2099691" y="818515"/>
                </a:lnTo>
                <a:lnTo>
                  <a:pt x="2123592" y="780122"/>
                </a:lnTo>
                <a:lnTo>
                  <a:pt x="2138794" y="736790"/>
                </a:lnTo>
                <a:lnTo>
                  <a:pt x="2144115" y="689711"/>
                </a:lnTo>
                <a:lnTo>
                  <a:pt x="2144115" y="224637"/>
                </a:lnTo>
                <a:close/>
              </a:path>
              <a:path w="4627880" h="2975609">
                <a:moveTo>
                  <a:pt x="3994531" y="2264003"/>
                </a:moveTo>
                <a:lnTo>
                  <a:pt x="3993629" y="2238603"/>
                </a:lnTo>
                <a:lnTo>
                  <a:pt x="3991432" y="2200503"/>
                </a:lnTo>
                <a:lnTo>
                  <a:pt x="3990517" y="2187803"/>
                </a:lnTo>
                <a:lnTo>
                  <a:pt x="3989006" y="2137003"/>
                </a:lnTo>
                <a:lnTo>
                  <a:pt x="3985996" y="2086203"/>
                </a:lnTo>
                <a:lnTo>
                  <a:pt x="3981475" y="2035403"/>
                </a:lnTo>
                <a:lnTo>
                  <a:pt x="3975455" y="1997303"/>
                </a:lnTo>
                <a:lnTo>
                  <a:pt x="3970185" y="1959203"/>
                </a:lnTo>
                <a:lnTo>
                  <a:pt x="3963403" y="1921103"/>
                </a:lnTo>
                <a:lnTo>
                  <a:pt x="3955123" y="1883003"/>
                </a:lnTo>
                <a:lnTo>
                  <a:pt x="3945331" y="1844903"/>
                </a:lnTo>
                <a:lnTo>
                  <a:pt x="3931145" y="1794103"/>
                </a:lnTo>
                <a:lnTo>
                  <a:pt x="3922598" y="1781403"/>
                </a:lnTo>
                <a:lnTo>
                  <a:pt x="3913200" y="1756003"/>
                </a:lnTo>
                <a:lnTo>
                  <a:pt x="3907167" y="1756003"/>
                </a:lnTo>
                <a:lnTo>
                  <a:pt x="3908171" y="1743303"/>
                </a:lnTo>
                <a:lnTo>
                  <a:pt x="3907599" y="1743303"/>
                </a:lnTo>
                <a:lnTo>
                  <a:pt x="3905034" y="1730603"/>
                </a:lnTo>
                <a:lnTo>
                  <a:pt x="3901541" y="1730603"/>
                </a:lnTo>
                <a:lnTo>
                  <a:pt x="3898138" y="1717903"/>
                </a:lnTo>
                <a:lnTo>
                  <a:pt x="3896118" y="1717903"/>
                </a:lnTo>
                <a:lnTo>
                  <a:pt x="3891102" y="1705203"/>
                </a:lnTo>
                <a:lnTo>
                  <a:pt x="3889095" y="1705203"/>
                </a:lnTo>
                <a:lnTo>
                  <a:pt x="3877792" y="1692503"/>
                </a:lnTo>
                <a:lnTo>
                  <a:pt x="3864991" y="1667103"/>
                </a:lnTo>
                <a:lnTo>
                  <a:pt x="3857841" y="1654403"/>
                </a:lnTo>
                <a:lnTo>
                  <a:pt x="3850678" y="1654403"/>
                </a:lnTo>
                <a:lnTo>
                  <a:pt x="3834866" y="1629003"/>
                </a:lnTo>
                <a:lnTo>
                  <a:pt x="3815880" y="1603603"/>
                </a:lnTo>
                <a:lnTo>
                  <a:pt x="3795204" y="1603603"/>
                </a:lnTo>
                <a:lnTo>
                  <a:pt x="3773017" y="1590903"/>
                </a:lnTo>
                <a:lnTo>
                  <a:pt x="3749510" y="1578203"/>
                </a:lnTo>
                <a:lnTo>
                  <a:pt x="3675456" y="1565503"/>
                </a:lnTo>
                <a:lnTo>
                  <a:pt x="3501644" y="1565503"/>
                </a:lnTo>
                <a:lnTo>
                  <a:pt x="3471354" y="1578203"/>
                </a:lnTo>
                <a:lnTo>
                  <a:pt x="3438004" y="1590903"/>
                </a:lnTo>
                <a:lnTo>
                  <a:pt x="3405695" y="1603603"/>
                </a:lnTo>
                <a:lnTo>
                  <a:pt x="3374339" y="1616303"/>
                </a:lnTo>
                <a:lnTo>
                  <a:pt x="3343821" y="1641703"/>
                </a:lnTo>
                <a:lnTo>
                  <a:pt x="3305784" y="1654403"/>
                </a:lnTo>
                <a:lnTo>
                  <a:pt x="3286912" y="1679803"/>
                </a:lnTo>
                <a:lnTo>
                  <a:pt x="3268497" y="1692503"/>
                </a:lnTo>
                <a:lnTo>
                  <a:pt x="3255289" y="1705203"/>
                </a:lnTo>
                <a:lnTo>
                  <a:pt x="3241891" y="1705203"/>
                </a:lnTo>
                <a:lnTo>
                  <a:pt x="3229241" y="1717903"/>
                </a:lnTo>
                <a:lnTo>
                  <a:pt x="3218294" y="1730603"/>
                </a:lnTo>
                <a:lnTo>
                  <a:pt x="3214154" y="1730603"/>
                </a:lnTo>
                <a:lnTo>
                  <a:pt x="3209252" y="1743303"/>
                </a:lnTo>
                <a:lnTo>
                  <a:pt x="3197199" y="1743303"/>
                </a:lnTo>
                <a:lnTo>
                  <a:pt x="3187649" y="1756003"/>
                </a:lnTo>
                <a:lnTo>
                  <a:pt x="3171926" y="1756003"/>
                </a:lnTo>
                <a:lnTo>
                  <a:pt x="3164065" y="1768703"/>
                </a:lnTo>
                <a:lnTo>
                  <a:pt x="3153410" y="1781403"/>
                </a:lnTo>
                <a:lnTo>
                  <a:pt x="3143605" y="1794103"/>
                </a:lnTo>
                <a:lnTo>
                  <a:pt x="3133991" y="1794103"/>
                </a:lnTo>
                <a:lnTo>
                  <a:pt x="3123895" y="1806803"/>
                </a:lnTo>
                <a:lnTo>
                  <a:pt x="3116199" y="1806803"/>
                </a:lnTo>
                <a:lnTo>
                  <a:pt x="3108960" y="1819503"/>
                </a:lnTo>
                <a:lnTo>
                  <a:pt x="3103422" y="1832203"/>
                </a:lnTo>
                <a:lnTo>
                  <a:pt x="3100806" y="1844903"/>
                </a:lnTo>
                <a:lnTo>
                  <a:pt x="3084741" y="1844903"/>
                </a:lnTo>
                <a:lnTo>
                  <a:pt x="3064992" y="1857603"/>
                </a:lnTo>
                <a:lnTo>
                  <a:pt x="3047327" y="1883003"/>
                </a:lnTo>
                <a:lnTo>
                  <a:pt x="3030791" y="1895703"/>
                </a:lnTo>
                <a:lnTo>
                  <a:pt x="3014446" y="1921103"/>
                </a:lnTo>
                <a:lnTo>
                  <a:pt x="2988081" y="1946503"/>
                </a:lnTo>
                <a:lnTo>
                  <a:pt x="2975191" y="1959203"/>
                </a:lnTo>
                <a:lnTo>
                  <a:pt x="2963227" y="1984603"/>
                </a:lnTo>
                <a:lnTo>
                  <a:pt x="2940380" y="2010003"/>
                </a:lnTo>
                <a:lnTo>
                  <a:pt x="2929331" y="2022703"/>
                </a:lnTo>
                <a:lnTo>
                  <a:pt x="2919044" y="2035403"/>
                </a:lnTo>
                <a:lnTo>
                  <a:pt x="2914319" y="2048103"/>
                </a:lnTo>
                <a:lnTo>
                  <a:pt x="2909125" y="2048103"/>
                </a:lnTo>
                <a:lnTo>
                  <a:pt x="2903372" y="2060803"/>
                </a:lnTo>
                <a:lnTo>
                  <a:pt x="2896946" y="2073503"/>
                </a:lnTo>
                <a:lnTo>
                  <a:pt x="2885186" y="2086203"/>
                </a:lnTo>
                <a:lnTo>
                  <a:pt x="2875864" y="2098903"/>
                </a:lnTo>
                <a:lnTo>
                  <a:pt x="2867291" y="2111603"/>
                </a:lnTo>
                <a:lnTo>
                  <a:pt x="2857792" y="2124303"/>
                </a:lnTo>
                <a:lnTo>
                  <a:pt x="2850426" y="2137003"/>
                </a:lnTo>
                <a:lnTo>
                  <a:pt x="2843352" y="2137003"/>
                </a:lnTo>
                <a:lnTo>
                  <a:pt x="2836468" y="2149703"/>
                </a:lnTo>
                <a:lnTo>
                  <a:pt x="2829674" y="2162403"/>
                </a:lnTo>
                <a:lnTo>
                  <a:pt x="2815018" y="2187803"/>
                </a:lnTo>
                <a:lnTo>
                  <a:pt x="2801302" y="2200503"/>
                </a:lnTo>
                <a:lnTo>
                  <a:pt x="2788716" y="2225903"/>
                </a:lnTo>
                <a:lnTo>
                  <a:pt x="2777452" y="2251303"/>
                </a:lnTo>
                <a:lnTo>
                  <a:pt x="2774238" y="2251303"/>
                </a:lnTo>
                <a:lnTo>
                  <a:pt x="2770555" y="2264003"/>
                </a:lnTo>
                <a:lnTo>
                  <a:pt x="2766301" y="2276703"/>
                </a:lnTo>
                <a:lnTo>
                  <a:pt x="2761386" y="2276703"/>
                </a:lnTo>
                <a:lnTo>
                  <a:pt x="2751213" y="2289403"/>
                </a:lnTo>
                <a:lnTo>
                  <a:pt x="2741803" y="2302103"/>
                </a:lnTo>
                <a:lnTo>
                  <a:pt x="2733141" y="2327503"/>
                </a:lnTo>
                <a:lnTo>
                  <a:pt x="2725229" y="2327503"/>
                </a:lnTo>
                <a:lnTo>
                  <a:pt x="2717139" y="2352903"/>
                </a:lnTo>
                <a:lnTo>
                  <a:pt x="2709418" y="2365603"/>
                </a:lnTo>
                <a:lnTo>
                  <a:pt x="2702077" y="2378303"/>
                </a:lnTo>
                <a:lnTo>
                  <a:pt x="2695105" y="2391003"/>
                </a:lnTo>
                <a:lnTo>
                  <a:pt x="2686888" y="2416403"/>
                </a:lnTo>
                <a:lnTo>
                  <a:pt x="2677541" y="2429103"/>
                </a:lnTo>
                <a:lnTo>
                  <a:pt x="2669692" y="2441803"/>
                </a:lnTo>
                <a:lnTo>
                  <a:pt x="2665984" y="2467203"/>
                </a:lnTo>
                <a:lnTo>
                  <a:pt x="2651556" y="2467203"/>
                </a:lnTo>
                <a:lnTo>
                  <a:pt x="2647048" y="2479903"/>
                </a:lnTo>
                <a:lnTo>
                  <a:pt x="2641892" y="2492603"/>
                </a:lnTo>
                <a:lnTo>
                  <a:pt x="2635453" y="2505303"/>
                </a:lnTo>
                <a:lnTo>
                  <a:pt x="2629585" y="2518003"/>
                </a:lnTo>
                <a:lnTo>
                  <a:pt x="2624099" y="2530703"/>
                </a:lnTo>
                <a:lnTo>
                  <a:pt x="2618790" y="2543403"/>
                </a:lnTo>
                <a:lnTo>
                  <a:pt x="2613850" y="2556103"/>
                </a:lnTo>
                <a:lnTo>
                  <a:pt x="2609380" y="2568803"/>
                </a:lnTo>
                <a:lnTo>
                  <a:pt x="2605087" y="2568803"/>
                </a:lnTo>
                <a:lnTo>
                  <a:pt x="2600718" y="2594203"/>
                </a:lnTo>
                <a:lnTo>
                  <a:pt x="2591676" y="2594203"/>
                </a:lnTo>
                <a:lnTo>
                  <a:pt x="2590546" y="2606903"/>
                </a:lnTo>
                <a:lnTo>
                  <a:pt x="2588666" y="2619603"/>
                </a:lnTo>
                <a:lnTo>
                  <a:pt x="2579065" y="2619603"/>
                </a:lnTo>
                <a:lnTo>
                  <a:pt x="2576614" y="2632303"/>
                </a:lnTo>
                <a:lnTo>
                  <a:pt x="2574023" y="2645003"/>
                </a:lnTo>
                <a:lnTo>
                  <a:pt x="2571724" y="2657703"/>
                </a:lnTo>
                <a:lnTo>
                  <a:pt x="2568854" y="2657703"/>
                </a:lnTo>
                <a:lnTo>
                  <a:pt x="2555417" y="2670403"/>
                </a:lnTo>
                <a:lnTo>
                  <a:pt x="2550134" y="2695803"/>
                </a:lnTo>
                <a:lnTo>
                  <a:pt x="2545778" y="2708503"/>
                </a:lnTo>
                <a:lnTo>
                  <a:pt x="2528163" y="2746603"/>
                </a:lnTo>
                <a:lnTo>
                  <a:pt x="2518372" y="2772003"/>
                </a:lnTo>
                <a:lnTo>
                  <a:pt x="2515362" y="2759303"/>
                </a:lnTo>
                <a:lnTo>
                  <a:pt x="2512352" y="2759303"/>
                </a:lnTo>
                <a:lnTo>
                  <a:pt x="2506103" y="2746603"/>
                </a:lnTo>
                <a:lnTo>
                  <a:pt x="2500045" y="2721203"/>
                </a:lnTo>
                <a:lnTo>
                  <a:pt x="2492857" y="2708503"/>
                </a:lnTo>
                <a:lnTo>
                  <a:pt x="2483231" y="2695803"/>
                </a:lnTo>
                <a:lnTo>
                  <a:pt x="2473185" y="2683103"/>
                </a:lnTo>
                <a:lnTo>
                  <a:pt x="2469172" y="2670403"/>
                </a:lnTo>
                <a:lnTo>
                  <a:pt x="2463000" y="2657703"/>
                </a:lnTo>
                <a:lnTo>
                  <a:pt x="2455227" y="2657703"/>
                </a:lnTo>
                <a:lnTo>
                  <a:pt x="2446147" y="2645003"/>
                </a:lnTo>
                <a:lnTo>
                  <a:pt x="2436025" y="2632303"/>
                </a:lnTo>
                <a:lnTo>
                  <a:pt x="2425471" y="2619603"/>
                </a:lnTo>
                <a:lnTo>
                  <a:pt x="2403970" y="2619603"/>
                </a:lnTo>
                <a:lnTo>
                  <a:pt x="2392845" y="2606903"/>
                </a:lnTo>
                <a:lnTo>
                  <a:pt x="2385822" y="2606903"/>
                </a:lnTo>
                <a:lnTo>
                  <a:pt x="2378786" y="2594203"/>
                </a:lnTo>
                <a:lnTo>
                  <a:pt x="2277770" y="2594203"/>
                </a:lnTo>
                <a:lnTo>
                  <a:pt x="2260295" y="2606903"/>
                </a:lnTo>
                <a:lnTo>
                  <a:pt x="2224201" y="2619603"/>
                </a:lnTo>
                <a:lnTo>
                  <a:pt x="2190750" y="2632303"/>
                </a:lnTo>
                <a:lnTo>
                  <a:pt x="2159190" y="2657703"/>
                </a:lnTo>
                <a:lnTo>
                  <a:pt x="2128748" y="2670403"/>
                </a:lnTo>
                <a:lnTo>
                  <a:pt x="2119706" y="2683103"/>
                </a:lnTo>
                <a:lnTo>
                  <a:pt x="2110663" y="2683103"/>
                </a:lnTo>
                <a:lnTo>
                  <a:pt x="2092591" y="2708503"/>
                </a:lnTo>
                <a:lnTo>
                  <a:pt x="2074646" y="2708503"/>
                </a:lnTo>
                <a:lnTo>
                  <a:pt x="2065909" y="2721203"/>
                </a:lnTo>
                <a:lnTo>
                  <a:pt x="2057450" y="2733903"/>
                </a:lnTo>
                <a:lnTo>
                  <a:pt x="2028952" y="2759303"/>
                </a:lnTo>
                <a:lnTo>
                  <a:pt x="2014943" y="2784703"/>
                </a:lnTo>
                <a:lnTo>
                  <a:pt x="2001215" y="2810103"/>
                </a:lnTo>
                <a:lnTo>
                  <a:pt x="1990839" y="2810103"/>
                </a:lnTo>
                <a:lnTo>
                  <a:pt x="1980755" y="2822803"/>
                </a:lnTo>
                <a:lnTo>
                  <a:pt x="1970849" y="2848203"/>
                </a:lnTo>
                <a:lnTo>
                  <a:pt x="1961045" y="2860903"/>
                </a:lnTo>
                <a:lnTo>
                  <a:pt x="1953107" y="2860903"/>
                </a:lnTo>
                <a:lnTo>
                  <a:pt x="1945728" y="2873603"/>
                </a:lnTo>
                <a:lnTo>
                  <a:pt x="1938731" y="2899003"/>
                </a:lnTo>
                <a:lnTo>
                  <a:pt x="1931924" y="2899003"/>
                </a:lnTo>
                <a:lnTo>
                  <a:pt x="1922322" y="2911703"/>
                </a:lnTo>
                <a:lnTo>
                  <a:pt x="1913089" y="2937103"/>
                </a:lnTo>
                <a:lnTo>
                  <a:pt x="1904250" y="2949803"/>
                </a:lnTo>
                <a:lnTo>
                  <a:pt x="1895767" y="2962503"/>
                </a:lnTo>
                <a:lnTo>
                  <a:pt x="1890014" y="2975203"/>
                </a:lnTo>
                <a:lnTo>
                  <a:pt x="2003463" y="2975203"/>
                </a:lnTo>
                <a:lnTo>
                  <a:pt x="2021027" y="2949803"/>
                </a:lnTo>
                <a:lnTo>
                  <a:pt x="2030463" y="2937103"/>
                </a:lnTo>
                <a:lnTo>
                  <a:pt x="2040077" y="2924403"/>
                </a:lnTo>
                <a:lnTo>
                  <a:pt x="2049411" y="2911703"/>
                </a:lnTo>
                <a:lnTo>
                  <a:pt x="2061260" y="2899003"/>
                </a:lnTo>
                <a:lnTo>
                  <a:pt x="2074138" y="2873603"/>
                </a:lnTo>
                <a:lnTo>
                  <a:pt x="2087968" y="2860903"/>
                </a:lnTo>
                <a:lnTo>
                  <a:pt x="2102637" y="2835503"/>
                </a:lnTo>
                <a:lnTo>
                  <a:pt x="2111972" y="2835503"/>
                </a:lnTo>
                <a:lnTo>
                  <a:pt x="2121585" y="2822803"/>
                </a:lnTo>
                <a:lnTo>
                  <a:pt x="2131022" y="2810103"/>
                </a:lnTo>
                <a:lnTo>
                  <a:pt x="2139797" y="2810103"/>
                </a:lnTo>
                <a:lnTo>
                  <a:pt x="2156333" y="2784703"/>
                </a:lnTo>
                <a:lnTo>
                  <a:pt x="2174189" y="2759303"/>
                </a:lnTo>
                <a:lnTo>
                  <a:pt x="2193175" y="2759303"/>
                </a:lnTo>
                <a:lnTo>
                  <a:pt x="2213102" y="2746603"/>
                </a:lnTo>
                <a:lnTo>
                  <a:pt x="2230793" y="2721203"/>
                </a:lnTo>
                <a:lnTo>
                  <a:pt x="2249246" y="2708503"/>
                </a:lnTo>
                <a:lnTo>
                  <a:pt x="2288413" y="2708503"/>
                </a:lnTo>
                <a:lnTo>
                  <a:pt x="2306764" y="2695803"/>
                </a:lnTo>
                <a:lnTo>
                  <a:pt x="2325319" y="2695803"/>
                </a:lnTo>
                <a:lnTo>
                  <a:pt x="2343480" y="2708503"/>
                </a:lnTo>
                <a:lnTo>
                  <a:pt x="2369756" y="2708503"/>
                </a:lnTo>
                <a:lnTo>
                  <a:pt x="2372766" y="2721203"/>
                </a:lnTo>
                <a:lnTo>
                  <a:pt x="2376779" y="2721203"/>
                </a:lnTo>
                <a:lnTo>
                  <a:pt x="2382812" y="2733903"/>
                </a:lnTo>
                <a:lnTo>
                  <a:pt x="2392845" y="2746603"/>
                </a:lnTo>
                <a:lnTo>
                  <a:pt x="2396858" y="2759303"/>
                </a:lnTo>
                <a:lnTo>
                  <a:pt x="2413038" y="2784703"/>
                </a:lnTo>
                <a:lnTo>
                  <a:pt x="2426868" y="2822803"/>
                </a:lnTo>
                <a:lnTo>
                  <a:pt x="2438235" y="2860903"/>
                </a:lnTo>
                <a:lnTo>
                  <a:pt x="2447074" y="2899003"/>
                </a:lnTo>
                <a:lnTo>
                  <a:pt x="2450465" y="2924403"/>
                </a:lnTo>
                <a:lnTo>
                  <a:pt x="2447785" y="2949803"/>
                </a:lnTo>
                <a:lnTo>
                  <a:pt x="2441054" y="2949803"/>
                </a:lnTo>
                <a:lnTo>
                  <a:pt x="2437561" y="2962503"/>
                </a:lnTo>
                <a:lnTo>
                  <a:pt x="2435021" y="2975203"/>
                </a:lnTo>
                <a:lnTo>
                  <a:pt x="2558542" y="2975203"/>
                </a:lnTo>
                <a:lnTo>
                  <a:pt x="2556535" y="2962503"/>
                </a:lnTo>
                <a:lnTo>
                  <a:pt x="2557538" y="2962503"/>
                </a:lnTo>
                <a:lnTo>
                  <a:pt x="2560904" y="2949803"/>
                </a:lnTo>
                <a:lnTo>
                  <a:pt x="2564942" y="2937103"/>
                </a:lnTo>
                <a:lnTo>
                  <a:pt x="2569540" y="2924403"/>
                </a:lnTo>
                <a:lnTo>
                  <a:pt x="2574607" y="2899003"/>
                </a:lnTo>
                <a:lnTo>
                  <a:pt x="2584208" y="2886303"/>
                </a:lnTo>
                <a:lnTo>
                  <a:pt x="2593429" y="2860903"/>
                </a:lnTo>
                <a:lnTo>
                  <a:pt x="2602280" y="2848203"/>
                </a:lnTo>
                <a:lnTo>
                  <a:pt x="2610751" y="2822803"/>
                </a:lnTo>
                <a:lnTo>
                  <a:pt x="2616949" y="2810103"/>
                </a:lnTo>
                <a:lnTo>
                  <a:pt x="2623439" y="2797403"/>
                </a:lnTo>
                <a:lnTo>
                  <a:pt x="2632392" y="2772003"/>
                </a:lnTo>
                <a:lnTo>
                  <a:pt x="2636863" y="2759303"/>
                </a:lnTo>
                <a:lnTo>
                  <a:pt x="2637447" y="2759303"/>
                </a:lnTo>
                <a:lnTo>
                  <a:pt x="2640761" y="2746603"/>
                </a:lnTo>
                <a:lnTo>
                  <a:pt x="2643886" y="2746603"/>
                </a:lnTo>
                <a:lnTo>
                  <a:pt x="2646908" y="2733903"/>
                </a:lnTo>
                <a:lnTo>
                  <a:pt x="2652598" y="2721203"/>
                </a:lnTo>
                <a:lnTo>
                  <a:pt x="2657830" y="2708503"/>
                </a:lnTo>
                <a:lnTo>
                  <a:pt x="2662859" y="2708503"/>
                </a:lnTo>
                <a:lnTo>
                  <a:pt x="2667990" y="2695803"/>
                </a:lnTo>
                <a:lnTo>
                  <a:pt x="2671013" y="2683103"/>
                </a:lnTo>
                <a:lnTo>
                  <a:pt x="2675026" y="2670403"/>
                </a:lnTo>
                <a:lnTo>
                  <a:pt x="2678036" y="2670403"/>
                </a:lnTo>
                <a:lnTo>
                  <a:pt x="2681821" y="2657703"/>
                </a:lnTo>
                <a:lnTo>
                  <a:pt x="2685694" y="2657703"/>
                </a:lnTo>
                <a:lnTo>
                  <a:pt x="2689758" y="2645003"/>
                </a:lnTo>
                <a:lnTo>
                  <a:pt x="2694101" y="2632303"/>
                </a:lnTo>
                <a:lnTo>
                  <a:pt x="2715196" y="2581503"/>
                </a:lnTo>
                <a:lnTo>
                  <a:pt x="2724073" y="2568803"/>
                </a:lnTo>
                <a:lnTo>
                  <a:pt x="2741460" y="2530703"/>
                </a:lnTo>
                <a:lnTo>
                  <a:pt x="2750337" y="2518003"/>
                </a:lnTo>
                <a:lnTo>
                  <a:pt x="2755912" y="2505303"/>
                </a:lnTo>
                <a:lnTo>
                  <a:pt x="2761767" y="2505303"/>
                </a:lnTo>
                <a:lnTo>
                  <a:pt x="2767431" y="2492603"/>
                </a:lnTo>
                <a:lnTo>
                  <a:pt x="2772435" y="2479903"/>
                </a:lnTo>
                <a:lnTo>
                  <a:pt x="2782570" y="2467203"/>
                </a:lnTo>
                <a:lnTo>
                  <a:pt x="2793263" y="2441803"/>
                </a:lnTo>
                <a:lnTo>
                  <a:pt x="2804350" y="2416403"/>
                </a:lnTo>
                <a:lnTo>
                  <a:pt x="2815615" y="2391003"/>
                </a:lnTo>
                <a:lnTo>
                  <a:pt x="2826601" y="2378303"/>
                </a:lnTo>
                <a:lnTo>
                  <a:pt x="2847810" y="2340203"/>
                </a:lnTo>
                <a:lnTo>
                  <a:pt x="2858795" y="2327503"/>
                </a:lnTo>
                <a:lnTo>
                  <a:pt x="2864815" y="2302103"/>
                </a:lnTo>
                <a:lnTo>
                  <a:pt x="2868828" y="2302103"/>
                </a:lnTo>
                <a:lnTo>
                  <a:pt x="2893187" y="2264003"/>
                </a:lnTo>
                <a:lnTo>
                  <a:pt x="2904985" y="2251303"/>
                </a:lnTo>
                <a:lnTo>
                  <a:pt x="2916034" y="2225903"/>
                </a:lnTo>
                <a:lnTo>
                  <a:pt x="2923133" y="2225903"/>
                </a:lnTo>
                <a:lnTo>
                  <a:pt x="2930715" y="2213203"/>
                </a:lnTo>
                <a:lnTo>
                  <a:pt x="2938488" y="2200503"/>
                </a:lnTo>
                <a:lnTo>
                  <a:pt x="2946158" y="2187803"/>
                </a:lnTo>
                <a:lnTo>
                  <a:pt x="2956382" y="2175103"/>
                </a:lnTo>
                <a:lnTo>
                  <a:pt x="2976092" y="2137003"/>
                </a:lnTo>
                <a:lnTo>
                  <a:pt x="2986328" y="2124303"/>
                </a:lnTo>
                <a:lnTo>
                  <a:pt x="2991929" y="2124303"/>
                </a:lnTo>
                <a:lnTo>
                  <a:pt x="2998000" y="2111603"/>
                </a:lnTo>
                <a:lnTo>
                  <a:pt x="3004261" y="2098903"/>
                </a:lnTo>
                <a:lnTo>
                  <a:pt x="3010420" y="2086203"/>
                </a:lnTo>
                <a:lnTo>
                  <a:pt x="3020047" y="2086203"/>
                </a:lnTo>
                <a:lnTo>
                  <a:pt x="3029381" y="2073503"/>
                </a:lnTo>
                <a:lnTo>
                  <a:pt x="3038525" y="2060803"/>
                </a:lnTo>
                <a:lnTo>
                  <a:pt x="3047581" y="2035403"/>
                </a:lnTo>
                <a:lnTo>
                  <a:pt x="3056318" y="2035403"/>
                </a:lnTo>
                <a:lnTo>
                  <a:pt x="3064776" y="2022703"/>
                </a:lnTo>
                <a:lnTo>
                  <a:pt x="3073425" y="2010003"/>
                </a:lnTo>
                <a:lnTo>
                  <a:pt x="3082721" y="1997303"/>
                </a:lnTo>
                <a:lnTo>
                  <a:pt x="3102940" y="1984603"/>
                </a:lnTo>
                <a:lnTo>
                  <a:pt x="3111677" y="1971903"/>
                </a:lnTo>
                <a:lnTo>
                  <a:pt x="3117875" y="1959203"/>
                </a:lnTo>
                <a:lnTo>
                  <a:pt x="3118878" y="1946503"/>
                </a:lnTo>
                <a:lnTo>
                  <a:pt x="3140291" y="1946503"/>
                </a:lnTo>
                <a:lnTo>
                  <a:pt x="3144990" y="1933803"/>
                </a:lnTo>
                <a:lnTo>
                  <a:pt x="3149689" y="1933803"/>
                </a:lnTo>
                <a:lnTo>
                  <a:pt x="3154781" y="1921103"/>
                </a:lnTo>
                <a:lnTo>
                  <a:pt x="3160242" y="1908403"/>
                </a:lnTo>
                <a:lnTo>
                  <a:pt x="3166072" y="1908403"/>
                </a:lnTo>
                <a:lnTo>
                  <a:pt x="3184588" y="1895703"/>
                </a:lnTo>
                <a:lnTo>
                  <a:pt x="3201974" y="1870303"/>
                </a:lnTo>
                <a:lnTo>
                  <a:pt x="3219742" y="1857603"/>
                </a:lnTo>
                <a:lnTo>
                  <a:pt x="3239376" y="1844903"/>
                </a:lnTo>
                <a:lnTo>
                  <a:pt x="3260471" y="1832203"/>
                </a:lnTo>
                <a:lnTo>
                  <a:pt x="3281680" y="1806803"/>
                </a:lnTo>
                <a:lnTo>
                  <a:pt x="3292525" y="1794103"/>
                </a:lnTo>
                <a:lnTo>
                  <a:pt x="3312693" y="1794103"/>
                </a:lnTo>
                <a:lnTo>
                  <a:pt x="3330765" y="1768703"/>
                </a:lnTo>
                <a:lnTo>
                  <a:pt x="3342817" y="1768703"/>
                </a:lnTo>
                <a:lnTo>
                  <a:pt x="3353689" y="1756003"/>
                </a:lnTo>
                <a:lnTo>
                  <a:pt x="3364776" y="1756003"/>
                </a:lnTo>
                <a:lnTo>
                  <a:pt x="3376434" y="1743303"/>
                </a:lnTo>
                <a:lnTo>
                  <a:pt x="3388004" y="1743303"/>
                </a:lnTo>
                <a:lnTo>
                  <a:pt x="3407346" y="1717903"/>
                </a:lnTo>
                <a:lnTo>
                  <a:pt x="3427539" y="1705203"/>
                </a:lnTo>
                <a:lnTo>
                  <a:pt x="3469348" y="1692503"/>
                </a:lnTo>
                <a:lnTo>
                  <a:pt x="3487013" y="1692503"/>
                </a:lnTo>
                <a:lnTo>
                  <a:pt x="3505238" y="1679803"/>
                </a:lnTo>
                <a:lnTo>
                  <a:pt x="3523856" y="1667103"/>
                </a:lnTo>
                <a:lnTo>
                  <a:pt x="3542652" y="1667103"/>
                </a:lnTo>
                <a:lnTo>
                  <a:pt x="3565410" y="1654403"/>
                </a:lnTo>
                <a:lnTo>
                  <a:pt x="3681222" y="1654403"/>
                </a:lnTo>
                <a:lnTo>
                  <a:pt x="3711232" y="1667103"/>
                </a:lnTo>
                <a:lnTo>
                  <a:pt x="3738969" y="1679803"/>
                </a:lnTo>
                <a:lnTo>
                  <a:pt x="3763695" y="1705203"/>
                </a:lnTo>
                <a:lnTo>
                  <a:pt x="3784663" y="1717903"/>
                </a:lnTo>
                <a:lnTo>
                  <a:pt x="3802900" y="1756003"/>
                </a:lnTo>
                <a:lnTo>
                  <a:pt x="3818420" y="1768703"/>
                </a:lnTo>
                <a:lnTo>
                  <a:pt x="3831120" y="1794103"/>
                </a:lnTo>
                <a:lnTo>
                  <a:pt x="3840899" y="1832203"/>
                </a:lnTo>
                <a:lnTo>
                  <a:pt x="3861981" y="1895703"/>
                </a:lnTo>
                <a:lnTo>
                  <a:pt x="3866896" y="1921103"/>
                </a:lnTo>
                <a:lnTo>
                  <a:pt x="3871150" y="1946503"/>
                </a:lnTo>
                <a:lnTo>
                  <a:pt x="3874833" y="1946503"/>
                </a:lnTo>
                <a:lnTo>
                  <a:pt x="3878046" y="1971903"/>
                </a:lnTo>
                <a:lnTo>
                  <a:pt x="3882364" y="1997303"/>
                </a:lnTo>
                <a:lnTo>
                  <a:pt x="3886212" y="2035403"/>
                </a:lnTo>
                <a:lnTo>
                  <a:pt x="3889489" y="2073503"/>
                </a:lnTo>
                <a:lnTo>
                  <a:pt x="3892105" y="2098903"/>
                </a:lnTo>
                <a:lnTo>
                  <a:pt x="3893858" y="2137003"/>
                </a:lnTo>
                <a:lnTo>
                  <a:pt x="3894874" y="2162403"/>
                </a:lnTo>
                <a:lnTo>
                  <a:pt x="3896118" y="2225903"/>
                </a:lnTo>
                <a:lnTo>
                  <a:pt x="3897236" y="2251303"/>
                </a:lnTo>
                <a:lnTo>
                  <a:pt x="3897325" y="2264003"/>
                </a:lnTo>
                <a:lnTo>
                  <a:pt x="3897414" y="2276703"/>
                </a:lnTo>
                <a:lnTo>
                  <a:pt x="3896830" y="2302103"/>
                </a:lnTo>
                <a:lnTo>
                  <a:pt x="3895115" y="2327503"/>
                </a:lnTo>
                <a:lnTo>
                  <a:pt x="3894366" y="2352903"/>
                </a:lnTo>
                <a:lnTo>
                  <a:pt x="3895115" y="2378303"/>
                </a:lnTo>
                <a:lnTo>
                  <a:pt x="3895115" y="2391003"/>
                </a:lnTo>
                <a:lnTo>
                  <a:pt x="3892105" y="2403703"/>
                </a:lnTo>
                <a:lnTo>
                  <a:pt x="3890099" y="2416403"/>
                </a:lnTo>
                <a:lnTo>
                  <a:pt x="3889095" y="2429103"/>
                </a:lnTo>
                <a:lnTo>
                  <a:pt x="3888498" y="2441803"/>
                </a:lnTo>
                <a:lnTo>
                  <a:pt x="3887686" y="2454503"/>
                </a:lnTo>
                <a:lnTo>
                  <a:pt x="3887089" y="2467203"/>
                </a:lnTo>
                <a:lnTo>
                  <a:pt x="3883901" y="2492603"/>
                </a:lnTo>
                <a:lnTo>
                  <a:pt x="3880434" y="2518003"/>
                </a:lnTo>
                <a:lnTo>
                  <a:pt x="3876776" y="2556103"/>
                </a:lnTo>
                <a:lnTo>
                  <a:pt x="3873030" y="2581503"/>
                </a:lnTo>
                <a:lnTo>
                  <a:pt x="3870756" y="2594203"/>
                </a:lnTo>
                <a:lnTo>
                  <a:pt x="3868382" y="2619603"/>
                </a:lnTo>
                <a:lnTo>
                  <a:pt x="3865829" y="2619603"/>
                </a:lnTo>
                <a:lnTo>
                  <a:pt x="3859199" y="2657703"/>
                </a:lnTo>
                <a:lnTo>
                  <a:pt x="3855326" y="2683103"/>
                </a:lnTo>
                <a:lnTo>
                  <a:pt x="3851262" y="2708503"/>
                </a:lnTo>
                <a:lnTo>
                  <a:pt x="3846919" y="2721203"/>
                </a:lnTo>
                <a:lnTo>
                  <a:pt x="3842855" y="2746603"/>
                </a:lnTo>
                <a:lnTo>
                  <a:pt x="3839260" y="2759303"/>
                </a:lnTo>
                <a:lnTo>
                  <a:pt x="3835476" y="2797403"/>
                </a:lnTo>
                <a:lnTo>
                  <a:pt x="3830853" y="2810103"/>
                </a:lnTo>
                <a:lnTo>
                  <a:pt x="3823589" y="2848203"/>
                </a:lnTo>
                <a:lnTo>
                  <a:pt x="3815664" y="2860903"/>
                </a:lnTo>
                <a:lnTo>
                  <a:pt x="3807549" y="2899003"/>
                </a:lnTo>
                <a:lnTo>
                  <a:pt x="3799725" y="2924403"/>
                </a:lnTo>
                <a:lnTo>
                  <a:pt x="3798722" y="2937103"/>
                </a:lnTo>
                <a:lnTo>
                  <a:pt x="3798722" y="2949803"/>
                </a:lnTo>
                <a:lnTo>
                  <a:pt x="3783647" y="2949803"/>
                </a:lnTo>
                <a:lnTo>
                  <a:pt x="3779634" y="2962503"/>
                </a:lnTo>
                <a:lnTo>
                  <a:pt x="3776662" y="2975203"/>
                </a:lnTo>
                <a:lnTo>
                  <a:pt x="3886200" y="2975203"/>
                </a:lnTo>
                <a:lnTo>
                  <a:pt x="3890099" y="2962503"/>
                </a:lnTo>
                <a:lnTo>
                  <a:pt x="3896258" y="2949803"/>
                </a:lnTo>
                <a:lnTo>
                  <a:pt x="3902519" y="2924403"/>
                </a:lnTo>
                <a:lnTo>
                  <a:pt x="3908602" y="2899003"/>
                </a:lnTo>
                <a:lnTo>
                  <a:pt x="3914203" y="2886303"/>
                </a:lnTo>
                <a:lnTo>
                  <a:pt x="3920807" y="2860903"/>
                </a:lnTo>
                <a:lnTo>
                  <a:pt x="3927132" y="2822803"/>
                </a:lnTo>
                <a:lnTo>
                  <a:pt x="3933266" y="2797403"/>
                </a:lnTo>
                <a:lnTo>
                  <a:pt x="3939298" y="2759303"/>
                </a:lnTo>
                <a:lnTo>
                  <a:pt x="3946753" y="2733903"/>
                </a:lnTo>
                <a:lnTo>
                  <a:pt x="3953738" y="2695803"/>
                </a:lnTo>
                <a:lnTo>
                  <a:pt x="3959783" y="2657703"/>
                </a:lnTo>
                <a:lnTo>
                  <a:pt x="3964406" y="2619603"/>
                </a:lnTo>
                <a:lnTo>
                  <a:pt x="3967746" y="2606903"/>
                </a:lnTo>
                <a:lnTo>
                  <a:pt x="3971569" y="2568803"/>
                </a:lnTo>
                <a:lnTo>
                  <a:pt x="3975570" y="2543403"/>
                </a:lnTo>
                <a:lnTo>
                  <a:pt x="3979468" y="2518003"/>
                </a:lnTo>
                <a:lnTo>
                  <a:pt x="3984180" y="2479903"/>
                </a:lnTo>
                <a:lnTo>
                  <a:pt x="3987762" y="2454503"/>
                </a:lnTo>
                <a:lnTo>
                  <a:pt x="3990200" y="2416403"/>
                </a:lnTo>
                <a:lnTo>
                  <a:pt x="3991521" y="2378303"/>
                </a:lnTo>
                <a:lnTo>
                  <a:pt x="3991648" y="2352903"/>
                </a:lnTo>
                <a:lnTo>
                  <a:pt x="3991940" y="2327503"/>
                </a:lnTo>
                <a:lnTo>
                  <a:pt x="3992524" y="2314803"/>
                </a:lnTo>
                <a:lnTo>
                  <a:pt x="3992842" y="2302103"/>
                </a:lnTo>
                <a:lnTo>
                  <a:pt x="3994226" y="2276703"/>
                </a:lnTo>
                <a:lnTo>
                  <a:pt x="3994531" y="2264003"/>
                </a:lnTo>
                <a:close/>
              </a:path>
              <a:path w="4627880" h="2975609">
                <a:moveTo>
                  <a:pt x="4627600" y="2670403"/>
                </a:moveTo>
                <a:lnTo>
                  <a:pt x="4599902" y="2670403"/>
                </a:lnTo>
                <a:lnTo>
                  <a:pt x="4581487" y="2683103"/>
                </a:lnTo>
                <a:lnTo>
                  <a:pt x="4563059" y="2683103"/>
                </a:lnTo>
                <a:lnTo>
                  <a:pt x="4544834" y="2695803"/>
                </a:lnTo>
                <a:lnTo>
                  <a:pt x="4449940" y="2721203"/>
                </a:lnTo>
                <a:lnTo>
                  <a:pt x="4418304" y="2746603"/>
                </a:lnTo>
                <a:lnTo>
                  <a:pt x="4395711" y="2759303"/>
                </a:lnTo>
                <a:lnTo>
                  <a:pt x="4373118" y="2759303"/>
                </a:lnTo>
                <a:lnTo>
                  <a:pt x="4327931" y="2772003"/>
                </a:lnTo>
                <a:lnTo>
                  <a:pt x="4303077" y="2797403"/>
                </a:lnTo>
                <a:lnTo>
                  <a:pt x="4228516" y="2822803"/>
                </a:lnTo>
                <a:lnTo>
                  <a:pt x="4217962" y="2835503"/>
                </a:lnTo>
                <a:lnTo>
                  <a:pt x="4207421" y="2835503"/>
                </a:lnTo>
                <a:lnTo>
                  <a:pt x="4196880" y="2848203"/>
                </a:lnTo>
                <a:lnTo>
                  <a:pt x="4186339" y="2848203"/>
                </a:lnTo>
                <a:lnTo>
                  <a:pt x="4118699" y="2886303"/>
                </a:lnTo>
                <a:lnTo>
                  <a:pt x="4096956" y="2899003"/>
                </a:lnTo>
                <a:lnTo>
                  <a:pt x="4072204" y="2911703"/>
                </a:lnTo>
                <a:lnTo>
                  <a:pt x="4046499" y="2937103"/>
                </a:lnTo>
                <a:lnTo>
                  <a:pt x="3994531" y="2962503"/>
                </a:lnTo>
                <a:lnTo>
                  <a:pt x="3969270" y="2975203"/>
                </a:lnTo>
                <a:lnTo>
                  <a:pt x="4180052" y="2975203"/>
                </a:lnTo>
                <a:lnTo>
                  <a:pt x="4193425" y="2962503"/>
                </a:lnTo>
                <a:lnTo>
                  <a:pt x="4206417" y="2949803"/>
                </a:lnTo>
                <a:lnTo>
                  <a:pt x="4232618" y="2949803"/>
                </a:lnTo>
                <a:lnTo>
                  <a:pt x="4284650" y="2911703"/>
                </a:lnTo>
                <a:lnTo>
                  <a:pt x="4310850" y="2899003"/>
                </a:lnTo>
                <a:lnTo>
                  <a:pt x="4325163" y="2899003"/>
                </a:lnTo>
                <a:lnTo>
                  <a:pt x="4353788" y="2886303"/>
                </a:lnTo>
                <a:lnTo>
                  <a:pt x="4368089" y="2873603"/>
                </a:lnTo>
                <a:lnTo>
                  <a:pt x="4379646" y="2873603"/>
                </a:lnTo>
                <a:lnTo>
                  <a:pt x="4385322" y="2860903"/>
                </a:lnTo>
                <a:lnTo>
                  <a:pt x="4391190" y="2860903"/>
                </a:lnTo>
                <a:lnTo>
                  <a:pt x="4436376" y="2848203"/>
                </a:lnTo>
                <a:lnTo>
                  <a:pt x="4446168" y="2848203"/>
                </a:lnTo>
                <a:lnTo>
                  <a:pt x="4465752" y="2835503"/>
                </a:lnTo>
                <a:lnTo>
                  <a:pt x="4475543" y="2835503"/>
                </a:lnTo>
                <a:lnTo>
                  <a:pt x="4485906" y="2822803"/>
                </a:lnTo>
                <a:lnTo>
                  <a:pt x="4505896" y="2822803"/>
                </a:lnTo>
                <a:lnTo>
                  <a:pt x="4527181" y="2810103"/>
                </a:lnTo>
                <a:lnTo>
                  <a:pt x="4562907" y="2810103"/>
                </a:lnTo>
                <a:lnTo>
                  <a:pt x="4575276" y="2797403"/>
                </a:lnTo>
                <a:lnTo>
                  <a:pt x="4588014" y="2797403"/>
                </a:lnTo>
                <a:lnTo>
                  <a:pt x="4600753" y="2784703"/>
                </a:lnTo>
                <a:lnTo>
                  <a:pt x="4613110" y="2784703"/>
                </a:lnTo>
                <a:lnTo>
                  <a:pt x="4627600" y="2772003"/>
                </a:lnTo>
                <a:lnTo>
                  <a:pt x="4627600" y="2670403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01743" y="3113575"/>
            <a:ext cx="3884929" cy="14351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850"/>
              </a:spcBef>
            </a:pPr>
            <a:r>
              <a:rPr sz="4000" spc="-245" dirty="0">
                <a:latin typeface="Arial Black"/>
                <a:cs typeface="Arial Black"/>
              </a:rPr>
              <a:t>Diego</a:t>
            </a:r>
            <a:r>
              <a:rPr sz="4000" spc="-300" dirty="0">
                <a:latin typeface="Arial Black"/>
                <a:cs typeface="Arial Black"/>
              </a:rPr>
              <a:t> </a:t>
            </a:r>
            <a:r>
              <a:rPr sz="4000" spc="-265" dirty="0">
                <a:latin typeface="Arial Black"/>
                <a:cs typeface="Arial Black"/>
              </a:rPr>
              <a:t>Fuentes</a:t>
            </a:r>
            <a:endParaRPr sz="4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4000" i="1" spc="-114" dirty="0">
                <a:latin typeface="Trebuchet MS"/>
                <a:cs typeface="Trebuchet MS"/>
              </a:rPr>
              <a:t>Líder</a:t>
            </a:r>
            <a:r>
              <a:rPr sz="4000" i="1" spc="-185" dirty="0">
                <a:latin typeface="Trebuchet MS"/>
                <a:cs typeface="Trebuchet MS"/>
              </a:rPr>
              <a:t> </a:t>
            </a:r>
            <a:r>
              <a:rPr sz="4000" i="1" spc="-10" dirty="0">
                <a:latin typeface="Trebuchet MS"/>
                <a:cs typeface="Trebuchet MS"/>
              </a:rPr>
              <a:t>de</a:t>
            </a:r>
            <a:r>
              <a:rPr sz="4000" i="1" spc="-280" dirty="0">
                <a:latin typeface="Trebuchet MS"/>
                <a:cs typeface="Trebuchet MS"/>
              </a:rPr>
              <a:t> </a:t>
            </a:r>
            <a:r>
              <a:rPr sz="4000" i="1" spc="-50" dirty="0">
                <a:latin typeface="Trebuchet MS"/>
                <a:cs typeface="Trebuchet MS"/>
              </a:rPr>
              <a:t>Proyecto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323682" y="5192889"/>
            <a:ext cx="4612640" cy="1603375"/>
          </a:xfrm>
          <a:custGeom>
            <a:avLst/>
            <a:gdLst/>
            <a:ahLst/>
            <a:cxnLst/>
            <a:rect l="l" t="t" r="r" b="b"/>
            <a:pathLst>
              <a:path w="4612640" h="1603375">
                <a:moveTo>
                  <a:pt x="3575347" y="1603374"/>
                </a:moveTo>
                <a:lnTo>
                  <a:pt x="1036488" y="1603374"/>
                </a:lnTo>
                <a:lnTo>
                  <a:pt x="991217" y="1598811"/>
                </a:lnTo>
                <a:lnTo>
                  <a:pt x="949051" y="1585722"/>
                </a:lnTo>
                <a:lnTo>
                  <a:pt x="910895" y="1565011"/>
                </a:lnTo>
                <a:lnTo>
                  <a:pt x="877650" y="1537581"/>
                </a:lnTo>
                <a:lnTo>
                  <a:pt x="850220" y="1504337"/>
                </a:lnTo>
                <a:lnTo>
                  <a:pt x="829509" y="1466180"/>
                </a:lnTo>
                <a:lnTo>
                  <a:pt x="816421" y="1424014"/>
                </a:lnTo>
                <a:lnTo>
                  <a:pt x="811857" y="1378743"/>
                </a:lnTo>
                <a:lnTo>
                  <a:pt x="811857" y="1123155"/>
                </a:lnTo>
                <a:lnTo>
                  <a:pt x="807501" y="1079127"/>
                </a:lnTo>
                <a:lnTo>
                  <a:pt x="794758" y="1037193"/>
                </a:lnTo>
                <a:lnTo>
                  <a:pt x="774116" y="998530"/>
                </a:lnTo>
                <a:lnTo>
                  <a:pt x="746064" y="964317"/>
                </a:lnTo>
                <a:lnTo>
                  <a:pt x="711851" y="936265"/>
                </a:lnTo>
                <a:lnTo>
                  <a:pt x="673188" y="915623"/>
                </a:lnTo>
                <a:lnTo>
                  <a:pt x="631254" y="902880"/>
                </a:lnTo>
                <a:lnTo>
                  <a:pt x="587226" y="898524"/>
                </a:lnTo>
                <a:lnTo>
                  <a:pt x="224631" y="898524"/>
                </a:lnTo>
                <a:lnTo>
                  <a:pt x="179360" y="893961"/>
                </a:lnTo>
                <a:lnTo>
                  <a:pt x="137194" y="880872"/>
                </a:lnTo>
                <a:lnTo>
                  <a:pt x="99037" y="860161"/>
                </a:lnTo>
                <a:lnTo>
                  <a:pt x="65792" y="832731"/>
                </a:lnTo>
                <a:lnTo>
                  <a:pt x="38363" y="799487"/>
                </a:lnTo>
                <a:lnTo>
                  <a:pt x="17652" y="761330"/>
                </a:lnTo>
                <a:lnTo>
                  <a:pt x="4563" y="719164"/>
                </a:lnTo>
                <a:lnTo>
                  <a:pt x="0" y="673893"/>
                </a:lnTo>
                <a:lnTo>
                  <a:pt x="0" y="224631"/>
                </a:lnTo>
                <a:lnTo>
                  <a:pt x="4563" y="179360"/>
                </a:lnTo>
                <a:lnTo>
                  <a:pt x="17652" y="137194"/>
                </a:lnTo>
                <a:lnTo>
                  <a:pt x="38363" y="99037"/>
                </a:lnTo>
                <a:lnTo>
                  <a:pt x="65792" y="65792"/>
                </a:lnTo>
                <a:lnTo>
                  <a:pt x="99037" y="38363"/>
                </a:lnTo>
                <a:lnTo>
                  <a:pt x="137194" y="17652"/>
                </a:lnTo>
                <a:lnTo>
                  <a:pt x="179360" y="4563"/>
                </a:lnTo>
                <a:lnTo>
                  <a:pt x="224631" y="0"/>
                </a:lnTo>
                <a:lnTo>
                  <a:pt x="4387502" y="0"/>
                </a:lnTo>
                <a:lnTo>
                  <a:pt x="4432773" y="4563"/>
                </a:lnTo>
                <a:lnTo>
                  <a:pt x="4474938" y="17652"/>
                </a:lnTo>
                <a:lnTo>
                  <a:pt x="4513095" y="38363"/>
                </a:lnTo>
                <a:lnTo>
                  <a:pt x="4546340" y="65792"/>
                </a:lnTo>
                <a:lnTo>
                  <a:pt x="4573769" y="99037"/>
                </a:lnTo>
                <a:lnTo>
                  <a:pt x="4594480" y="137194"/>
                </a:lnTo>
                <a:lnTo>
                  <a:pt x="4607569" y="179360"/>
                </a:lnTo>
                <a:lnTo>
                  <a:pt x="4612133" y="224631"/>
                </a:lnTo>
                <a:lnTo>
                  <a:pt x="4612133" y="673893"/>
                </a:lnTo>
                <a:lnTo>
                  <a:pt x="4607569" y="719164"/>
                </a:lnTo>
                <a:lnTo>
                  <a:pt x="4594480" y="761330"/>
                </a:lnTo>
                <a:lnTo>
                  <a:pt x="4573769" y="799487"/>
                </a:lnTo>
                <a:lnTo>
                  <a:pt x="4546340" y="832731"/>
                </a:lnTo>
                <a:lnTo>
                  <a:pt x="4513095" y="860161"/>
                </a:lnTo>
                <a:lnTo>
                  <a:pt x="4474938" y="880872"/>
                </a:lnTo>
                <a:lnTo>
                  <a:pt x="4432773" y="893961"/>
                </a:lnTo>
                <a:lnTo>
                  <a:pt x="4387502" y="898524"/>
                </a:lnTo>
                <a:lnTo>
                  <a:pt x="4024609" y="898524"/>
                </a:lnTo>
                <a:lnTo>
                  <a:pt x="3979338" y="903088"/>
                </a:lnTo>
                <a:lnTo>
                  <a:pt x="3937172" y="916177"/>
                </a:lnTo>
                <a:lnTo>
                  <a:pt x="3899016" y="936888"/>
                </a:lnTo>
                <a:lnTo>
                  <a:pt x="3865771" y="964317"/>
                </a:lnTo>
                <a:lnTo>
                  <a:pt x="3838341" y="997562"/>
                </a:lnTo>
                <a:lnTo>
                  <a:pt x="3817630" y="1035719"/>
                </a:lnTo>
                <a:lnTo>
                  <a:pt x="3804541" y="1077884"/>
                </a:lnTo>
                <a:lnTo>
                  <a:pt x="3799978" y="1123155"/>
                </a:lnTo>
                <a:lnTo>
                  <a:pt x="3799978" y="1378743"/>
                </a:lnTo>
                <a:lnTo>
                  <a:pt x="3795414" y="1424014"/>
                </a:lnTo>
                <a:lnTo>
                  <a:pt x="3782325" y="1466180"/>
                </a:lnTo>
                <a:lnTo>
                  <a:pt x="3761614" y="1504337"/>
                </a:lnTo>
                <a:lnTo>
                  <a:pt x="3734185" y="1537581"/>
                </a:lnTo>
                <a:lnTo>
                  <a:pt x="3700940" y="1565011"/>
                </a:lnTo>
                <a:lnTo>
                  <a:pt x="3662783" y="1585722"/>
                </a:lnTo>
                <a:lnTo>
                  <a:pt x="3620618" y="1598811"/>
                </a:lnTo>
                <a:lnTo>
                  <a:pt x="3575347" y="160337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514182" y="5221458"/>
            <a:ext cx="4231640" cy="14351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4000" spc="-190" dirty="0">
                <a:latin typeface="Arial Black"/>
                <a:cs typeface="Arial Black"/>
              </a:rPr>
              <a:t>Dana</a:t>
            </a:r>
            <a:r>
              <a:rPr sz="4000" spc="-300" dirty="0">
                <a:latin typeface="Arial Black"/>
                <a:cs typeface="Arial Black"/>
              </a:rPr>
              <a:t> </a:t>
            </a:r>
            <a:r>
              <a:rPr sz="4000" spc="-190" dirty="0">
                <a:latin typeface="Arial Black"/>
                <a:cs typeface="Arial Black"/>
              </a:rPr>
              <a:t>Werdecker</a:t>
            </a:r>
            <a:endParaRPr sz="40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4000" i="1" spc="-10" dirty="0">
                <a:latin typeface="Trebuchet MS"/>
                <a:cs typeface="Trebuchet MS"/>
              </a:rPr>
              <a:t>Diseñadora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22592" y="5192889"/>
            <a:ext cx="3990975" cy="1603375"/>
          </a:xfrm>
          <a:custGeom>
            <a:avLst/>
            <a:gdLst/>
            <a:ahLst/>
            <a:cxnLst/>
            <a:rect l="l" t="t" r="r" b="b"/>
            <a:pathLst>
              <a:path w="3990975" h="1603375">
                <a:moveTo>
                  <a:pt x="2868413" y="1603374"/>
                </a:moveTo>
                <a:lnTo>
                  <a:pt x="1121915" y="1603374"/>
                </a:lnTo>
                <a:lnTo>
                  <a:pt x="1076644" y="1598811"/>
                </a:lnTo>
                <a:lnTo>
                  <a:pt x="1034479" y="1585722"/>
                </a:lnTo>
                <a:lnTo>
                  <a:pt x="996322" y="1565011"/>
                </a:lnTo>
                <a:lnTo>
                  <a:pt x="963077" y="1537581"/>
                </a:lnTo>
                <a:lnTo>
                  <a:pt x="935648" y="1504337"/>
                </a:lnTo>
                <a:lnTo>
                  <a:pt x="914937" y="1466180"/>
                </a:lnTo>
                <a:lnTo>
                  <a:pt x="901848" y="1424014"/>
                </a:lnTo>
                <a:lnTo>
                  <a:pt x="897284" y="1378743"/>
                </a:lnTo>
                <a:lnTo>
                  <a:pt x="897284" y="1123155"/>
                </a:lnTo>
                <a:lnTo>
                  <a:pt x="892928" y="1079127"/>
                </a:lnTo>
                <a:lnTo>
                  <a:pt x="880185" y="1037193"/>
                </a:lnTo>
                <a:lnTo>
                  <a:pt x="859544" y="998530"/>
                </a:lnTo>
                <a:lnTo>
                  <a:pt x="831491" y="964317"/>
                </a:lnTo>
                <a:lnTo>
                  <a:pt x="797279" y="936265"/>
                </a:lnTo>
                <a:lnTo>
                  <a:pt x="758616" y="915623"/>
                </a:lnTo>
                <a:lnTo>
                  <a:pt x="716681" y="902880"/>
                </a:lnTo>
                <a:lnTo>
                  <a:pt x="672653" y="898524"/>
                </a:lnTo>
                <a:lnTo>
                  <a:pt x="224631" y="898524"/>
                </a:lnTo>
                <a:lnTo>
                  <a:pt x="179360" y="893961"/>
                </a:lnTo>
                <a:lnTo>
                  <a:pt x="137194" y="880872"/>
                </a:lnTo>
                <a:lnTo>
                  <a:pt x="99037" y="860161"/>
                </a:lnTo>
                <a:lnTo>
                  <a:pt x="65792" y="832731"/>
                </a:lnTo>
                <a:lnTo>
                  <a:pt x="38363" y="799487"/>
                </a:lnTo>
                <a:lnTo>
                  <a:pt x="17652" y="761330"/>
                </a:lnTo>
                <a:lnTo>
                  <a:pt x="4563" y="719164"/>
                </a:lnTo>
                <a:lnTo>
                  <a:pt x="0" y="673893"/>
                </a:lnTo>
                <a:lnTo>
                  <a:pt x="0" y="224631"/>
                </a:lnTo>
                <a:lnTo>
                  <a:pt x="4563" y="179360"/>
                </a:lnTo>
                <a:lnTo>
                  <a:pt x="17652" y="137194"/>
                </a:lnTo>
                <a:lnTo>
                  <a:pt x="38363" y="99037"/>
                </a:lnTo>
                <a:lnTo>
                  <a:pt x="65792" y="65792"/>
                </a:lnTo>
                <a:lnTo>
                  <a:pt x="99037" y="38363"/>
                </a:lnTo>
                <a:lnTo>
                  <a:pt x="137194" y="17652"/>
                </a:lnTo>
                <a:lnTo>
                  <a:pt x="179360" y="4563"/>
                </a:lnTo>
                <a:lnTo>
                  <a:pt x="224631" y="0"/>
                </a:lnTo>
                <a:lnTo>
                  <a:pt x="3765996" y="0"/>
                </a:lnTo>
                <a:lnTo>
                  <a:pt x="3811267" y="4563"/>
                </a:lnTo>
                <a:lnTo>
                  <a:pt x="3853432" y="17652"/>
                </a:lnTo>
                <a:lnTo>
                  <a:pt x="3891589" y="38363"/>
                </a:lnTo>
                <a:lnTo>
                  <a:pt x="3924834" y="65792"/>
                </a:lnTo>
                <a:lnTo>
                  <a:pt x="3952263" y="99037"/>
                </a:lnTo>
                <a:lnTo>
                  <a:pt x="3972974" y="137194"/>
                </a:lnTo>
                <a:lnTo>
                  <a:pt x="3986063" y="179360"/>
                </a:lnTo>
                <a:lnTo>
                  <a:pt x="3990627" y="224631"/>
                </a:lnTo>
                <a:lnTo>
                  <a:pt x="3990627" y="673893"/>
                </a:lnTo>
                <a:lnTo>
                  <a:pt x="3986063" y="719164"/>
                </a:lnTo>
                <a:lnTo>
                  <a:pt x="3972974" y="761330"/>
                </a:lnTo>
                <a:lnTo>
                  <a:pt x="3952263" y="799487"/>
                </a:lnTo>
                <a:lnTo>
                  <a:pt x="3924834" y="832731"/>
                </a:lnTo>
                <a:lnTo>
                  <a:pt x="3891589" y="860161"/>
                </a:lnTo>
                <a:lnTo>
                  <a:pt x="3853432" y="880872"/>
                </a:lnTo>
                <a:lnTo>
                  <a:pt x="3811267" y="893961"/>
                </a:lnTo>
                <a:lnTo>
                  <a:pt x="3765996" y="898524"/>
                </a:lnTo>
                <a:lnTo>
                  <a:pt x="3317676" y="898524"/>
                </a:lnTo>
                <a:lnTo>
                  <a:pt x="3272405" y="903088"/>
                </a:lnTo>
                <a:lnTo>
                  <a:pt x="3230239" y="916177"/>
                </a:lnTo>
                <a:lnTo>
                  <a:pt x="3192082" y="936888"/>
                </a:lnTo>
                <a:lnTo>
                  <a:pt x="3158837" y="964317"/>
                </a:lnTo>
                <a:lnTo>
                  <a:pt x="3131408" y="997562"/>
                </a:lnTo>
                <a:lnTo>
                  <a:pt x="3110697" y="1035719"/>
                </a:lnTo>
                <a:lnTo>
                  <a:pt x="3097608" y="1077884"/>
                </a:lnTo>
                <a:lnTo>
                  <a:pt x="3093044" y="1123155"/>
                </a:lnTo>
                <a:lnTo>
                  <a:pt x="3093044" y="1378743"/>
                </a:lnTo>
                <a:lnTo>
                  <a:pt x="3088481" y="1424014"/>
                </a:lnTo>
                <a:lnTo>
                  <a:pt x="3075392" y="1466180"/>
                </a:lnTo>
                <a:lnTo>
                  <a:pt x="3054681" y="1504337"/>
                </a:lnTo>
                <a:lnTo>
                  <a:pt x="3027251" y="1537581"/>
                </a:lnTo>
                <a:lnTo>
                  <a:pt x="2994006" y="1565011"/>
                </a:lnTo>
                <a:lnTo>
                  <a:pt x="2955850" y="1585722"/>
                </a:lnTo>
                <a:lnTo>
                  <a:pt x="2913684" y="1598811"/>
                </a:lnTo>
                <a:lnTo>
                  <a:pt x="2868413" y="160337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213091" y="5221458"/>
            <a:ext cx="3609975" cy="14351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4000" spc="-245" dirty="0">
                <a:latin typeface="Arial Black"/>
                <a:cs typeface="Arial Black"/>
              </a:rPr>
              <a:t>Diego</a:t>
            </a:r>
            <a:r>
              <a:rPr sz="4000" spc="-300" dirty="0">
                <a:latin typeface="Arial Black"/>
                <a:cs typeface="Arial Black"/>
              </a:rPr>
              <a:t> </a:t>
            </a:r>
            <a:r>
              <a:rPr sz="4000" spc="-265" dirty="0">
                <a:latin typeface="Arial Black"/>
                <a:cs typeface="Arial Black"/>
              </a:rPr>
              <a:t>Fuentes</a:t>
            </a:r>
            <a:endParaRPr sz="40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4000" i="1" spc="-10" dirty="0">
                <a:latin typeface="Trebuchet MS"/>
                <a:cs typeface="Trebuchet MS"/>
              </a:rPr>
              <a:t>Analista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5500" y="7300770"/>
            <a:ext cx="4612640" cy="1603375"/>
          </a:xfrm>
          <a:custGeom>
            <a:avLst/>
            <a:gdLst/>
            <a:ahLst/>
            <a:cxnLst/>
            <a:rect l="l" t="t" r="r" b="b"/>
            <a:pathLst>
              <a:path w="4612640" h="1603375">
                <a:moveTo>
                  <a:pt x="3378596" y="1603374"/>
                </a:moveTo>
                <a:lnTo>
                  <a:pt x="1233090" y="1603374"/>
                </a:lnTo>
                <a:lnTo>
                  <a:pt x="1187819" y="1598811"/>
                </a:lnTo>
                <a:lnTo>
                  <a:pt x="1145653" y="1585722"/>
                </a:lnTo>
                <a:lnTo>
                  <a:pt x="1107497" y="1565011"/>
                </a:lnTo>
                <a:lnTo>
                  <a:pt x="1074252" y="1537581"/>
                </a:lnTo>
                <a:lnTo>
                  <a:pt x="1046822" y="1504337"/>
                </a:lnTo>
                <a:lnTo>
                  <a:pt x="1026111" y="1466180"/>
                </a:lnTo>
                <a:lnTo>
                  <a:pt x="1013023" y="1424014"/>
                </a:lnTo>
                <a:lnTo>
                  <a:pt x="1008459" y="1378743"/>
                </a:lnTo>
                <a:lnTo>
                  <a:pt x="1008459" y="1123155"/>
                </a:lnTo>
                <a:lnTo>
                  <a:pt x="1004103" y="1079127"/>
                </a:lnTo>
                <a:lnTo>
                  <a:pt x="991360" y="1037193"/>
                </a:lnTo>
                <a:lnTo>
                  <a:pt x="970718" y="998530"/>
                </a:lnTo>
                <a:lnTo>
                  <a:pt x="942666" y="964317"/>
                </a:lnTo>
                <a:lnTo>
                  <a:pt x="908453" y="936265"/>
                </a:lnTo>
                <a:lnTo>
                  <a:pt x="869790" y="915623"/>
                </a:lnTo>
                <a:lnTo>
                  <a:pt x="827856" y="902880"/>
                </a:lnTo>
                <a:lnTo>
                  <a:pt x="783828" y="898524"/>
                </a:lnTo>
                <a:lnTo>
                  <a:pt x="224631" y="898524"/>
                </a:lnTo>
                <a:lnTo>
                  <a:pt x="179360" y="893961"/>
                </a:lnTo>
                <a:lnTo>
                  <a:pt x="137194" y="880872"/>
                </a:lnTo>
                <a:lnTo>
                  <a:pt x="99037" y="860161"/>
                </a:lnTo>
                <a:lnTo>
                  <a:pt x="65792" y="832731"/>
                </a:lnTo>
                <a:lnTo>
                  <a:pt x="38363" y="799487"/>
                </a:lnTo>
                <a:lnTo>
                  <a:pt x="17652" y="761330"/>
                </a:lnTo>
                <a:lnTo>
                  <a:pt x="4563" y="719164"/>
                </a:lnTo>
                <a:lnTo>
                  <a:pt x="0" y="673893"/>
                </a:lnTo>
                <a:lnTo>
                  <a:pt x="0" y="224631"/>
                </a:lnTo>
                <a:lnTo>
                  <a:pt x="4563" y="179360"/>
                </a:lnTo>
                <a:lnTo>
                  <a:pt x="17652" y="137194"/>
                </a:lnTo>
                <a:lnTo>
                  <a:pt x="38363" y="99037"/>
                </a:lnTo>
                <a:lnTo>
                  <a:pt x="65792" y="65792"/>
                </a:lnTo>
                <a:lnTo>
                  <a:pt x="99037" y="38363"/>
                </a:lnTo>
                <a:lnTo>
                  <a:pt x="137194" y="17652"/>
                </a:lnTo>
                <a:lnTo>
                  <a:pt x="179360" y="4563"/>
                </a:lnTo>
                <a:lnTo>
                  <a:pt x="224631" y="0"/>
                </a:lnTo>
                <a:lnTo>
                  <a:pt x="4387502" y="0"/>
                </a:lnTo>
                <a:lnTo>
                  <a:pt x="4432773" y="4563"/>
                </a:lnTo>
                <a:lnTo>
                  <a:pt x="4474938" y="17652"/>
                </a:lnTo>
                <a:lnTo>
                  <a:pt x="4513095" y="38363"/>
                </a:lnTo>
                <a:lnTo>
                  <a:pt x="4546340" y="65792"/>
                </a:lnTo>
                <a:lnTo>
                  <a:pt x="4573769" y="99037"/>
                </a:lnTo>
                <a:lnTo>
                  <a:pt x="4594480" y="137194"/>
                </a:lnTo>
                <a:lnTo>
                  <a:pt x="4607569" y="179360"/>
                </a:lnTo>
                <a:lnTo>
                  <a:pt x="4612133" y="224631"/>
                </a:lnTo>
                <a:lnTo>
                  <a:pt x="4612133" y="673893"/>
                </a:lnTo>
                <a:lnTo>
                  <a:pt x="4607569" y="719164"/>
                </a:lnTo>
                <a:lnTo>
                  <a:pt x="4594480" y="761330"/>
                </a:lnTo>
                <a:lnTo>
                  <a:pt x="4573769" y="799487"/>
                </a:lnTo>
                <a:lnTo>
                  <a:pt x="4546340" y="832731"/>
                </a:lnTo>
                <a:lnTo>
                  <a:pt x="4513095" y="860161"/>
                </a:lnTo>
                <a:lnTo>
                  <a:pt x="4474938" y="880872"/>
                </a:lnTo>
                <a:lnTo>
                  <a:pt x="4432773" y="893961"/>
                </a:lnTo>
                <a:lnTo>
                  <a:pt x="4387502" y="898524"/>
                </a:lnTo>
                <a:lnTo>
                  <a:pt x="3827858" y="898524"/>
                </a:lnTo>
                <a:lnTo>
                  <a:pt x="3782587" y="903088"/>
                </a:lnTo>
                <a:lnTo>
                  <a:pt x="3740422" y="916177"/>
                </a:lnTo>
                <a:lnTo>
                  <a:pt x="3702265" y="936888"/>
                </a:lnTo>
                <a:lnTo>
                  <a:pt x="3669020" y="964317"/>
                </a:lnTo>
                <a:lnTo>
                  <a:pt x="3641591" y="997562"/>
                </a:lnTo>
                <a:lnTo>
                  <a:pt x="3620880" y="1035719"/>
                </a:lnTo>
                <a:lnTo>
                  <a:pt x="3607791" y="1077884"/>
                </a:lnTo>
                <a:lnTo>
                  <a:pt x="3603227" y="1123155"/>
                </a:lnTo>
                <a:lnTo>
                  <a:pt x="3603227" y="1378743"/>
                </a:lnTo>
                <a:lnTo>
                  <a:pt x="3598663" y="1424014"/>
                </a:lnTo>
                <a:lnTo>
                  <a:pt x="3585574" y="1466180"/>
                </a:lnTo>
                <a:lnTo>
                  <a:pt x="3564864" y="1504337"/>
                </a:lnTo>
                <a:lnTo>
                  <a:pt x="3537434" y="1537581"/>
                </a:lnTo>
                <a:lnTo>
                  <a:pt x="3504189" y="1565011"/>
                </a:lnTo>
                <a:lnTo>
                  <a:pt x="3466032" y="1585722"/>
                </a:lnTo>
                <a:lnTo>
                  <a:pt x="3423867" y="1598811"/>
                </a:lnTo>
                <a:lnTo>
                  <a:pt x="3378596" y="160337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16000" y="7329340"/>
            <a:ext cx="4231640" cy="14351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4000" spc="-190" dirty="0">
                <a:latin typeface="Arial Black"/>
                <a:cs typeface="Arial Black"/>
              </a:rPr>
              <a:t>Dana</a:t>
            </a:r>
            <a:r>
              <a:rPr sz="4000" spc="-300" dirty="0">
                <a:latin typeface="Arial Black"/>
                <a:cs typeface="Arial Black"/>
              </a:rPr>
              <a:t> </a:t>
            </a:r>
            <a:r>
              <a:rPr sz="4000" spc="-190" dirty="0">
                <a:latin typeface="Arial Black"/>
                <a:cs typeface="Arial Black"/>
              </a:rPr>
              <a:t>Werdecker</a:t>
            </a:r>
            <a:endParaRPr sz="40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4000" i="1" spc="-135" dirty="0">
                <a:latin typeface="Trebuchet MS"/>
                <a:cs typeface="Trebuchet MS"/>
              </a:rPr>
              <a:t>Front-</a:t>
            </a:r>
            <a:r>
              <a:rPr sz="4000" i="1" spc="-25" dirty="0">
                <a:latin typeface="Trebuchet MS"/>
                <a:cs typeface="Trebuchet MS"/>
              </a:rPr>
              <a:t>End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48816" y="7300770"/>
            <a:ext cx="3990975" cy="1603375"/>
          </a:xfrm>
          <a:custGeom>
            <a:avLst/>
            <a:gdLst/>
            <a:ahLst/>
            <a:cxnLst/>
            <a:rect l="l" t="t" r="r" b="b"/>
            <a:pathLst>
              <a:path w="3990975" h="1603375">
                <a:moveTo>
                  <a:pt x="3009651" y="1603374"/>
                </a:moveTo>
                <a:lnTo>
                  <a:pt x="980678" y="1603374"/>
                </a:lnTo>
                <a:lnTo>
                  <a:pt x="935406" y="1598811"/>
                </a:lnTo>
                <a:lnTo>
                  <a:pt x="893241" y="1585722"/>
                </a:lnTo>
                <a:lnTo>
                  <a:pt x="855084" y="1565011"/>
                </a:lnTo>
                <a:lnTo>
                  <a:pt x="821839" y="1537581"/>
                </a:lnTo>
                <a:lnTo>
                  <a:pt x="794410" y="1504337"/>
                </a:lnTo>
                <a:lnTo>
                  <a:pt x="773699" y="1466180"/>
                </a:lnTo>
                <a:lnTo>
                  <a:pt x="760610" y="1424014"/>
                </a:lnTo>
                <a:lnTo>
                  <a:pt x="756046" y="1378743"/>
                </a:lnTo>
                <a:lnTo>
                  <a:pt x="756046" y="1123155"/>
                </a:lnTo>
                <a:lnTo>
                  <a:pt x="751690" y="1079127"/>
                </a:lnTo>
                <a:lnTo>
                  <a:pt x="738947" y="1037193"/>
                </a:lnTo>
                <a:lnTo>
                  <a:pt x="718306" y="998530"/>
                </a:lnTo>
                <a:lnTo>
                  <a:pt x="690253" y="964317"/>
                </a:lnTo>
                <a:lnTo>
                  <a:pt x="656041" y="936265"/>
                </a:lnTo>
                <a:lnTo>
                  <a:pt x="617378" y="915623"/>
                </a:lnTo>
                <a:lnTo>
                  <a:pt x="575443" y="902880"/>
                </a:lnTo>
                <a:lnTo>
                  <a:pt x="531415" y="898524"/>
                </a:lnTo>
                <a:lnTo>
                  <a:pt x="224631" y="898524"/>
                </a:lnTo>
                <a:lnTo>
                  <a:pt x="179360" y="893961"/>
                </a:lnTo>
                <a:lnTo>
                  <a:pt x="137194" y="880872"/>
                </a:lnTo>
                <a:lnTo>
                  <a:pt x="99037" y="860161"/>
                </a:lnTo>
                <a:lnTo>
                  <a:pt x="65792" y="832731"/>
                </a:lnTo>
                <a:lnTo>
                  <a:pt x="38363" y="799487"/>
                </a:lnTo>
                <a:lnTo>
                  <a:pt x="17652" y="761330"/>
                </a:lnTo>
                <a:lnTo>
                  <a:pt x="4563" y="719164"/>
                </a:lnTo>
                <a:lnTo>
                  <a:pt x="0" y="673893"/>
                </a:lnTo>
                <a:lnTo>
                  <a:pt x="0" y="224631"/>
                </a:lnTo>
                <a:lnTo>
                  <a:pt x="4563" y="179360"/>
                </a:lnTo>
                <a:lnTo>
                  <a:pt x="17652" y="137194"/>
                </a:lnTo>
                <a:lnTo>
                  <a:pt x="38363" y="99037"/>
                </a:lnTo>
                <a:lnTo>
                  <a:pt x="65792" y="65792"/>
                </a:lnTo>
                <a:lnTo>
                  <a:pt x="99037" y="38363"/>
                </a:lnTo>
                <a:lnTo>
                  <a:pt x="137194" y="17652"/>
                </a:lnTo>
                <a:lnTo>
                  <a:pt x="179360" y="4563"/>
                </a:lnTo>
                <a:lnTo>
                  <a:pt x="224631" y="0"/>
                </a:lnTo>
                <a:lnTo>
                  <a:pt x="3765996" y="0"/>
                </a:lnTo>
                <a:lnTo>
                  <a:pt x="3811267" y="4563"/>
                </a:lnTo>
                <a:lnTo>
                  <a:pt x="3853432" y="17652"/>
                </a:lnTo>
                <a:lnTo>
                  <a:pt x="3891589" y="38363"/>
                </a:lnTo>
                <a:lnTo>
                  <a:pt x="3924834" y="65792"/>
                </a:lnTo>
                <a:lnTo>
                  <a:pt x="3952263" y="99037"/>
                </a:lnTo>
                <a:lnTo>
                  <a:pt x="3972974" y="137194"/>
                </a:lnTo>
                <a:lnTo>
                  <a:pt x="3986063" y="179360"/>
                </a:lnTo>
                <a:lnTo>
                  <a:pt x="3990627" y="224631"/>
                </a:lnTo>
                <a:lnTo>
                  <a:pt x="3990627" y="673893"/>
                </a:lnTo>
                <a:lnTo>
                  <a:pt x="3986063" y="719164"/>
                </a:lnTo>
                <a:lnTo>
                  <a:pt x="3972974" y="761330"/>
                </a:lnTo>
                <a:lnTo>
                  <a:pt x="3952263" y="799487"/>
                </a:lnTo>
                <a:lnTo>
                  <a:pt x="3924834" y="832731"/>
                </a:lnTo>
                <a:lnTo>
                  <a:pt x="3891589" y="860161"/>
                </a:lnTo>
                <a:lnTo>
                  <a:pt x="3853432" y="880872"/>
                </a:lnTo>
                <a:lnTo>
                  <a:pt x="3811267" y="893961"/>
                </a:lnTo>
                <a:lnTo>
                  <a:pt x="3765996" y="898524"/>
                </a:lnTo>
                <a:lnTo>
                  <a:pt x="3458913" y="898524"/>
                </a:lnTo>
                <a:lnTo>
                  <a:pt x="3413642" y="903088"/>
                </a:lnTo>
                <a:lnTo>
                  <a:pt x="3371477" y="916177"/>
                </a:lnTo>
                <a:lnTo>
                  <a:pt x="3333320" y="936888"/>
                </a:lnTo>
                <a:lnTo>
                  <a:pt x="3300075" y="964317"/>
                </a:lnTo>
                <a:lnTo>
                  <a:pt x="3272646" y="997562"/>
                </a:lnTo>
                <a:lnTo>
                  <a:pt x="3251935" y="1035719"/>
                </a:lnTo>
                <a:lnTo>
                  <a:pt x="3238846" y="1077884"/>
                </a:lnTo>
                <a:lnTo>
                  <a:pt x="3234282" y="1123155"/>
                </a:lnTo>
                <a:lnTo>
                  <a:pt x="3234282" y="1378743"/>
                </a:lnTo>
                <a:lnTo>
                  <a:pt x="3229718" y="1424014"/>
                </a:lnTo>
                <a:lnTo>
                  <a:pt x="3216630" y="1466180"/>
                </a:lnTo>
                <a:lnTo>
                  <a:pt x="3195919" y="1504337"/>
                </a:lnTo>
                <a:lnTo>
                  <a:pt x="3168489" y="1537581"/>
                </a:lnTo>
                <a:lnTo>
                  <a:pt x="3135244" y="1565011"/>
                </a:lnTo>
                <a:lnTo>
                  <a:pt x="3097088" y="1585722"/>
                </a:lnTo>
                <a:lnTo>
                  <a:pt x="3054922" y="1598811"/>
                </a:lnTo>
                <a:lnTo>
                  <a:pt x="3009651" y="160337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39316" y="7329340"/>
            <a:ext cx="3609975" cy="14351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4000" spc="-245" dirty="0">
                <a:latin typeface="Arial Black"/>
                <a:cs typeface="Arial Black"/>
              </a:rPr>
              <a:t>Diego</a:t>
            </a:r>
            <a:r>
              <a:rPr sz="4000" spc="-300" dirty="0">
                <a:latin typeface="Arial Black"/>
                <a:cs typeface="Arial Black"/>
              </a:rPr>
              <a:t> </a:t>
            </a:r>
            <a:r>
              <a:rPr sz="4000" spc="-265" dirty="0">
                <a:latin typeface="Arial Black"/>
                <a:cs typeface="Arial Black"/>
              </a:rPr>
              <a:t>Fuentes</a:t>
            </a:r>
            <a:endParaRPr sz="40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4000" i="1" spc="-30" dirty="0">
                <a:latin typeface="Trebuchet MS"/>
                <a:cs typeface="Trebuchet MS"/>
              </a:rPr>
              <a:t>Back-</a:t>
            </a:r>
            <a:r>
              <a:rPr sz="4000" i="1" spc="-25" dirty="0">
                <a:latin typeface="Trebuchet MS"/>
                <a:cs typeface="Trebuchet MS"/>
              </a:rPr>
              <a:t>End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850908" y="7329340"/>
            <a:ext cx="1763395" cy="14351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4000" spc="-265" dirty="0">
                <a:latin typeface="Arial Black"/>
                <a:cs typeface="Arial Black"/>
              </a:rPr>
              <a:t>Ambos</a:t>
            </a:r>
            <a:endParaRPr sz="40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750"/>
              </a:spcBef>
            </a:pPr>
            <a:r>
              <a:rPr sz="4000" i="1" spc="-25" dirty="0">
                <a:latin typeface="Trebuchet MS"/>
                <a:cs typeface="Trebuchet MS"/>
              </a:rPr>
              <a:t>DBA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5677" y="2231915"/>
            <a:ext cx="8753475" cy="7595870"/>
            <a:chOff x="4765677" y="2231915"/>
            <a:chExt cx="8753475" cy="7595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3378" y="7630665"/>
              <a:ext cx="6587410" cy="21971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5677" y="2231915"/>
              <a:ext cx="8753474" cy="58197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94805" y="254018"/>
            <a:ext cx="1255458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0">
              <a:lnSpc>
                <a:spcPct val="100000"/>
              </a:lnSpc>
              <a:spcBef>
                <a:spcPts val="100"/>
              </a:spcBef>
            </a:pPr>
            <a:r>
              <a:rPr spc="-7800" dirty="0"/>
              <a:t>M</a:t>
            </a:r>
            <a:r>
              <a:rPr sz="13500" spc="-757" baseline="-2469" dirty="0"/>
              <a:t>M</a:t>
            </a:r>
            <a:r>
              <a:rPr sz="9000" spc="-5080" dirty="0"/>
              <a:t>e</a:t>
            </a:r>
            <a:r>
              <a:rPr sz="13500" spc="-742" baseline="-2469" dirty="0"/>
              <a:t>e</a:t>
            </a:r>
            <a:r>
              <a:rPr sz="9000" spc="-3460" dirty="0"/>
              <a:t>t</a:t>
            </a:r>
            <a:r>
              <a:rPr sz="13500" spc="-742" baseline="-2469" dirty="0"/>
              <a:t>t</a:t>
            </a:r>
            <a:r>
              <a:rPr sz="9000" spc="-5260" dirty="0"/>
              <a:t>o</a:t>
            </a:r>
            <a:r>
              <a:rPr sz="13500" spc="-757" baseline="-2469" dirty="0"/>
              <a:t>o</a:t>
            </a:r>
            <a:r>
              <a:rPr sz="9000" spc="-5410" dirty="0"/>
              <a:t>d</a:t>
            </a:r>
            <a:r>
              <a:rPr sz="13500" spc="-727" baseline="-2469" dirty="0"/>
              <a:t>d</a:t>
            </a:r>
            <a:r>
              <a:rPr sz="9000" spc="-5260" dirty="0"/>
              <a:t>o</a:t>
            </a:r>
            <a:r>
              <a:rPr sz="13500" spc="-757" baseline="-2469" dirty="0"/>
              <a:t>o</a:t>
            </a:r>
            <a:r>
              <a:rPr sz="9000" spc="-2375" dirty="0"/>
              <a:t>l</a:t>
            </a:r>
            <a:r>
              <a:rPr sz="13500" spc="-855" baseline="-2469" dirty="0"/>
              <a:t>l</a:t>
            </a:r>
            <a:r>
              <a:rPr sz="9000" spc="-5260" dirty="0"/>
              <a:t>o</a:t>
            </a:r>
            <a:r>
              <a:rPr sz="13500" spc="-757" baseline="-2469" dirty="0"/>
              <a:t>o</a:t>
            </a:r>
            <a:r>
              <a:rPr sz="9000" spc="-5345" dirty="0"/>
              <a:t>g</a:t>
            </a:r>
            <a:r>
              <a:rPr sz="13500" spc="-810" baseline="-2469" dirty="0"/>
              <a:t>g</a:t>
            </a:r>
            <a:r>
              <a:rPr sz="9000" spc="-2375" dirty="0"/>
              <a:t>í</a:t>
            </a:r>
            <a:r>
              <a:rPr sz="13500" spc="-855" baseline="-2469" dirty="0"/>
              <a:t>í</a:t>
            </a:r>
            <a:r>
              <a:rPr sz="9000" spc="-5090" dirty="0"/>
              <a:t>a</a:t>
            </a:r>
            <a:r>
              <a:rPr sz="13500" spc="-142" baseline="-2469" dirty="0"/>
              <a:t>a</a:t>
            </a:r>
            <a:endParaRPr sz="13500" baseline="-2469" dirty="0"/>
          </a:p>
        </p:txBody>
      </p:sp>
      <p:sp>
        <p:nvSpPr>
          <p:cNvPr id="6" name="object 6"/>
          <p:cNvSpPr/>
          <p:nvPr/>
        </p:nvSpPr>
        <p:spPr>
          <a:xfrm>
            <a:off x="3216258" y="7597453"/>
            <a:ext cx="723900" cy="918210"/>
          </a:xfrm>
          <a:custGeom>
            <a:avLst/>
            <a:gdLst/>
            <a:ahLst/>
            <a:cxnLst/>
            <a:rect l="l" t="t" r="r" b="b"/>
            <a:pathLst>
              <a:path w="723900" h="918209">
                <a:moveTo>
                  <a:pt x="350779" y="917824"/>
                </a:moveTo>
                <a:lnTo>
                  <a:pt x="331945" y="917301"/>
                </a:lnTo>
                <a:lnTo>
                  <a:pt x="324359" y="909454"/>
                </a:lnTo>
                <a:lnTo>
                  <a:pt x="324359" y="881465"/>
                </a:lnTo>
                <a:lnTo>
                  <a:pt x="321466" y="858597"/>
                </a:lnTo>
                <a:lnTo>
                  <a:pt x="314207" y="812861"/>
                </a:lnTo>
                <a:lnTo>
                  <a:pt x="293777" y="741280"/>
                </a:lnTo>
                <a:lnTo>
                  <a:pt x="277773" y="694148"/>
                </a:lnTo>
                <a:lnTo>
                  <a:pt x="258906" y="648861"/>
                </a:lnTo>
                <a:lnTo>
                  <a:pt x="235430" y="605244"/>
                </a:lnTo>
                <a:lnTo>
                  <a:pt x="205602" y="563121"/>
                </a:lnTo>
                <a:lnTo>
                  <a:pt x="174592" y="532263"/>
                </a:lnTo>
                <a:lnTo>
                  <a:pt x="138997" y="508908"/>
                </a:lnTo>
                <a:lnTo>
                  <a:pt x="99625" y="492126"/>
                </a:lnTo>
                <a:lnTo>
                  <a:pt x="57286" y="480985"/>
                </a:lnTo>
                <a:lnTo>
                  <a:pt x="44472" y="478218"/>
                </a:lnTo>
                <a:lnTo>
                  <a:pt x="30310" y="474936"/>
                </a:lnTo>
                <a:lnTo>
                  <a:pt x="6801" y="469214"/>
                </a:lnTo>
                <a:lnTo>
                  <a:pt x="1569" y="463197"/>
                </a:lnTo>
                <a:lnTo>
                  <a:pt x="163" y="449813"/>
                </a:lnTo>
                <a:lnTo>
                  <a:pt x="112" y="449334"/>
                </a:lnTo>
                <a:lnTo>
                  <a:pt x="0" y="448287"/>
                </a:lnTo>
                <a:lnTo>
                  <a:pt x="4185" y="441225"/>
                </a:lnTo>
                <a:lnTo>
                  <a:pt x="10986" y="438086"/>
                </a:lnTo>
                <a:lnTo>
                  <a:pt x="15694" y="435731"/>
                </a:lnTo>
                <a:lnTo>
                  <a:pt x="25070" y="430655"/>
                </a:lnTo>
                <a:lnTo>
                  <a:pt x="34986" y="426314"/>
                </a:lnTo>
                <a:lnTo>
                  <a:pt x="45196" y="422562"/>
                </a:lnTo>
                <a:lnTo>
                  <a:pt x="55455" y="419252"/>
                </a:lnTo>
                <a:lnTo>
                  <a:pt x="97952" y="403300"/>
                </a:lnTo>
                <a:lnTo>
                  <a:pt x="140424" y="382225"/>
                </a:lnTo>
                <a:lnTo>
                  <a:pt x="181528" y="357119"/>
                </a:lnTo>
                <a:lnTo>
                  <a:pt x="219920" y="329076"/>
                </a:lnTo>
                <a:lnTo>
                  <a:pt x="254256" y="299186"/>
                </a:lnTo>
                <a:lnTo>
                  <a:pt x="286026" y="266813"/>
                </a:lnTo>
                <a:lnTo>
                  <a:pt x="316190" y="230108"/>
                </a:lnTo>
                <a:lnTo>
                  <a:pt x="341193" y="189762"/>
                </a:lnTo>
                <a:lnTo>
                  <a:pt x="357482" y="146465"/>
                </a:lnTo>
                <a:lnTo>
                  <a:pt x="361504" y="100908"/>
                </a:lnTo>
                <a:lnTo>
                  <a:pt x="360437" y="89248"/>
                </a:lnTo>
                <a:lnTo>
                  <a:pt x="358855" y="76287"/>
                </a:lnTo>
                <a:lnTo>
                  <a:pt x="357421" y="62689"/>
                </a:lnTo>
                <a:lnTo>
                  <a:pt x="356795" y="49115"/>
                </a:lnTo>
                <a:lnTo>
                  <a:pt x="357265" y="37961"/>
                </a:lnTo>
                <a:lnTo>
                  <a:pt x="358790" y="27371"/>
                </a:lnTo>
                <a:lnTo>
                  <a:pt x="383162" y="0"/>
                </a:lnTo>
                <a:lnTo>
                  <a:pt x="389754" y="2292"/>
                </a:lnTo>
                <a:lnTo>
                  <a:pt x="392109" y="3600"/>
                </a:lnTo>
                <a:lnTo>
                  <a:pt x="394201" y="5693"/>
                </a:lnTo>
                <a:lnTo>
                  <a:pt x="395509" y="7786"/>
                </a:lnTo>
                <a:lnTo>
                  <a:pt x="402833" y="9878"/>
                </a:lnTo>
                <a:lnTo>
                  <a:pt x="408065" y="16679"/>
                </a:lnTo>
                <a:lnTo>
                  <a:pt x="408065" y="24527"/>
                </a:lnTo>
                <a:lnTo>
                  <a:pt x="413301" y="71264"/>
                </a:lnTo>
                <a:lnTo>
                  <a:pt x="426408" y="127295"/>
                </a:lnTo>
                <a:lnTo>
                  <a:pt x="430759" y="141453"/>
                </a:lnTo>
                <a:lnTo>
                  <a:pt x="394201" y="141453"/>
                </a:lnTo>
                <a:lnTo>
                  <a:pt x="377681" y="193459"/>
                </a:lnTo>
                <a:lnTo>
                  <a:pt x="350199" y="241900"/>
                </a:lnTo>
                <a:lnTo>
                  <a:pt x="350125" y="242031"/>
                </a:lnTo>
                <a:lnTo>
                  <a:pt x="315703" y="286091"/>
                </a:lnTo>
                <a:lnTo>
                  <a:pt x="278583" y="324560"/>
                </a:lnTo>
                <a:lnTo>
                  <a:pt x="243669" y="355089"/>
                </a:lnTo>
                <a:lnTo>
                  <a:pt x="204750" y="383848"/>
                </a:lnTo>
                <a:lnTo>
                  <a:pt x="163094" y="409820"/>
                </a:lnTo>
                <a:lnTo>
                  <a:pt x="119969" y="431988"/>
                </a:lnTo>
                <a:lnTo>
                  <a:pt x="76643" y="449334"/>
                </a:lnTo>
                <a:lnTo>
                  <a:pt x="121050" y="462609"/>
                </a:lnTo>
                <a:lnTo>
                  <a:pt x="162343" y="481770"/>
                </a:lnTo>
                <a:lnTo>
                  <a:pt x="199761" y="507601"/>
                </a:lnTo>
                <a:lnTo>
                  <a:pt x="232545" y="540887"/>
                </a:lnTo>
                <a:lnTo>
                  <a:pt x="262001" y="581844"/>
                </a:lnTo>
                <a:lnTo>
                  <a:pt x="285694" y="624145"/>
                </a:lnTo>
                <a:lnTo>
                  <a:pt x="305017" y="667940"/>
                </a:lnTo>
                <a:lnTo>
                  <a:pt x="321365" y="713379"/>
                </a:lnTo>
                <a:lnTo>
                  <a:pt x="336131" y="760614"/>
                </a:lnTo>
                <a:lnTo>
                  <a:pt x="373716" y="760614"/>
                </a:lnTo>
                <a:lnTo>
                  <a:pt x="360981" y="830980"/>
                </a:lnTo>
                <a:lnTo>
                  <a:pt x="359411" y="879895"/>
                </a:lnTo>
                <a:lnTo>
                  <a:pt x="360196" y="887743"/>
                </a:lnTo>
                <a:lnTo>
                  <a:pt x="359411" y="901083"/>
                </a:lnTo>
                <a:lnTo>
                  <a:pt x="358946" y="909454"/>
                </a:lnTo>
                <a:lnTo>
                  <a:pt x="358888" y="910500"/>
                </a:lnTo>
                <a:lnTo>
                  <a:pt x="350779" y="917824"/>
                </a:lnTo>
                <a:close/>
              </a:path>
              <a:path w="723900" h="918209">
                <a:moveTo>
                  <a:pt x="373716" y="760614"/>
                </a:moveTo>
                <a:lnTo>
                  <a:pt x="336131" y="760614"/>
                </a:lnTo>
                <a:lnTo>
                  <a:pt x="352120" y="710669"/>
                </a:lnTo>
                <a:lnTo>
                  <a:pt x="374190" y="662979"/>
                </a:lnTo>
                <a:lnTo>
                  <a:pt x="401755" y="617742"/>
                </a:lnTo>
                <a:lnTo>
                  <a:pt x="434223" y="575154"/>
                </a:lnTo>
                <a:lnTo>
                  <a:pt x="468126" y="538482"/>
                </a:lnTo>
                <a:lnTo>
                  <a:pt x="506562" y="504272"/>
                </a:lnTo>
                <a:lnTo>
                  <a:pt x="548789" y="474167"/>
                </a:lnTo>
                <a:lnTo>
                  <a:pt x="594068" y="449813"/>
                </a:lnTo>
                <a:lnTo>
                  <a:pt x="641657" y="432854"/>
                </a:lnTo>
                <a:lnTo>
                  <a:pt x="611166" y="417613"/>
                </a:lnTo>
                <a:lnTo>
                  <a:pt x="552932" y="381245"/>
                </a:lnTo>
                <a:lnTo>
                  <a:pt x="497840" y="336363"/>
                </a:lnTo>
                <a:lnTo>
                  <a:pt x="470419" y="307361"/>
                </a:lnTo>
                <a:lnTo>
                  <a:pt x="446481" y="275513"/>
                </a:lnTo>
                <a:lnTo>
                  <a:pt x="428278" y="242031"/>
                </a:lnTo>
                <a:lnTo>
                  <a:pt x="411302" y="196778"/>
                </a:lnTo>
                <a:lnTo>
                  <a:pt x="394201" y="141453"/>
                </a:lnTo>
                <a:lnTo>
                  <a:pt x="430759" y="141453"/>
                </a:lnTo>
                <a:lnTo>
                  <a:pt x="443489" y="182885"/>
                </a:lnTo>
                <a:lnTo>
                  <a:pt x="460643" y="228298"/>
                </a:lnTo>
                <a:lnTo>
                  <a:pt x="498409" y="286369"/>
                </a:lnTo>
                <a:lnTo>
                  <a:pt x="548534" y="334238"/>
                </a:lnTo>
                <a:lnTo>
                  <a:pt x="611869" y="377955"/>
                </a:lnTo>
                <a:lnTo>
                  <a:pt x="646271" y="396588"/>
                </a:lnTo>
                <a:lnTo>
                  <a:pt x="719084" y="425530"/>
                </a:lnTo>
                <a:lnTo>
                  <a:pt x="723793" y="433116"/>
                </a:lnTo>
                <a:lnTo>
                  <a:pt x="723706" y="435731"/>
                </a:lnTo>
                <a:lnTo>
                  <a:pt x="723627" y="438086"/>
                </a:lnTo>
                <a:lnTo>
                  <a:pt x="723506" y="441225"/>
                </a:lnTo>
                <a:lnTo>
                  <a:pt x="722823" y="448287"/>
                </a:lnTo>
                <a:lnTo>
                  <a:pt x="722747" y="449072"/>
                </a:lnTo>
                <a:lnTo>
                  <a:pt x="716992" y="455350"/>
                </a:lnTo>
                <a:lnTo>
                  <a:pt x="709144" y="456919"/>
                </a:lnTo>
                <a:lnTo>
                  <a:pt x="697798" y="458914"/>
                </a:lnTo>
                <a:lnTo>
                  <a:pt x="687846" y="460561"/>
                </a:lnTo>
                <a:lnTo>
                  <a:pt x="678801" y="461889"/>
                </a:lnTo>
                <a:lnTo>
                  <a:pt x="628822" y="474002"/>
                </a:lnTo>
                <a:lnTo>
                  <a:pt x="581192" y="495945"/>
                </a:lnTo>
                <a:lnTo>
                  <a:pt x="536813" y="525435"/>
                </a:lnTo>
                <a:lnTo>
                  <a:pt x="496590" y="560185"/>
                </a:lnTo>
                <a:lnTo>
                  <a:pt x="461428" y="597911"/>
                </a:lnTo>
                <a:lnTo>
                  <a:pt x="429912" y="639402"/>
                </a:lnTo>
                <a:lnTo>
                  <a:pt x="403357" y="683680"/>
                </a:lnTo>
                <a:lnTo>
                  <a:pt x="382514" y="730520"/>
                </a:lnTo>
                <a:lnTo>
                  <a:pt x="373716" y="7606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73159" y="1774284"/>
            <a:ext cx="723900" cy="918210"/>
          </a:xfrm>
          <a:custGeom>
            <a:avLst/>
            <a:gdLst/>
            <a:ahLst/>
            <a:cxnLst/>
            <a:rect l="l" t="t" r="r" b="b"/>
            <a:pathLst>
              <a:path w="723900" h="918210">
                <a:moveTo>
                  <a:pt x="350779" y="917824"/>
                </a:moveTo>
                <a:lnTo>
                  <a:pt x="331945" y="917301"/>
                </a:lnTo>
                <a:lnTo>
                  <a:pt x="324359" y="909454"/>
                </a:lnTo>
                <a:lnTo>
                  <a:pt x="324359" y="881465"/>
                </a:lnTo>
                <a:lnTo>
                  <a:pt x="321466" y="858597"/>
                </a:lnTo>
                <a:lnTo>
                  <a:pt x="314207" y="812861"/>
                </a:lnTo>
                <a:lnTo>
                  <a:pt x="293777" y="741280"/>
                </a:lnTo>
                <a:lnTo>
                  <a:pt x="277773" y="694148"/>
                </a:lnTo>
                <a:lnTo>
                  <a:pt x="258906" y="648861"/>
                </a:lnTo>
                <a:lnTo>
                  <a:pt x="235430" y="605244"/>
                </a:lnTo>
                <a:lnTo>
                  <a:pt x="205602" y="563121"/>
                </a:lnTo>
                <a:lnTo>
                  <a:pt x="174592" y="532263"/>
                </a:lnTo>
                <a:lnTo>
                  <a:pt x="138997" y="508908"/>
                </a:lnTo>
                <a:lnTo>
                  <a:pt x="99625" y="492126"/>
                </a:lnTo>
                <a:lnTo>
                  <a:pt x="57286" y="480985"/>
                </a:lnTo>
                <a:lnTo>
                  <a:pt x="44472" y="478218"/>
                </a:lnTo>
                <a:lnTo>
                  <a:pt x="30310" y="474936"/>
                </a:lnTo>
                <a:lnTo>
                  <a:pt x="6801" y="469214"/>
                </a:lnTo>
                <a:lnTo>
                  <a:pt x="1569" y="463197"/>
                </a:lnTo>
                <a:lnTo>
                  <a:pt x="163" y="449813"/>
                </a:lnTo>
                <a:lnTo>
                  <a:pt x="112" y="449334"/>
                </a:lnTo>
                <a:lnTo>
                  <a:pt x="0" y="448287"/>
                </a:lnTo>
                <a:lnTo>
                  <a:pt x="4185" y="441225"/>
                </a:lnTo>
                <a:lnTo>
                  <a:pt x="10986" y="438086"/>
                </a:lnTo>
                <a:lnTo>
                  <a:pt x="15694" y="435731"/>
                </a:lnTo>
                <a:lnTo>
                  <a:pt x="25070" y="430655"/>
                </a:lnTo>
                <a:lnTo>
                  <a:pt x="34986" y="426314"/>
                </a:lnTo>
                <a:lnTo>
                  <a:pt x="45196" y="422562"/>
                </a:lnTo>
                <a:lnTo>
                  <a:pt x="55455" y="419252"/>
                </a:lnTo>
                <a:lnTo>
                  <a:pt x="97952" y="403300"/>
                </a:lnTo>
                <a:lnTo>
                  <a:pt x="140424" y="382225"/>
                </a:lnTo>
                <a:lnTo>
                  <a:pt x="181528" y="357119"/>
                </a:lnTo>
                <a:lnTo>
                  <a:pt x="219920" y="329076"/>
                </a:lnTo>
                <a:lnTo>
                  <a:pt x="254256" y="299186"/>
                </a:lnTo>
                <a:lnTo>
                  <a:pt x="286026" y="266813"/>
                </a:lnTo>
                <a:lnTo>
                  <a:pt x="316190" y="230108"/>
                </a:lnTo>
                <a:lnTo>
                  <a:pt x="341193" y="189762"/>
                </a:lnTo>
                <a:lnTo>
                  <a:pt x="357482" y="146465"/>
                </a:lnTo>
                <a:lnTo>
                  <a:pt x="361504" y="100908"/>
                </a:lnTo>
                <a:lnTo>
                  <a:pt x="360437" y="89248"/>
                </a:lnTo>
                <a:lnTo>
                  <a:pt x="358855" y="76287"/>
                </a:lnTo>
                <a:lnTo>
                  <a:pt x="357421" y="62689"/>
                </a:lnTo>
                <a:lnTo>
                  <a:pt x="356795" y="49115"/>
                </a:lnTo>
                <a:lnTo>
                  <a:pt x="357265" y="37961"/>
                </a:lnTo>
                <a:lnTo>
                  <a:pt x="358790" y="27371"/>
                </a:lnTo>
                <a:lnTo>
                  <a:pt x="383162" y="0"/>
                </a:lnTo>
                <a:lnTo>
                  <a:pt x="389754" y="2292"/>
                </a:lnTo>
                <a:lnTo>
                  <a:pt x="392109" y="3600"/>
                </a:lnTo>
                <a:lnTo>
                  <a:pt x="394201" y="5693"/>
                </a:lnTo>
                <a:lnTo>
                  <a:pt x="395509" y="7786"/>
                </a:lnTo>
                <a:lnTo>
                  <a:pt x="402833" y="9878"/>
                </a:lnTo>
                <a:lnTo>
                  <a:pt x="408065" y="16679"/>
                </a:lnTo>
                <a:lnTo>
                  <a:pt x="408065" y="24527"/>
                </a:lnTo>
                <a:lnTo>
                  <a:pt x="413301" y="71264"/>
                </a:lnTo>
                <a:lnTo>
                  <a:pt x="426408" y="127295"/>
                </a:lnTo>
                <a:lnTo>
                  <a:pt x="430759" y="141453"/>
                </a:lnTo>
                <a:lnTo>
                  <a:pt x="394201" y="141453"/>
                </a:lnTo>
                <a:lnTo>
                  <a:pt x="377681" y="193459"/>
                </a:lnTo>
                <a:lnTo>
                  <a:pt x="350199" y="241900"/>
                </a:lnTo>
                <a:lnTo>
                  <a:pt x="350125" y="242031"/>
                </a:lnTo>
                <a:lnTo>
                  <a:pt x="315703" y="286091"/>
                </a:lnTo>
                <a:lnTo>
                  <a:pt x="278583" y="324560"/>
                </a:lnTo>
                <a:lnTo>
                  <a:pt x="243669" y="355089"/>
                </a:lnTo>
                <a:lnTo>
                  <a:pt x="204750" y="383848"/>
                </a:lnTo>
                <a:lnTo>
                  <a:pt x="163094" y="409820"/>
                </a:lnTo>
                <a:lnTo>
                  <a:pt x="119969" y="431988"/>
                </a:lnTo>
                <a:lnTo>
                  <a:pt x="76643" y="449334"/>
                </a:lnTo>
                <a:lnTo>
                  <a:pt x="121050" y="462609"/>
                </a:lnTo>
                <a:lnTo>
                  <a:pt x="162343" y="481770"/>
                </a:lnTo>
                <a:lnTo>
                  <a:pt x="199761" y="507601"/>
                </a:lnTo>
                <a:lnTo>
                  <a:pt x="232545" y="540887"/>
                </a:lnTo>
                <a:lnTo>
                  <a:pt x="262001" y="581844"/>
                </a:lnTo>
                <a:lnTo>
                  <a:pt x="285694" y="624145"/>
                </a:lnTo>
                <a:lnTo>
                  <a:pt x="305017" y="667940"/>
                </a:lnTo>
                <a:lnTo>
                  <a:pt x="321365" y="713379"/>
                </a:lnTo>
                <a:lnTo>
                  <a:pt x="336131" y="760614"/>
                </a:lnTo>
                <a:lnTo>
                  <a:pt x="373716" y="760614"/>
                </a:lnTo>
                <a:lnTo>
                  <a:pt x="360981" y="830980"/>
                </a:lnTo>
                <a:lnTo>
                  <a:pt x="359411" y="879895"/>
                </a:lnTo>
                <a:lnTo>
                  <a:pt x="360196" y="887743"/>
                </a:lnTo>
                <a:lnTo>
                  <a:pt x="359411" y="901083"/>
                </a:lnTo>
                <a:lnTo>
                  <a:pt x="358946" y="909454"/>
                </a:lnTo>
                <a:lnTo>
                  <a:pt x="358888" y="910500"/>
                </a:lnTo>
                <a:lnTo>
                  <a:pt x="350779" y="917824"/>
                </a:lnTo>
                <a:close/>
              </a:path>
              <a:path w="723900" h="918210">
                <a:moveTo>
                  <a:pt x="373716" y="760614"/>
                </a:moveTo>
                <a:lnTo>
                  <a:pt x="336131" y="760614"/>
                </a:lnTo>
                <a:lnTo>
                  <a:pt x="352120" y="710669"/>
                </a:lnTo>
                <a:lnTo>
                  <a:pt x="374190" y="662979"/>
                </a:lnTo>
                <a:lnTo>
                  <a:pt x="401755" y="617742"/>
                </a:lnTo>
                <a:lnTo>
                  <a:pt x="434223" y="575154"/>
                </a:lnTo>
                <a:lnTo>
                  <a:pt x="468126" y="538482"/>
                </a:lnTo>
                <a:lnTo>
                  <a:pt x="506562" y="504272"/>
                </a:lnTo>
                <a:lnTo>
                  <a:pt x="548789" y="474167"/>
                </a:lnTo>
                <a:lnTo>
                  <a:pt x="594068" y="449813"/>
                </a:lnTo>
                <a:lnTo>
                  <a:pt x="641657" y="432854"/>
                </a:lnTo>
                <a:lnTo>
                  <a:pt x="611166" y="417613"/>
                </a:lnTo>
                <a:lnTo>
                  <a:pt x="552932" y="381245"/>
                </a:lnTo>
                <a:lnTo>
                  <a:pt x="497840" y="336363"/>
                </a:lnTo>
                <a:lnTo>
                  <a:pt x="470419" y="307361"/>
                </a:lnTo>
                <a:lnTo>
                  <a:pt x="446481" y="275513"/>
                </a:lnTo>
                <a:lnTo>
                  <a:pt x="428278" y="242031"/>
                </a:lnTo>
                <a:lnTo>
                  <a:pt x="411302" y="196778"/>
                </a:lnTo>
                <a:lnTo>
                  <a:pt x="394201" y="141453"/>
                </a:lnTo>
                <a:lnTo>
                  <a:pt x="430759" y="141453"/>
                </a:lnTo>
                <a:lnTo>
                  <a:pt x="443489" y="182885"/>
                </a:lnTo>
                <a:lnTo>
                  <a:pt x="460643" y="228298"/>
                </a:lnTo>
                <a:lnTo>
                  <a:pt x="498409" y="286369"/>
                </a:lnTo>
                <a:lnTo>
                  <a:pt x="548534" y="334238"/>
                </a:lnTo>
                <a:lnTo>
                  <a:pt x="611869" y="377955"/>
                </a:lnTo>
                <a:lnTo>
                  <a:pt x="646271" y="396588"/>
                </a:lnTo>
                <a:lnTo>
                  <a:pt x="719084" y="425530"/>
                </a:lnTo>
                <a:lnTo>
                  <a:pt x="723793" y="433116"/>
                </a:lnTo>
                <a:lnTo>
                  <a:pt x="723706" y="435731"/>
                </a:lnTo>
                <a:lnTo>
                  <a:pt x="723627" y="438086"/>
                </a:lnTo>
                <a:lnTo>
                  <a:pt x="723506" y="441225"/>
                </a:lnTo>
                <a:lnTo>
                  <a:pt x="722823" y="448287"/>
                </a:lnTo>
                <a:lnTo>
                  <a:pt x="722747" y="449072"/>
                </a:lnTo>
                <a:lnTo>
                  <a:pt x="716992" y="455350"/>
                </a:lnTo>
                <a:lnTo>
                  <a:pt x="709144" y="456919"/>
                </a:lnTo>
                <a:lnTo>
                  <a:pt x="697798" y="458914"/>
                </a:lnTo>
                <a:lnTo>
                  <a:pt x="687846" y="460561"/>
                </a:lnTo>
                <a:lnTo>
                  <a:pt x="678801" y="461889"/>
                </a:lnTo>
                <a:lnTo>
                  <a:pt x="628822" y="474002"/>
                </a:lnTo>
                <a:lnTo>
                  <a:pt x="581192" y="495945"/>
                </a:lnTo>
                <a:lnTo>
                  <a:pt x="536813" y="525435"/>
                </a:lnTo>
                <a:lnTo>
                  <a:pt x="496590" y="560185"/>
                </a:lnTo>
                <a:lnTo>
                  <a:pt x="461428" y="597911"/>
                </a:lnTo>
                <a:lnTo>
                  <a:pt x="429912" y="639402"/>
                </a:lnTo>
                <a:lnTo>
                  <a:pt x="403357" y="683680"/>
                </a:lnTo>
                <a:lnTo>
                  <a:pt x="382514" y="730520"/>
                </a:lnTo>
                <a:lnTo>
                  <a:pt x="373716" y="7606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662588" y="1015767"/>
            <a:ext cx="5606415" cy="2682240"/>
            <a:chOff x="11662588" y="1015767"/>
            <a:chExt cx="5606415" cy="2682240"/>
          </a:xfrm>
        </p:grpSpPr>
        <p:sp>
          <p:nvSpPr>
            <p:cNvPr id="4" name="object 4"/>
            <p:cNvSpPr/>
            <p:nvPr/>
          </p:nvSpPr>
          <p:spPr>
            <a:xfrm>
              <a:off x="11672060" y="1025292"/>
              <a:ext cx="5586095" cy="2663190"/>
            </a:xfrm>
            <a:custGeom>
              <a:avLst/>
              <a:gdLst/>
              <a:ahLst/>
              <a:cxnLst/>
              <a:rect l="l" t="t" r="r" b="b"/>
              <a:pathLst>
                <a:path w="5586094" h="2663190">
                  <a:moveTo>
                    <a:pt x="5444364" y="2662921"/>
                  </a:moveTo>
                  <a:lnTo>
                    <a:pt x="142875" y="2662921"/>
                  </a:lnTo>
                  <a:lnTo>
                    <a:pt x="114871" y="2660151"/>
                  </a:lnTo>
                  <a:lnTo>
                    <a:pt x="63607" y="2638917"/>
                  </a:lnTo>
                  <a:lnTo>
                    <a:pt x="24004" y="2599314"/>
                  </a:lnTo>
                  <a:lnTo>
                    <a:pt x="2771" y="2548050"/>
                  </a:lnTo>
                  <a:lnTo>
                    <a:pt x="0" y="2520046"/>
                  </a:lnTo>
                  <a:lnTo>
                    <a:pt x="0" y="142875"/>
                  </a:lnTo>
                  <a:lnTo>
                    <a:pt x="10876" y="88199"/>
                  </a:lnTo>
                  <a:lnTo>
                    <a:pt x="41846" y="41847"/>
                  </a:lnTo>
                  <a:lnTo>
                    <a:pt x="88199" y="10875"/>
                  </a:lnTo>
                  <a:lnTo>
                    <a:pt x="142875" y="0"/>
                  </a:lnTo>
                  <a:lnTo>
                    <a:pt x="5444364" y="0"/>
                  </a:lnTo>
                  <a:lnTo>
                    <a:pt x="5499040" y="10875"/>
                  </a:lnTo>
                  <a:lnTo>
                    <a:pt x="5545391" y="41847"/>
                  </a:lnTo>
                  <a:lnTo>
                    <a:pt x="5576363" y="88199"/>
                  </a:lnTo>
                  <a:lnTo>
                    <a:pt x="5585894" y="129286"/>
                  </a:lnTo>
                  <a:lnTo>
                    <a:pt x="5585894" y="2533635"/>
                  </a:lnTo>
                  <a:lnTo>
                    <a:pt x="5576363" y="2574723"/>
                  </a:lnTo>
                  <a:lnTo>
                    <a:pt x="5545391" y="2621075"/>
                  </a:lnTo>
                  <a:lnTo>
                    <a:pt x="5499040" y="2652046"/>
                  </a:lnTo>
                  <a:lnTo>
                    <a:pt x="5444364" y="2662921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72113" y="1025292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5587365" h="2663190">
                  <a:moveTo>
                    <a:pt x="142869" y="0"/>
                  </a:moveTo>
                  <a:lnTo>
                    <a:pt x="5444180" y="0"/>
                  </a:lnTo>
                  <a:lnTo>
                    <a:pt x="5472183" y="2770"/>
                  </a:lnTo>
                  <a:lnTo>
                    <a:pt x="5523445" y="24003"/>
                  </a:lnTo>
                  <a:lnTo>
                    <a:pt x="5563047" y="63605"/>
                  </a:lnTo>
                  <a:lnTo>
                    <a:pt x="5584281" y="114867"/>
                  </a:lnTo>
                  <a:lnTo>
                    <a:pt x="5587052" y="142870"/>
                  </a:lnTo>
                  <a:lnTo>
                    <a:pt x="5587052" y="2519962"/>
                  </a:lnTo>
                  <a:lnTo>
                    <a:pt x="5576176" y="2574636"/>
                  </a:lnTo>
                  <a:lnTo>
                    <a:pt x="5545205" y="2620987"/>
                  </a:lnTo>
                  <a:lnTo>
                    <a:pt x="5498854" y="2651957"/>
                  </a:lnTo>
                  <a:lnTo>
                    <a:pt x="5444180" y="2662832"/>
                  </a:lnTo>
                  <a:lnTo>
                    <a:pt x="142869" y="2662832"/>
                  </a:lnTo>
                  <a:lnTo>
                    <a:pt x="88195" y="2651956"/>
                  </a:lnTo>
                  <a:lnTo>
                    <a:pt x="41845" y="2620986"/>
                  </a:lnTo>
                  <a:lnTo>
                    <a:pt x="10875" y="2574636"/>
                  </a:lnTo>
                  <a:lnTo>
                    <a:pt x="0" y="2519962"/>
                  </a:lnTo>
                  <a:lnTo>
                    <a:pt x="0" y="142870"/>
                  </a:lnTo>
                  <a:lnTo>
                    <a:pt x="2770" y="114867"/>
                  </a:lnTo>
                  <a:lnTo>
                    <a:pt x="24003" y="63605"/>
                  </a:lnTo>
                  <a:lnTo>
                    <a:pt x="63605" y="24003"/>
                  </a:lnTo>
                  <a:lnTo>
                    <a:pt x="114867" y="2770"/>
                  </a:lnTo>
                  <a:lnTo>
                    <a:pt x="14286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662588" y="3799106"/>
            <a:ext cx="5606415" cy="2682240"/>
            <a:chOff x="11662588" y="3799106"/>
            <a:chExt cx="5606415" cy="2682240"/>
          </a:xfrm>
        </p:grpSpPr>
        <p:sp>
          <p:nvSpPr>
            <p:cNvPr id="7" name="object 7"/>
            <p:cNvSpPr/>
            <p:nvPr/>
          </p:nvSpPr>
          <p:spPr>
            <a:xfrm>
              <a:off x="11672060" y="3808630"/>
              <a:ext cx="5586095" cy="2663190"/>
            </a:xfrm>
            <a:custGeom>
              <a:avLst/>
              <a:gdLst/>
              <a:ahLst/>
              <a:cxnLst/>
              <a:rect l="l" t="t" r="r" b="b"/>
              <a:pathLst>
                <a:path w="5586094" h="2663190">
                  <a:moveTo>
                    <a:pt x="5444364" y="2662921"/>
                  </a:moveTo>
                  <a:lnTo>
                    <a:pt x="142875" y="2662921"/>
                  </a:lnTo>
                  <a:lnTo>
                    <a:pt x="114871" y="2660151"/>
                  </a:lnTo>
                  <a:lnTo>
                    <a:pt x="63607" y="2638917"/>
                  </a:lnTo>
                  <a:lnTo>
                    <a:pt x="24004" y="2599314"/>
                  </a:lnTo>
                  <a:lnTo>
                    <a:pt x="2771" y="2548050"/>
                  </a:lnTo>
                  <a:lnTo>
                    <a:pt x="0" y="2520047"/>
                  </a:lnTo>
                  <a:lnTo>
                    <a:pt x="0" y="142875"/>
                  </a:lnTo>
                  <a:lnTo>
                    <a:pt x="10876" y="88199"/>
                  </a:lnTo>
                  <a:lnTo>
                    <a:pt x="41846" y="41847"/>
                  </a:lnTo>
                  <a:lnTo>
                    <a:pt x="88199" y="10875"/>
                  </a:lnTo>
                  <a:lnTo>
                    <a:pt x="142875" y="0"/>
                  </a:lnTo>
                  <a:lnTo>
                    <a:pt x="5444364" y="0"/>
                  </a:lnTo>
                  <a:lnTo>
                    <a:pt x="5472368" y="2770"/>
                  </a:lnTo>
                  <a:lnTo>
                    <a:pt x="5523631" y="24004"/>
                  </a:lnTo>
                  <a:lnTo>
                    <a:pt x="5563234" y="63607"/>
                  </a:lnTo>
                  <a:lnTo>
                    <a:pt x="5584468" y="114871"/>
                  </a:lnTo>
                  <a:lnTo>
                    <a:pt x="5585894" y="129286"/>
                  </a:lnTo>
                  <a:lnTo>
                    <a:pt x="5585894" y="2533636"/>
                  </a:lnTo>
                  <a:lnTo>
                    <a:pt x="5576363" y="2574723"/>
                  </a:lnTo>
                  <a:lnTo>
                    <a:pt x="5545391" y="2621074"/>
                  </a:lnTo>
                  <a:lnTo>
                    <a:pt x="5499040" y="2652046"/>
                  </a:lnTo>
                  <a:lnTo>
                    <a:pt x="5444364" y="2662921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72113" y="3808631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5587365" h="2663190">
                  <a:moveTo>
                    <a:pt x="142869" y="0"/>
                  </a:moveTo>
                  <a:lnTo>
                    <a:pt x="5444180" y="0"/>
                  </a:lnTo>
                  <a:lnTo>
                    <a:pt x="5472183" y="2770"/>
                  </a:lnTo>
                  <a:lnTo>
                    <a:pt x="5523445" y="24003"/>
                  </a:lnTo>
                  <a:lnTo>
                    <a:pt x="5563047" y="63605"/>
                  </a:lnTo>
                  <a:lnTo>
                    <a:pt x="5584281" y="114867"/>
                  </a:lnTo>
                  <a:lnTo>
                    <a:pt x="5587052" y="142870"/>
                  </a:lnTo>
                  <a:lnTo>
                    <a:pt x="5587052" y="2519962"/>
                  </a:lnTo>
                  <a:lnTo>
                    <a:pt x="5576176" y="2574636"/>
                  </a:lnTo>
                  <a:lnTo>
                    <a:pt x="5545205" y="2620987"/>
                  </a:lnTo>
                  <a:lnTo>
                    <a:pt x="5498854" y="2651957"/>
                  </a:lnTo>
                  <a:lnTo>
                    <a:pt x="5444180" y="2662832"/>
                  </a:lnTo>
                  <a:lnTo>
                    <a:pt x="142869" y="2662832"/>
                  </a:lnTo>
                  <a:lnTo>
                    <a:pt x="88195" y="2651957"/>
                  </a:lnTo>
                  <a:lnTo>
                    <a:pt x="41845" y="2620986"/>
                  </a:lnTo>
                  <a:lnTo>
                    <a:pt x="10875" y="2574636"/>
                  </a:lnTo>
                  <a:lnTo>
                    <a:pt x="0" y="2519962"/>
                  </a:lnTo>
                  <a:lnTo>
                    <a:pt x="0" y="142870"/>
                  </a:lnTo>
                  <a:lnTo>
                    <a:pt x="10875" y="88196"/>
                  </a:lnTo>
                  <a:lnTo>
                    <a:pt x="41845" y="41845"/>
                  </a:lnTo>
                  <a:lnTo>
                    <a:pt x="88195" y="10875"/>
                  </a:lnTo>
                  <a:lnTo>
                    <a:pt x="14286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1662588" y="6585853"/>
            <a:ext cx="5606415" cy="2682240"/>
            <a:chOff x="11662588" y="6585853"/>
            <a:chExt cx="5606415" cy="2682240"/>
          </a:xfrm>
        </p:grpSpPr>
        <p:sp>
          <p:nvSpPr>
            <p:cNvPr id="10" name="object 10"/>
            <p:cNvSpPr/>
            <p:nvPr/>
          </p:nvSpPr>
          <p:spPr>
            <a:xfrm>
              <a:off x="11672060" y="6595378"/>
              <a:ext cx="5586095" cy="2663190"/>
            </a:xfrm>
            <a:custGeom>
              <a:avLst/>
              <a:gdLst/>
              <a:ahLst/>
              <a:cxnLst/>
              <a:rect l="l" t="t" r="r" b="b"/>
              <a:pathLst>
                <a:path w="5586094" h="2663190">
                  <a:moveTo>
                    <a:pt x="5444364" y="2662921"/>
                  </a:moveTo>
                  <a:lnTo>
                    <a:pt x="142875" y="2662921"/>
                  </a:lnTo>
                  <a:lnTo>
                    <a:pt x="114871" y="2660151"/>
                  </a:lnTo>
                  <a:lnTo>
                    <a:pt x="63607" y="2638917"/>
                  </a:lnTo>
                  <a:lnTo>
                    <a:pt x="24004" y="2599314"/>
                  </a:lnTo>
                  <a:lnTo>
                    <a:pt x="2771" y="2548050"/>
                  </a:lnTo>
                  <a:lnTo>
                    <a:pt x="0" y="2520047"/>
                  </a:lnTo>
                  <a:lnTo>
                    <a:pt x="0" y="142875"/>
                  </a:lnTo>
                  <a:lnTo>
                    <a:pt x="10876" y="88199"/>
                  </a:lnTo>
                  <a:lnTo>
                    <a:pt x="41846" y="41847"/>
                  </a:lnTo>
                  <a:lnTo>
                    <a:pt x="88199" y="10876"/>
                  </a:lnTo>
                  <a:lnTo>
                    <a:pt x="142875" y="0"/>
                  </a:lnTo>
                  <a:lnTo>
                    <a:pt x="5444364" y="0"/>
                  </a:lnTo>
                  <a:lnTo>
                    <a:pt x="5499040" y="10876"/>
                  </a:lnTo>
                  <a:lnTo>
                    <a:pt x="5545391" y="41847"/>
                  </a:lnTo>
                  <a:lnTo>
                    <a:pt x="5576363" y="88199"/>
                  </a:lnTo>
                  <a:lnTo>
                    <a:pt x="5585894" y="129286"/>
                  </a:lnTo>
                  <a:lnTo>
                    <a:pt x="5585894" y="2533636"/>
                  </a:lnTo>
                  <a:lnTo>
                    <a:pt x="5576363" y="2574723"/>
                  </a:lnTo>
                  <a:lnTo>
                    <a:pt x="5545391" y="2621074"/>
                  </a:lnTo>
                  <a:lnTo>
                    <a:pt x="5499040" y="2652046"/>
                  </a:lnTo>
                  <a:lnTo>
                    <a:pt x="5444364" y="2662921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672113" y="6595378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5587365" h="2663190">
                  <a:moveTo>
                    <a:pt x="142869" y="0"/>
                  </a:moveTo>
                  <a:lnTo>
                    <a:pt x="5444180" y="0"/>
                  </a:lnTo>
                  <a:lnTo>
                    <a:pt x="5472183" y="2770"/>
                  </a:lnTo>
                  <a:lnTo>
                    <a:pt x="5523445" y="24003"/>
                  </a:lnTo>
                  <a:lnTo>
                    <a:pt x="5563047" y="63605"/>
                  </a:lnTo>
                  <a:lnTo>
                    <a:pt x="5584281" y="114867"/>
                  </a:lnTo>
                  <a:lnTo>
                    <a:pt x="5587052" y="142870"/>
                  </a:lnTo>
                  <a:lnTo>
                    <a:pt x="5587052" y="2519962"/>
                  </a:lnTo>
                  <a:lnTo>
                    <a:pt x="5576176" y="2574636"/>
                  </a:lnTo>
                  <a:lnTo>
                    <a:pt x="5545205" y="2620987"/>
                  </a:lnTo>
                  <a:lnTo>
                    <a:pt x="5498854" y="2651957"/>
                  </a:lnTo>
                  <a:lnTo>
                    <a:pt x="5444180" y="2662832"/>
                  </a:lnTo>
                  <a:lnTo>
                    <a:pt x="142869" y="2662832"/>
                  </a:lnTo>
                  <a:lnTo>
                    <a:pt x="88195" y="2651956"/>
                  </a:lnTo>
                  <a:lnTo>
                    <a:pt x="41845" y="2620986"/>
                  </a:lnTo>
                  <a:lnTo>
                    <a:pt x="10875" y="2574636"/>
                  </a:lnTo>
                  <a:lnTo>
                    <a:pt x="0" y="2519962"/>
                  </a:lnTo>
                  <a:lnTo>
                    <a:pt x="0" y="142870"/>
                  </a:lnTo>
                  <a:lnTo>
                    <a:pt x="10875" y="88196"/>
                  </a:lnTo>
                  <a:lnTo>
                    <a:pt x="41845" y="41846"/>
                  </a:lnTo>
                  <a:lnTo>
                    <a:pt x="88196" y="10875"/>
                  </a:lnTo>
                  <a:lnTo>
                    <a:pt x="142869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19227" y="3802514"/>
            <a:ext cx="5606415" cy="2682240"/>
            <a:chOff x="1019227" y="3802514"/>
            <a:chExt cx="5606415" cy="2682240"/>
          </a:xfrm>
        </p:grpSpPr>
        <p:sp>
          <p:nvSpPr>
            <p:cNvPr id="13" name="object 13"/>
            <p:cNvSpPr/>
            <p:nvPr/>
          </p:nvSpPr>
          <p:spPr>
            <a:xfrm>
              <a:off x="1028699" y="3812039"/>
              <a:ext cx="5586095" cy="2663190"/>
            </a:xfrm>
            <a:custGeom>
              <a:avLst/>
              <a:gdLst/>
              <a:ahLst/>
              <a:cxnLst/>
              <a:rect l="l" t="t" r="r" b="b"/>
              <a:pathLst>
                <a:path w="5586095" h="2663190">
                  <a:moveTo>
                    <a:pt x="5444363" y="2662921"/>
                  </a:moveTo>
                  <a:lnTo>
                    <a:pt x="142875" y="2662921"/>
                  </a:lnTo>
                  <a:lnTo>
                    <a:pt x="114871" y="2660151"/>
                  </a:lnTo>
                  <a:lnTo>
                    <a:pt x="63607" y="2638917"/>
                  </a:lnTo>
                  <a:lnTo>
                    <a:pt x="24004" y="2599314"/>
                  </a:lnTo>
                  <a:lnTo>
                    <a:pt x="2770" y="2548051"/>
                  </a:lnTo>
                  <a:lnTo>
                    <a:pt x="0" y="2520047"/>
                  </a:lnTo>
                  <a:lnTo>
                    <a:pt x="0" y="142875"/>
                  </a:lnTo>
                  <a:lnTo>
                    <a:pt x="10875" y="88199"/>
                  </a:lnTo>
                  <a:lnTo>
                    <a:pt x="41847" y="41847"/>
                  </a:lnTo>
                  <a:lnTo>
                    <a:pt x="88199" y="10875"/>
                  </a:lnTo>
                  <a:lnTo>
                    <a:pt x="142875" y="0"/>
                  </a:lnTo>
                  <a:lnTo>
                    <a:pt x="5444363" y="0"/>
                  </a:lnTo>
                  <a:lnTo>
                    <a:pt x="5472367" y="2770"/>
                  </a:lnTo>
                  <a:lnTo>
                    <a:pt x="5523631" y="24004"/>
                  </a:lnTo>
                  <a:lnTo>
                    <a:pt x="5563234" y="63607"/>
                  </a:lnTo>
                  <a:lnTo>
                    <a:pt x="5584468" y="114871"/>
                  </a:lnTo>
                  <a:lnTo>
                    <a:pt x="5585894" y="129289"/>
                  </a:lnTo>
                  <a:lnTo>
                    <a:pt x="5585894" y="2533633"/>
                  </a:lnTo>
                  <a:lnTo>
                    <a:pt x="5576363" y="2574723"/>
                  </a:lnTo>
                  <a:lnTo>
                    <a:pt x="5545392" y="2621074"/>
                  </a:lnTo>
                  <a:lnTo>
                    <a:pt x="5499039" y="2652046"/>
                  </a:lnTo>
                  <a:lnTo>
                    <a:pt x="5444363" y="2662921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8752" y="3812039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5587365" h="2663190">
                  <a:moveTo>
                    <a:pt x="142870" y="0"/>
                  </a:moveTo>
                  <a:lnTo>
                    <a:pt x="5444180" y="0"/>
                  </a:lnTo>
                  <a:lnTo>
                    <a:pt x="5472183" y="2770"/>
                  </a:lnTo>
                  <a:lnTo>
                    <a:pt x="5523445" y="24003"/>
                  </a:lnTo>
                  <a:lnTo>
                    <a:pt x="5563047" y="63605"/>
                  </a:lnTo>
                  <a:lnTo>
                    <a:pt x="5584281" y="114867"/>
                  </a:lnTo>
                  <a:lnTo>
                    <a:pt x="5587051" y="142870"/>
                  </a:lnTo>
                  <a:lnTo>
                    <a:pt x="5587051" y="2519962"/>
                  </a:lnTo>
                  <a:lnTo>
                    <a:pt x="5576176" y="2574636"/>
                  </a:lnTo>
                  <a:lnTo>
                    <a:pt x="5545205" y="2620987"/>
                  </a:lnTo>
                  <a:lnTo>
                    <a:pt x="5498854" y="2651957"/>
                  </a:lnTo>
                  <a:lnTo>
                    <a:pt x="5444180" y="2662832"/>
                  </a:lnTo>
                  <a:lnTo>
                    <a:pt x="142870" y="2662832"/>
                  </a:lnTo>
                  <a:lnTo>
                    <a:pt x="88196" y="2651957"/>
                  </a:lnTo>
                  <a:lnTo>
                    <a:pt x="41845" y="2620986"/>
                  </a:lnTo>
                  <a:lnTo>
                    <a:pt x="10875" y="2574636"/>
                  </a:lnTo>
                  <a:lnTo>
                    <a:pt x="0" y="2519962"/>
                  </a:lnTo>
                  <a:lnTo>
                    <a:pt x="0" y="142870"/>
                  </a:lnTo>
                  <a:lnTo>
                    <a:pt x="10875" y="88196"/>
                  </a:lnTo>
                  <a:lnTo>
                    <a:pt x="41845" y="41845"/>
                  </a:lnTo>
                  <a:lnTo>
                    <a:pt x="88196" y="10875"/>
                  </a:lnTo>
                  <a:lnTo>
                    <a:pt x="142870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028699" y="6598785"/>
            <a:ext cx="5586095" cy="2663190"/>
          </a:xfrm>
          <a:custGeom>
            <a:avLst/>
            <a:gdLst/>
            <a:ahLst/>
            <a:cxnLst/>
            <a:rect l="l" t="t" r="r" b="b"/>
            <a:pathLst>
              <a:path w="5586095" h="2663190">
                <a:moveTo>
                  <a:pt x="5444363" y="2662921"/>
                </a:moveTo>
                <a:lnTo>
                  <a:pt x="142875" y="2662921"/>
                </a:lnTo>
                <a:lnTo>
                  <a:pt x="114871" y="2660151"/>
                </a:lnTo>
                <a:lnTo>
                  <a:pt x="63607" y="2638917"/>
                </a:lnTo>
                <a:lnTo>
                  <a:pt x="24004" y="2599314"/>
                </a:lnTo>
                <a:lnTo>
                  <a:pt x="2770" y="2548051"/>
                </a:lnTo>
                <a:lnTo>
                  <a:pt x="0" y="2520047"/>
                </a:lnTo>
                <a:lnTo>
                  <a:pt x="0" y="142875"/>
                </a:lnTo>
                <a:lnTo>
                  <a:pt x="10875" y="88199"/>
                </a:lnTo>
                <a:lnTo>
                  <a:pt x="41847" y="41847"/>
                </a:lnTo>
                <a:lnTo>
                  <a:pt x="88199" y="10876"/>
                </a:lnTo>
                <a:lnTo>
                  <a:pt x="142875" y="0"/>
                </a:lnTo>
                <a:lnTo>
                  <a:pt x="5444363" y="0"/>
                </a:lnTo>
                <a:lnTo>
                  <a:pt x="5472367" y="2770"/>
                </a:lnTo>
                <a:lnTo>
                  <a:pt x="5523631" y="24005"/>
                </a:lnTo>
                <a:lnTo>
                  <a:pt x="5563234" y="63607"/>
                </a:lnTo>
                <a:lnTo>
                  <a:pt x="5584468" y="114871"/>
                </a:lnTo>
                <a:lnTo>
                  <a:pt x="5585894" y="129289"/>
                </a:lnTo>
                <a:lnTo>
                  <a:pt x="5585894" y="2533633"/>
                </a:lnTo>
                <a:lnTo>
                  <a:pt x="5576363" y="2574723"/>
                </a:lnTo>
                <a:lnTo>
                  <a:pt x="5545392" y="2621074"/>
                </a:lnTo>
                <a:lnTo>
                  <a:pt x="5499039" y="2652046"/>
                </a:lnTo>
                <a:lnTo>
                  <a:pt x="5444363" y="266292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227" y="1019174"/>
            <a:ext cx="5606101" cy="268188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028752" y="6598785"/>
            <a:ext cx="5587365" cy="2663190"/>
          </a:xfrm>
          <a:custGeom>
            <a:avLst/>
            <a:gdLst/>
            <a:ahLst/>
            <a:cxnLst/>
            <a:rect l="l" t="t" r="r" b="b"/>
            <a:pathLst>
              <a:path w="5587365" h="2663190">
                <a:moveTo>
                  <a:pt x="142870" y="0"/>
                </a:moveTo>
                <a:lnTo>
                  <a:pt x="5444180" y="0"/>
                </a:lnTo>
                <a:lnTo>
                  <a:pt x="5472183" y="2770"/>
                </a:lnTo>
                <a:lnTo>
                  <a:pt x="5523445" y="24003"/>
                </a:lnTo>
                <a:lnTo>
                  <a:pt x="5563047" y="63605"/>
                </a:lnTo>
                <a:lnTo>
                  <a:pt x="5584281" y="114867"/>
                </a:lnTo>
                <a:lnTo>
                  <a:pt x="5587051" y="142870"/>
                </a:lnTo>
                <a:lnTo>
                  <a:pt x="5587051" y="2519962"/>
                </a:lnTo>
                <a:lnTo>
                  <a:pt x="5576176" y="2574636"/>
                </a:lnTo>
                <a:lnTo>
                  <a:pt x="5545205" y="2620987"/>
                </a:lnTo>
                <a:lnTo>
                  <a:pt x="5498854" y="2651957"/>
                </a:lnTo>
                <a:lnTo>
                  <a:pt x="5444180" y="2662832"/>
                </a:lnTo>
                <a:lnTo>
                  <a:pt x="142870" y="2662832"/>
                </a:lnTo>
                <a:lnTo>
                  <a:pt x="88196" y="2651957"/>
                </a:lnTo>
                <a:lnTo>
                  <a:pt x="41845" y="2620986"/>
                </a:lnTo>
                <a:lnTo>
                  <a:pt x="10875" y="2574636"/>
                </a:lnTo>
                <a:lnTo>
                  <a:pt x="0" y="2519962"/>
                </a:lnTo>
                <a:lnTo>
                  <a:pt x="0" y="142870"/>
                </a:lnTo>
                <a:lnTo>
                  <a:pt x="10875" y="88196"/>
                </a:lnTo>
                <a:lnTo>
                  <a:pt x="41845" y="41845"/>
                </a:lnTo>
                <a:lnTo>
                  <a:pt x="88196" y="10875"/>
                </a:lnTo>
                <a:lnTo>
                  <a:pt x="14287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99425" y="1981507"/>
            <a:ext cx="699135" cy="760095"/>
          </a:xfrm>
          <a:custGeom>
            <a:avLst/>
            <a:gdLst/>
            <a:ahLst/>
            <a:cxnLst/>
            <a:rect l="l" t="t" r="r" b="b"/>
            <a:pathLst>
              <a:path w="699134" h="760094">
                <a:moveTo>
                  <a:pt x="343369" y="22183"/>
                </a:moveTo>
                <a:lnTo>
                  <a:pt x="346920" y="28351"/>
                </a:lnTo>
                <a:lnTo>
                  <a:pt x="347899" y="35765"/>
                </a:lnTo>
                <a:lnTo>
                  <a:pt x="347572" y="41000"/>
                </a:lnTo>
                <a:lnTo>
                  <a:pt x="345322" y="45475"/>
                </a:lnTo>
                <a:lnTo>
                  <a:pt x="338366" y="51665"/>
                </a:lnTo>
                <a:lnTo>
                  <a:pt x="333660" y="53381"/>
                </a:lnTo>
                <a:lnTo>
                  <a:pt x="80636" y="39393"/>
                </a:lnTo>
                <a:lnTo>
                  <a:pt x="694157" y="728779"/>
                </a:lnTo>
                <a:lnTo>
                  <a:pt x="697826" y="735113"/>
                </a:lnTo>
                <a:lnTo>
                  <a:pt x="698741" y="742159"/>
                </a:lnTo>
                <a:lnTo>
                  <a:pt x="696955" y="749059"/>
                </a:lnTo>
                <a:lnTo>
                  <a:pt x="692522" y="754955"/>
                </a:lnTo>
                <a:lnTo>
                  <a:pt x="686151" y="758674"/>
                </a:lnTo>
                <a:lnTo>
                  <a:pt x="679090" y="759647"/>
                </a:lnTo>
                <a:lnTo>
                  <a:pt x="672198" y="757920"/>
                </a:lnTo>
                <a:lnTo>
                  <a:pt x="666333" y="753541"/>
                </a:lnTo>
                <a:lnTo>
                  <a:pt x="52812" y="64155"/>
                </a:lnTo>
                <a:lnTo>
                  <a:pt x="37318" y="312168"/>
                </a:lnTo>
                <a:lnTo>
                  <a:pt x="35418" y="319421"/>
                </a:lnTo>
                <a:lnTo>
                  <a:pt x="31089" y="325128"/>
                </a:lnTo>
                <a:lnTo>
                  <a:pt x="24918" y="328765"/>
                </a:lnTo>
                <a:lnTo>
                  <a:pt x="17494" y="329811"/>
                </a:lnTo>
                <a:lnTo>
                  <a:pt x="10249" y="327973"/>
                </a:lnTo>
                <a:lnTo>
                  <a:pt x="4573" y="323696"/>
                </a:lnTo>
                <a:lnTo>
                  <a:pt x="984" y="317562"/>
                </a:lnTo>
                <a:lnTo>
                  <a:pt x="0" y="310153"/>
                </a:lnTo>
                <a:lnTo>
                  <a:pt x="18273" y="17642"/>
                </a:lnTo>
                <a:lnTo>
                  <a:pt x="20174" y="10389"/>
                </a:lnTo>
                <a:lnTo>
                  <a:pt x="24503" y="4682"/>
                </a:lnTo>
                <a:lnTo>
                  <a:pt x="30673" y="1045"/>
                </a:lnTo>
                <a:lnTo>
                  <a:pt x="38098" y="0"/>
                </a:lnTo>
                <a:lnTo>
                  <a:pt x="330753" y="15798"/>
                </a:lnTo>
                <a:lnTo>
                  <a:pt x="337796" y="17815"/>
                </a:lnTo>
                <a:lnTo>
                  <a:pt x="343369" y="221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62309" y="2012848"/>
            <a:ext cx="722630" cy="723265"/>
          </a:xfrm>
          <a:custGeom>
            <a:avLst/>
            <a:gdLst/>
            <a:ahLst/>
            <a:cxnLst/>
            <a:rect l="l" t="t" r="r" b="b"/>
            <a:pathLst>
              <a:path w="722629" h="723264">
                <a:moveTo>
                  <a:pt x="716701" y="326049"/>
                </a:moveTo>
                <a:lnTo>
                  <a:pt x="710750" y="329953"/>
                </a:lnTo>
                <a:lnTo>
                  <a:pt x="703406" y="331361"/>
                </a:lnTo>
                <a:lnTo>
                  <a:pt x="698160" y="331339"/>
                </a:lnTo>
                <a:lnTo>
                  <a:pt x="693562" y="329352"/>
                </a:lnTo>
                <a:lnTo>
                  <a:pt x="686978" y="322768"/>
                </a:lnTo>
                <a:lnTo>
                  <a:pt x="684992" y="318170"/>
                </a:lnTo>
                <a:lnTo>
                  <a:pt x="684248" y="64760"/>
                </a:lnTo>
                <a:lnTo>
                  <a:pt x="31690" y="717318"/>
                </a:lnTo>
                <a:lnTo>
                  <a:pt x="25581" y="721348"/>
                </a:lnTo>
                <a:lnTo>
                  <a:pt x="18600" y="722671"/>
                </a:lnTo>
                <a:lnTo>
                  <a:pt x="11608" y="721289"/>
                </a:lnTo>
                <a:lnTo>
                  <a:pt x="5464" y="717207"/>
                </a:lnTo>
                <a:lnTo>
                  <a:pt x="1381" y="711063"/>
                </a:lnTo>
                <a:lnTo>
                  <a:pt x="0" y="704071"/>
                </a:lnTo>
                <a:lnTo>
                  <a:pt x="1322" y="697089"/>
                </a:lnTo>
                <a:lnTo>
                  <a:pt x="5353" y="690980"/>
                </a:lnTo>
                <a:lnTo>
                  <a:pt x="657910" y="38423"/>
                </a:lnTo>
                <a:lnTo>
                  <a:pt x="409416" y="37372"/>
                </a:lnTo>
                <a:lnTo>
                  <a:pt x="402065" y="35896"/>
                </a:lnTo>
                <a:lnTo>
                  <a:pt x="396117" y="31907"/>
                </a:lnTo>
                <a:lnTo>
                  <a:pt x="392127" y="25958"/>
                </a:lnTo>
                <a:lnTo>
                  <a:pt x="390651" y="18607"/>
                </a:lnTo>
                <a:lnTo>
                  <a:pt x="392065" y="11267"/>
                </a:lnTo>
                <a:lnTo>
                  <a:pt x="396004" y="5353"/>
                </a:lnTo>
                <a:lnTo>
                  <a:pt x="401919" y="1413"/>
                </a:lnTo>
                <a:lnTo>
                  <a:pt x="409258" y="0"/>
                </a:lnTo>
                <a:lnTo>
                  <a:pt x="702337" y="1239"/>
                </a:lnTo>
                <a:lnTo>
                  <a:pt x="722342" y="313083"/>
                </a:lnTo>
                <a:lnTo>
                  <a:pt x="720738" y="320232"/>
                </a:lnTo>
                <a:lnTo>
                  <a:pt x="716701" y="326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79746" y="7508699"/>
            <a:ext cx="657225" cy="814705"/>
          </a:xfrm>
          <a:custGeom>
            <a:avLst/>
            <a:gdLst/>
            <a:ahLst/>
            <a:cxnLst/>
            <a:rect l="l" t="t" r="r" b="b"/>
            <a:pathLst>
              <a:path w="657225" h="814704">
                <a:moveTo>
                  <a:pt x="289084" y="764702"/>
                </a:moveTo>
                <a:lnTo>
                  <a:pt x="286103" y="758239"/>
                </a:lnTo>
                <a:lnTo>
                  <a:pt x="285795" y="750767"/>
                </a:lnTo>
                <a:lnTo>
                  <a:pt x="286593" y="745583"/>
                </a:lnTo>
                <a:lnTo>
                  <a:pt x="289237" y="741329"/>
                </a:lnTo>
                <a:lnTo>
                  <a:pt x="296722" y="735790"/>
                </a:lnTo>
                <a:lnTo>
                  <a:pt x="301563" y="734505"/>
                </a:lnTo>
                <a:lnTo>
                  <a:pt x="552300" y="771224"/>
                </a:lnTo>
                <a:lnTo>
                  <a:pt x="3360" y="29384"/>
                </a:lnTo>
                <a:lnTo>
                  <a:pt x="276" y="22747"/>
                </a:lnTo>
                <a:lnTo>
                  <a:pt x="0" y="15647"/>
                </a:lnTo>
                <a:lnTo>
                  <a:pt x="2400" y="8935"/>
                </a:lnTo>
                <a:lnTo>
                  <a:pt x="7346" y="3463"/>
                </a:lnTo>
                <a:lnTo>
                  <a:pt x="14025" y="333"/>
                </a:lnTo>
                <a:lnTo>
                  <a:pt x="21145" y="0"/>
                </a:lnTo>
                <a:lnTo>
                  <a:pt x="27854" y="2340"/>
                </a:lnTo>
                <a:lnTo>
                  <a:pt x="33300" y="7229"/>
                </a:lnTo>
                <a:lnTo>
                  <a:pt x="582240" y="749069"/>
                </a:lnTo>
                <a:lnTo>
                  <a:pt x="620008" y="503460"/>
                </a:lnTo>
                <a:lnTo>
                  <a:pt x="622554" y="496407"/>
                </a:lnTo>
                <a:lnTo>
                  <a:pt x="627379" y="491114"/>
                </a:lnTo>
                <a:lnTo>
                  <a:pt x="633852" y="488047"/>
                </a:lnTo>
                <a:lnTo>
                  <a:pt x="641341" y="487674"/>
                </a:lnTo>
                <a:lnTo>
                  <a:pt x="648391" y="490157"/>
                </a:lnTo>
                <a:lnTo>
                  <a:pt x="653658" y="494927"/>
                </a:lnTo>
                <a:lnTo>
                  <a:pt x="656680" y="501360"/>
                </a:lnTo>
                <a:lnTo>
                  <a:pt x="656993" y="508827"/>
                </a:lnTo>
                <a:lnTo>
                  <a:pt x="612449" y="798504"/>
                </a:lnTo>
                <a:lnTo>
                  <a:pt x="609903" y="805556"/>
                </a:lnTo>
                <a:lnTo>
                  <a:pt x="605078" y="810850"/>
                </a:lnTo>
                <a:lnTo>
                  <a:pt x="598606" y="813916"/>
                </a:lnTo>
                <a:lnTo>
                  <a:pt x="591117" y="814289"/>
                </a:lnTo>
                <a:lnTo>
                  <a:pt x="301074" y="772197"/>
                </a:lnTo>
                <a:lnTo>
                  <a:pt x="294240" y="769555"/>
                </a:lnTo>
                <a:lnTo>
                  <a:pt x="289084" y="764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2648" y="7506820"/>
            <a:ext cx="694690" cy="766445"/>
          </a:xfrm>
          <a:custGeom>
            <a:avLst/>
            <a:gdLst/>
            <a:ahLst/>
            <a:cxnLst/>
            <a:rect l="l" t="t" r="r" b="b"/>
            <a:pathLst>
              <a:path w="694690" h="766445">
                <a:moveTo>
                  <a:pt x="4747" y="443114"/>
                </a:moveTo>
                <a:lnTo>
                  <a:pt x="10419" y="438815"/>
                </a:lnTo>
                <a:lnTo>
                  <a:pt x="17651" y="436912"/>
                </a:lnTo>
                <a:lnTo>
                  <a:pt x="22886" y="436578"/>
                </a:lnTo>
                <a:lnTo>
                  <a:pt x="27608" y="438247"/>
                </a:lnTo>
                <a:lnTo>
                  <a:pt x="34624" y="444369"/>
                </a:lnTo>
                <a:lnTo>
                  <a:pt x="36918" y="448821"/>
                </a:lnTo>
                <a:lnTo>
                  <a:pt x="54870" y="701596"/>
                </a:lnTo>
                <a:lnTo>
                  <a:pt x="661605" y="6230"/>
                </a:lnTo>
                <a:lnTo>
                  <a:pt x="667426" y="1793"/>
                </a:lnTo>
                <a:lnTo>
                  <a:pt x="674301" y="0"/>
                </a:lnTo>
                <a:lnTo>
                  <a:pt x="681372" y="903"/>
                </a:lnTo>
                <a:lnTo>
                  <a:pt x="687778" y="4559"/>
                </a:lnTo>
                <a:lnTo>
                  <a:pt x="692269" y="10411"/>
                </a:lnTo>
                <a:lnTo>
                  <a:pt x="694122" y="17294"/>
                </a:lnTo>
                <a:lnTo>
                  <a:pt x="693277" y="24349"/>
                </a:lnTo>
                <a:lnTo>
                  <a:pt x="689670" y="30718"/>
                </a:lnTo>
                <a:lnTo>
                  <a:pt x="82935" y="726084"/>
                </a:lnTo>
                <a:lnTo>
                  <a:pt x="330926" y="710257"/>
                </a:lnTo>
                <a:lnTo>
                  <a:pt x="338361" y="711230"/>
                </a:lnTo>
                <a:lnTo>
                  <a:pt x="344567" y="714807"/>
                </a:lnTo>
                <a:lnTo>
                  <a:pt x="348951" y="720470"/>
                </a:lnTo>
                <a:lnTo>
                  <a:pt x="350923" y="727705"/>
                </a:lnTo>
                <a:lnTo>
                  <a:pt x="350011" y="735123"/>
                </a:lnTo>
                <a:lnTo>
                  <a:pt x="346482" y="741292"/>
                </a:lnTo>
                <a:lnTo>
                  <a:pt x="340848" y="745624"/>
                </a:lnTo>
                <a:lnTo>
                  <a:pt x="333622" y="747533"/>
                </a:lnTo>
                <a:lnTo>
                  <a:pt x="41136" y="766199"/>
                </a:lnTo>
                <a:lnTo>
                  <a:pt x="33701" y="765226"/>
                </a:lnTo>
                <a:lnTo>
                  <a:pt x="27495" y="761649"/>
                </a:lnTo>
                <a:lnTo>
                  <a:pt x="23111" y="755986"/>
                </a:lnTo>
                <a:lnTo>
                  <a:pt x="21139" y="748751"/>
                </a:lnTo>
                <a:lnTo>
                  <a:pt x="0" y="456433"/>
                </a:lnTo>
                <a:lnTo>
                  <a:pt x="1114" y="449192"/>
                </a:lnTo>
                <a:lnTo>
                  <a:pt x="4747" y="443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7010" y="5397281"/>
            <a:ext cx="1647189" cy="802640"/>
          </a:xfrm>
          <a:custGeom>
            <a:avLst/>
            <a:gdLst/>
            <a:ahLst/>
            <a:cxnLst/>
            <a:rect l="l" t="t" r="r" b="b"/>
            <a:pathLst>
              <a:path w="1647189" h="802639">
                <a:moveTo>
                  <a:pt x="131455" y="618509"/>
                </a:moveTo>
                <a:lnTo>
                  <a:pt x="0" y="618509"/>
                </a:lnTo>
                <a:lnTo>
                  <a:pt x="75" y="98962"/>
                </a:lnTo>
                <a:lnTo>
                  <a:pt x="3790" y="66532"/>
                </a:lnTo>
                <a:lnTo>
                  <a:pt x="3812" y="66348"/>
                </a:lnTo>
                <a:lnTo>
                  <a:pt x="15244" y="41706"/>
                </a:lnTo>
                <a:lnTo>
                  <a:pt x="15328" y="41526"/>
                </a:lnTo>
                <a:lnTo>
                  <a:pt x="34670" y="23818"/>
                </a:lnTo>
                <a:lnTo>
                  <a:pt x="61957" y="11883"/>
                </a:lnTo>
                <a:lnTo>
                  <a:pt x="118016" y="0"/>
                </a:lnTo>
                <a:lnTo>
                  <a:pt x="166127" y="1236"/>
                </a:lnTo>
                <a:lnTo>
                  <a:pt x="205925" y="14742"/>
                </a:lnTo>
                <a:lnTo>
                  <a:pt x="237047" y="39668"/>
                </a:lnTo>
                <a:lnTo>
                  <a:pt x="259130" y="75163"/>
                </a:lnTo>
                <a:lnTo>
                  <a:pt x="269420" y="98962"/>
                </a:lnTo>
                <a:lnTo>
                  <a:pt x="131455" y="98962"/>
                </a:lnTo>
                <a:lnTo>
                  <a:pt x="131455" y="618509"/>
                </a:lnTo>
                <a:close/>
              </a:path>
              <a:path w="1647189" h="802639">
                <a:moveTo>
                  <a:pt x="589666" y="522515"/>
                </a:moveTo>
                <a:lnTo>
                  <a:pt x="452562" y="522515"/>
                </a:lnTo>
                <a:lnTo>
                  <a:pt x="652268" y="75358"/>
                </a:lnTo>
                <a:lnTo>
                  <a:pt x="674830" y="39863"/>
                </a:lnTo>
                <a:lnTo>
                  <a:pt x="706012" y="14937"/>
                </a:lnTo>
                <a:lnTo>
                  <a:pt x="745631" y="1431"/>
                </a:lnTo>
                <a:lnTo>
                  <a:pt x="793502" y="195"/>
                </a:lnTo>
                <a:lnTo>
                  <a:pt x="849442" y="12078"/>
                </a:lnTo>
                <a:lnTo>
                  <a:pt x="896056" y="41706"/>
                </a:lnTo>
                <a:lnTo>
                  <a:pt x="911301" y="98962"/>
                </a:lnTo>
                <a:lnTo>
                  <a:pt x="779924" y="98962"/>
                </a:lnTo>
                <a:lnTo>
                  <a:pt x="589666" y="522515"/>
                </a:lnTo>
                <a:close/>
              </a:path>
              <a:path w="1647189" h="802639">
                <a:moveTo>
                  <a:pt x="456303" y="626292"/>
                </a:moveTo>
                <a:lnTo>
                  <a:pt x="413528" y="622372"/>
                </a:lnTo>
                <a:lnTo>
                  <a:pt x="354983" y="586692"/>
                </a:lnTo>
                <a:lnTo>
                  <a:pt x="334960" y="552049"/>
                </a:lnTo>
                <a:lnTo>
                  <a:pt x="131455" y="98962"/>
                </a:lnTo>
                <a:lnTo>
                  <a:pt x="269420" y="98962"/>
                </a:lnTo>
                <a:lnTo>
                  <a:pt x="452562" y="522515"/>
                </a:lnTo>
                <a:lnTo>
                  <a:pt x="589666" y="522515"/>
                </a:lnTo>
                <a:lnTo>
                  <a:pt x="576400" y="552049"/>
                </a:lnTo>
                <a:lnTo>
                  <a:pt x="556607" y="586692"/>
                </a:lnTo>
                <a:lnTo>
                  <a:pt x="531593" y="609653"/>
                </a:lnTo>
                <a:lnTo>
                  <a:pt x="498955" y="622372"/>
                </a:lnTo>
                <a:lnTo>
                  <a:pt x="499208" y="622372"/>
                </a:lnTo>
                <a:lnTo>
                  <a:pt x="456303" y="626292"/>
                </a:lnTo>
                <a:close/>
              </a:path>
              <a:path w="1647189" h="802639">
                <a:moveTo>
                  <a:pt x="911399" y="618704"/>
                </a:moveTo>
                <a:lnTo>
                  <a:pt x="779924" y="618704"/>
                </a:lnTo>
                <a:lnTo>
                  <a:pt x="779924" y="98962"/>
                </a:lnTo>
                <a:lnTo>
                  <a:pt x="911301" y="98962"/>
                </a:lnTo>
                <a:lnTo>
                  <a:pt x="911399" y="618704"/>
                </a:lnTo>
                <a:close/>
              </a:path>
              <a:path w="1647189" h="802639">
                <a:moveTo>
                  <a:pt x="1646563" y="535039"/>
                </a:moveTo>
                <a:lnTo>
                  <a:pt x="1514940" y="535039"/>
                </a:lnTo>
                <a:lnTo>
                  <a:pt x="1514940" y="194058"/>
                </a:lnTo>
                <a:lnTo>
                  <a:pt x="1646648" y="194058"/>
                </a:lnTo>
                <a:lnTo>
                  <a:pt x="1646563" y="535039"/>
                </a:lnTo>
                <a:close/>
              </a:path>
              <a:path w="1647189" h="802639">
                <a:moveTo>
                  <a:pt x="1438603" y="802479"/>
                </a:moveTo>
                <a:lnTo>
                  <a:pt x="1023527" y="802479"/>
                </a:lnTo>
                <a:lnTo>
                  <a:pt x="1023527" y="713898"/>
                </a:lnTo>
                <a:lnTo>
                  <a:pt x="1439344" y="713898"/>
                </a:lnTo>
                <a:lnTo>
                  <a:pt x="1486693" y="701914"/>
                </a:lnTo>
                <a:lnTo>
                  <a:pt x="1508379" y="683235"/>
                </a:lnTo>
                <a:lnTo>
                  <a:pt x="1514202" y="663580"/>
                </a:lnTo>
                <a:lnTo>
                  <a:pt x="1513966" y="648667"/>
                </a:lnTo>
                <a:lnTo>
                  <a:pt x="1513966" y="614139"/>
                </a:lnTo>
                <a:lnTo>
                  <a:pt x="1234572" y="614139"/>
                </a:lnTo>
                <a:lnTo>
                  <a:pt x="1173671" y="609135"/>
                </a:lnTo>
                <a:lnTo>
                  <a:pt x="1121599" y="596163"/>
                </a:lnTo>
                <a:lnTo>
                  <a:pt x="1079315" y="576535"/>
                </a:lnTo>
                <a:lnTo>
                  <a:pt x="1047779" y="551558"/>
                </a:lnTo>
                <a:lnTo>
                  <a:pt x="1020780" y="490797"/>
                </a:lnTo>
                <a:lnTo>
                  <a:pt x="1021357" y="412257"/>
                </a:lnTo>
                <a:lnTo>
                  <a:pt x="1021785" y="341996"/>
                </a:lnTo>
                <a:lnTo>
                  <a:pt x="1021982" y="271987"/>
                </a:lnTo>
                <a:lnTo>
                  <a:pt x="1021702" y="217915"/>
                </a:lnTo>
                <a:lnTo>
                  <a:pt x="1020702" y="195463"/>
                </a:lnTo>
                <a:lnTo>
                  <a:pt x="1152079" y="195463"/>
                </a:lnTo>
                <a:lnTo>
                  <a:pt x="1152079" y="481843"/>
                </a:lnTo>
                <a:lnTo>
                  <a:pt x="1153466" y="496566"/>
                </a:lnTo>
                <a:lnTo>
                  <a:pt x="1163114" y="513862"/>
                </a:lnTo>
                <a:lnTo>
                  <a:pt x="1186494" y="528447"/>
                </a:lnTo>
                <a:lnTo>
                  <a:pt x="1229078" y="535039"/>
                </a:lnTo>
                <a:lnTo>
                  <a:pt x="1646563" y="535039"/>
                </a:lnTo>
                <a:lnTo>
                  <a:pt x="1646531" y="660976"/>
                </a:lnTo>
                <a:lnTo>
                  <a:pt x="1635950" y="711136"/>
                </a:lnTo>
                <a:lnTo>
                  <a:pt x="1607570" y="748193"/>
                </a:lnTo>
                <a:lnTo>
                  <a:pt x="1567519" y="774001"/>
                </a:lnTo>
                <a:lnTo>
                  <a:pt x="1521922" y="790415"/>
                </a:lnTo>
                <a:lnTo>
                  <a:pt x="1476908" y="799289"/>
                </a:lnTo>
                <a:lnTo>
                  <a:pt x="1438603" y="802479"/>
                </a:lnTo>
                <a:close/>
              </a:path>
            </a:pathLst>
          </a:custGeom>
          <a:solidFill>
            <a:srgbClr val="0061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574954" y="4137770"/>
            <a:ext cx="2242820" cy="1968500"/>
            <a:chOff x="3574954" y="4137770"/>
            <a:chExt cx="2242820" cy="1968500"/>
          </a:xfrm>
        </p:grpSpPr>
        <p:sp>
          <p:nvSpPr>
            <p:cNvPr id="24" name="object 24"/>
            <p:cNvSpPr/>
            <p:nvPr/>
          </p:nvSpPr>
          <p:spPr>
            <a:xfrm>
              <a:off x="3574954" y="5408130"/>
              <a:ext cx="1986914" cy="698500"/>
            </a:xfrm>
            <a:custGeom>
              <a:avLst/>
              <a:gdLst/>
              <a:ahLst/>
              <a:cxnLst/>
              <a:rect l="l" t="t" r="r" b="b"/>
              <a:pathLst>
                <a:path w="1986914" h="698500">
                  <a:moveTo>
                    <a:pt x="377980" y="607660"/>
                  </a:moveTo>
                  <a:lnTo>
                    <a:pt x="39" y="607660"/>
                  </a:lnTo>
                  <a:lnTo>
                    <a:pt x="0" y="519702"/>
                  </a:lnTo>
                  <a:lnTo>
                    <a:pt x="367829" y="519702"/>
                  </a:lnTo>
                  <a:lnTo>
                    <a:pt x="371608" y="518864"/>
                  </a:lnTo>
                  <a:lnTo>
                    <a:pt x="376674" y="518864"/>
                  </a:lnTo>
                  <a:lnTo>
                    <a:pt x="394435" y="516672"/>
                  </a:lnTo>
                  <a:lnTo>
                    <a:pt x="432300" y="500293"/>
                  </a:lnTo>
                  <a:lnTo>
                    <a:pt x="451257" y="469082"/>
                  </a:lnTo>
                  <a:lnTo>
                    <a:pt x="451257" y="392303"/>
                  </a:lnTo>
                  <a:lnTo>
                    <a:pt x="430405" y="358882"/>
                  </a:lnTo>
                  <a:lnTo>
                    <a:pt x="369076" y="342755"/>
                  </a:lnTo>
                  <a:lnTo>
                    <a:pt x="365296" y="341897"/>
                  </a:lnTo>
                  <a:lnTo>
                    <a:pt x="218644" y="341897"/>
                  </a:lnTo>
                  <a:lnTo>
                    <a:pt x="209174" y="341753"/>
                  </a:lnTo>
                  <a:lnTo>
                    <a:pt x="118878" y="328723"/>
                  </a:lnTo>
                  <a:lnTo>
                    <a:pt x="68969" y="309368"/>
                  </a:lnTo>
                  <a:lnTo>
                    <a:pt x="32036" y="283613"/>
                  </a:lnTo>
                  <a:lnTo>
                    <a:pt x="9117" y="252914"/>
                  </a:lnTo>
                  <a:lnTo>
                    <a:pt x="1247" y="218730"/>
                  </a:lnTo>
                  <a:lnTo>
                    <a:pt x="1247" y="141951"/>
                  </a:lnTo>
                  <a:lnTo>
                    <a:pt x="7807" y="96453"/>
                  </a:lnTo>
                  <a:lnTo>
                    <a:pt x="28124" y="60327"/>
                  </a:lnTo>
                  <a:lnTo>
                    <a:pt x="63157" y="32266"/>
                  </a:lnTo>
                  <a:lnTo>
                    <a:pt x="113861" y="10962"/>
                  </a:lnTo>
                  <a:lnTo>
                    <a:pt x="156528" y="2635"/>
                  </a:lnTo>
                  <a:lnTo>
                    <a:pt x="220046" y="0"/>
                  </a:lnTo>
                  <a:lnTo>
                    <a:pt x="589142" y="0"/>
                  </a:lnTo>
                  <a:lnTo>
                    <a:pt x="589142" y="87722"/>
                  </a:lnTo>
                  <a:lnTo>
                    <a:pt x="209915" y="87722"/>
                  </a:lnTo>
                  <a:lnTo>
                    <a:pt x="204869" y="88580"/>
                  </a:lnTo>
                  <a:lnTo>
                    <a:pt x="201069" y="88580"/>
                  </a:lnTo>
                  <a:lnTo>
                    <a:pt x="171764" y="92740"/>
                  </a:lnTo>
                  <a:lnTo>
                    <a:pt x="152409" y="99616"/>
                  </a:lnTo>
                  <a:lnTo>
                    <a:pt x="140639" y="110729"/>
                  </a:lnTo>
                  <a:lnTo>
                    <a:pt x="134085" y="127594"/>
                  </a:lnTo>
                  <a:lnTo>
                    <a:pt x="132819" y="131808"/>
                  </a:lnTo>
                  <a:lnTo>
                    <a:pt x="132819" y="206071"/>
                  </a:lnTo>
                  <a:lnTo>
                    <a:pt x="158888" y="249298"/>
                  </a:lnTo>
                  <a:lnTo>
                    <a:pt x="218760" y="261743"/>
                  </a:lnTo>
                  <a:lnTo>
                    <a:pt x="378038" y="261743"/>
                  </a:lnTo>
                  <a:lnTo>
                    <a:pt x="407523" y="262993"/>
                  </a:lnTo>
                  <a:lnTo>
                    <a:pt x="464602" y="272771"/>
                  </a:lnTo>
                  <a:lnTo>
                    <a:pt x="531271" y="300938"/>
                  </a:lnTo>
                  <a:lnTo>
                    <a:pt x="578152" y="350319"/>
                  </a:lnTo>
                  <a:lnTo>
                    <a:pt x="584057" y="378180"/>
                  </a:lnTo>
                  <a:lnTo>
                    <a:pt x="584057" y="474349"/>
                  </a:lnTo>
                  <a:lnTo>
                    <a:pt x="563044" y="535945"/>
                  </a:lnTo>
                  <a:lnTo>
                    <a:pt x="499362" y="582340"/>
                  </a:lnTo>
                  <a:lnTo>
                    <a:pt x="442448" y="601020"/>
                  </a:lnTo>
                  <a:lnTo>
                    <a:pt x="410801" y="605961"/>
                  </a:lnTo>
                  <a:lnTo>
                    <a:pt x="377980" y="607660"/>
                  </a:lnTo>
                  <a:close/>
                </a:path>
                <a:path w="1986914" h="698500">
                  <a:moveTo>
                    <a:pt x="1986811" y="607659"/>
                  </a:moveTo>
                  <a:lnTo>
                    <a:pt x="1644252" y="607659"/>
                  </a:lnTo>
                  <a:lnTo>
                    <a:pt x="1634763" y="607476"/>
                  </a:lnTo>
                  <a:lnTo>
                    <a:pt x="1544393" y="597549"/>
                  </a:lnTo>
                  <a:lnTo>
                    <a:pt x="1493792" y="582390"/>
                  </a:lnTo>
                  <a:lnTo>
                    <a:pt x="1454497" y="560528"/>
                  </a:lnTo>
                  <a:lnTo>
                    <a:pt x="1426474" y="531987"/>
                  </a:lnTo>
                  <a:lnTo>
                    <a:pt x="1409686" y="496790"/>
                  </a:lnTo>
                  <a:lnTo>
                    <a:pt x="1404093" y="454815"/>
                  </a:lnTo>
                  <a:lnTo>
                    <a:pt x="1404079" y="175"/>
                  </a:lnTo>
                  <a:lnTo>
                    <a:pt x="1535534" y="175"/>
                  </a:lnTo>
                  <a:lnTo>
                    <a:pt x="1535534" y="454101"/>
                  </a:lnTo>
                  <a:lnTo>
                    <a:pt x="1541284" y="483963"/>
                  </a:lnTo>
                  <a:lnTo>
                    <a:pt x="1559715" y="504412"/>
                  </a:lnTo>
                  <a:lnTo>
                    <a:pt x="1592603" y="516159"/>
                  </a:lnTo>
                  <a:lnTo>
                    <a:pt x="1641719" y="519917"/>
                  </a:lnTo>
                  <a:lnTo>
                    <a:pt x="1986811" y="519917"/>
                  </a:lnTo>
                  <a:lnTo>
                    <a:pt x="1986811" y="607659"/>
                  </a:lnTo>
                  <a:close/>
                </a:path>
                <a:path w="1986914" h="698500">
                  <a:moveTo>
                    <a:pt x="1009908" y="610040"/>
                  </a:moveTo>
                  <a:lnTo>
                    <a:pt x="869315" y="610040"/>
                  </a:lnTo>
                  <a:lnTo>
                    <a:pt x="851011" y="609390"/>
                  </a:lnTo>
                  <a:lnTo>
                    <a:pt x="812496" y="603966"/>
                  </a:lnTo>
                  <a:lnTo>
                    <a:pt x="737307" y="577837"/>
                  </a:lnTo>
                  <a:lnTo>
                    <a:pt x="698571" y="547993"/>
                  </a:lnTo>
                  <a:lnTo>
                    <a:pt x="675544" y="508793"/>
                  </a:lnTo>
                  <a:lnTo>
                    <a:pt x="668033" y="460168"/>
                  </a:lnTo>
                  <a:lnTo>
                    <a:pt x="667940" y="146555"/>
                  </a:lnTo>
                  <a:lnTo>
                    <a:pt x="674530" y="103213"/>
                  </a:lnTo>
                  <a:lnTo>
                    <a:pt x="694591" y="66476"/>
                  </a:lnTo>
                  <a:lnTo>
                    <a:pt x="727837" y="37819"/>
                  </a:lnTo>
                  <a:lnTo>
                    <a:pt x="774272" y="16915"/>
                  </a:lnTo>
                  <a:lnTo>
                    <a:pt x="833835" y="3843"/>
                  </a:lnTo>
                  <a:lnTo>
                    <a:pt x="869315" y="1307"/>
                  </a:lnTo>
                  <a:lnTo>
                    <a:pt x="1118840" y="1307"/>
                  </a:lnTo>
                  <a:lnTo>
                    <a:pt x="1215158" y="16915"/>
                  </a:lnTo>
                  <a:lnTo>
                    <a:pt x="1261596" y="37819"/>
                  </a:lnTo>
                  <a:lnTo>
                    <a:pt x="1294841" y="66476"/>
                  </a:lnTo>
                  <a:lnTo>
                    <a:pt x="1307379" y="89263"/>
                  </a:lnTo>
                  <a:lnTo>
                    <a:pt x="906216" y="89263"/>
                  </a:lnTo>
                  <a:lnTo>
                    <a:pt x="866519" y="93846"/>
                  </a:lnTo>
                  <a:lnTo>
                    <a:pt x="836173" y="106910"/>
                  </a:lnTo>
                  <a:lnTo>
                    <a:pt x="816787" y="127423"/>
                  </a:lnTo>
                  <a:lnTo>
                    <a:pt x="809968" y="154358"/>
                  </a:lnTo>
                  <a:lnTo>
                    <a:pt x="809968" y="451721"/>
                  </a:lnTo>
                  <a:lnTo>
                    <a:pt x="809812" y="451721"/>
                  </a:lnTo>
                  <a:lnTo>
                    <a:pt x="809812" y="455954"/>
                  </a:lnTo>
                  <a:lnTo>
                    <a:pt x="811079" y="460168"/>
                  </a:lnTo>
                  <a:lnTo>
                    <a:pt x="812345" y="465259"/>
                  </a:lnTo>
                  <a:lnTo>
                    <a:pt x="822971" y="489450"/>
                  </a:lnTo>
                  <a:lnTo>
                    <a:pt x="842630" y="507218"/>
                  </a:lnTo>
                  <a:lnTo>
                    <a:pt x="870526" y="518169"/>
                  </a:lnTo>
                  <a:lnTo>
                    <a:pt x="905866" y="521907"/>
                  </a:lnTo>
                  <a:lnTo>
                    <a:pt x="1308793" y="521907"/>
                  </a:lnTo>
                  <a:lnTo>
                    <a:pt x="1302852" y="536001"/>
                  </a:lnTo>
                  <a:lnTo>
                    <a:pt x="1278519" y="561592"/>
                  </a:lnTo>
                  <a:lnTo>
                    <a:pt x="1243282" y="580994"/>
                  </a:lnTo>
                  <a:lnTo>
                    <a:pt x="1268014" y="603349"/>
                  </a:lnTo>
                  <a:lnTo>
                    <a:pt x="1115372" y="603349"/>
                  </a:lnTo>
                  <a:lnTo>
                    <a:pt x="1009908" y="610040"/>
                  </a:lnTo>
                  <a:close/>
                </a:path>
                <a:path w="1986914" h="698500">
                  <a:moveTo>
                    <a:pt x="1314138" y="509228"/>
                  </a:moveTo>
                  <a:lnTo>
                    <a:pt x="1163711" y="509228"/>
                  </a:lnTo>
                  <a:lnTo>
                    <a:pt x="1175777" y="501254"/>
                  </a:lnTo>
                  <a:lnTo>
                    <a:pt x="1185423" y="491493"/>
                  </a:lnTo>
                  <a:lnTo>
                    <a:pt x="1192493" y="480032"/>
                  </a:lnTo>
                  <a:lnTo>
                    <a:pt x="1196833" y="466956"/>
                  </a:lnTo>
                  <a:lnTo>
                    <a:pt x="1198099" y="462743"/>
                  </a:lnTo>
                  <a:lnTo>
                    <a:pt x="1198099" y="146555"/>
                  </a:lnTo>
                  <a:lnTo>
                    <a:pt x="1166672" y="103213"/>
                  </a:lnTo>
                  <a:lnTo>
                    <a:pt x="1104364" y="89263"/>
                  </a:lnTo>
                  <a:lnTo>
                    <a:pt x="1307379" y="89263"/>
                  </a:lnTo>
                  <a:lnTo>
                    <a:pt x="1314831" y="102807"/>
                  </a:lnTo>
                  <a:lnTo>
                    <a:pt x="1321481" y="146555"/>
                  </a:lnTo>
                  <a:lnTo>
                    <a:pt x="1321440" y="460168"/>
                  </a:lnTo>
                  <a:lnTo>
                    <a:pt x="1316957" y="502539"/>
                  </a:lnTo>
                  <a:lnTo>
                    <a:pt x="1314138" y="509228"/>
                  </a:lnTo>
                  <a:close/>
                </a:path>
                <a:path w="1986914" h="698500">
                  <a:moveTo>
                    <a:pt x="1308793" y="521907"/>
                  </a:moveTo>
                  <a:lnTo>
                    <a:pt x="1025300" y="521907"/>
                  </a:lnTo>
                  <a:lnTo>
                    <a:pt x="915608" y="422753"/>
                  </a:lnTo>
                  <a:lnTo>
                    <a:pt x="1068242" y="422753"/>
                  </a:lnTo>
                  <a:lnTo>
                    <a:pt x="1163711" y="509228"/>
                  </a:lnTo>
                  <a:lnTo>
                    <a:pt x="1314138" y="509228"/>
                  </a:lnTo>
                  <a:lnTo>
                    <a:pt x="1308793" y="521907"/>
                  </a:lnTo>
                  <a:close/>
                </a:path>
                <a:path w="1986914" h="698500">
                  <a:moveTo>
                    <a:pt x="809968" y="451955"/>
                  </a:moveTo>
                  <a:lnTo>
                    <a:pt x="809812" y="451721"/>
                  </a:lnTo>
                  <a:lnTo>
                    <a:pt x="809968" y="451721"/>
                  </a:lnTo>
                  <a:lnTo>
                    <a:pt x="809968" y="451955"/>
                  </a:lnTo>
                  <a:close/>
                </a:path>
                <a:path w="1986914" h="698500">
                  <a:moveTo>
                    <a:pt x="1372769" y="698035"/>
                  </a:moveTo>
                  <a:lnTo>
                    <a:pt x="1220135" y="698035"/>
                  </a:lnTo>
                  <a:lnTo>
                    <a:pt x="1115372" y="603349"/>
                  </a:lnTo>
                  <a:lnTo>
                    <a:pt x="1268014" y="603349"/>
                  </a:lnTo>
                  <a:lnTo>
                    <a:pt x="1372769" y="698035"/>
                  </a:lnTo>
                  <a:close/>
                </a:path>
              </a:pathLst>
            </a:custGeom>
            <a:solidFill>
              <a:srgbClr val="E38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14739" y="4137770"/>
              <a:ext cx="1480185" cy="1447800"/>
            </a:xfrm>
            <a:custGeom>
              <a:avLst/>
              <a:gdLst/>
              <a:ahLst/>
              <a:cxnLst/>
              <a:rect l="l" t="t" r="r" b="b"/>
              <a:pathLst>
                <a:path w="1480185" h="1447800">
                  <a:moveTo>
                    <a:pt x="363117" y="1041400"/>
                  </a:moveTo>
                  <a:lnTo>
                    <a:pt x="326952" y="1041400"/>
                  </a:lnTo>
                  <a:lnTo>
                    <a:pt x="296810" y="1028700"/>
                  </a:lnTo>
                  <a:lnTo>
                    <a:pt x="257419" y="977900"/>
                  </a:lnTo>
                  <a:lnTo>
                    <a:pt x="237433" y="939800"/>
                  </a:lnTo>
                  <a:lnTo>
                    <a:pt x="222373" y="901700"/>
                  </a:lnTo>
                  <a:lnTo>
                    <a:pt x="212428" y="850900"/>
                  </a:lnTo>
                  <a:lnTo>
                    <a:pt x="207784" y="800100"/>
                  </a:lnTo>
                  <a:lnTo>
                    <a:pt x="208632" y="749300"/>
                  </a:lnTo>
                  <a:lnTo>
                    <a:pt x="215158" y="698500"/>
                  </a:lnTo>
                  <a:lnTo>
                    <a:pt x="227551" y="647700"/>
                  </a:lnTo>
                  <a:lnTo>
                    <a:pt x="232519" y="622300"/>
                  </a:lnTo>
                  <a:lnTo>
                    <a:pt x="236723" y="609600"/>
                  </a:lnTo>
                  <a:lnTo>
                    <a:pt x="242089" y="584200"/>
                  </a:lnTo>
                  <a:lnTo>
                    <a:pt x="250541" y="571500"/>
                  </a:lnTo>
                  <a:lnTo>
                    <a:pt x="246823" y="558800"/>
                  </a:lnTo>
                  <a:lnTo>
                    <a:pt x="240230" y="546100"/>
                  </a:lnTo>
                  <a:lnTo>
                    <a:pt x="232475" y="546100"/>
                  </a:lnTo>
                  <a:lnTo>
                    <a:pt x="225271" y="533400"/>
                  </a:lnTo>
                  <a:lnTo>
                    <a:pt x="215233" y="520700"/>
                  </a:lnTo>
                  <a:lnTo>
                    <a:pt x="205800" y="508000"/>
                  </a:lnTo>
                  <a:lnTo>
                    <a:pt x="196911" y="482600"/>
                  </a:lnTo>
                  <a:lnTo>
                    <a:pt x="188506" y="469900"/>
                  </a:lnTo>
                  <a:lnTo>
                    <a:pt x="173482" y="444500"/>
                  </a:lnTo>
                  <a:lnTo>
                    <a:pt x="160245" y="406400"/>
                  </a:lnTo>
                  <a:lnTo>
                    <a:pt x="147928" y="368300"/>
                  </a:lnTo>
                  <a:lnTo>
                    <a:pt x="135667" y="330200"/>
                  </a:lnTo>
                  <a:lnTo>
                    <a:pt x="131407" y="317500"/>
                  </a:lnTo>
                  <a:lnTo>
                    <a:pt x="128051" y="304800"/>
                  </a:lnTo>
                  <a:lnTo>
                    <a:pt x="124480" y="292100"/>
                  </a:lnTo>
                  <a:lnTo>
                    <a:pt x="119573" y="279400"/>
                  </a:lnTo>
                  <a:lnTo>
                    <a:pt x="108969" y="266700"/>
                  </a:lnTo>
                  <a:lnTo>
                    <a:pt x="96115" y="241300"/>
                  </a:lnTo>
                  <a:lnTo>
                    <a:pt x="82355" y="228600"/>
                  </a:lnTo>
                  <a:lnTo>
                    <a:pt x="69033" y="203200"/>
                  </a:lnTo>
                  <a:lnTo>
                    <a:pt x="45040" y="177800"/>
                  </a:lnTo>
                  <a:lnTo>
                    <a:pt x="17738" y="139700"/>
                  </a:lnTo>
                  <a:lnTo>
                    <a:pt x="0" y="88900"/>
                  </a:lnTo>
                  <a:lnTo>
                    <a:pt x="4699" y="38100"/>
                  </a:lnTo>
                  <a:lnTo>
                    <a:pt x="28861" y="12700"/>
                  </a:lnTo>
                  <a:lnTo>
                    <a:pt x="62480" y="0"/>
                  </a:lnTo>
                  <a:lnTo>
                    <a:pt x="144421" y="0"/>
                  </a:lnTo>
                  <a:lnTo>
                    <a:pt x="185910" y="25400"/>
                  </a:lnTo>
                  <a:lnTo>
                    <a:pt x="223189" y="38100"/>
                  </a:lnTo>
                  <a:lnTo>
                    <a:pt x="252841" y="50800"/>
                  </a:lnTo>
                  <a:lnTo>
                    <a:pt x="50750" y="50800"/>
                  </a:lnTo>
                  <a:lnTo>
                    <a:pt x="49122" y="63500"/>
                  </a:lnTo>
                  <a:lnTo>
                    <a:pt x="48362" y="63500"/>
                  </a:lnTo>
                  <a:lnTo>
                    <a:pt x="45053" y="76200"/>
                  </a:lnTo>
                  <a:lnTo>
                    <a:pt x="45766" y="88900"/>
                  </a:lnTo>
                  <a:lnTo>
                    <a:pt x="48926" y="88900"/>
                  </a:lnTo>
                  <a:lnTo>
                    <a:pt x="52960" y="101600"/>
                  </a:lnTo>
                  <a:lnTo>
                    <a:pt x="65118" y="127000"/>
                  </a:lnTo>
                  <a:lnTo>
                    <a:pt x="78915" y="139700"/>
                  </a:lnTo>
                  <a:lnTo>
                    <a:pt x="93519" y="165100"/>
                  </a:lnTo>
                  <a:lnTo>
                    <a:pt x="108099" y="177800"/>
                  </a:lnTo>
                  <a:lnTo>
                    <a:pt x="121519" y="203200"/>
                  </a:lnTo>
                  <a:lnTo>
                    <a:pt x="135180" y="215900"/>
                  </a:lnTo>
                  <a:lnTo>
                    <a:pt x="147936" y="241300"/>
                  </a:lnTo>
                  <a:lnTo>
                    <a:pt x="158639" y="266700"/>
                  </a:lnTo>
                  <a:lnTo>
                    <a:pt x="175801" y="304800"/>
                  </a:lnTo>
                  <a:lnTo>
                    <a:pt x="190139" y="342900"/>
                  </a:lnTo>
                  <a:lnTo>
                    <a:pt x="204236" y="393700"/>
                  </a:lnTo>
                  <a:lnTo>
                    <a:pt x="220674" y="431800"/>
                  </a:lnTo>
                  <a:lnTo>
                    <a:pt x="228487" y="457200"/>
                  </a:lnTo>
                  <a:lnTo>
                    <a:pt x="237486" y="469900"/>
                  </a:lnTo>
                  <a:lnTo>
                    <a:pt x="247270" y="482600"/>
                  </a:lnTo>
                  <a:lnTo>
                    <a:pt x="257440" y="495300"/>
                  </a:lnTo>
                  <a:lnTo>
                    <a:pt x="267003" y="508000"/>
                  </a:lnTo>
                  <a:lnTo>
                    <a:pt x="277722" y="520700"/>
                  </a:lnTo>
                  <a:lnTo>
                    <a:pt x="287490" y="533400"/>
                  </a:lnTo>
                  <a:lnTo>
                    <a:pt x="294205" y="546100"/>
                  </a:lnTo>
                  <a:lnTo>
                    <a:pt x="296501" y="571500"/>
                  </a:lnTo>
                  <a:lnTo>
                    <a:pt x="288825" y="596900"/>
                  </a:lnTo>
                  <a:lnTo>
                    <a:pt x="277522" y="635000"/>
                  </a:lnTo>
                  <a:lnTo>
                    <a:pt x="268935" y="647700"/>
                  </a:lnTo>
                  <a:lnTo>
                    <a:pt x="258340" y="698500"/>
                  </a:lnTo>
                  <a:lnTo>
                    <a:pt x="252875" y="749300"/>
                  </a:lnTo>
                  <a:lnTo>
                    <a:pt x="252330" y="787400"/>
                  </a:lnTo>
                  <a:lnTo>
                    <a:pt x="256497" y="838200"/>
                  </a:lnTo>
                  <a:lnTo>
                    <a:pt x="265167" y="889000"/>
                  </a:lnTo>
                  <a:lnTo>
                    <a:pt x="278131" y="927100"/>
                  </a:lnTo>
                  <a:lnTo>
                    <a:pt x="287261" y="939800"/>
                  </a:lnTo>
                  <a:lnTo>
                    <a:pt x="298160" y="965200"/>
                  </a:lnTo>
                  <a:lnTo>
                    <a:pt x="312829" y="977900"/>
                  </a:lnTo>
                  <a:lnTo>
                    <a:pt x="333269" y="990600"/>
                  </a:lnTo>
                  <a:lnTo>
                    <a:pt x="399325" y="990600"/>
                  </a:lnTo>
                  <a:lnTo>
                    <a:pt x="387955" y="1016000"/>
                  </a:lnTo>
                  <a:lnTo>
                    <a:pt x="363117" y="1041400"/>
                  </a:lnTo>
                  <a:close/>
                </a:path>
                <a:path w="1480185" h="1447800">
                  <a:moveTo>
                    <a:pt x="1263583" y="1181100"/>
                  </a:moveTo>
                  <a:lnTo>
                    <a:pt x="1131007" y="1181100"/>
                  </a:lnTo>
                  <a:lnTo>
                    <a:pt x="1125936" y="1168400"/>
                  </a:lnTo>
                  <a:lnTo>
                    <a:pt x="1131325" y="1155700"/>
                  </a:lnTo>
                  <a:lnTo>
                    <a:pt x="1154853" y="1155700"/>
                  </a:lnTo>
                  <a:lnTo>
                    <a:pt x="1167300" y="1143000"/>
                  </a:lnTo>
                  <a:lnTo>
                    <a:pt x="1208712" y="1130300"/>
                  </a:lnTo>
                  <a:lnTo>
                    <a:pt x="1254437" y="1117600"/>
                  </a:lnTo>
                  <a:lnTo>
                    <a:pt x="1362603" y="1117600"/>
                  </a:lnTo>
                  <a:lnTo>
                    <a:pt x="1353132" y="1104900"/>
                  </a:lnTo>
                  <a:lnTo>
                    <a:pt x="1333375" y="1092200"/>
                  </a:lnTo>
                  <a:lnTo>
                    <a:pt x="1311028" y="1066800"/>
                  </a:lnTo>
                  <a:lnTo>
                    <a:pt x="1293729" y="1066800"/>
                  </a:lnTo>
                  <a:lnTo>
                    <a:pt x="1269051" y="1041400"/>
                  </a:lnTo>
                  <a:lnTo>
                    <a:pt x="1243972" y="1028700"/>
                  </a:lnTo>
                  <a:lnTo>
                    <a:pt x="1218492" y="1003300"/>
                  </a:lnTo>
                  <a:lnTo>
                    <a:pt x="1192609" y="990600"/>
                  </a:lnTo>
                  <a:lnTo>
                    <a:pt x="1176857" y="990600"/>
                  </a:lnTo>
                  <a:lnTo>
                    <a:pt x="1139998" y="965200"/>
                  </a:lnTo>
                  <a:lnTo>
                    <a:pt x="1123676" y="965200"/>
                  </a:lnTo>
                  <a:lnTo>
                    <a:pt x="1098153" y="952500"/>
                  </a:lnTo>
                  <a:lnTo>
                    <a:pt x="1067557" y="952500"/>
                  </a:lnTo>
                  <a:lnTo>
                    <a:pt x="1039171" y="939800"/>
                  </a:lnTo>
                  <a:lnTo>
                    <a:pt x="1020277" y="927100"/>
                  </a:lnTo>
                  <a:lnTo>
                    <a:pt x="999563" y="889000"/>
                  </a:lnTo>
                  <a:lnTo>
                    <a:pt x="981403" y="850900"/>
                  </a:lnTo>
                  <a:lnTo>
                    <a:pt x="964872" y="825500"/>
                  </a:lnTo>
                  <a:lnTo>
                    <a:pt x="949046" y="787400"/>
                  </a:lnTo>
                  <a:lnTo>
                    <a:pt x="932360" y="749300"/>
                  </a:lnTo>
                  <a:lnTo>
                    <a:pt x="896854" y="673100"/>
                  </a:lnTo>
                  <a:lnTo>
                    <a:pt x="880113" y="635000"/>
                  </a:lnTo>
                  <a:lnTo>
                    <a:pt x="873052" y="622300"/>
                  </a:lnTo>
                  <a:lnTo>
                    <a:pt x="866862" y="609600"/>
                  </a:lnTo>
                  <a:lnTo>
                    <a:pt x="860405" y="584200"/>
                  </a:lnTo>
                  <a:lnTo>
                    <a:pt x="852544" y="571500"/>
                  </a:lnTo>
                  <a:lnTo>
                    <a:pt x="826599" y="520700"/>
                  </a:lnTo>
                  <a:lnTo>
                    <a:pt x="798204" y="482600"/>
                  </a:lnTo>
                  <a:lnTo>
                    <a:pt x="767441" y="431800"/>
                  </a:lnTo>
                  <a:lnTo>
                    <a:pt x="734392" y="393700"/>
                  </a:lnTo>
                  <a:lnTo>
                    <a:pt x="699140" y="355600"/>
                  </a:lnTo>
                  <a:lnTo>
                    <a:pt x="661767" y="317500"/>
                  </a:lnTo>
                  <a:lnTo>
                    <a:pt x="622356" y="279400"/>
                  </a:lnTo>
                  <a:lnTo>
                    <a:pt x="580989" y="254000"/>
                  </a:lnTo>
                  <a:lnTo>
                    <a:pt x="537749" y="228600"/>
                  </a:lnTo>
                  <a:lnTo>
                    <a:pt x="504296" y="203200"/>
                  </a:lnTo>
                  <a:lnTo>
                    <a:pt x="469094" y="190500"/>
                  </a:lnTo>
                  <a:lnTo>
                    <a:pt x="432029" y="165100"/>
                  </a:lnTo>
                  <a:lnTo>
                    <a:pt x="392987" y="152400"/>
                  </a:lnTo>
                  <a:lnTo>
                    <a:pt x="319037" y="152400"/>
                  </a:lnTo>
                  <a:lnTo>
                    <a:pt x="294205" y="139700"/>
                  </a:lnTo>
                  <a:lnTo>
                    <a:pt x="260489" y="139700"/>
                  </a:lnTo>
                  <a:lnTo>
                    <a:pt x="248270" y="127000"/>
                  </a:lnTo>
                  <a:lnTo>
                    <a:pt x="236633" y="114300"/>
                  </a:lnTo>
                  <a:lnTo>
                    <a:pt x="225311" y="114300"/>
                  </a:lnTo>
                  <a:lnTo>
                    <a:pt x="201881" y="88900"/>
                  </a:lnTo>
                  <a:lnTo>
                    <a:pt x="178005" y="76200"/>
                  </a:lnTo>
                  <a:lnTo>
                    <a:pt x="153077" y="76200"/>
                  </a:lnTo>
                  <a:lnTo>
                    <a:pt x="126491" y="63500"/>
                  </a:lnTo>
                  <a:lnTo>
                    <a:pt x="112460" y="50800"/>
                  </a:lnTo>
                  <a:lnTo>
                    <a:pt x="252841" y="50800"/>
                  </a:lnTo>
                  <a:lnTo>
                    <a:pt x="263971" y="63500"/>
                  </a:lnTo>
                  <a:lnTo>
                    <a:pt x="275481" y="76200"/>
                  </a:lnTo>
                  <a:lnTo>
                    <a:pt x="287166" y="88900"/>
                  </a:lnTo>
                  <a:lnTo>
                    <a:pt x="374652" y="88900"/>
                  </a:lnTo>
                  <a:lnTo>
                    <a:pt x="409428" y="101600"/>
                  </a:lnTo>
                  <a:lnTo>
                    <a:pt x="474240" y="127000"/>
                  </a:lnTo>
                  <a:lnTo>
                    <a:pt x="549293" y="165100"/>
                  </a:lnTo>
                  <a:lnTo>
                    <a:pt x="592432" y="190500"/>
                  </a:lnTo>
                  <a:lnTo>
                    <a:pt x="632999" y="215900"/>
                  </a:lnTo>
                  <a:lnTo>
                    <a:pt x="671235" y="254000"/>
                  </a:lnTo>
                  <a:lnTo>
                    <a:pt x="707382" y="279400"/>
                  </a:lnTo>
                  <a:lnTo>
                    <a:pt x="741683" y="317500"/>
                  </a:lnTo>
                  <a:lnTo>
                    <a:pt x="774378" y="355600"/>
                  </a:lnTo>
                  <a:lnTo>
                    <a:pt x="805711" y="381000"/>
                  </a:lnTo>
                  <a:lnTo>
                    <a:pt x="835921" y="431800"/>
                  </a:lnTo>
                  <a:lnTo>
                    <a:pt x="865252" y="469900"/>
                  </a:lnTo>
                  <a:lnTo>
                    <a:pt x="893945" y="508000"/>
                  </a:lnTo>
                  <a:lnTo>
                    <a:pt x="908547" y="546100"/>
                  </a:lnTo>
                  <a:lnTo>
                    <a:pt x="920816" y="571500"/>
                  </a:lnTo>
                  <a:lnTo>
                    <a:pt x="932284" y="596900"/>
                  </a:lnTo>
                  <a:lnTo>
                    <a:pt x="944486" y="635000"/>
                  </a:lnTo>
                  <a:lnTo>
                    <a:pt x="964141" y="673100"/>
                  </a:lnTo>
                  <a:lnTo>
                    <a:pt x="984622" y="711200"/>
                  </a:lnTo>
                  <a:lnTo>
                    <a:pt x="1005716" y="762000"/>
                  </a:lnTo>
                  <a:lnTo>
                    <a:pt x="1027213" y="800100"/>
                  </a:lnTo>
                  <a:lnTo>
                    <a:pt x="1036974" y="825500"/>
                  </a:lnTo>
                  <a:lnTo>
                    <a:pt x="1046358" y="838200"/>
                  </a:lnTo>
                  <a:lnTo>
                    <a:pt x="1056504" y="863600"/>
                  </a:lnTo>
                  <a:lnTo>
                    <a:pt x="1068556" y="876300"/>
                  </a:lnTo>
                  <a:lnTo>
                    <a:pt x="1076233" y="889000"/>
                  </a:lnTo>
                  <a:lnTo>
                    <a:pt x="1086628" y="889000"/>
                  </a:lnTo>
                  <a:lnTo>
                    <a:pt x="1097753" y="901700"/>
                  </a:lnTo>
                  <a:lnTo>
                    <a:pt x="1107621" y="901700"/>
                  </a:lnTo>
                  <a:lnTo>
                    <a:pt x="1133970" y="914400"/>
                  </a:lnTo>
                  <a:lnTo>
                    <a:pt x="1188056" y="939800"/>
                  </a:lnTo>
                  <a:lnTo>
                    <a:pt x="1213319" y="952500"/>
                  </a:lnTo>
                  <a:lnTo>
                    <a:pt x="1256320" y="977900"/>
                  </a:lnTo>
                  <a:lnTo>
                    <a:pt x="1298416" y="1016000"/>
                  </a:lnTo>
                  <a:lnTo>
                    <a:pt x="1339318" y="1041400"/>
                  </a:lnTo>
                  <a:lnTo>
                    <a:pt x="1378734" y="1079500"/>
                  </a:lnTo>
                  <a:lnTo>
                    <a:pt x="1392391" y="1092200"/>
                  </a:lnTo>
                  <a:lnTo>
                    <a:pt x="1404621" y="1104900"/>
                  </a:lnTo>
                  <a:lnTo>
                    <a:pt x="1416547" y="1117600"/>
                  </a:lnTo>
                  <a:lnTo>
                    <a:pt x="1429294" y="1130300"/>
                  </a:lnTo>
                  <a:lnTo>
                    <a:pt x="1429294" y="1143000"/>
                  </a:lnTo>
                  <a:lnTo>
                    <a:pt x="1381033" y="1155700"/>
                  </a:lnTo>
                  <a:lnTo>
                    <a:pt x="1355033" y="1168400"/>
                  </a:lnTo>
                  <a:lnTo>
                    <a:pt x="1279914" y="1168400"/>
                  </a:lnTo>
                  <a:lnTo>
                    <a:pt x="1263583" y="1181100"/>
                  </a:lnTo>
                  <a:close/>
                </a:path>
                <a:path w="1480185" h="1447800">
                  <a:moveTo>
                    <a:pt x="399325" y="990600"/>
                  </a:moveTo>
                  <a:lnTo>
                    <a:pt x="337867" y="990600"/>
                  </a:lnTo>
                  <a:lnTo>
                    <a:pt x="342457" y="952500"/>
                  </a:lnTo>
                  <a:lnTo>
                    <a:pt x="347305" y="914400"/>
                  </a:lnTo>
                  <a:lnTo>
                    <a:pt x="354326" y="876300"/>
                  </a:lnTo>
                  <a:lnTo>
                    <a:pt x="365436" y="838200"/>
                  </a:lnTo>
                  <a:lnTo>
                    <a:pt x="388303" y="800100"/>
                  </a:lnTo>
                  <a:lnTo>
                    <a:pt x="401501" y="787400"/>
                  </a:lnTo>
                  <a:lnTo>
                    <a:pt x="413697" y="774700"/>
                  </a:lnTo>
                  <a:lnTo>
                    <a:pt x="420077" y="774700"/>
                  </a:lnTo>
                  <a:lnTo>
                    <a:pt x="423867" y="787400"/>
                  </a:lnTo>
                  <a:lnTo>
                    <a:pt x="426591" y="800100"/>
                  </a:lnTo>
                  <a:lnTo>
                    <a:pt x="429771" y="800100"/>
                  </a:lnTo>
                  <a:lnTo>
                    <a:pt x="440040" y="825500"/>
                  </a:lnTo>
                  <a:lnTo>
                    <a:pt x="450635" y="850900"/>
                  </a:lnTo>
                  <a:lnTo>
                    <a:pt x="461710" y="876300"/>
                  </a:lnTo>
                  <a:lnTo>
                    <a:pt x="467562" y="889000"/>
                  </a:lnTo>
                  <a:lnTo>
                    <a:pt x="415176" y="889000"/>
                  </a:lnTo>
                  <a:lnTo>
                    <a:pt x="413760" y="901700"/>
                  </a:lnTo>
                  <a:lnTo>
                    <a:pt x="412878" y="914400"/>
                  </a:lnTo>
                  <a:lnTo>
                    <a:pt x="411378" y="914400"/>
                  </a:lnTo>
                  <a:lnTo>
                    <a:pt x="404657" y="952500"/>
                  </a:lnTo>
                  <a:lnTo>
                    <a:pt x="399325" y="990600"/>
                  </a:lnTo>
                  <a:close/>
                </a:path>
                <a:path w="1480185" h="1447800">
                  <a:moveTo>
                    <a:pt x="661116" y="1166578"/>
                  </a:moveTo>
                  <a:lnTo>
                    <a:pt x="643067" y="1155700"/>
                  </a:lnTo>
                  <a:lnTo>
                    <a:pt x="624823" y="1143000"/>
                  </a:lnTo>
                  <a:lnTo>
                    <a:pt x="607853" y="1130300"/>
                  </a:lnTo>
                  <a:lnTo>
                    <a:pt x="590607" y="1104900"/>
                  </a:lnTo>
                  <a:lnTo>
                    <a:pt x="555030" y="1079500"/>
                  </a:lnTo>
                  <a:lnTo>
                    <a:pt x="519336" y="1041400"/>
                  </a:lnTo>
                  <a:lnTo>
                    <a:pt x="486536" y="1016000"/>
                  </a:lnTo>
                  <a:lnTo>
                    <a:pt x="459639" y="977900"/>
                  </a:lnTo>
                  <a:lnTo>
                    <a:pt x="418275" y="889000"/>
                  </a:lnTo>
                  <a:lnTo>
                    <a:pt x="467562" y="889000"/>
                  </a:lnTo>
                  <a:lnTo>
                    <a:pt x="473414" y="901700"/>
                  </a:lnTo>
                  <a:lnTo>
                    <a:pt x="499333" y="952500"/>
                  </a:lnTo>
                  <a:lnTo>
                    <a:pt x="526633" y="1003300"/>
                  </a:lnTo>
                  <a:lnTo>
                    <a:pt x="555468" y="1041400"/>
                  </a:lnTo>
                  <a:lnTo>
                    <a:pt x="585990" y="1092200"/>
                  </a:lnTo>
                  <a:lnTo>
                    <a:pt x="597992" y="1104900"/>
                  </a:lnTo>
                  <a:lnTo>
                    <a:pt x="611250" y="1117600"/>
                  </a:lnTo>
                  <a:lnTo>
                    <a:pt x="638849" y="1143000"/>
                  </a:lnTo>
                  <a:lnTo>
                    <a:pt x="644830" y="1155700"/>
                  </a:lnTo>
                  <a:lnTo>
                    <a:pt x="656800" y="1155700"/>
                  </a:lnTo>
                  <a:lnTo>
                    <a:pt x="661116" y="1166578"/>
                  </a:lnTo>
                  <a:close/>
                </a:path>
                <a:path w="1480185" h="1447800">
                  <a:moveTo>
                    <a:pt x="664138" y="1168400"/>
                  </a:moveTo>
                  <a:lnTo>
                    <a:pt x="661839" y="1168400"/>
                  </a:lnTo>
                  <a:lnTo>
                    <a:pt x="661116" y="1166578"/>
                  </a:lnTo>
                  <a:lnTo>
                    <a:pt x="664138" y="1168400"/>
                  </a:lnTo>
                  <a:close/>
                </a:path>
                <a:path w="1480185" h="1447800">
                  <a:moveTo>
                    <a:pt x="1471505" y="1435100"/>
                  </a:moveTo>
                  <a:lnTo>
                    <a:pt x="1455240" y="1435100"/>
                  </a:lnTo>
                  <a:lnTo>
                    <a:pt x="1447628" y="1422400"/>
                  </a:lnTo>
                  <a:lnTo>
                    <a:pt x="1431134" y="1409700"/>
                  </a:lnTo>
                  <a:lnTo>
                    <a:pt x="1380995" y="1371600"/>
                  </a:lnTo>
                  <a:lnTo>
                    <a:pt x="1351469" y="1358900"/>
                  </a:lnTo>
                  <a:lnTo>
                    <a:pt x="1289582" y="1333500"/>
                  </a:lnTo>
                  <a:lnTo>
                    <a:pt x="1259223" y="1308100"/>
                  </a:lnTo>
                  <a:lnTo>
                    <a:pt x="1242688" y="1295400"/>
                  </a:lnTo>
                  <a:lnTo>
                    <a:pt x="1226469" y="1295400"/>
                  </a:lnTo>
                  <a:lnTo>
                    <a:pt x="1210538" y="1282700"/>
                  </a:lnTo>
                  <a:lnTo>
                    <a:pt x="1194869" y="1270000"/>
                  </a:lnTo>
                  <a:lnTo>
                    <a:pt x="1180385" y="1257300"/>
                  </a:lnTo>
                  <a:lnTo>
                    <a:pt x="1166058" y="1231900"/>
                  </a:lnTo>
                  <a:lnTo>
                    <a:pt x="1152921" y="1219200"/>
                  </a:lnTo>
                  <a:lnTo>
                    <a:pt x="1142010" y="1206500"/>
                  </a:lnTo>
                  <a:lnTo>
                    <a:pt x="1137904" y="1193800"/>
                  </a:lnTo>
                  <a:lnTo>
                    <a:pt x="1134616" y="1181100"/>
                  </a:lnTo>
                  <a:lnTo>
                    <a:pt x="1228226" y="1181100"/>
                  </a:lnTo>
                  <a:lnTo>
                    <a:pt x="1210942" y="1193800"/>
                  </a:lnTo>
                  <a:lnTo>
                    <a:pt x="1213241" y="1193800"/>
                  </a:lnTo>
                  <a:lnTo>
                    <a:pt x="1232306" y="1219200"/>
                  </a:lnTo>
                  <a:lnTo>
                    <a:pt x="1263820" y="1244600"/>
                  </a:lnTo>
                  <a:lnTo>
                    <a:pt x="1298769" y="1257300"/>
                  </a:lnTo>
                  <a:lnTo>
                    <a:pt x="1357170" y="1308100"/>
                  </a:lnTo>
                  <a:lnTo>
                    <a:pt x="1384806" y="1333500"/>
                  </a:lnTo>
                  <a:lnTo>
                    <a:pt x="1410532" y="1358900"/>
                  </a:lnTo>
                  <a:lnTo>
                    <a:pt x="1433834" y="1384300"/>
                  </a:lnTo>
                  <a:lnTo>
                    <a:pt x="1463702" y="1409700"/>
                  </a:lnTo>
                  <a:lnTo>
                    <a:pt x="1468033" y="1422400"/>
                  </a:lnTo>
                  <a:lnTo>
                    <a:pt x="1471505" y="1435100"/>
                  </a:lnTo>
                  <a:close/>
                </a:path>
                <a:path w="1480185" h="1447800">
                  <a:moveTo>
                    <a:pt x="1479776" y="1447800"/>
                  </a:moveTo>
                  <a:lnTo>
                    <a:pt x="1470355" y="1447800"/>
                  </a:lnTo>
                  <a:lnTo>
                    <a:pt x="1462496" y="1435100"/>
                  </a:lnTo>
                  <a:lnTo>
                    <a:pt x="1475094" y="1435100"/>
                  </a:lnTo>
                  <a:lnTo>
                    <a:pt x="1479776" y="1447800"/>
                  </a:lnTo>
                  <a:close/>
                </a:path>
              </a:pathLst>
            </a:custGeom>
            <a:solidFill>
              <a:srgbClr val="0061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9002" y="4386261"/>
              <a:ext cx="80388" cy="966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3567" y="5828563"/>
              <a:ext cx="193744" cy="19397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029276" y="2981239"/>
            <a:ext cx="4274820" cy="4187825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12700" marR="5080" algn="ctr">
              <a:lnSpc>
                <a:spcPts val="7720"/>
              </a:lnSpc>
              <a:spcBef>
                <a:spcPts val="1920"/>
              </a:spcBef>
            </a:pPr>
            <a:r>
              <a:rPr sz="8000" b="1" spc="-5555" dirty="0">
                <a:solidFill>
                  <a:schemeClr val="tx1"/>
                </a:solidFill>
                <a:latin typeface="Tahoma"/>
                <a:cs typeface="Tahoma"/>
              </a:rPr>
              <a:t>R</a:t>
            </a:r>
            <a:r>
              <a:rPr sz="12000" b="1" spc="-787" baseline="-2430" dirty="0">
                <a:solidFill>
                  <a:schemeClr val="tx1"/>
                </a:solidFill>
                <a:latin typeface="Tahoma"/>
                <a:cs typeface="Tahoma"/>
              </a:rPr>
              <a:t>R</a:t>
            </a:r>
            <a:r>
              <a:rPr sz="8000" b="1" spc="-453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2000" b="1" spc="-690" baseline="-2430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8000" b="1" spc="-2130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12000" b="1" spc="-787" baseline="-2430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8000" b="1" spc="-4550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sz="12000" b="1" spc="-712" baseline="-2430" dirty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sz="8000" b="1" spc="-4045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12000" b="1" spc="-630" baseline="-2430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8000" b="1" spc="-2135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12000" b="1" spc="-765" baseline="-2430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8000" b="1" spc="-4695" dirty="0">
                <a:solidFill>
                  <a:schemeClr val="tx1"/>
                </a:solidFill>
                <a:latin typeface="Tahoma"/>
                <a:cs typeface="Tahoma"/>
              </a:rPr>
              <a:t>ó</a:t>
            </a:r>
            <a:r>
              <a:rPr sz="12000" b="1" spc="-705" baseline="-2430" dirty="0">
                <a:solidFill>
                  <a:schemeClr val="tx1"/>
                </a:solidFill>
                <a:latin typeface="Tahoma"/>
                <a:cs typeface="Tahoma"/>
              </a:rPr>
              <a:t>ó</a:t>
            </a:r>
            <a:r>
              <a:rPr sz="8000" b="1" spc="-4905" dirty="0">
                <a:solidFill>
                  <a:schemeClr val="tx1"/>
                </a:solidFill>
                <a:latin typeface="Tahoma"/>
                <a:cs typeface="Tahoma"/>
              </a:rPr>
              <a:t>n</a:t>
            </a:r>
            <a:r>
              <a:rPr sz="12000" b="1" spc="-157" baseline="-2430" dirty="0">
                <a:solidFill>
                  <a:schemeClr val="tx1"/>
                </a:solidFill>
                <a:latin typeface="Tahoma"/>
                <a:cs typeface="Tahoma"/>
              </a:rPr>
              <a:t>n</a:t>
            </a:r>
            <a:r>
              <a:rPr sz="12000" b="1" spc="3000" baseline="-24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8000" b="1" spc="-3929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12000" b="1" spc="-457" baseline="-2430" dirty="0">
                <a:solidFill>
                  <a:schemeClr val="tx1"/>
                </a:solidFill>
                <a:latin typeface="Tahoma"/>
                <a:cs typeface="Tahoma"/>
              </a:rPr>
              <a:t>c</a:t>
            </a:r>
            <a:r>
              <a:rPr sz="8000" b="1" spc="-4580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2000" b="1" spc="-532" baseline="-2430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8000" b="1" spc="-4790" dirty="0">
                <a:solidFill>
                  <a:schemeClr val="tx1"/>
                </a:solidFill>
                <a:latin typeface="Tahoma"/>
                <a:cs typeface="Tahoma"/>
              </a:rPr>
              <a:t>n</a:t>
            </a:r>
            <a:r>
              <a:rPr sz="12000" b="1" spc="15" baseline="-2430" dirty="0">
                <a:solidFill>
                  <a:schemeClr val="tx1"/>
                </a:solidFill>
                <a:latin typeface="Tahoma"/>
                <a:cs typeface="Tahoma"/>
              </a:rPr>
              <a:t>n</a:t>
            </a:r>
            <a:r>
              <a:rPr sz="12000" b="1" spc="-2850" baseline="-24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8000" b="1" spc="-5040" dirty="0">
                <a:solidFill>
                  <a:schemeClr val="tx1"/>
                </a:solidFill>
                <a:latin typeface="Tahoma"/>
                <a:cs typeface="Tahoma"/>
              </a:rPr>
              <a:t>P</a:t>
            </a:r>
            <a:r>
              <a:rPr sz="12000" b="1" spc="-794" baseline="-2430" dirty="0">
                <a:solidFill>
                  <a:schemeClr val="tx1"/>
                </a:solidFill>
                <a:latin typeface="Tahoma"/>
                <a:cs typeface="Tahoma"/>
              </a:rPr>
              <a:t>P</a:t>
            </a:r>
            <a:r>
              <a:rPr sz="8000" b="1" spc="-4570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2000" b="1" spc="-742" baseline="-2430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8000" b="1" spc="-3235" dirty="0">
                <a:solidFill>
                  <a:schemeClr val="tx1"/>
                </a:solidFill>
                <a:latin typeface="Tahoma"/>
                <a:cs typeface="Tahoma"/>
              </a:rPr>
              <a:t>r</a:t>
            </a:r>
            <a:r>
              <a:rPr sz="12000" b="1" spc="-802" baseline="-2430" dirty="0">
                <a:solidFill>
                  <a:schemeClr val="tx1"/>
                </a:solidFill>
                <a:latin typeface="Tahoma"/>
                <a:cs typeface="Tahoma"/>
              </a:rPr>
              <a:t>r</a:t>
            </a:r>
            <a:r>
              <a:rPr sz="8000" b="1" spc="-2850" dirty="0">
                <a:solidFill>
                  <a:schemeClr val="tx1"/>
                </a:solidFill>
                <a:latin typeface="Tahoma"/>
                <a:cs typeface="Tahoma"/>
              </a:rPr>
              <a:t>f</a:t>
            </a:r>
            <a:r>
              <a:rPr sz="12000" b="1" spc="-787" baseline="-2430" dirty="0">
                <a:solidFill>
                  <a:schemeClr val="tx1"/>
                </a:solidFill>
                <a:latin typeface="Tahoma"/>
                <a:cs typeface="Tahoma"/>
              </a:rPr>
              <a:t>f</a:t>
            </a:r>
            <a:r>
              <a:rPr sz="8000" b="1" spc="-2170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12000" b="1" spc="-817" baseline="-2430" dirty="0">
                <a:solidFill>
                  <a:schemeClr val="tx1"/>
                </a:solidFill>
                <a:latin typeface="Tahoma"/>
                <a:cs typeface="Tahoma"/>
              </a:rPr>
              <a:t>i</a:t>
            </a:r>
            <a:r>
              <a:rPr sz="8000" b="1" spc="-2165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12000" b="1" spc="-209" baseline="-2430" dirty="0">
                <a:solidFill>
                  <a:schemeClr val="tx1"/>
                </a:solidFill>
                <a:latin typeface="Tahoma"/>
                <a:cs typeface="Tahoma"/>
              </a:rPr>
              <a:t>l</a:t>
            </a:r>
            <a:r>
              <a:rPr sz="12000" b="1" spc="-1117" baseline="-24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8000" b="1" spc="-4710" dirty="0">
                <a:solidFill>
                  <a:schemeClr val="tx1"/>
                </a:solidFill>
                <a:latin typeface="Tahoma"/>
                <a:cs typeface="Tahoma"/>
              </a:rPr>
              <a:t>d</a:t>
            </a:r>
            <a:r>
              <a:rPr sz="12000" b="1" spc="-494" baseline="-2430" dirty="0">
                <a:solidFill>
                  <a:schemeClr val="tx1"/>
                </a:solidFill>
                <a:latin typeface="Tahoma"/>
                <a:cs typeface="Tahoma"/>
              </a:rPr>
              <a:t>d</a:t>
            </a:r>
            <a:r>
              <a:rPr sz="8000" b="1" spc="-441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2000" b="1" spc="22" baseline="-2430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2000" b="1" spc="3000" baseline="-2430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sz="8000" b="1" spc="-4700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2000" b="1" spc="-735" baseline="-2430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8000" b="1" spc="-4775" dirty="0">
                <a:solidFill>
                  <a:schemeClr val="tx1"/>
                </a:solidFill>
                <a:latin typeface="Tahoma"/>
                <a:cs typeface="Tahoma"/>
              </a:rPr>
              <a:t>g</a:t>
            </a:r>
            <a:r>
              <a:rPr sz="12000" b="1" spc="-750" baseline="-2430" dirty="0">
                <a:solidFill>
                  <a:schemeClr val="tx1"/>
                </a:solidFill>
                <a:latin typeface="Tahoma"/>
                <a:cs typeface="Tahoma"/>
              </a:rPr>
              <a:t>g</a:t>
            </a:r>
            <a:r>
              <a:rPr sz="8000" b="1" spc="-3200" dirty="0">
                <a:solidFill>
                  <a:schemeClr val="tx1"/>
                </a:solidFill>
                <a:latin typeface="Tahoma"/>
                <a:cs typeface="Tahoma"/>
              </a:rPr>
              <a:t>r</a:t>
            </a:r>
            <a:r>
              <a:rPr sz="12000" b="1" spc="-750" baseline="-2430" dirty="0">
                <a:solidFill>
                  <a:schemeClr val="tx1"/>
                </a:solidFill>
                <a:latin typeface="Tahoma"/>
                <a:cs typeface="Tahoma"/>
              </a:rPr>
              <a:t>r</a:t>
            </a:r>
            <a:r>
              <a:rPr sz="8000" b="1" spc="-4535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12000" b="1" spc="-690" baseline="-2430" dirty="0">
                <a:solidFill>
                  <a:schemeClr val="tx1"/>
                </a:solidFill>
                <a:latin typeface="Tahoma"/>
                <a:cs typeface="Tahoma"/>
              </a:rPr>
              <a:t>e</a:t>
            </a:r>
            <a:r>
              <a:rPr sz="8000" b="1" spc="-3879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r>
              <a:rPr sz="12000" b="1" spc="-682" baseline="-2430" dirty="0">
                <a:solidFill>
                  <a:schemeClr val="tx1"/>
                </a:solidFill>
                <a:latin typeface="Tahoma"/>
                <a:cs typeface="Tahoma"/>
              </a:rPr>
              <a:t>s</a:t>
            </a:r>
            <a:r>
              <a:rPr sz="8000" b="1" spc="-4695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r>
              <a:rPr sz="12000" b="1" spc="-157" baseline="-2430" dirty="0">
                <a:solidFill>
                  <a:schemeClr val="tx1"/>
                </a:solidFill>
                <a:latin typeface="Tahoma"/>
                <a:cs typeface="Tahoma"/>
              </a:rPr>
              <a:t>o</a:t>
            </a:r>
            <a:endParaRPr sz="12000" baseline="-243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06289" y="6817428"/>
            <a:ext cx="2282190" cy="2200275"/>
            <a:chOff x="1306289" y="6817428"/>
            <a:chExt cx="2282190" cy="2200275"/>
          </a:xfrm>
        </p:grpSpPr>
        <p:sp>
          <p:nvSpPr>
            <p:cNvPr id="30" name="object 30"/>
            <p:cNvSpPr/>
            <p:nvPr/>
          </p:nvSpPr>
          <p:spPr>
            <a:xfrm>
              <a:off x="1515440" y="6817435"/>
              <a:ext cx="2068195" cy="2200275"/>
            </a:xfrm>
            <a:custGeom>
              <a:avLst/>
              <a:gdLst/>
              <a:ahLst/>
              <a:cxnLst/>
              <a:rect l="l" t="t" r="r" b="b"/>
              <a:pathLst>
                <a:path w="2068195" h="2200275">
                  <a:moveTo>
                    <a:pt x="2067852" y="247116"/>
                  </a:moveTo>
                  <a:lnTo>
                    <a:pt x="1896719" y="247116"/>
                  </a:lnTo>
                  <a:lnTo>
                    <a:pt x="1896719" y="0"/>
                  </a:lnTo>
                  <a:lnTo>
                    <a:pt x="1853933" y="0"/>
                  </a:lnTo>
                  <a:lnTo>
                    <a:pt x="1853933" y="1915147"/>
                  </a:lnTo>
                  <a:lnTo>
                    <a:pt x="1335786" y="1915147"/>
                  </a:lnTo>
                  <a:lnTo>
                    <a:pt x="1335786" y="1544472"/>
                  </a:lnTo>
                  <a:lnTo>
                    <a:pt x="1853933" y="1544472"/>
                  </a:lnTo>
                  <a:lnTo>
                    <a:pt x="1853933" y="1496949"/>
                  </a:lnTo>
                  <a:lnTo>
                    <a:pt x="1335786" y="1496949"/>
                  </a:lnTo>
                  <a:lnTo>
                    <a:pt x="1335786" y="1126274"/>
                  </a:lnTo>
                  <a:lnTo>
                    <a:pt x="1853933" y="1126274"/>
                  </a:lnTo>
                  <a:lnTo>
                    <a:pt x="1853933" y="1078750"/>
                  </a:lnTo>
                  <a:lnTo>
                    <a:pt x="1335786" y="1078750"/>
                  </a:lnTo>
                  <a:lnTo>
                    <a:pt x="1335786" y="712825"/>
                  </a:lnTo>
                  <a:lnTo>
                    <a:pt x="1853933" y="712825"/>
                  </a:lnTo>
                  <a:lnTo>
                    <a:pt x="1853933" y="665314"/>
                  </a:lnTo>
                  <a:lnTo>
                    <a:pt x="1335786" y="665314"/>
                  </a:lnTo>
                  <a:lnTo>
                    <a:pt x="1335786" y="294640"/>
                  </a:lnTo>
                  <a:lnTo>
                    <a:pt x="1853933" y="294640"/>
                  </a:lnTo>
                  <a:lnTo>
                    <a:pt x="1853933" y="247116"/>
                  </a:lnTo>
                  <a:lnTo>
                    <a:pt x="1335786" y="247116"/>
                  </a:lnTo>
                  <a:lnTo>
                    <a:pt x="1335786" y="0"/>
                  </a:lnTo>
                  <a:lnTo>
                    <a:pt x="1292999" y="0"/>
                  </a:lnTo>
                  <a:lnTo>
                    <a:pt x="1292999" y="1915147"/>
                  </a:lnTo>
                  <a:lnTo>
                    <a:pt x="774852" y="1915147"/>
                  </a:lnTo>
                  <a:lnTo>
                    <a:pt x="774852" y="1544472"/>
                  </a:lnTo>
                  <a:lnTo>
                    <a:pt x="1292999" y="1544472"/>
                  </a:lnTo>
                  <a:lnTo>
                    <a:pt x="1292999" y="1496949"/>
                  </a:lnTo>
                  <a:lnTo>
                    <a:pt x="774852" y="1496949"/>
                  </a:lnTo>
                  <a:lnTo>
                    <a:pt x="774852" y="1126274"/>
                  </a:lnTo>
                  <a:lnTo>
                    <a:pt x="1292999" y="1126274"/>
                  </a:lnTo>
                  <a:lnTo>
                    <a:pt x="1292999" y="1078750"/>
                  </a:lnTo>
                  <a:lnTo>
                    <a:pt x="774852" y="1078750"/>
                  </a:lnTo>
                  <a:lnTo>
                    <a:pt x="774852" y="712825"/>
                  </a:lnTo>
                  <a:lnTo>
                    <a:pt x="1292999" y="712825"/>
                  </a:lnTo>
                  <a:lnTo>
                    <a:pt x="1292999" y="665314"/>
                  </a:lnTo>
                  <a:lnTo>
                    <a:pt x="774852" y="665314"/>
                  </a:lnTo>
                  <a:lnTo>
                    <a:pt x="774852" y="294640"/>
                  </a:lnTo>
                  <a:lnTo>
                    <a:pt x="1292999" y="294640"/>
                  </a:lnTo>
                  <a:lnTo>
                    <a:pt x="1292999" y="247116"/>
                  </a:lnTo>
                  <a:lnTo>
                    <a:pt x="774852" y="247116"/>
                  </a:lnTo>
                  <a:lnTo>
                    <a:pt x="774852" y="0"/>
                  </a:lnTo>
                  <a:lnTo>
                    <a:pt x="732066" y="0"/>
                  </a:lnTo>
                  <a:lnTo>
                    <a:pt x="732066" y="1915147"/>
                  </a:lnTo>
                  <a:lnTo>
                    <a:pt x="213918" y="1915147"/>
                  </a:lnTo>
                  <a:lnTo>
                    <a:pt x="213918" y="1544472"/>
                  </a:lnTo>
                  <a:lnTo>
                    <a:pt x="732066" y="1544472"/>
                  </a:lnTo>
                  <a:lnTo>
                    <a:pt x="732066" y="1496949"/>
                  </a:lnTo>
                  <a:lnTo>
                    <a:pt x="213918" y="1496949"/>
                  </a:lnTo>
                  <a:lnTo>
                    <a:pt x="213918" y="1126274"/>
                  </a:lnTo>
                  <a:lnTo>
                    <a:pt x="732066" y="1126274"/>
                  </a:lnTo>
                  <a:lnTo>
                    <a:pt x="732066" y="1078750"/>
                  </a:lnTo>
                  <a:lnTo>
                    <a:pt x="213918" y="1078750"/>
                  </a:lnTo>
                  <a:lnTo>
                    <a:pt x="213918" y="712825"/>
                  </a:lnTo>
                  <a:lnTo>
                    <a:pt x="732066" y="712825"/>
                  </a:lnTo>
                  <a:lnTo>
                    <a:pt x="732066" y="665314"/>
                  </a:lnTo>
                  <a:lnTo>
                    <a:pt x="213918" y="665314"/>
                  </a:lnTo>
                  <a:lnTo>
                    <a:pt x="213918" y="294640"/>
                  </a:lnTo>
                  <a:lnTo>
                    <a:pt x="732066" y="294640"/>
                  </a:lnTo>
                  <a:lnTo>
                    <a:pt x="732066" y="247116"/>
                  </a:lnTo>
                  <a:lnTo>
                    <a:pt x="213918" y="247116"/>
                  </a:lnTo>
                  <a:lnTo>
                    <a:pt x="213918" y="0"/>
                  </a:lnTo>
                  <a:lnTo>
                    <a:pt x="171132" y="0"/>
                  </a:lnTo>
                  <a:lnTo>
                    <a:pt x="171132" y="247116"/>
                  </a:lnTo>
                  <a:lnTo>
                    <a:pt x="0" y="247116"/>
                  </a:lnTo>
                  <a:lnTo>
                    <a:pt x="0" y="294640"/>
                  </a:lnTo>
                  <a:lnTo>
                    <a:pt x="171132" y="294640"/>
                  </a:lnTo>
                  <a:lnTo>
                    <a:pt x="171132" y="665314"/>
                  </a:lnTo>
                  <a:lnTo>
                    <a:pt x="0" y="665314"/>
                  </a:lnTo>
                  <a:lnTo>
                    <a:pt x="0" y="712825"/>
                  </a:lnTo>
                  <a:lnTo>
                    <a:pt x="171132" y="712825"/>
                  </a:lnTo>
                  <a:lnTo>
                    <a:pt x="171132" y="1078750"/>
                  </a:lnTo>
                  <a:lnTo>
                    <a:pt x="0" y="1078750"/>
                  </a:lnTo>
                  <a:lnTo>
                    <a:pt x="0" y="1126274"/>
                  </a:lnTo>
                  <a:lnTo>
                    <a:pt x="171132" y="1126274"/>
                  </a:lnTo>
                  <a:lnTo>
                    <a:pt x="171132" y="1496949"/>
                  </a:lnTo>
                  <a:lnTo>
                    <a:pt x="0" y="1496949"/>
                  </a:lnTo>
                  <a:lnTo>
                    <a:pt x="0" y="1544472"/>
                  </a:lnTo>
                  <a:lnTo>
                    <a:pt x="171132" y="1544472"/>
                  </a:lnTo>
                  <a:lnTo>
                    <a:pt x="171132" y="1915147"/>
                  </a:lnTo>
                  <a:lnTo>
                    <a:pt x="0" y="1915147"/>
                  </a:lnTo>
                  <a:lnTo>
                    <a:pt x="0" y="1962658"/>
                  </a:lnTo>
                  <a:lnTo>
                    <a:pt x="171132" y="1962658"/>
                  </a:lnTo>
                  <a:lnTo>
                    <a:pt x="171132" y="2200275"/>
                  </a:lnTo>
                  <a:lnTo>
                    <a:pt x="213918" y="2200275"/>
                  </a:lnTo>
                  <a:lnTo>
                    <a:pt x="213918" y="1962658"/>
                  </a:lnTo>
                  <a:lnTo>
                    <a:pt x="732066" y="1962658"/>
                  </a:lnTo>
                  <a:lnTo>
                    <a:pt x="732066" y="2200275"/>
                  </a:lnTo>
                  <a:lnTo>
                    <a:pt x="774852" y="2200275"/>
                  </a:lnTo>
                  <a:lnTo>
                    <a:pt x="774852" y="1962658"/>
                  </a:lnTo>
                  <a:lnTo>
                    <a:pt x="1292999" y="1962658"/>
                  </a:lnTo>
                  <a:lnTo>
                    <a:pt x="1292999" y="2200275"/>
                  </a:lnTo>
                  <a:lnTo>
                    <a:pt x="1335786" y="2200275"/>
                  </a:lnTo>
                  <a:lnTo>
                    <a:pt x="1335786" y="1962658"/>
                  </a:lnTo>
                  <a:lnTo>
                    <a:pt x="1853933" y="1962658"/>
                  </a:lnTo>
                  <a:lnTo>
                    <a:pt x="1853933" y="2200275"/>
                  </a:lnTo>
                  <a:lnTo>
                    <a:pt x="1896719" y="2200275"/>
                  </a:lnTo>
                  <a:lnTo>
                    <a:pt x="1896719" y="1962658"/>
                  </a:lnTo>
                  <a:lnTo>
                    <a:pt x="2067852" y="1962658"/>
                  </a:lnTo>
                  <a:lnTo>
                    <a:pt x="2067852" y="1915147"/>
                  </a:lnTo>
                  <a:lnTo>
                    <a:pt x="1896719" y="1915147"/>
                  </a:lnTo>
                  <a:lnTo>
                    <a:pt x="1896719" y="1544472"/>
                  </a:lnTo>
                  <a:lnTo>
                    <a:pt x="2067852" y="1544472"/>
                  </a:lnTo>
                  <a:lnTo>
                    <a:pt x="2067852" y="1496949"/>
                  </a:lnTo>
                  <a:lnTo>
                    <a:pt x="1896719" y="1496949"/>
                  </a:lnTo>
                  <a:lnTo>
                    <a:pt x="1896719" y="1126274"/>
                  </a:lnTo>
                  <a:lnTo>
                    <a:pt x="2067852" y="1126274"/>
                  </a:lnTo>
                  <a:lnTo>
                    <a:pt x="2067852" y="1078750"/>
                  </a:lnTo>
                  <a:lnTo>
                    <a:pt x="1896719" y="1078750"/>
                  </a:lnTo>
                  <a:lnTo>
                    <a:pt x="1896719" y="712825"/>
                  </a:lnTo>
                  <a:lnTo>
                    <a:pt x="2067852" y="712825"/>
                  </a:lnTo>
                  <a:lnTo>
                    <a:pt x="2067852" y="665314"/>
                  </a:lnTo>
                  <a:lnTo>
                    <a:pt x="1896719" y="665314"/>
                  </a:lnTo>
                  <a:lnTo>
                    <a:pt x="1896719" y="294640"/>
                  </a:lnTo>
                  <a:lnTo>
                    <a:pt x="2067852" y="294640"/>
                  </a:lnTo>
                  <a:lnTo>
                    <a:pt x="2067852" y="24711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86582" y="8585252"/>
              <a:ext cx="580390" cy="190500"/>
            </a:xfrm>
            <a:custGeom>
              <a:avLst/>
              <a:gdLst/>
              <a:ahLst/>
              <a:cxnLst/>
              <a:rect l="l" t="t" r="r" b="b"/>
              <a:pathLst>
                <a:path w="580389" h="190500">
                  <a:moveTo>
                    <a:pt x="546671" y="190088"/>
                  </a:moveTo>
                  <a:lnTo>
                    <a:pt x="33275" y="190088"/>
                  </a:lnTo>
                  <a:lnTo>
                    <a:pt x="20054" y="187563"/>
                  </a:lnTo>
                  <a:lnTo>
                    <a:pt x="9507" y="180584"/>
                  </a:lnTo>
                  <a:lnTo>
                    <a:pt x="2525" y="170040"/>
                  </a:lnTo>
                  <a:lnTo>
                    <a:pt x="0" y="156823"/>
                  </a:lnTo>
                  <a:lnTo>
                    <a:pt x="0" y="33265"/>
                  </a:lnTo>
                  <a:lnTo>
                    <a:pt x="2525" y="20048"/>
                  </a:lnTo>
                  <a:lnTo>
                    <a:pt x="9507" y="9504"/>
                  </a:lnTo>
                  <a:lnTo>
                    <a:pt x="20054" y="2524"/>
                  </a:lnTo>
                  <a:lnTo>
                    <a:pt x="33275" y="0"/>
                  </a:lnTo>
                  <a:lnTo>
                    <a:pt x="546671" y="0"/>
                  </a:lnTo>
                  <a:lnTo>
                    <a:pt x="559892" y="2524"/>
                  </a:lnTo>
                  <a:lnTo>
                    <a:pt x="570439" y="9504"/>
                  </a:lnTo>
                  <a:lnTo>
                    <a:pt x="577421" y="20048"/>
                  </a:lnTo>
                  <a:lnTo>
                    <a:pt x="579946" y="33265"/>
                  </a:lnTo>
                  <a:lnTo>
                    <a:pt x="579946" y="156823"/>
                  </a:lnTo>
                  <a:lnTo>
                    <a:pt x="577421" y="170040"/>
                  </a:lnTo>
                  <a:lnTo>
                    <a:pt x="570439" y="180584"/>
                  </a:lnTo>
                  <a:lnTo>
                    <a:pt x="559892" y="187563"/>
                  </a:lnTo>
                  <a:lnTo>
                    <a:pt x="546671" y="190088"/>
                  </a:lnTo>
                  <a:close/>
                </a:path>
              </a:pathLst>
            </a:custGeom>
            <a:solidFill>
              <a:srgbClr val="EC7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90470" y="8290615"/>
              <a:ext cx="656590" cy="190500"/>
            </a:xfrm>
            <a:custGeom>
              <a:avLst/>
              <a:gdLst/>
              <a:ahLst/>
              <a:cxnLst/>
              <a:rect l="l" t="t" r="r" b="b"/>
              <a:pathLst>
                <a:path w="656589" h="190500">
                  <a:moveTo>
                    <a:pt x="622729" y="190088"/>
                  </a:moveTo>
                  <a:lnTo>
                    <a:pt x="33275" y="190088"/>
                  </a:lnTo>
                  <a:lnTo>
                    <a:pt x="20054" y="187563"/>
                  </a:lnTo>
                  <a:lnTo>
                    <a:pt x="9507" y="180584"/>
                  </a:lnTo>
                  <a:lnTo>
                    <a:pt x="2525" y="170040"/>
                  </a:lnTo>
                  <a:lnTo>
                    <a:pt x="0" y="156823"/>
                  </a:lnTo>
                  <a:lnTo>
                    <a:pt x="0" y="33265"/>
                  </a:lnTo>
                  <a:lnTo>
                    <a:pt x="2525" y="20048"/>
                  </a:lnTo>
                  <a:lnTo>
                    <a:pt x="9507" y="9504"/>
                  </a:lnTo>
                  <a:lnTo>
                    <a:pt x="20054" y="2524"/>
                  </a:lnTo>
                  <a:lnTo>
                    <a:pt x="33275" y="0"/>
                  </a:lnTo>
                  <a:lnTo>
                    <a:pt x="622729" y="0"/>
                  </a:lnTo>
                  <a:lnTo>
                    <a:pt x="636619" y="2524"/>
                  </a:lnTo>
                  <a:lnTo>
                    <a:pt x="648280" y="9504"/>
                  </a:lnTo>
                  <a:lnTo>
                    <a:pt x="655485" y="20048"/>
                  </a:lnTo>
                  <a:lnTo>
                    <a:pt x="656005" y="156823"/>
                  </a:lnTo>
                  <a:lnTo>
                    <a:pt x="653480" y="170040"/>
                  </a:lnTo>
                  <a:lnTo>
                    <a:pt x="646498" y="180584"/>
                  </a:lnTo>
                  <a:lnTo>
                    <a:pt x="635950" y="187563"/>
                  </a:lnTo>
                  <a:lnTo>
                    <a:pt x="622729" y="190088"/>
                  </a:lnTo>
                  <a:close/>
                </a:path>
              </a:pathLst>
            </a:custGeom>
            <a:solidFill>
              <a:srgbClr val="FF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32388" y="7995977"/>
              <a:ext cx="475615" cy="190500"/>
            </a:xfrm>
            <a:custGeom>
              <a:avLst/>
              <a:gdLst/>
              <a:ahLst/>
              <a:cxnLst/>
              <a:rect l="l" t="t" r="r" b="b"/>
              <a:pathLst>
                <a:path w="475614" h="190500">
                  <a:moveTo>
                    <a:pt x="442090" y="190088"/>
                  </a:moveTo>
                  <a:lnTo>
                    <a:pt x="33275" y="190088"/>
                  </a:lnTo>
                  <a:lnTo>
                    <a:pt x="20054" y="187564"/>
                  </a:lnTo>
                  <a:lnTo>
                    <a:pt x="9507" y="180584"/>
                  </a:lnTo>
                  <a:lnTo>
                    <a:pt x="2525" y="170040"/>
                  </a:lnTo>
                  <a:lnTo>
                    <a:pt x="0" y="156823"/>
                  </a:lnTo>
                  <a:lnTo>
                    <a:pt x="0" y="33265"/>
                  </a:lnTo>
                  <a:lnTo>
                    <a:pt x="2525" y="20048"/>
                  </a:lnTo>
                  <a:lnTo>
                    <a:pt x="9507" y="9504"/>
                  </a:lnTo>
                  <a:lnTo>
                    <a:pt x="20054" y="2524"/>
                  </a:lnTo>
                  <a:lnTo>
                    <a:pt x="33275" y="0"/>
                  </a:lnTo>
                  <a:lnTo>
                    <a:pt x="442090" y="0"/>
                  </a:lnTo>
                  <a:lnTo>
                    <a:pt x="455311" y="2524"/>
                  </a:lnTo>
                  <a:lnTo>
                    <a:pt x="465859" y="9504"/>
                  </a:lnTo>
                  <a:lnTo>
                    <a:pt x="472840" y="20048"/>
                  </a:lnTo>
                  <a:lnTo>
                    <a:pt x="475366" y="33265"/>
                  </a:lnTo>
                  <a:lnTo>
                    <a:pt x="475366" y="156823"/>
                  </a:lnTo>
                  <a:lnTo>
                    <a:pt x="472840" y="170040"/>
                  </a:lnTo>
                  <a:lnTo>
                    <a:pt x="465859" y="180584"/>
                  </a:lnTo>
                  <a:lnTo>
                    <a:pt x="455311" y="187564"/>
                  </a:lnTo>
                  <a:lnTo>
                    <a:pt x="442090" y="190088"/>
                  </a:lnTo>
                  <a:close/>
                </a:path>
              </a:pathLst>
            </a:custGeom>
            <a:solidFill>
              <a:srgbClr val="997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1869" y="7701340"/>
              <a:ext cx="385445" cy="190500"/>
            </a:xfrm>
            <a:custGeom>
              <a:avLst/>
              <a:gdLst/>
              <a:ahLst/>
              <a:cxnLst/>
              <a:rect l="l" t="t" r="r" b="b"/>
              <a:pathLst>
                <a:path w="385445" h="190500">
                  <a:moveTo>
                    <a:pt x="351771" y="190088"/>
                  </a:moveTo>
                  <a:lnTo>
                    <a:pt x="33275" y="190088"/>
                  </a:lnTo>
                  <a:lnTo>
                    <a:pt x="20054" y="187564"/>
                  </a:lnTo>
                  <a:lnTo>
                    <a:pt x="9507" y="180584"/>
                  </a:lnTo>
                  <a:lnTo>
                    <a:pt x="2525" y="170040"/>
                  </a:lnTo>
                  <a:lnTo>
                    <a:pt x="0" y="156823"/>
                  </a:lnTo>
                  <a:lnTo>
                    <a:pt x="0" y="33265"/>
                  </a:lnTo>
                  <a:lnTo>
                    <a:pt x="2525" y="20048"/>
                  </a:lnTo>
                  <a:lnTo>
                    <a:pt x="9507" y="9504"/>
                  </a:lnTo>
                  <a:lnTo>
                    <a:pt x="20054" y="2524"/>
                  </a:lnTo>
                  <a:lnTo>
                    <a:pt x="33275" y="0"/>
                  </a:lnTo>
                  <a:lnTo>
                    <a:pt x="351771" y="0"/>
                  </a:lnTo>
                  <a:lnTo>
                    <a:pt x="367666" y="2524"/>
                  </a:lnTo>
                  <a:lnTo>
                    <a:pt x="379104" y="9504"/>
                  </a:lnTo>
                  <a:lnTo>
                    <a:pt x="385195" y="20048"/>
                  </a:lnTo>
                  <a:lnTo>
                    <a:pt x="385046" y="156823"/>
                  </a:lnTo>
                  <a:lnTo>
                    <a:pt x="382521" y="170040"/>
                  </a:lnTo>
                  <a:lnTo>
                    <a:pt x="375539" y="180584"/>
                  </a:lnTo>
                  <a:lnTo>
                    <a:pt x="364992" y="187564"/>
                  </a:lnTo>
                  <a:lnTo>
                    <a:pt x="351771" y="190088"/>
                  </a:lnTo>
                  <a:close/>
                </a:path>
              </a:pathLst>
            </a:custGeom>
            <a:solidFill>
              <a:srgbClr val="87BF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12508" y="7406703"/>
              <a:ext cx="328295" cy="190500"/>
            </a:xfrm>
            <a:custGeom>
              <a:avLst/>
              <a:gdLst/>
              <a:ahLst/>
              <a:cxnLst/>
              <a:rect l="l" t="t" r="r" b="b"/>
              <a:pathLst>
                <a:path w="328295" h="190500">
                  <a:moveTo>
                    <a:pt x="294727" y="190088"/>
                  </a:moveTo>
                  <a:lnTo>
                    <a:pt x="33275" y="190088"/>
                  </a:lnTo>
                  <a:lnTo>
                    <a:pt x="20054" y="187563"/>
                  </a:lnTo>
                  <a:lnTo>
                    <a:pt x="9507" y="180584"/>
                  </a:lnTo>
                  <a:lnTo>
                    <a:pt x="2525" y="170040"/>
                  </a:lnTo>
                  <a:lnTo>
                    <a:pt x="0" y="156823"/>
                  </a:lnTo>
                  <a:lnTo>
                    <a:pt x="0" y="33265"/>
                  </a:lnTo>
                  <a:lnTo>
                    <a:pt x="2525" y="20048"/>
                  </a:lnTo>
                  <a:lnTo>
                    <a:pt x="9507" y="9504"/>
                  </a:lnTo>
                  <a:lnTo>
                    <a:pt x="20054" y="2524"/>
                  </a:lnTo>
                  <a:lnTo>
                    <a:pt x="33275" y="0"/>
                  </a:lnTo>
                  <a:lnTo>
                    <a:pt x="294727" y="0"/>
                  </a:lnTo>
                  <a:lnTo>
                    <a:pt x="308616" y="2524"/>
                  </a:lnTo>
                  <a:lnTo>
                    <a:pt x="320278" y="9504"/>
                  </a:lnTo>
                  <a:lnTo>
                    <a:pt x="327482" y="20048"/>
                  </a:lnTo>
                  <a:lnTo>
                    <a:pt x="328002" y="33265"/>
                  </a:lnTo>
                  <a:lnTo>
                    <a:pt x="328002" y="156823"/>
                  </a:lnTo>
                  <a:lnTo>
                    <a:pt x="325477" y="170040"/>
                  </a:lnTo>
                  <a:lnTo>
                    <a:pt x="318495" y="180584"/>
                  </a:lnTo>
                  <a:lnTo>
                    <a:pt x="307948" y="187564"/>
                  </a:lnTo>
                  <a:lnTo>
                    <a:pt x="294727" y="190088"/>
                  </a:lnTo>
                  <a:close/>
                </a:path>
              </a:pathLst>
            </a:custGeom>
            <a:solidFill>
              <a:srgbClr val="3AB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0364" y="7107313"/>
              <a:ext cx="237683" cy="1900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289" y="6998012"/>
              <a:ext cx="171131" cy="1710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289" y="7416207"/>
              <a:ext cx="171131" cy="1710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6289" y="7829650"/>
              <a:ext cx="171131" cy="1710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289" y="8247845"/>
              <a:ext cx="171131" cy="17107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289" y="8661287"/>
              <a:ext cx="171131" cy="171079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4277543" y="6973281"/>
            <a:ext cx="1911350" cy="1911350"/>
            <a:chOff x="4277543" y="6973281"/>
            <a:chExt cx="1911350" cy="1911350"/>
          </a:xfrm>
        </p:grpSpPr>
        <p:sp>
          <p:nvSpPr>
            <p:cNvPr id="43" name="object 43"/>
            <p:cNvSpPr/>
            <p:nvPr/>
          </p:nvSpPr>
          <p:spPr>
            <a:xfrm>
              <a:off x="4277537" y="7171003"/>
              <a:ext cx="1911350" cy="1614170"/>
            </a:xfrm>
            <a:custGeom>
              <a:avLst/>
              <a:gdLst/>
              <a:ahLst/>
              <a:cxnLst/>
              <a:rect l="l" t="t" r="r" b="b"/>
              <a:pathLst>
                <a:path w="1911350" h="1614170">
                  <a:moveTo>
                    <a:pt x="560184" y="691997"/>
                  </a:moveTo>
                  <a:lnTo>
                    <a:pt x="164757" y="691997"/>
                  </a:lnTo>
                  <a:lnTo>
                    <a:pt x="120954" y="697877"/>
                  </a:lnTo>
                  <a:lnTo>
                    <a:pt x="81597" y="714489"/>
                  </a:lnTo>
                  <a:lnTo>
                    <a:pt x="48247" y="740244"/>
                  </a:lnTo>
                  <a:lnTo>
                    <a:pt x="22491" y="773595"/>
                  </a:lnTo>
                  <a:lnTo>
                    <a:pt x="5880" y="812952"/>
                  </a:lnTo>
                  <a:lnTo>
                    <a:pt x="0" y="856754"/>
                  </a:lnTo>
                  <a:lnTo>
                    <a:pt x="0" y="1351038"/>
                  </a:lnTo>
                  <a:lnTo>
                    <a:pt x="5880" y="1394841"/>
                  </a:lnTo>
                  <a:lnTo>
                    <a:pt x="22491" y="1434198"/>
                  </a:lnTo>
                  <a:lnTo>
                    <a:pt x="48247" y="1467548"/>
                  </a:lnTo>
                  <a:lnTo>
                    <a:pt x="81597" y="1493304"/>
                  </a:lnTo>
                  <a:lnTo>
                    <a:pt x="120954" y="1509915"/>
                  </a:lnTo>
                  <a:lnTo>
                    <a:pt x="164757" y="1515795"/>
                  </a:lnTo>
                  <a:lnTo>
                    <a:pt x="329526" y="1515795"/>
                  </a:lnTo>
                  <a:lnTo>
                    <a:pt x="329526" y="1578610"/>
                  </a:lnTo>
                  <a:lnTo>
                    <a:pt x="335838" y="1599247"/>
                  </a:lnTo>
                  <a:lnTo>
                    <a:pt x="351409" y="1611807"/>
                  </a:lnTo>
                  <a:lnTo>
                    <a:pt x="371119" y="1614106"/>
                  </a:lnTo>
                  <a:lnTo>
                    <a:pt x="389890" y="1603971"/>
                  </a:lnTo>
                  <a:lnTo>
                    <a:pt x="517067" y="1475257"/>
                  </a:lnTo>
                  <a:lnTo>
                    <a:pt x="524598" y="1463459"/>
                  </a:lnTo>
                  <a:lnTo>
                    <a:pt x="527100" y="1449895"/>
                  </a:lnTo>
                  <a:lnTo>
                    <a:pt x="524598" y="1436331"/>
                  </a:lnTo>
                  <a:lnTo>
                    <a:pt x="517067" y="1424533"/>
                  </a:lnTo>
                  <a:lnTo>
                    <a:pt x="389890" y="1295819"/>
                  </a:lnTo>
                  <a:lnTo>
                    <a:pt x="371119" y="1285659"/>
                  </a:lnTo>
                  <a:lnTo>
                    <a:pt x="351409" y="1287932"/>
                  </a:lnTo>
                  <a:lnTo>
                    <a:pt x="335838" y="1300492"/>
                  </a:lnTo>
                  <a:lnTo>
                    <a:pt x="329526" y="1321181"/>
                  </a:lnTo>
                  <a:lnTo>
                    <a:pt x="329526" y="1383995"/>
                  </a:lnTo>
                  <a:lnTo>
                    <a:pt x="164757" y="1383995"/>
                  </a:lnTo>
                  <a:lnTo>
                    <a:pt x="151955" y="1381391"/>
                  </a:lnTo>
                  <a:lnTo>
                    <a:pt x="141478" y="1374317"/>
                  </a:lnTo>
                  <a:lnTo>
                    <a:pt x="134404" y="1363840"/>
                  </a:lnTo>
                  <a:lnTo>
                    <a:pt x="131813" y="1351038"/>
                  </a:lnTo>
                  <a:lnTo>
                    <a:pt x="131813" y="856754"/>
                  </a:lnTo>
                  <a:lnTo>
                    <a:pt x="134404" y="843953"/>
                  </a:lnTo>
                  <a:lnTo>
                    <a:pt x="141478" y="833475"/>
                  </a:lnTo>
                  <a:lnTo>
                    <a:pt x="151955" y="826401"/>
                  </a:lnTo>
                  <a:lnTo>
                    <a:pt x="164757" y="823798"/>
                  </a:lnTo>
                  <a:lnTo>
                    <a:pt x="560184" y="823798"/>
                  </a:lnTo>
                  <a:lnTo>
                    <a:pt x="560184" y="691997"/>
                  </a:lnTo>
                  <a:close/>
                </a:path>
                <a:path w="1911350" h="1614170">
                  <a:moveTo>
                    <a:pt x="1911096" y="1449895"/>
                  </a:moveTo>
                  <a:lnTo>
                    <a:pt x="1908594" y="1436331"/>
                  </a:lnTo>
                  <a:lnTo>
                    <a:pt x="1901063" y="1424533"/>
                  </a:lnTo>
                  <a:lnTo>
                    <a:pt x="1773885" y="1295819"/>
                  </a:lnTo>
                  <a:lnTo>
                    <a:pt x="1755114" y="1285659"/>
                  </a:lnTo>
                  <a:lnTo>
                    <a:pt x="1735404" y="1287932"/>
                  </a:lnTo>
                  <a:lnTo>
                    <a:pt x="1719834" y="1300492"/>
                  </a:lnTo>
                  <a:lnTo>
                    <a:pt x="1713509" y="1321181"/>
                  </a:lnTo>
                  <a:lnTo>
                    <a:pt x="1713509" y="1383995"/>
                  </a:lnTo>
                  <a:lnTo>
                    <a:pt x="1351038" y="1383995"/>
                  </a:lnTo>
                  <a:lnTo>
                    <a:pt x="1351038" y="1515795"/>
                  </a:lnTo>
                  <a:lnTo>
                    <a:pt x="1713509" y="1515795"/>
                  </a:lnTo>
                  <a:lnTo>
                    <a:pt x="1713509" y="1578610"/>
                  </a:lnTo>
                  <a:lnTo>
                    <a:pt x="1719834" y="1599247"/>
                  </a:lnTo>
                  <a:lnTo>
                    <a:pt x="1735404" y="1611807"/>
                  </a:lnTo>
                  <a:lnTo>
                    <a:pt x="1755114" y="1614106"/>
                  </a:lnTo>
                  <a:lnTo>
                    <a:pt x="1773885" y="1603971"/>
                  </a:lnTo>
                  <a:lnTo>
                    <a:pt x="1901063" y="1475257"/>
                  </a:lnTo>
                  <a:lnTo>
                    <a:pt x="1908594" y="1463459"/>
                  </a:lnTo>
                  <a:lnTo>
                    <a:pt x="1911096" y="1449895"/>
                  </a:lnTo>
                  <a:close/>
                </a:path>
                <a:path w="1911350" h="1614170">
                  <a:moveTo>
                    <a:pt x="1911223" y="164757"/>
                  </a:moveTo>
                  <a:lnTo>
                    <a:pt x="1905342" y="120954"/>
                  </a:lnTo>
                  <a:lnTo>
                    <a:pt x="1888731" y="81597"/>
                  </a:lnTo>
                  <a:lnTo>
                    <a:pt x="1862975" y="48247"/>
                  </a:lnTo>
                  <a:lnTo>
                    <a:pt x="1829625" y="22491"/>
                  </a:lnTo>
                  <a:lnTo>
                    <a:pt x="1790268" y="5880"/>
                  </a:lnTo>
                  <a:lnTo>
                    <a:pt x="1746465" y="0"/>
                  </a:lnTo>
                  <a:lnTo>
                    <a:pt x="1351038" y="0"/>
                  </a:lnTo>
                  <a:lnTo>
                    <a:pt x="1351038" y="131800"/>
                  </a:lnTo>
                  <a:lnTo>
                    <a:pt x="1746465" y="131800"/>
                  </a:lnTo>
                  <a:lnTo>
                    <a:pt x="1759267" y="134404"/>
                  </a:lnTo>
                  <a:lnTo>
                    <a:pt x="1769745" y="141478"/>
                  </a:lnTo>
                  <a:lnTo>
                    <a:pt x="1776818" y="151955"/>
                  </a:lnTo>
                  <a:lnTo>
                    <a:pt x="1779422" y="164757"/>
                  </a:lnTo>
                  <a:lnTo>
                    <a:pt x="1779422" y="659041"/>
                  </a:lnTo>
                  <a:lnTo>
                    <a:pt x="1776818" y="671842"/>
                  </a:lnTo>
                  <a:lnTo>
                    <a:pt x="1769745" y="682320"/>
                  </a:lnTo>
                  <a:lnTo>
                    <a:pt x="1759267" y="689394"/>
                  </a:lnTo>
                  <a:lnTo>
                    <a:pt x="1746465" y="691997"/>
                  </a:lnTo>
                  <a:lnTo>
                    <a:pt x="1581708" y="691997"/>
                  </a:lnTo>
                  <a:lnTo>
                    <a:pt x="1581708" y="629183"/>
                  </a:lnTo>
                  <a:lnTo>
                    <a:pt x="1575384" y="608495"/>
                  </a:lnTo>
                  <a:lnTo>
                    <a:pt x="1559826" y="595934"/>
                  </a:lnTo>
                  <a:lnTo>
                    <a:pt x="1540116" y="593661"/>
                  </a:lnTo>
                  <a:lnTo>
                    <a:pt x="1521333" y="603821"/>
                  </a:lnTo>
                  <a:lnTo>
                    <a:pt x="1394167" y="732536"/>
                  </a:lnTo>
                  <a:lnTo>
                    <a:pt x="1386636" y="744372"/>
                  </a:lnTo>
                  <a:lnTo>
                    <a:pt x="1384122" y="757897"/>
                  </a:lnTo>
                  <a:lnTo>
                    <a:pt x="1386636" y="771423"/>
                  </a:lnTo>
                  <a:lnTo>
                    <a:pt x="1394167" y="783259"/>
                  </a:lnTo>
                  <a:lnTo>
                    <a:pt x="1521333" y="911974"/>
                  </a:lnTo>
                  <a:lnTo>
                    <a:pt x="1540116" y="922134"/>
                  </a:lnTo>
                  <a:lnTo>
                    <a:pt x="1559826" y="919861"/>
                  </a:lnTo>
                  <a:lnTo>
                    <a:pt x="1575384" y="907300"/>
                  </a:lnTo>
                  <a:lnTo>
                    <a:pt x="1581708" y="886612"/>
                  </a:lnTo>
                  <a:lnTo>
                    <a:pt x="1581708" y="823798"/>
                  </a:lnTo>
                  <a:lnTo>
                    <a:pt x="1746465" y="823798"/>
                  </a:lnTo>
                  <a:lnTo>
                    <a:pt x="1790268" y="817918"/>
                  </a:lnTo>
                  <a:lnTo>
                    <a:pt x="1829625" y="801306"/>
                  </a:lnTo>
                  <a:lnTo>
                    <a:pt x="1862975" y="775550"/>
                  </a:lnTo>
                  <a:lnTo>
                    <a:pt x="1888731" y="742200"/>
                  </a:lnTo>
                  <a:lnTo>
                    <a:pt x="1905342" y="702843"/>
                  </a:lnTo>
                  <a:lnTo>
                    <a:pt x="1911223" y="659041"/>
                  </a:lnTo>
                  <a:lnTo>
                    <a:pt x="1911223" y="164757"/>
                  </a:lnTo>
                  <a:close/>
                </a:path>
              </a:pathLst>
            </a:custGeom>
            <a:solidFill>
              <a:srgbClr val="454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04779" y="7665278"/>
              <a:ext cx="857250" cy="527685"/>
            </a:xfrm>
            <a:custGeom>
              <a:avLst/>
              <a:gdLst/>
              <a:ahLst/>
              <a:cxnLst/>
              <a:rect l="l" t="t" r="r" b="b"/>
              <a:pathLst>
                <a:path w="857250" h="527684">
                  <a:moveTo>
                    <a:pt x="724949" y="527235"/>
                  </a:moveTo>
                  <a:lnTo>
                    <a:pt x="131808" y="527235"/>
                  </a:lnTo>
                  <a:lnTo>
                    <a:pt x="90124" y="520521"/>
                  </a:lnTo>
                  <a:lnTo>
                    <a:pt x="53938" y="501821"/>
                  </a:lnTo>
                  <a:lnTo>
                    <a:pt x="25414" y="473297"/>
                  </a:lnTo>
                  <a:lnTo>
                    <a:pt x="6714" y="437111"/>
                  </a:lnTo>
                  <a:lnTo>
                    <a:pt x="0" y="395426"/>
                  </a:lnTo>
                  <a:lnTo>
                    <a:pt x="0" y="131808"/>
                  </a:lnTo>
                  <a:lnTo>
                    <a:pt x="6714" y="90124"/>
                  </a:lnTo>
                  <a:lnTo>
                    <a:pt x="25414" y="53938"/>
                  </a:lnTo>
                  <a:lnTo>
                    <a:pt x="53938" y="25414"/>
                  </a:lnTo>
                  <a:lnTo>
                    <a:pt x="90124" y="6714"/>
                  </a:lnTo>
                  <a:lnTo>
                    <a:pt x="131808" y="0"/>
                  </a:lnTo>
                  <a:lnTo>
                    <a:pt x="724949" y="0"/>
                  </a:lnTo>
                  <a:lnTo>
                    <a:pt x="766633" y="6714"/>
                  </a:lnTo>
                  <a:lnTo>
                    <a:pt x="802819" y="25414"/>
                  </a:lnTo>
                  <a:lnTo>
                    <a:pt x="831343" y="53938"/>
                  </a:lnTo>
                  <a:lnTo>
                    <a:pt x="850044" y="90124"/>
                  </a:lnTo>
                  <a:lnTo>
                    <a:pt x="856758" y="131808"/>
                  </a:lnTo>
                  <a:lnTo>
                    <a:pt x="856758" y="395426"/>
                  </a:lnTo>
                  <a:lnTo>
                    <a:pt x="850044" y="437111"/>
                  </a:lnTo>
                  <a:lnTo>
                    <a:pt x="831343" y="473297"/>
                  </a:lnTo>
                  <a:lnTo>
                    <a:pt x="802819" y="501821"/>
                  </a:lnTo>
                  <a:lnTo>
                    <a:pt x="766633" y="520521"/>
                  </a:lnTo>
                  <a:lnTo>
                    <a:pt x="724949" y="527235"/>
                  </a:lnTo>
                  <a:close/>
                </a:path>
              </a:pathLst>
            </a:custGeom>
            <a:solidFill>
              <a:srgbClr val="F5BF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04779" y="6973281"/>
              <a:ext cx="857250" cy="527685"/>
            </a:xfrm>
            <a:custGeom>
              <a:avLst/>
              <a:gdLst/>
              <a:ahLst/>
              <a:cxnLst/>
              <a:rect l="l" t="t" r="r" b="b"/>
              <a:pathLst>
                <a:path w="857250" h="527684">
                  <a:moveTo>
                    <a:pt x="724949" y="527235"/>
                  </a:moveTo>
                  <a:lnTo>
                    <a:pt x="131808" y="527235"/>
                  </a:lnTo>
                  <a:lnTo>
                    <a:pt x="90124" y="520521"/>
                  </a:lnTo>
                  <a:lnTo>
                    <a:pt x="53938" y="501821"/>
                  </a:lnTo>
                  <a:lnTo>
                    <a:pt x="25414" y="473297"/>
                  </a:lnTo>
                  <a:lnTo>
                    <a:pt x="6714" y="437111"/>
                  </a:lnTo>
                  <a:lnTo>
                    <a:pt x="0" y="395426"/>
                  </a:lnTo>
                  <a:lnTo>
                    <a:pt x="0" y="131808"/>
                  </a:lnTo>
                  <a:lnTo>
                    <a:pt x="6714" y="90124"/>
                  </a:lnTo>
                  <a:lnTo>
                    <a:pt x="25414" y="53938"/>
                  </a:lnTo>
                  <a:lnTo>
                    <a:pt x="53938" y="25414"/>
                  </a:lnTo>
                  <a:lnTo>
                    <a:pt x="90124" y="6714"/>
                  </a:lnTo>
                  <a:lnTo>
                    <a:pt x="131808" y="0"/>
                  </a:lnTo>
                  <a:lnTo>
                    <a:pt x="724949" y="0"/>
                  </a:lnTo>
                  <a:lnTo>
                    <a:pt x="766633" y="6714"/>
                  </a:lnTo>
                  <a:lnTo>
                    <a:pt x="802819" y="25414"/>
                  </a:lnTo>
                  <a:lnTo>
                    <a:pt x="831343" y="53938"/>
                  </a:lnTo>
                  <a:lnTo>
                    <a:pt x="850044" y="90124"/>
                  </a:lnTo>
                  <a:lnTo>
                    <a:pt x="856758" y="131808"/>
                  </a:lnTo>
                  <a:lnTo>
                    <a:pt x="856758" y="395426"/>
                  </a:lnTo>
                  <a:lnTo>
                    <a:pt x="850044" y="437111"/>
                  </a:lnTo>
                  <a:lnTo>
                    <a:pt x="831343" y="473297"/>
                  </a:lnTo>
                  <a:lnTo>
                    <a:pt x="802819" y="501821"/>
                  </a:lnTo>
                  <a:lnTo>
                    <a:pt x="766633" y="520521"/>
                  </a:lnTo>
                  <a:lnTo>
                    <a:pt x="724949" y="527235"/>
                  </a:lnTo>
                  <a:close/>
                </a:path>
              </a:pathLst>
            </a:custGeom>
            <a:solidFill>
              <a:srgbClr val="EF4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804779" y="8357275"/>
              <a:ext cx="857250" cy="527685"/>
            </a:xfrm>
            <a:custGeom>
              <a:avLst/>
              <a:gdLst/>
              <a:ahLst/>
              <a:cxnLst/>
              <a:rect l="l" t="t" r="r" b="b"/>
              <a:pathLst>
                <a:path w="857250" h="527684">
                  <a:moveTo>
                    <a:pt x="724949" y="527235"/>
                  </a:moveTo>
                  <a:lnTo>
                    <a:pt x="131808" y="527235"/>
                  </a:lnTo>
                  <a:lnTo>
                    <a:pt x="90124" y="520509"/>
                  </a:lnTo>
                  <a:lnTo>
                    <a:pt x="53938" y="501784"/>
                  </a:lnTo>
                  <a:lnTo>
                    <a:pt x="25414" y="473241"/>
                  </a:lnTo>
                  <a:lnTo>
                    <a:pt x="6714" y="437061"/>
                  </a:lnTo>
                  <a:lnTo>
                    <a:pt x="0" y="395426"/>
                  </a:lnTo>
                  <a:lnTo>
                    <a:pt x="0" y="131808"/>
                  </a:lnTo>
                  <a:lnTo>
                    <a:pt x="6714" y="90124"/>
                  </a:lnTo>
                  <a:lnTo>
                    <a:pt x="25414" y="53938"/>
                  </a:lnTo>
                  <a:lnTo>
                    <a:pt x="53938" y="25414"/>
                  </a:lnTo>
                  <a:lnTo>
                    <a:pt x="90124" y="6714"/>
                  </a:lnTo>
                  <a:lnTo>
                    <a:pt x="131808" y="0"/>
                  </a:lnTo>
                  <a:lnTo>
                    <a:pt x="724949" y="0"/>
                  </a:lnTo>
                  <a:lnTo>
                    <a:pt x="766633" y="6714"/>
                  </a:lnTo>
                  <a:lnTo>
                    <a:pt x="802819" y="25414"/>
                  </a:lnTo>
                  <a:lnTo>
                    <a:pt x="831343" y="53938"/>
                  </a:lnTo>
                  <a:lnTo>
                    <a:pt x="850044" y="90124"/>
                  </a:lnTo>
                  <a:lnTo>
                    <a:pt x="856758" y="131808"/>
                  </a:lnTo>
                  <a:lnTo>
                    <a:pt x="856758" y="395426"/>
                  </a:lnTo>
                  <a:lnTo>
                    <a:pt x="850044" y="437061"/>
                  </a:lnTo>
                  <a:lnTo>
                    <a:pt x="831343" y="473241"/>
                  </a:lnTo>
                  <a:lnTo>
                    <a:pt x="802819" y="501784"/>
                  </a:lnTo>
                  <a:lnTo>
                    <a:pt x="766633" y="520509"/>
                  </a:lnTo>
                  <a:lnTo>
                    <a:pt x="724949" y="527235"/>
                  </a:lnTo>
                  <a:close/>
                </a:path>
              </a:pathLst>
            </a:custGeom>
            <a:solidFill>
              <a:srgbClr val="56B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77543" y="7072664"/>
              <a:ext cx="527685" cy="328930"/>
            </a:xfrm>
            <a:custGeom>
              <a:avLst/>
              <a:gdLst/>
              <a:ahLst/>
              <a:cxnLst/>
              <a:rect l="l" t="t" r="r" b="b"/>
              <a:pathLst>
                <a:path w="527685" h="328929">
                  <a:moveTo>
                    <a:pt x="371118" y="328468"/>
                  </a:moveTo>
                  <a:lnTo>
                    <a:pt x="351404" y="326195"/>
                  </a:lnTo>
                  <a:lnTo>
                    <a:pt x="335841" y="313641"/>
                  </a:lnTo>
                  <a:lnTo>
                    <a:pt x="329522" y="292953"/>
                  </a:lnTo>
                  <a:lnTo>
                    <a:pt x="329522" y="230138"/>
                  </a:lnTo>
                  <a:lnTo>
                    <a:pt x="65904" y="230138"/>
                  </a:lnTo>
                  <a:lnTo>
                    <a:pt x="40238" y="224963"/>
                  </a:lnTo>
                  <a:lnTo>
                    <a:pt x="19291" y="210846"/>
                  </a:lnTo>
                  <a:lnTo>
                    <a:pt x="5174" y="189899"/>
                  </a:lnTo>
                  <a:lnTo>
                    <a:pt x="0" y="164234"/>
                  </a:lnTo>
                  <a:lnTo>
                    <a:pt x="5174" y="138568"/>
                  </a:lnTo>
                  <a:lnTo>
                    <a:pt x="19291" y="117621"/>
                  </a:lnTo>
                  <a:lnTo>
                    <a:pt x="40238" y="103504"/>
                  </a:lnTo>
                  <a:lnTo>
                    <a:pt x="65904" y="98329"/>
                  </a:lnTo>
                  <a:lnTo>
                    <a:pt x="329522" y="98329"/>
                  </a:lnTo>
                  <a:lnTo>
                    <a:pt x="329522" y="35514"/>
                  </a:lnTo>
                  <a:lnTo>
                    <a:pt x="335841" y="14826"/>
                  </a:lnTo>
                  <a:lnTo>
                    <a:pt x="351404" y="2272"/>
                  </a:lnTo>
                  <a:lnTo>
                    <a:pt x="371118" y="0"/>
                  </a:lnTo>
                  <a:lnTo>
                    <a:pt x="389891" y="10156"/>
                  </a:lnTo>
                  <a:lnTo>
                    <a:pt x="517066" y="138876"/>
                  </a:lnTo>
                  <a:lnTo>
                    <a:pt x="524597" y="150710"/>
                  </a:lnTo>
                  <a:lnTo>
                    <a:pt x="527107" y="164234"/>
                  </a:lnTo>
                  <a:lnTo>
                    <a:pt x="524597" y="177757"/>
                  </a:lnTo>
                  <a:lnTo>
                    <a:pt x="517066" y="189592"/>
                  </a:lnTo>
                  <a:lnTo>
                    <a:pt x="389891" y="318311"/>
                  </a:lnTo>
                  <a:lnTo>
                    <a:pt x="371118" y="328468"/>
                  </a:lnTo>
                  <a:close/>
                </a:path>
              </a:pathLst>
            </a:custGeom>
            <a:solidFill>
              <a:srgbClr val="454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69535" y="7138047"/>
              <a:ext cx="527685" cy="1581785"/>
            </a:xfrm>
            <a:custGeom>
              <a:avLst/>
              <a:gdLst/>
              <a:ahLst/>
              <a:cxnLst/>
              <a:rect l="l" t="t" r="r" b="b"/>
              <a:pathLst>
                <a:path w="527685" h="1581784">
                  <a:moveTo>
                    <a:pt x="395427" y="1548752"/>
                  </a:moveTo>
                  <a:lnTo>
                    <a:pt x="392823" y="1535950"/>
                  </a:lnTo>
                  <a:lnTo>
                    <a:pt x="385749" y="1525473"/>
                  </a:lnTo>
                  <a:lnTo>
                    <a:pt x="375285" y="1518399"/>
                  </a:lnTo>
                  <a:lnTo>
                    <a:pt x="362470" y="1515808"/>
                  </a:lnTo>
                  <a:lnTo>
                    <a:pt x="164757" y="1515808"/>
                  </a:lnTo>
                  <a:lnTo>
                    <a:pt x="151955" y="1518399"/>
                  </a:lnTo>
                  <a:lnTo>
                    <a:pt x="141478" y="1525473"/>
                  </a:lnTo>
                  <a:lnTo>
                    <a:pt x="134404" y="1535950"/>
                  </a:lnTo>
                  <a:lnTo>
                    <a:pt x="131813" y="1548752"/>
                  </a:lnTo>
                  <a:lnTo>
                    <a:pt x="134404" y="1561566"/>
                  </a:lnTo>
                  <a:lnTo>
                    <a:pt x="141478" y="1572044"/>
                  </a:lnTo>
                  <a:lnTo>
                    <a:pt x="151955" y="1579118"/>
                  </a:lnTo>
                  <a:lnTo>
                    <a:pt x="164757" y="1581708"/>
                  </a:lnTo>
                  <a:lnTo>
                    <a:pt x="362470" y="1581708"/>
                  </a:lnTo>
                  <a:lnTo>
                    <a:pt x="375285" y="1579118"/>
                  </a:lnTo>
                  <a:lnTo>
                    <a:pt x="385749" y="1572044"/>
                  </a:lnTo>
                  <a:lnTo>
                    <a:pt x="392823" y="1561566"/>
                  </a:lnTo>
                  <a:lnTo>
                    <a:pt x="395427" y="1548752"/>
                  </a:lnTo>
                  <a:close/>
                </a:path>
                <a:path w="527685" h="1581784">
                  <a:moveTo>
                    <a:pt x="395427" y="856754"/>
                  </a:moveTo>
                  <a:lnTo>
                    <a:pt x="392823" y="843953"/>
                  </a:lnTo>
                  <a:lnTo>
                    <a:pt x="385749" y="833475"/>
                  </a:lnTo>
                  <a:lnTo>
                    <a:pt x="375285" y="826401"/>
                  </a:lnTo>
                  <a:lnTo>
                    <a:pt x="362470" y="823810"/>
                  </a:lnTo>
                  <a:lnTo>
                    <a:pt x="164757" y="823810"/>
                  </a:lnTo>
                  <a:lnTo>
                    <a:pt x="151955" y="826401"/>
                  </a:lnTo>
                  <a:lnTo>
                    <a:pt x="141478" y="833475"/>
                  </a:lnTo>
                  <a:lnTo>
                    <a:pt x="134404" y="843953"/>
                  </a:lnTo>
                  <a:lnTo>
                    <a:pt x="131813" y="856754"/>
                  </a:lnTo>
                  <a:lnTo>
                    <a:pt x="134404" y="869569"/>
                  </a:lnTo>
                  <a:lnTo>
                    <a:pt x="141478" y="880046"/>
                  </a:lnTo>
                  <a:lnTo>
                    <a:pt x="151955" y="887120"/>
                  </a:lnTo>
                  <a:lnTo>
                    <a:pt x="164757" y="889711"/>
                  </a:lnTo>
                  <a:lnTo>
                    <a:pt x="362470" y="889711"/>
                  </a:lnTo>
                  <a:lnTo>
                    <a:pt x="375285" y="887120"/>
                  </a:lnTo>
                  <a:lnTo>
                    <a:pt x="385749" y="880046"/>
                  </a:lnTo>
                  <a:lnTo>
                    <a:pt x="392823" y="869569"/>
                  </a:lnTo>
                  <a:lnTo>
                    <a:pt x="395427" y="856754"/>
                  </a:lnTo>
                  <a:close/>
                </a:path>
                <a:path w="527685" h="1581784">
                  <a:moveTo>
                    <a:pt x="395427" y="164757"/>
                  </a:moveTo>
                  <a:lnTo>
                    <a:pt x="392823" y="151955"/>
                  </a:lnTo>
                  <a:lnTo>
                    <a:pt x="385749" y="141478"/>
                  </a:lnTo>
                  <a:lnTo>
                    <a:pt x="375285" y="134404"/>
                  </a:lnTo>
                  <a:lnTo>
                    <a:pt x="362470" y="131813"/>
                  </a:lnTo>
                  <a:lnTo>
                    <a:pt x="164757" y="131813"/>
                  </a:lnTo>
                  <a:lnTo>
                    <a:pt x="151955" y="134404"/>
                  </a:lnTo>
                  <a:lnTo>
                    <a:pt x="141478" y="141478"/>
                  </a:lnTo>
                  <a:lnTo>
                    <a:pt x="134404" y="151955"/>
                  </a:lnTo>
                  <a:lnTo>
                    <a:pt x="131813" y="164757"/>
                  </a:lnTo>
                  <a:lnTo>
                    <a:pt x="134404" y="177571"/>
                  </a:lnTo>
                  <a:lnTo>
                    <a:pt x="141478" y="188048"/>
                  </a:lnTo>
                  <a:lnTo>
                    <a:pt x="151955" y="195122"/>
                  </a:lnTo>
                  <a:lnTo>
                    <a:pt x="164757" y="197713"/>
                  </a:lnTo>
                  <a:lnTo>
                    <a:pt x="362470" y="197713"/>
                  </a:lnTo>
                  <a:lnTo>
                    <a:pt x="375285" y="195122"/>
                  </a:lnTo>
                  <a:lnTo>
                    <a:pt x="385749" y="188048"/>
                  </a:lnTo>
                  <a:lnTo>
                    <a:pt x="392823" y="177571"/>
                  </a:lnTo>
                  <a:lnTo>
                    <a:pt x="395427" y="164757"/>
                  </a:lnTo>
                  <a:close/>
                </a:path>
                <a:path w="527685" h="1581784">
                  <a:moveTo>
                    <a:pt x="527240" y="1416951"/>
                  </a:moveTo>
                  <a:lnTo>
                    <a:pt x="524637" y="1404137"/>
                  </a:lnTo>
                  <a:lnTo>
                    <a:pt x="517563" y="1393659"/>
                  </a:lnTo>
                  <a:lnTo>
                    <a:pt x="507085" y="1386586"/>
                  </a:lnTo>
                  <a:lnTo>
                    <a:pt x="494284" y="1383995"/>
                  </a:lnTo>
                  <a:lnTo>
                    <a:pt x="32956" y="1383995"/>
                  </a:lnTo>
                  <a:lnTo>
                    <a:pt x="20142" y="1386586"/>
                  </a:lnTo>
                  <a:lnTo>
                    <a:pt x="9664" y="1393659"/>
                  </a:lnTo>
                  <a:lnTo>
                    <a:pt x="2590" y="1404137"/>
                  </a:lnTo>
                  <a:lnTo>
                    <a:pt x="0" y="1416951"/>
                  </a:lnTo>
                  <a:lnTo>
                    <a:pt x="2590" y="1429753"/>
                  </a:lnTo>
                  <a:lnTo>
                    <a:pt x="9664" y="1440230"/>
                  </a:lnTo>
                  <a:lnTo>
                    <a:pt x="20142" y="1447304"/>
                  </a:lnTo>
                  <a:lnTo>
                    <a:pt x="32956" y="1449895"/>
                  </a:lnTo>
                  <a:lnTo>
                    <a:pt x="494284" y="1449895"/>
                  </a:lnTo>
                  <a:lnTo>
                    <a:pt x="507085" y="1447304"/>
                  </a:lnTo>
                  <a:lnTo>
                    <a:pt x="517563" y="1440230"/>
                  </a:lnTo>
                  <a:lnTo>
                    <a:pt x="524637" y="1429753"/>
                  </a:lnTo>
                  <a:lnTo>
                    <a:pt x="527240" y="1416951"/>
                  </a:lnTo>
                  <a:close/>
                </a:path>
                <a:path w="527685" h="1581784">
                  <a:moveTo>
                    <a:pt x="527240" y="724954"/>
                  </a:moveTo>
                  <a:lnTo>
                    <a:pt x="524637" y="712139"/>
                  </a:lnTo>
                  <a:lnTo>
                    <a:pt x="517563" y="701662"/>
                  </a:lnTo>
                  <a:lnTo>
                    <a:pt x="507085" y="694601"/>
                  </a:lnTo>
                  <a:lnTo>
                    <a:pt x="494284" y="691997"/>
                  </a:lnTo>
                  <a:lnTo>
                    <a:pt x="32956" y="691997"/>
                  </a:lnTo>
                  <a:lnTo>
                    <a:pt x="20142" y="694601"/>
                  </a:lnTo>
                  <a:lnTo>
                    <a:pt x="9664" y="701662"/>
                  </a:lnTo>
                  <a:lnTo>
                    <a:pt x="2590" y="712139"/>
                  </a:lnTo>
                  <a:lnTo>
                    <a:pt x="0" y="724954"/>
                  </a:lnTo>
                  <a:lnTo>
                    <a:pt x="2590" y="737755"/>
                  </a:lnTo>
                  <a:lnTo>
                    <a:pt x="9664" y="748233"/>
                  </a:lnTo>
                  <a:lnTo>
                    <a:pt x="20142" y="755307"/>
                  </a:lnTo>
                  <a:lnTo>
                    <a:pt x="32956" y="757897"/>
                  </a:lnTo>
                  <a:lnTo>
                    <a:pt x="494284" y="757897"/>
                  </a:lnTo>
                  <a:lnTo>
                    <a:pt x="507085" y="755307"/>
                  </a:lnTo>
                  <a:lnTo>
                    <a:pt x="517563" y="748233"/>
                  </a:lnTo>
                  <a:lnTo>
                    <a:pt x="524637" y="737755"/>
                  </a:lnTo>
                  <a:lnTo>
                    <a:pt x="527240" y="724954"/>
                  </a:lnTo>
                  <a:close/>
                </a:path>
                <a:path w="527685" h="1581784">
                  <a:moveTo>
                    <a:pt x="527240" y="32956"/>
                  </a:moveTo>
                  <a:lnTo>
                    <a:pt x="524637" y="20142"/>
                  </a:lnTo>
                  <a:lnTo>
                    <a:pt x="517563" y="9677"/>
                  </a:lnTo>
                  <a:lnTo>
                    <a:pt x="507085" y="2603"/>
                  </a:lnTo>
                  <a:lnTo>
                    <a:pt x="494284" y="0"/>
                  </a:lnTo>
                  <a:lnTo>
                    <a:pt x="32956" y="0"/>
                  </a:lnTo>
                  <a:lnTo>
                    <a:pt x="20142" y="2603"/>
                  </a:lnTo>
                  <a:lnTo>
                    <a:pt x="9664" y="9677"/>
                  </a:lnTo>
                  <a:lnTo>
                    <a:pt x="2590" y="20142"/>
                  </a:lnTo>
                  <a:lnTo>
                    <a:pt x="0" y="32956"/>
                  </a:lnTo>
                  <a:lnTo>
                    <a:pt x="2590" y="45758"/>
                  </a:lnTo>
                  <a:lnTo>
                    <a:pt x="9664" y="56235"/>
                  </a:lnTo>
                  <a:lnTo>
                    <a:pt x="20142" y="63309"/>
                  </a:lnTo>
                  <a:lnTo>
                    <a:pt x="32956" y="65900"/>
                  </a:lnTo>
                  <a:lnTo>
                    <a:pt x="494284" y="65900"/>
                  </a:lnTo>
                  <a:lnTo>
                    <a:pt x="507085" y="63309"/>
                  </a:lnTo>
                  <a:lnTo>
                    <a:pt x="517563" y="56235"/>
                  </a:lnTo>
                  <a:lnTo>
                    <a:pt x="524637" y="45758"/>
                  </a:lnTo>
                  <a:lnTo>
                    <a:pt x="527240" y="32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12038489" y="1354126"/>
            <a:ext cx="2026285" cy="2019300"/>
          </a:xfrm>
          <a:custGeom>
            <a:avLst/>
            <a:gdLst/>
            <a:ahLst/>
            <a:cxnLst/>
            <a:rect l="l" t="t" r="r" b="b"/>
            <a:pathLst>
              <a:path w="2026284" h="2019300">
                <a:moveTo>
                  <a:pt x="998492" y="266700"/>
                </a:moveTo>
                <a:lnTo>
                  <a:pt x="653968" y="266700"/>
                </a:lnTo>
                <a:lnTo>
                  <a:pt x="697120" y="241300"/>
                </a:lnTo>
                <a:lnTo>
                  <a:pt x="742061" y="215900"/>
                </a:lnTo>
                <a:lnTo>
                  <a:pt x="788675" y="190500"/>
                </a:lnTo>
                <a:lnTo>
                  <a:pt x="836844" y="177800"/>
                </a:lnTo>
                <a:lnTo>
                  <a:pt x="937377" y="152400"/>
                </a:lnTo>
                <a:lnTo>
                  <a:pt x="937377" y="0"/>
                </a:lnTo>
                <a:lnTo>
                  <a:pt x="1248757" y="0"/>
                </a:lnTo>
                <a:lnTo>
                  <a:pt x="1248757" y="152400"/>
                </a:lnTo>
                <a:lnTo>
                  <a:pt x="1349288" y="177800"/>
                </a:lnTo>
                <a:lnTo>
                  <a:pt x="1397456" y="190500"/>
                </a:lnTo>
                <a:lnTo>
                  <a:pt x="1444070" y="215900"/>
                </a:lnTo>
                <a:lnTo>
                  <a:pt x="1489014" y="241300"/>
                </a:lnTo>
                <a:lnTo>
                  <a:pt x="1510591" y="254000"/>
                </a:lnTo>
                <a:lnTo>
                  <a:pt x="1045326" y="254000"/>
                </a:lnTo>
                <a:lnTo>
                  <a:pt x="998492" y="266700"/>
                </a:lnTo>
                <a:close/>
              </a:path>
              <a:path w="2026284" h="2019300">
                <a:moveTo>
                  <a:pt x="413702" y="1333500"/>
                </a:moveTo>
                <a:lnTo>
                  <a:pt x="387663" y="1282700"/>
                </a:lnTo>
                <a:lnTo>
                  <a:pt x="364772" y="1244600"/>
                </a:lnTo>
                <a:lnTo>
                  <a:pt x="345165" y="1193800"/>
                </a:lnTo>
                <a:lnTo>
                  <a:pt x="328975" y="1130300"/>
                </a:lnTo>
                <a:lnTo>
                  <a:pt x="316337" y="1079500"/>
                </a:lnTo>
                <a:lnTo>
                  <a:pt x="160101" y="1079500"/>
                </a:lnTo>
                <a:lnTo>
                  <a:pt x="160101" y="774700"/>
                </a:lnTo>
                <a:lnTo>
                  <a:pt x="316336" y="774700"/>
                </a:lnTo>
                <a:lnTo>
                  <a:pt x="328260" y="723900"/>
                </a:lnTo>
                <a:lnTo>
                  <a:pt x="343401" y="673100"/>
                </a:lnTo>
                <a:lnTo>
                  <a:pt x="361642" y="622300"/>
                </a:lnTo>
                <a:lnTo>
                  <a:pt x="382865" y="571500"/>
                </a:lnTo>
                <a:lnTo>
                  <a:pt x="406955" y="533400"/>
                </a:lnTo>
                <a:lnTo>
                  <a:pt x="433794" y="482600"/>
                </a:lnTo>
                <a:lnTo>
                  <a:pt x="323268" y="381000"/>
                </a:lnTo>
                <a:lnTo>
                  <a:pt x="543450" y="152400"/>
                </a:lnTo>
                <a:lnTo>
                  <a:pt x="653968" y="266700"/>
                </a:lnTo>
                <a:lnTo>
                  <a:pt x="952675" y="266700"/>
                </a:lnTo>
                <a:lnTo>
                  <a:pt x="864552" y="292100"/>
                </a:lnTo>
                <a:lnTo>
                  <a:pt x="822471" y="317500"/>
                </a:lnTo>
                <a:lnTo>
                  <a:pt x="781861" y="330200"/>
                </a:lnTo>
                <a:lnTo>
                  <a:pt x="742836" y="355600"/>
                </a:lnTo>
                <a:lnTo>
                  <a:pt x="705508" y="381000"/>
                </a:lnTo>
                <a:lnTo>
                  <a:pt x="669992" y="406400"/>
                </a:lnTo>
                <a:lnTo>
                  <a:pt x="636399" y="444500"/>
                </a:lnTo>
                <a:lnTo>
                  <a:pt x="604843" y="469900"/>
                </a:lnTo>
                <a:lnTo>
                  <a:pt x="575438" y="508000"/>
                </a:lnTo>
                <a:lnTo>
                  <a:pt x="548296" y="533400"/>
                </a:lnTo>
                <a:lnTo>
                  <a:pt x="523531" y="571500"/>
                </a:lnTo>
                <a:lnTo>
                  <a:pt x="501255" y="609600"/>
                </a:lnTo>
                <a:lnTo>
                  <a:pt x="481582" y="660400"/>
                </a:lnTo>
                <a:lnTo>
                  <a:pt x="464626" y="698500"/>
                </a:lnTo>
                <a:lnTo>
                  <a:pt x="450499" y="736600"/>
                </a:lnTo>
                <a:lnTo>
                  <a:pt x="439314" y="787400"/>
                </a:lnTo>
                <a:lnTo>
                  <a:pt x="431185" y="838200"/>
                </a:lnTo>
                <a:lnTo>
                  <a:pt x="426224" y="876300"/>
                </a:lnTo>
                <a:lnTo>
                  <a:pt x="424545" y="927100"/>
                </a:lnTo>
                <a:lnTo>
                  <a:pt x="426304" y="977900"/>
                </a:lnTo>
                <a:lnTo>
                  <a:pt x="431546" y="1028700"/>
                </a:lnTo>
                <a:lnTo>
                  <a:pt x="440216" y="1066800"/>
                </a:lnTo>
                <a:lnTo>
                  <a:pt x="452262" y="1117600"/>
                </a:lnTo>
                <a:lnTo>
                  <a:pt x="467629" y="1168400"/>
                </a:lnTo>
                <a:lnTo>
                  <a:pt x="486265" y="1206500"/>
                </a:lnTo>
                <a:lnTo>
                  <a:pt x="508115" y="1244600"/>
                </a:lnTo>
                <a:lnTo>
                  <a:pt x="533128" y="1295400"/>
                </a:lnTo>
                <a:lnTo>
                  <a:pt x="509414" y="1320800"/>
                </a:lnTo>
                <a:lnTo>
                  <a:pt x="433365" y="1320800"/>
                </a:lnTo>
                <a:lnTo>
                  <a:pt x="413702" y="1333500"/>
                </a:lnTo>
                <a:close/>
              </a:path>
              <a:path w="2026284" h="2019300">
                <a:moveTo>
                  <a:pt x="1642687" y="1701800"/>
                </a:moveTo>
                <a:lnTo>
                  <a:pt x="1532165" y="1587500"/>
                </a:lnTo>
                <a:lnTo>
                  <a:pt x="1187642" y="1587500"/>
                </a:lnTo>
                <a:lnTo>
                  <a:pt x="1233458" y="1574800"/>
                </a:lnTo>
                <a:lnTo>
                  <a:pt x="1278142" y="1574800"/>
                </a:lnTo>
                <a:lnTo>
                  <a:pt x="1321581" y="1549400"/>
                </a:lnTo>
                <a:lnTo>
                  <a:pt x="1363662" y="1536700"/>
                </a:lnTo>
                <a:lnTo>
                  <a:pt x="1404272" y="1524000"/>
                </a:lnTo>
                <a:lnTo>
                  <a:pt x="1443297" y="1498600"/>
                </a:lnTo>
                <a:lnTo>
                  <a:pt x="1480624" y="1473200"/>
                </a:lnTo>
                <a:lnTo>
                  <a:pt x="1516140" y="1447800"/>
                </a:lnTo>
                <a:lnTo>
                  <a:pt x="1549733" y="1409700"/>
                </a:lnTo>
                <a:lnTo>
                  <a:pt x="1581288" y="1384300"/>
                </a:lnTo>
                <a:lnTo>
                  <a:pt x="1610693" y="1346200"/>
                </a:lnTo>
                <a:lnTo>
                  <a:pt x="1637835" y="1308100"/>
                </a:lnTo>
                <a:lnTo>
                  <a:pt x="1662600" y="1282700"/>
                </a:lnTo>
                <a:lnTo>
                  <a:pt x="1684875" y="1231900"/>
                </a:lnTo>
                <a:lnTo>
                  <a:pt x="1704548" y="1193800"/>
                </a:lnTo>
                <a:lnTo>
                  <a:pt x="1721504" y="1155700"/>
                </a:lnTo>
                <a:lnTo>
                  <a:pt x="1735631" y="1117600"/>
                </a:lnTo>
                <a:lnTo>
                  <a:pt x="1746816" y="1066800"/>
                </a:lnTo>
                <a:lnTo>
                  <a:pt x="1754945" y="1016000"/>
                </a:lnTo>
                <a:lnTo>
                  <a:pt x="1759905" y="977900"/>
                </a:lnTo>
                <a:lnTo>
                  <a:pt x="1761584" y="927100"/>
                </a:lnTo>
                <a:lnTo>
                  <a:pt x="1759905" y="876300"/>
                </a:lnTo>
                <a:lnTo>
                  <a:pt x="1754945" y="838200"/>
                </a:lnTo>
                <a:lnTo>
                  <a:pt x="1746816" y="787400"/>
                </a:lnTo>
                <a:lnTo>
                  <a:pt x="1735631" y="736600"/>
                </a:lnTo>
                <a:lnTo>
                  <a:pt x="1721504" y="698500"/>
                </a:lnTo>
                <a:lnTo>
                  <a:pt x="1704547" y="660400"/>
                </a:lnTo>
                <a:lnTo>
                  <a:pt x="1684875" y="609600"/>
                </a:lnTo>
                <a:lnTo>
                  <a:pt x="1662599" y="571500"/>
                </a:lnTo>
                <a:lnTo>
                  <a:pt x="1637834" y="533400"/>
                </a:lnTo>
                <a:lnTo>
                  <a:pt x="1610692" y="508000"/>
                </a:lnTo>
                <a:lnTo>
                  <a:pt x="1581287" y="469900"/>
                </a:lnTo>
                <a:lnTo>
                  <a:pt x="1549731" y="444500"/>
                </a:lnTo>
                <a:lnTo>
                  <a:pt x="1516139" y="406400"/>
                </a:lnTo>
                <a:lnTo>
                  <a:pt x="1480622" y="381000"/>
                </a:lnTo>
                <a:lnTo>
                  <a:pt x="1443295" y="355600"/>
                </a:lnTo>
                <a:lnTo>
                  <a:pt x="1404270" y="330200"/>
                </a:lnTo>
                <a:lnTo>
                  <a:pt x="1363660" y="317500"/>
                </a:lnTo>
                <a:lnTo>
                  <a:pt x="1321580" y="292100"/>
                </a:lnTo>
                <a:lnTo>
                  <a:pt x="1233457" y="266700"/>
                </a:lnTo>
                <a:lnTo>
                  <a:pt x="1532169" y="266700"/>
                </a:lnTo>
                <a:lnTo>
                  <a:pt x="1642687" y="152400"/>
                </a:lnTo>
                <a:lnTo>
                  <a:pt x="1862866" y="381000"/>
                </a:lnTo>
                <a:lnTo>
                  <a:pt x="1752348" y="482600"/>
                </a:lnTo>
                <a:lnTo>
                  <a:pt x="1779191" y="533400"/>
                </a:lnTo>
                <a:lnTo>
                  <a:pt x="1803281" y="571500"/>
                </a:lnTo>
                <a:lnTo>
                  <a:pt x="1824504" y="622300"/>
                </a:lnTo>
                <a:lnTo>
                  <a:pt x="1842743" y="673100"/>
                </a:lnTo>
                <a:lnTo>
                  <a:pt x="1857884" y="723900"/>
                </a:lnTo>
                <a:lnTo>
                  <a:pt x="1869809" y="774700"/>
                </a:lnTo>
                <a:lnTo>
                  <a:pt x="2026036" y="774700"/>
                </a:lnTo>
                <a:lnTo>
                  <a:pt x="2026036" y="1079500"/>
                </a:lnTo>
                <a:lnTo>
                  <a:pt x="1869809" y="1079500"/>
                </a:lnTo>
                <a:lnTo>
                  <a:pt x="1857886" y="1130300"/>
                </a:lnTo>
                <a:lnTo>
                  <a:pt x="1842744" y="1181100"/>
                </a:lnTo>
                <a:lnTo>
                  <a:pt x="1824502" y="1231900"/>
                </a:lnTo>
                <a:lnTo>
                  <a:pt x="1803276" y="1282700"/>
                </a:lnTo>
                <a:lnTo>
                  <a:pt x="1779184" y="1320800"/>
                </a:lnTo>
                <a:lnTo>
                  <a:pt x="1752344" y="1371600"/>
                </a:lnTo>
                <a:lnTo>
                  <a:pt x="1862870" y="1473200"/>
                </a:lnTo>
                <a:lnTo>
                  <a:pt x="1642687" y="1701800"/>
                </a:lnTo>
                <a:close/>
              </a:path>
              <a:path w="2026284" h="2019300">
                <a:moveTo>
                  <a:pt x="1532169" y="266700"/>
                </a:moveTo>
                <a:lnTo>
                  <a:pt x="1187641" y="266700"/>
                </a:lnTo>
                <a:lnTo>
                  <a:pt x="1140807" y="254000"/>
                </a:lnTo>
                <a:lnTo>
                  <a:pt x="1510591" y="254000"/>
                </a:lnTo>
                <a:lnTo>
                  <a:pt x="1532169" y="266700"/>
                </a:lnTo>
                <a:close/>
              </a:path>
              <a:path w="2026284" h="2019300">
                <a:moveTo>
                  <a:pt x="1140195" y="330200"/>
                </a:moveTo>
                <a:lnTo>
                  <a:pt x="1045962" y="330200"/>
                </a:lnTo>
                <a:lnTo>
                  <a:pt x="1093079" y="317500"/>
                </a:lnTo>
                <a:lnTo>
                  <a:pt x="1140195" y="330200"/>
                </a:lnTo>
                <a:close/>
              </a:path>
              <a:path w="2026284" h="2019300">
                <a:moveTo>
                  <a:pt x="696847" y="1422400"/>
                </a:moveTo>
                <a:lnTo>
                  <a:pt x="499653" y="1422400"/>
                </a:lnTo>
                <a:lnTo>
                  <a:pt x="618898" y="1295400"/>
                </a:lnTo>
                <a:lnTo>
                  <a:pt x="590218" y="1257300"/>
                </a:lnTo>
                <a:lnTo>
                  <a:pt x="564770" y="1219200"/>
                </a:lnTo>
                <a:lnTo>
                  <a:pt x="542737" y="1168400"/>
                </a:lnTo>
                <a:lnTo>
                  <a:pt x="524301" y="1130300"/>
                </a:lnTo>
                <a:lnTo>
                  <a:pt x="509644" y="1079500"/>
                </a:lnTo>
                <a:lnTo>
                  <a:pt x="498949" y="1028700"/>
                </a:lnTo>
                <a:lnTo>
                  <a:pt x="492399" y="977900"/>
                </a:lnTo>
                <a:lnTo>
                  <a:pt x="490174" y="927100"/>
                </a:lnTo>
                <a:lnTo>
                  <a:pt x="491988" y="876300"/>
                </a:lnTo>
                <a:lnTo>
                  <a:pt x="497341" y="838200"/>
                </a:lnTo>
                <a:lnTo>
                  <a:pt x="506097" y="787400"/>
                </a:lnTo>
                <a:lnTo>
                  <a:pt x="518125" y="749300"/>
                </a:lnTo>
                <a:lnTo>
                  <a:pt x="533288" y="698500"/>
                </a:lnTo>
                <a:lnTo>
                  <a:pt x="551454" y="660400"/>
                </a:lnTo>
                <a:lnTo>
                  <a:pt x="572488" y="622300"/>
                </a:lnTo>
                <a:lnTo>
                  <a:pt x="596257" y="584200"/>
                </a:lnTo>
                <a:lnTo>
                  <a:pt x="622625" y="546100"/>
                </a:lnTo>
                <a:lnTo>
                  <a:pt x="651460" y="520700"/>
                </a:lnTo>
                <a:lnTo>
                  <a:pt x="682627" y="482600"/>
                </a:lnTo>
                <a:lnTo>
                  <a:pt x="715992" y="457200"/>
                </a:lnTo>
                <a:lnTo>
                  <a:pt x="751421" y="431800"/>
                </a:lnTo>
                <a:lnTo>
                  <a:pt x="788781" y="406400"/>
                </a:lnTo>
                <a:lnTo>
                  <a:pt x="827936" y="381000"/>
                </a:lnTo>
                <a:lnTo>
                  <a:pt x="868753" y="368300"/>
                </a:lnTo>
                <a:lnTo>
                  <a:pt x="911099" y="355600"/>
                </a:lnTo>
                <a:lnTo>
                  <a:pt x="999837" y="330200"/>
                </a:lnTo>
                <a:lnTo>
                  <a:pt x="1186320" y="330200"/>
                </a:lnTo>
                <a:lnTo>
                  <a:pt x="1275058" y="355600"/>
                </a:lnTo>
                <a:lnTo>
                  <a:pt x="1317403" y="368300"/>
                </a:lnTo>
                <a:lnTo>
                  <a:pt x="1358220" y="381000"/>
                </a:lnTo>
                <a:lnTo>
                  <a:pt x="1397375" y="406400"/>
                </a:lnTo>
                <a:lnTo>
                  <a:pt x="1434734" y="431800"/>
                </a:lnTo>
                <a:lnTo>
                  <a:pt x="1470163" y="457200"/>
                </a:lnTo>
                <a:lnTo>
                  <a:pt x="1503528" y="482600"/>
                </a:lnTo>
                <a:lnTo>
                  <a:pt x="1044644" y="482600"/>
                </a:lnTo>
                <a:lnTo>
                  <a:pt x="997735" y="495300"/>
                </a:lnTo>
                <a:lnTo>
                  <a:pt x="952607" y="508000"/>
                </a:lnTo>
                <a:lnTo>
                  <a:pt x="909531" y="520700"/>
                </a:lnTo>
                <a:lnTo>
                  <a:pt x="868779" y="546100"/>
                </a:lnTo>
                <a:lnTo>
                  <a:pt x="830621" y="571500"/>
                </a:lnTo>
                <a:lnTo>
                  <a:pt x="795329" y="596900"/>
                </a:lnTo>
                <a:lnTo>
                  <a:pt x="763174" y="635000"/>
                </a:lnTo>
                <a:lnTo>
                  <a:pt x="734426" y="660400"/>
                </a:lnTo>
                <a:lnTo>
                  <a:pt x="709357" y="698500"/>
                </a:lnTo>
                <a:lnTo>
                  <a:pt x="688239" y="749300"/>
                </a:lnTo>
                <a:lnTo>
                  <a:pt x="671341" y="787400"/>
                </a:lnTo>
                <a:lnTo>
                  <a:pt x="658936" y="825500"/>
                </a:lnTo>
                <a:lnTo>
                  <a:pt x="651294" y="876300"/>
                </a:lnTo>
                <a:lnTo>
                  <a:pt x="648686" y="927100"/>
                </a:lnTo>
                <a:lnTo>
                  <a:pt x="651294" y="977900"/>
                </a:lnTo>
                <a:lnTo>
                  <a:pt x="658935" y="1016000"/>
                </a:lnTo>
                <a:lnTo>
                  <a:pt x="671341" y="1066800"/>
                </a:lnTo>
                <a:lnTo>
                  <a:pt x="688238" y="1104900"/>
                </a:lnTo>
                <a:lnTo>
                  <a:pt x="709356" y="1155700"/>
                </a:lnTo>
                <a:lnTo>
                  <a:pt x="734425" y="1193800"/>
                </a:lnTo>
                <a:lnTo>
                  <a:pt x="763172" y="1219200"/>
                </a:lnTo>
                <a:lnTo>
                  <a:pt x="795328" y="1257300"/>
                </a:lnTo>
                <a:lnTo>
                  <a:pt x="830620" y="1282700"/>
                </a:lnTo>
                <a:lnTo>
                  <a:pt x="868777" y="1308100"/>
                </a:lnTo>
                <a:lnTo>
                  <a:pt x="909530" y="1333500"/>
                </a:lnTo>
                <a:lnTo>
                  <a:pt x="952605" y="1346200"/>
                </a:lnTo>
                <a:lnTo>
                  <a:pt x="997734" y="1358900"/>
                </a:lnTo>
                <a:lnTo>
                  <a:pt x="1044643" y="1371600"/>
                </a:lnTo>
                <a:lnTo>
                  <a:pt x="1503528" y="1371600"/>
                </a:lnTo>
                <a:lnTo>
                  <a:pt x="1470163" y="1397000"/>
                </a:lnTo>
                <a:lnTo>
                  <a:pt x="720697" y="1397000"/>
                </a:lnTo>
                <a:lnTo>
                  <a:pt x="696847" y="1422400"/>
                </a:lnTo>
                <a:close/>
              </a:path>
              <a:path w="2026284" h="2019300">
                <a:moveTo>
                  <a:pt x="1503528" y="1371600"/>
                </a:moveTo>
                <a:lnTo>
                  <a:pt x="1141482" y="1371600"/>
                </a:lnTo>
                <a:lnTo>
                  <a:pt x="1188392" y="1358900"/>
                </a:lnTo>
                <a:lnTo>
                  <a:pt x="1233520" y="1346200"/>
                </a:lnTo>
                <a:lnTo>
                  <a:pt x="1276596" y="1333500"/>
                </a:lnTo>
                <a:lnTo>
                  <a:pt x="1317349" y="1308100"/>
                </a:lnTo>
                <a:lnTo>
                  <a:pt x="1355507" y="1282700"/>
                </a:lnTo>
                <a:lnTo>
                  <a:pt x="1390800" y="1257300"/>
                </a:lnTo>
                <a:lnTo>
                  <a:pt x="1422955" y="1219200"/>
                </a:lnTo>
                <a:lnTo>
                  <a:pt x="1451703" y="1193800"/>
                </a:lnTo>
                <a:lnTo>
                  <a:pt x="1476772" y="1155700"/>
                </a:lnTo>
                <a:lnTo>
                  <a:pt x="1497891" y="1104900"/>
                </a:lnTo>
                <a:lnTo>
                  <a:pt x="1514788" y="1066800"/>
                </a:lnTo>
                <a:lnTo>
                  <a:pt x="1527194" y="1016000"/>
                </a:lnTo>
                <a:lnTo>
                  <a:pt x="1534836" y="977900"/>
                </a:lnTo>
                <a:lnTo>
                  <a:pt x="1537443" y="927100"/>
                </a:lnTo>
                <a:lnTo>
                  <a:pt x="1534836" y="876300"/>
                </a:lnTo>
                <a:lnTo>
                  <a:pt x="1527194" y="825500"/>
                </a:lnTo>
                <a:lnTo>
                  <a:pt x="1514789" y="787400"/>
                </a:lnTo>
                <a:lnTo>
                  <a:pt x="1497891" y="749300"/>
                </a:lnTo>
                <a:lnTo>
                  <a:pt x="1476773" y="698500"/>
                </a:lnTo>
                <a:lnTo>
                  <a:pt x="1451704" y="660400"/>
                </a:lnTo>
                <a:lnTo>
                  <a:pt x="1422957" y="635000"/>
                </a:lnTo>
                <a:lnTo>
                  <a:pt x="1390801" y="596900"/>
                </a:lnTo>
                <a:lnTo>
                  <a:pt x="1355509" y="571500"/>
                </a:lnTo>
                <a:lnTo>
                  <a:pt x="1317351" y="546100"/>
                </a:lnTo>
                <a:lnTo>
                  <a:pt x="1276598" y="520700"/>
                </a:lnTo>
                <a:lnTo>
                  <a:pt x="1233522" y="508000"/>
                </a:lnTo>
                <a:lnTo>
                  <a:pt x="1188393" y="495300"/>
                </a:lnTo>
                <a:lnTo>
                  <a:pt x="1141483" y="482600"/>
                </a:lnTo>
                <a:lnTo>
                  <a:pt x="1503528" y="482600"/>
                </a:lnTo>
                <a:lnTo>
                  <a:pt x="1534694" y="520700"/>
                </a:lnTo>
                <a:lnTo>
                  <a:pt x="1563529" y="546100"/>
                </a:lnTo>
                <a:lnTo>
                  <a:pt x="1589898" y="584200"/>
                </a:lnTo>
                <a:lnTo>
                  <a:pt x="1613666" y="622300"/>
                </a:lnTo>
                <a:lnTo>
                  <a:pt x="1634700" y="660400"/>
                </a:lnTo>
                <a:lnTo>
                  <a:pt x="1652866" y="698500"/>
                </a:lnTo>
                <a:lnTo>
                  <a:pt x="1668029" y="749300"/>
                </a:lnTo>
                <a:lnTo>
                  <a:pt x="1680057" y="787400"/>
                </a:lnTo>
                <a:lnTo>
                  <a:pt x="1688813" y="838200"/>
                </a:lnTo>
                <a:lnTo>
                  <a:pt x="1694166" y="876300"/>
                </a:lnTo>
                <a:lnTo>
                  <a:pt x="1695980" y="927100"/>
                </a:lnTo>
                <a:lnTo>
                  <a:pt x="1694166" y="977900"/>
                </a:lnTo>
                <a:lnTo>
                  <a:pt x="1688813" y="1016000"/>
                </a:lnTo>
                <a:lnTo>
                  <a:pt x="1680057" y="1066800"/>
                </a:lnTo>
                <a:lnTo>
                  <a:pt x="1668029" y="1104900"/>
                </a:lnTo>
                <a:lnTo>
                  <a:pt x="1652866" y="1155700"/>
                </a:lnTo>
                <a:lnTo>
                  <a:pt x="1634700" y="1193800"/>
                </a:lnTo>
                <a:lnTo>
                  <a:pt x="1613666" y="1231900"/>
                </a:lnTo>
                <a:lnTo>
                  <a:pt x="1589898" y="1270000"/>
                </a:lnTo>
                <a:lnTo>
                  <a:pt x="1563529" y="1308100"/>
                </a:lnTo>
                <a:lnTo>
                  <a:pt x="1534694" y="1333500"/>
                </a:lnTo>
                <a:lnTo>
                  <a:pt x="1503528" y="1371600"/>
                </a:lnTo>
                <a:close/>
              </a:path>
              <a:path w="2026284" h="2019300">
                <a:moveTo>
                  <a:pt x="1237385" y="952500"/>
                </a:moveTo>
                <a:lnTo>
                  <a:pt x="1029070" y="952500"/>
                </a:lnTo>
                <a:lnTo>
                  <a:pt x="1233077" y="749300"/>
                </a:lnTo>
                <a:lnTo>
                  <a:pt x="1257975" y="723900"/>
                </a:lnTo>
                <a:lnTo>
                  <a:pt x="1314723" y="723900"/>
                </a:lnTo>
                <a:lnTo>
                  <a:pt x="1339711" y="749300"/>
                </a:lnTo>
                <a:lnTo>
                  <a:pt x="1356343" y="774700"/>
                </a:lnTo>
                <a:lnTo>
                  <a:pt x="1361943" y="800100"/>
                </a:lnTo>
                <a:lnTo>
                  <a:pt x="1356501" y="825500"/>
                </a:lnTo>
                <a:lnTo>
                  <a:pt x="1340007" y="850900"/>
                </a:lnTo>
                <a:lnTo>
                  <a:pt x="1237385" y="952500"/>
                </a:lnTo>
                <a:close/>
              </a:path>
              <a:path w="2026284" h="2019300">
                <a:moveTo>
                  <a:pt x="1058740" y="1130300"/>
                </a:moveTo>
                <a:lnTo>
                  <a:pt x="1002360" y="1130300"/>
                </a:lnTo>
                <a:lnTo>
                  <a:pt x="977418" y="1104900"/>
                </a:lnTo>
                <a:lnTo>
                  <a:pt x="847013" y="977900"/>
                </a:lnTo>
                <a:lnTo>
                  <a:pt x="830104" y="952500"/>
                </a:lnTo>
                <a:lnTo>
                  <a:pt x="824189" y="927100"/>
                </a:lnTo>
                <a:lnTo>
                  <a:pt x="829317" y="901700"/>
                </a:lnTo>
                <a:lnTo>
                  <a:pt x="845537" y="876300"/>
                </a:lnTo>
                <a:lnTo>
                  <a:pt x="870252" y="863600"/>
                </a:lnTo>
                <a:lnTo>
                  <a:pt x="898549" y="850900"/>
                </a:lnTo>
                <a:lnTo>
                  <a:pt x="926999" y="863600"/>
                </a:lnTo>
                <a:lnTo>
                  <a:pt x="952171" y="876300"/>
                </a:lnTo>
                <a:lnTo>
                  <a:pt x="1029070" y="952500"/>
                </a:lnTo>
                <a:lnTo>
                  <a:pt x="1237385" y="952500"/>
                </a:lnTo>
                <a:lnTo>
                  <a:pt x="1083453" y="1104900"/>
                </a:lnTo>
                <a:lnTo>
                  <a:pt x="1058740" y="1130300"/>
                </a:lnTo>
                <a:close/>
              </a:path>
              <a:path w="2026284" h="2019300">
                <a:moveTo>
                  <a:pt x="497557" y="1333500"/>
                </a:moveTo>
                <a:lnTo>
                  <a:pt x="476763" y="1320800"/>
                </a:lnTo>
                <a:lnTo>
                  <a:pt x="509414" y="1320800"/>
                </a:lnTo>
                <a:lnTo>
                  <a:pt x="497557" y="1333500"/>
                </a:lnTo>
                <a:close/>
              </a:path>
              <a:path w="2026284" h="2019300">
                <a:moveTo>
                  <a:pt x="547814" y="1651000"/>
                </a:moveTo>
                <a:lnTo>
                  <a:pt x="367767" y="1473200"/>
                </a:lnTo>
                <a:lnTo>
                  <a:pt x="457085" y="1384300"/>
                </a:lnTo>
                <a:lnTo>
                  <a:pt x="463955" y="1384300"/>
                </a:lnTo>
                <a:lnTo>
                  <a:pt x="499653" y="1422400"/>
                </a:lnTo>
                <a:lnTo>
                  <a:pt x="696847" y="1422400"/>
                </a:lnTo>
                <a:lnTo>
                  <a:pt x="601447" y="1524000"/>
                </a:lnTo>
                <a:lnTo>
                  <a:pt x="632929" y="1549400"/>
                </a:lnTo>
                <a:lnTo>
                  <a:pt x="637128" y="1549400"/>
                </a:lnTo>
                <a:lnTo>
                  <a:pt x="637128" y="1562100"/>
                </a:lnTo>
                <a:lnTo>
                  <a:pt x="547814" y="1651000"/>
                </a:lnTo>
                <a:close/>
              </a:path>
              <a:path w="2026284" h="2019300">
                <a:moveTo>
                  <a:pt x="1186320" y="1524000"/>
                </a:moveTo>
                <a:lnTo>
                  <a:pt x="990018" y="1524000"/>
                </a:lnTo>
                <a:lnTo>
                  <a:pt x="892629" y="1498600"/>
                </a:lnTo>
                <a:lnTo>
                  <a:pt x="846517" y="1473200"/>
                </a:lnTo>
                <a:lnTo>
                  <a:pt x="802369" y="1460500"/>
                </a:lnTo>
                <a:lnTo>
                  <a:pt x="760369" y="1435100"/>
                </a:lnTo>
                <a:lnTo>
                  <a:pt x="720697" y="1397000"/>
                </a:lnTo>
                <a:lnTo>
                  <a:pt x="1470163" y="1397000"/>
                </a:lnTo>
                <a:lnTo>
                  <a:pt x="1434734" y="1422400"/>
                </a:lnTo>
                <a:lnTo>
                  <a:pt x="1397375" y="1447800"/>
                </a:lnTo>
                <a:lnTo>
                  <a:pt x="1358220" y="1473200"/>
                </a:lnTo>
                <a:lnTo>
                  <a:pt x="1317403" y="1485900"/>
                </a:lnTo>
                <a:lnTo>
                  <a:pt x="1231319" y="1511300"/>
                </a:lnTo>
                <a:lnTo>
                  <a:pt x="1186320" y="1524000"/>
                </a:lnTo>
                <a:close/>
              </a:path>
              <a:path w="2026284" h="2019300">
                <a:moveTo>
                  <a:pt x="1248757" y="1854200"/>
                </a:moveTo>
                <a:lnTo>
                  <a:pt x="937377" y="1854200"/>
                </a:lnTo>
                <a:lnTo>
                  <a:pt x="937377" y="1701800"/>
                </a:lnTo>
                <a:lnTo>
                  <a:pt x="831754" y="1676400"/>
                </a:lnTo>
                <a:lnTo>
                  <a:pt x="781283" y="1651000"/>
                </a:lnTo>
                <a:lnTo>
                  <a:pt x="732553" y="1638300"/>
                </a:lnTo>
                <a:lnTo>
                  <a:pt x="685700" y="1600200"/>
                </a:lnTo>
                <a:lnTo>
                  <a:pt x="696727" y="1587500"/>
                </a:lnTo>
                <a:lnTo>
                  <a:pt x="701477" y="1562100"/>
                </a:lnTo>
                <a:lnTo>
                  <a:pt x="699951" y="1536700"/>
                </a:lnTo>
                <a:lnTo>
                  <a:pt x="692148" y="1524000"/>
                </a:lnTo>
                <a:lnTo>
                  <a:pt x="727718" y="1485900"/>
                </a:lnTo>
                <a:lnTo>
                  <a:pt x="769177" y="1511300"/>
                </a:lnTo>
                <a:lnTo>
                  <a:pt x="812162" y="1536700"/>
                </a:lnTo>
                <a:lnTo>
                  <a:pt x="948660" y="1574800"/>
                </a:lnTo>
                <a:lnTo>
                  <a:pt x="996133" y="1587500"/>
                </a:lnTo>
                <a:lnTo>
                  <a:pt x="1044322" y="1587500"/>
                </a:lnTo>
                <a:lnTo>
                  <a:pt x="1093067" y="1600200"/>
                </a:lnTo>
                <a:lnTo>
                  <a:pt x="1510589" y="1600200"/>
                </a:lnTo>
                <a:lnTo>
                  <a:pt x="1489012" y="1612900"/>
                </a:lnTo>
                <a:lnTo>
                  <a:pt x="1444070" y="1638300"/>
                </a:lnTo>
                <a:lnTo>
                  <a:pt x="1397456" y="1663700"/>
                </a:lnTo>
                <a:lnTo>
                  <a:pt x="1299681" y="1689100"/>
                </a:lnTo>
                <a:lnTo>
                  <a:pt x="1248757" y="1701800"/>
                </a:lnTo>
                <a:lnTo>
                  <a:pt x="1248757" y="1854200"/>
                </a:lnTo>
                <a:close/>
              </a:path>
              <a:path w="2026284" h="2019300">
                <a:moveTo>
                  <a:pt x="127161" y="2019300"/>
                </a:moveTo>
                <a:lnTo>
                  <a:pt x="79196" y="2006600"/>
                </a:lnTo>
                <a:lnTo>
                  <a:pt x="37136" y="1981200"/>
                </a:lnTo>
                <a:lnTo>
                  <a:pt x="9284" y="1943100"/>
                </a:lnTo>
                <a:lnTo>
                  <a:pt x="0" y="1892300"/>
                </a:lnTo>
                <a:lnTo>
                  <a:pt x="9284" y="1841500"/>
                </a:lnTo>
                <a:lnTo>
                  <a:pt x="37136" y="1803400"/>
                </a:lnTo>
                <a:lnTo>
                  <a:pt x="321369" y="1524000"/>
                </a:lnTo>
                <a:lnTo>
                  <a:pt x="501416" y="1701800"/>
                </a:lnTo>
                <a:lnTo>
                  <a:pt x="217183" y="1981200"/>
                </a:lnTo>
                <a:lnTo>
                  <a:pt x="175125" y="2006600"/>
                </a:lnTo>
                <a:lnTo>
                  <a:pt x="127161" y="2019300"/>
                </a:lnTo>
                <a:close/>
              </a:path>
              <a:path w="2026284" h="2019300">
                <a:moveTo>
                  <a:pt x="1510589" y="1600200"/>
                </a:moveTo>
                <a:lnTo>
                  <a:pt x="1093067" y="1600200"/>
                </a:lnTo>
                <a:lnTo>
                  <a:pt x="1140807" y="1587500"/>
                </a:lnTo>
                <a:lnTo>
                  <a:pt x="1532165" y="1587500"/>
                </a:lnTo>
                <a:lnTo>
                  <a:pt x="1510589" y="1600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38619" y="1274572"/>
            <a:ext cx="2275465" cy="212090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2925975" y="4087366"/>
            <a:ext cx="1130935" cy="977265"/>
            <a:chOff x="12925975" y="4087366"/>
            <a:chExt cx="1130935" cy="977265"/>
          </a:xfrm>
        </p:grpSpPr>
        <p:sp>
          <p:nvSpPr>
            <p:cNvPr id="52" name="object 52"/>
            <p:cNvSpPr/>
            <p:nvPr/>
          </p:nvSpPr>
          <p:spPr>
            <a:xfrm>
              <a:off x="12993910" y="4087366"/>
              <a:ext cx="995680" cy="456565"/>
            </a:xfrm>
            <a:custGeom>
              <a:avLst/>
              <a:gdLst/>
              <a:ahLst/>
              <a:cxnLst/>
              <a:rect l="l" t="t" r="r" b="b"/>
              <a:pathLst>
                <a:path w="995680" h="456564">
                  <a:moveTo>
                    <a:pt x="974031" y="456277"/>
                  </a:moveTo>
                  <a:lnTo>
                    <a:pt x="944108" y="381378"/>
                  </a:lnTo>
                  <a:lnTo>
                    <a:pt x="931848" y="331656"/>
                  </a:lnTo>
                  <a:lnTo>
                    <a:pt x="913961" y="285740"/>
                  </a:lnTo>
                  <a:lnTo>
                    <a:pt x="890927" y="243680"/>
                  </a:lnTo>
                  <a:lnTo>
                    <a:pt x="863223" y="205526"/>
                  </a:lnTo>
                  <a:lnTo>
                    <a:pt x="831330" y="171330"/>
                  </a:lnTo>
                  <a:lnTo>
                    <a:pt x="794282" y="140046"/>
                  </a:lnTo>
                  <a:lnTo>
                    <a:pt x="753728" y="113085"/>
                  </a:lnTo>
                  <a:lnTo>
                    <a:pt x="710202" y="90502"/>
                  </a:lnTo>
                  <a:lnTo>
                    <a:pt x="664237" y="72356"/>
                  </a:lnTo>
                  <a:lnTo>
                    <a:pt x="616135" y="58648"/>
                  </a:lnTo>
                  <a:lnTo>
                    <a:pt x="566676" y="49556"/>
                  </a:lnTo>
                  <a:lnTo>
                    <a:pt x="516390" y="45131"/>
                  </a:lnTo>
                  <a:lnTo>
                    <a:pt x="465808" y="45430"/>
                  </a:lnTo>
                  <a:lnTo>
                    <a:pt x="415859" y="50464"/>
                  </a:lnTo>
                  <a:lnTo>
                    <a:pt x="366701" y="60272"/>
                  </a:lnTo>
                  <a:lnTo>
                    <a:pt x="318862" y="74911"/>
                  </a:lnTo>
                  <a:lnTo>
                    <a:pt x="272867" y="94437"/>
                  </a:lnTo>
                  <a:lnTo>
                    <a:pt x="229244" y="118905"/>
                  </a:lnTo>
                  <a:lnTo>
                    <a:pt x="188518" y="148372"/>
                  </a:lnTo>
                  <a:lnTo>
                    <a:pt x="151215" y="182893"/>
                  </a:lnTo>
                  <a:lnTo>
                    <a:pt x="109047" y="235545"/>
                  </a:lnTo>
                  <a:lnTo>
                    <a:pt x="77419" y="293569"/>
                  </a:lnTo>
                  <a:lnTo>
                    <a:pt x="55849" y="357771"/>
                  </a:lnTo>
                  <a:lnTo>
                    <a:pt x="45182" y="425965"/>
                  </a:lnTo>
                  <a:lnTo>
                    <a:pt x="42755" y="434615"/>
                  </a:lnTo>
                  <a:lnTo>
                    <a:pt x="1121" y="431525"/>
                  </a:lnTo>
                  <a:lnTo>
                    <a:pt x="0" y="422625"/>
                  </a:lnTo>
                  <a:lnTo>
                    <a:pt x="4410" y="384395"/>
                  </a:lnTo>
                  <a:lnTo>
                    <a:pt x="22377" y="310718"/>
                  </a:lnTo>
                  <a:lnTo>
                    <a:pt x="52178" y="242369"/>
                  </a:lnTo>
                  <a:lnTo>
                    <a:pt x="93421" y="180366"/>
                  </a:lnTo>
                  <a:lnTo>
                    <a:pt x="154174" y="118168"/>
                  </a:lnTo>
                  <a:lnTo>
                    <a:pt x="192787" y="88838"/>
                  </a:lnTo>
                  <a:lnTo>
                    <a:pt x="233900" y="63743"/>
                  </a:lnTo>
                  <a:lnTo>
                    <a:pt x="277129" y="42841"/>
                  </a:lnTo>
                  <a:lnTo>
                    <a:pt x="322088" y="26091"/>
                  </a:lnTo>
                  <a:lnTo>
                    <a:pt x="368394" y="13450"/>
                  </a:lnTo>
                  <a:lnTo>
                    <a:pt x="415659" y="4877"/>
                  </a:lnTo>
                  <a:lnTo>
                    <a:pt x="463501" y="330"/>
                  </a:lnTo>
                  <a:lnTo>
                    <a:pt x="518353" y="0"/>
                  </a:lnTo>
                  <a:lnTo>
                    <a:pt x="572903" y="4802"/>
                  </a:lnTo>
                  <a:lnTo>
                    <a:pt x="626570" y="14670"/>
                  </a:lnTo>
                  <a:lnTo>
                    <a:pt x="678775" y="29537"/>
                  </a:lnTo>
                  <a:lnTo>
                    <a:pt x="729193" y="49471"/>
                  </a:lnTo>
                  <a:lnTo>
                    <a:pt x="777012" y="74337"/>
                  </a:lnTo>
                  <a:lnTo>
                    <a:pt x="821651" y="104074"/>
                  </a:lnTo>
                  <a:lnTo>
                    <a:pt x="862528" y="138623"/>
                  </a:lnTo>
                  <a:lnTo>
                    <a:pt x="893365" y="171101"/>
                  </a:lnTo>
                  <a:lnTo>
                    <a:pt x="920813" y="206813"/>
                  </a:lnTo>
                  <a:lnTo>
                    <a:pt x="944537" y="245722"/>
                  </a:lnTo>
                  <a:lnTo>
                    <a:pt x="964201" y="287790"/>
                  </a:lnTo>
                  <a:lnTo>
                    <a:pt x="979468" y="332980"/>
                  </a:lnTo>
                  <a:lnTo>
                    <a:pt x="990003" y="381254"/>
                  </a:lnTo>
                  <a:lnTo>
                    <a:pt x="995468" y="432575"/>
                  </a:lnTo>
                  <a:lnTo>
                    <a:pt x="994134" y="441445"/>
                  </a:lnTo>
                  <a:lnTo>
                    <a:pt x="989656" y="448857"/>
                  </a:lnTo>
                  <a:lnTo>
                    <a:pt x="982725" y="454053"/>
                  </a:lnTo>
                  <a:lnTo>
                    <a:pt x="974031" y="456277"/>
                  </a:lnTo>
                  <a:close/>
                </a:path>
              </a:pathLst>
            </a:custGeom>
            <a:solidFill>
              <a:srgbClr val="3733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925972" y="4224895"/>
              <a:ext cx="1130935" cy="839469"/>
            </a:xfrm>
            <a:custGeom>
              <a:avLst/>
              <a:gdLst/>
              <a:ahLst/>
              <a:cxnLst/>
              <a:rect l="l" t="t" r="r" b="b"/>
              <a:pathLst>
                <a:path w="1130934" h="839470">
                  <a:moveTo>
                    <a:pt x="177774" y="296202"/>
                  </a:moveTo>
                  <a:lnTo>
                    <a:pt x="175983" y="287388"/>
                  </a:lnTo>
                  <a:lnTo>
                    <a:pt x="171119" y="280187"/>
                  </a:lnTo>
                  <a:lnTo>
                    <a:pt x="163906" y="275336"/>
                  </a:lnTo>
                  <a:lnTo>
                    <a:pt x="155092" y="273558"/>
                  </a:lnTo>
                  <a:lnTo>
                    <a:pt x="132410" y="273558"/>
                  </a:lnTo>
                  <a:lnTo>
                    <a:pt x="132410" y="318846"/>
                  </a:lnTo>
                  <a:lnTo>
                    <a:pt x="132410" y="488022"/>
                  </a:lnTo>
                  <a:lnTo>
                    <a:pt x="63042" y="488022"/>
                  </a:lnTo>
                  <a:lnTo>
                    <a:pt x="56972" y="485279"/>
                  </a:lnTo>
                  <a:lnTo>
                    <a:pt x="48107" y="476465"/>
                  </a:lnTo>
                  <a:lnTo>
                    <a:pt x="45364" y="470382"/>
                  </a:lnTo>
                  <a:lnTo>
                    <a:pt x="45364" y="362267"/>
                  </a:lnTo>
                  <a:lnTo>
                    <a:pt x="64617" y="326301"/>
                  </a:lnTo>
                  <a:lnTo>
                    <a:pt x="88887" y="318846"/>
                  </a:lnTo>
                  <a:lnTo>
                    <a:pt x="132410" y="318846"/>
                  </a:lnTo>
                  <a:lnTo>
                    <a:pt x="132410" y="273558"/>
                  </a:lnTo>
                  <a:lnTo>
                    <a:pt x="88887" y="273558"/>
                  </a:lnTo>
                  <a:lnTo>
                    <a:pt x="71310" y="275336"/>
                  </a:lnTo>
                  <a:lnTo>
                    <a:pt x="71107" y="275336"/>
                  </a:lnTo>
                  <a:lnTo>
                    <a:pt x="26098" y="299593"/>
                  </a:lnTo>
                  <a:lnTo>
                    <a:pt x="1816" y="344436"/>
                  </a:lnTo>
                  <a:lnTo>
                    <a:pt x="1714" y="345440"/>
                  </a:lnTo>
                  <a:lnTo>
                    <a:pt x="0" y="362267"/>
                  </a:lnTo>
                  <a:lnTo>
                    <a:pt x="0" y="463727"/>
                  </a:lnTo>
                  <a:lnTo>
                    <a:pt x="1422" y="477723"/>
                  </a:lnTo>
                  <a:lnTo>
                    <a:pt x="20459" y="512902"/>
                  </a:lnTo>
                  <a:lnTo>
                    <a:pt x="55689" y="531914"/>
                  </a:lnTo>
                  <a:lnTo>
                    <a:pt x="69710" y="533336"/>
                  </a:lnTo>
                  <a:lnTo>
                    <a:pt x="155092" y="533336"/>
                  </a:lnTo>
                  <a:lnTo>
                    <a:pt x="163906" y="531545"/>
                  </a:lnTo>
                  <a:lnTo>
                    <a:pt x="171119" y="526694"/>
                  </a:lnTo>
                  <a:lnTo>
                    <a:pt x="175983" y="519480"/>
                  </a:lnTo>
                  <a:lnTo>
                    <a:pt x="177774" y="510667"/>
                  </a:lnTo>
                  <a:lnTo>
                    <a:pt x="177774" y="488022"/>
                  </a:lnTo>
                  <a:lnTo>
                    <a:pt x="177774" y="318846"/>
                  </a:lnTo>
                  <a:lnTo>
                    <a:pt x="177774" y="296202"/>
                  </a:lnTo>
                  <a:close/>
                </a:path>
                <a:path w="1130934" h="839470">
                  <a:moveTo>
                    <a:pt x="1130782" y="362267"/>
                  </a:moveTo>
                  <a:lnTo>
                    <a:pt x="1118895" y="318846"/>
                  </a:lnTo>
                  <a:lnTo>
                    <a:pt x="1091526" y="288747"/>
                  </a:lnTo>
                  <a:lnTo>
                    <a:pt x="1085418" y="285432"/>
                  </a:lnTo>
                  <a:lnTo>
                    <a:pt x="1085418" y="362267"/>
                  </a:lnTo>
                  <a:lnTo>
                    <a:pt x="1085418" y="470382"/>
                  </a:lnTo>
                  <a:lnTo>
                    <a:pt x="1082675" y="476465"/>
                  </a:lnTo>
                  <a:lnTo>
                    <a:pt x="1073835" y="485279"/>
                  </a:lnTo>
                  <a:lnTo>
                    <a:pt x="1067739" y="488022"/>
                  </a:lnTo>
                  <a:lnTo>
                    <a:pt x="1030287" y="488022"/>
                  </a:lnTo>
                  <a:lnTo>
                    <a:pt x="998397" y="488022"/>
                  </a:lnTo>
                  <a:lnTo>
                    <a:pt x="998397" y="318846"/>
                  </a:lnTo>
                  <a:lnTo>
                    <a:pt x="1041895" y="318846"/>
                  </a:lnTo>
                  <a:lnTo>
                    <a:pt x="1077950" y="338061"/>
                  </a:lnTo>
                  <a:lnTo>
                    <a:pt x="1085418" y="362267"/>
                  </a:lnTo>
                  <a:lnTo>
                    <a:pt x="1085418" y="285432"/>
                  </a:lnTo>
                  <a:lnTo>
                    <a:pt x="1076439" y="280555"/>
                  </a:lnTo>
                  <a:lnTo>
                    <a:pt x="1059675" y="275336"/>
                  </a:lnTo>
                  <a:lnTo>
                    <a:pt x="1059472" y="275336"/>
                  </a:lnTo>
                  <a:lnTo>
                    <a:pt x="1041895" y="273558"/>
                  </a:lnTo>
                  <a:lnTo>
                    <a:pt x="975715" y="273558"/>
                  </a:lnTo>
                  <a:lnTo>
                    <a:pt x="966876" y="275336"/>
                  </a:lnTo>
                  <a:lnTo>
                    <a:pt x="959675" y="280187"/>
                  </a:lnTo>
                  <a:lnTo>
                    <a:pt x="954811" y="287388"/>
                  </a:lnTo>
                  <a:lnTo>
                    <a:pt x="953033" y="296202"/>
                  </a:lnTo>
                  <a:lnTo>
                    <a:pt x="953033" y="510667"/>
                  </a:lnTo>
                  <a:lnTo>
                    <a:pt x="954811" y="519480"/>
                  </a:lnTo>
                  <a:lnTo>
                    <a:pt x="959675" y="526694"/>
                  </a:lnTo>
                  <a:lnTo>
                    <a:pt x="966876" y="531545"/>
                  </a:lnTo>
                  <a:lnTo>
                    <a:pt x="975715" y="533336"/>
                  </a:lnTo>
                  <a:lnTo>
                    <a:pt x="1007262" y="533336"/>
                  </a:lnTo>
                  <a:lnTo>
                    <a:pt x="1007033" y="549757"/>
                  </a:lnTo>
                  <a:lnTo>
                    <a:pt x="999464" y="608101"/>
                  </a:lnTo>
                  <a:lnTo>
                    <a:pt x="976845" y="640461"/>
                  </a:lnTo>
                  <a:lnTo>
                    <a:pt x="928116" y="654570"/>
                  </a:lnTo>
                  <a:lnTo>
                    <a:pt x="890790" y="656234"/>
                  </a:lnTo>
                  <a:lnTo>
                    <a:pt x="876160" y="656234"/>
                  </a:lnTo>
                  <a:lnTo>
                    <a:pt x="879132" y="651878"/>
                  </a:lnTo>
                  <a:lnTo>
                    <a:pt x="902500" y="605688"/>
                  </a:lnTo>
                  <a:lnTo>
                    <a:pt x="920280" y="555307"/>
                  </a:lnTo>
                  <a:lnTo>
                    <a:pt x="931824" y="500976"/>
                  </a:lnTo>
                  <a:lnTo>
                    <a:pt x="936510" y="442950"/>
                  </a:lnTo>
                  <a:lnTo>
                    <a:pt x="936688" y="321652"/>
                  </a:lnTo>
                  <a:lnTo>
                    <a:pt x="932281" y="266217"/>
                  </a:lnTo>
                  <a:lnTo>
                    <a:pt x="919581" y="216027"/>
                  </a:lnTo>
                  <a:lnTo>
                    <a:pt x="899426" y="171069"/>
                  </a:lnTo>
                  <a:lnTo>
                    <a:pt x="891324" y="159054"/>
                  </a:lnTo>
                  <a:lnTo>
                    <a:pt x="891324" y="321652"/>
                  </a:lnTo>
                  <a:lnTo>
                    <a:pt x="891273" y="442950"/>
                  </a:lnTo>
                  <a:lnTo>
                    <a:pt x="887158" y="494068"/>
                  </a:lnTo>
                  <a:lnTo>
                    <a:pt x="876896" y="542556"/>
                  </a:lnTo>
                  <a:lnTo>
                    <a:pt x="861110" y="587476"/>
                  </a:lnTo>
                  <a:lnTo>
                    <a:pt x="840359" y="628599"/>
                  </a:lnTo>
                  <a:lnTo>
                    <a:pt x="821626" y="656234"/>
                  </a:lnTo>
                  <a:lnTo>
                    <a:pt x="618642" y="656234"/>
                  </a:lnTo>
                  <a:lnTo>
                    <a:pt x="609803" y="658012"/>
                  </a:lnTo>
                  <a:lnTo>
                    <a:pt x="602602" y="662876"/>
                  </a:lnTo>
                  <a:lnTo>
                    <a:pt x="597738" y="670064"/>
                  </a:lnTo>
                  <a:lnTo>
                    <a:pt x="595960" y="678878"/>
                  </a:lnTo>
                  <a:lnTo>
                    <a:pt x="597738" y="687692"/>
                  </a:lnTo>
                  <a:lnTo>
                    <a:pt x="602602" y="694893"/>
                  </a:lnTo>
                  <a:lnTo>
                    <a:pt x="609803" y="699744"/>
                  </a:lnTo>
                  <a:lnTo>
                    <a:pt x="618642" y="701522"/>
                  </a:lnTo>
                  <a:lnTo>
                    <a:pt x="782751" y="701522"/>
                  </a:lnTo>
                  <a:lnTo>
                    <a:pt x="747268" y="731977"/>
                  </a:lnTo>
                  <a:lnTo>
                    <a:pt x="704621" y="758621"/>
                  </a:lnTo>
                  <a:lnTo>
                    <a:pt x="659180" y="778129"/>
                  </a:lnTo>
                  <a:lnTo>
                    <a:pt x="611911" y="790130"/>
                  </a:lnTo>
                  <a:lnTo>
                    <a:pt x="563740" y="794207"/>
                  </a:lnTo>
                  <a:lnTo>
                    <a:pt x="558304" y="794207"/>
                  </a:lnTo>
                  <a:lnTo>
                    <a:pt x="508850" y="788873"/>
                  </a:lnTo>
                  <a:lnTo>
                    <a:pt x="460121" y="774839"/>
                  </a:lnTo>
                  <a:lnTo>
                    <a:pt x="413613" y="752602"/>
                  </a:lnTo>
                  <a:lnTo>
                    <a:pt x="370395" y="722655"/>
                  </a:lnTo>
                  <a:lnTo>
                    <a:pt x="331533" y="685469"/>
                  </a:lnTo>
                  <a:lnTo>
                    <a:pt x="305384" y="652373"/>
                  </a:lnTo>
                  <a:lnTo>
                    <a:pt x="282930" y="615505"/>
                  </a:lnTo>
                  <a:lnTo>
                    <a:pt x="264629" y="575081"/>
                  </a:lnTo>
                  <a:lnTo>
                    <a:pt x="250977" y="531304"/>
                  </a:lnTo>
                  <a:lnTo>
                    <a:pt x="242430" y="484390"/>
                  </a:lnTo>
                  <a:lnTo>
                    <a:pt x="239483" y="434543"/>
                  </a:lnTo>
                  <a:lnTo>
                    <a:pt x="239483" y="321652"/>
                  </a:lnTo>
                  <a:lnTo>
                    <a:pt x="244424" y="267881"/>
                  </a:lnTo>
                  <a:lnTo>
                    <a:pt x="258559" y="219925"/>
                  </a:lnTo>
                  <a:lnTo>
                    <a:pt x="280835" y="177774"/>
                  </a:lnTo>
                  <a:lnTo>
                    <a:pt x="310197" y="141452"/>
                  </a:lnTo>
                  <a:lnTo>
                    <a:pt x="345592" y="110947"/>
                  </a:lnTo>
                  <a:lnTo>
                    <a:pt x="385953" y="86258"/>
                  </a:lnTo>
                  <a:lnTo>
                    <a:pt x="430250" y="67386"/>
                  </a:lnTo>
                  <a:lnTo>
                    <a:pt x="496316" y="50800"/>
                  </a:lnTo>
                  <a:lnTo>
                    <a:pt x="565404" y="45275"/>
                  </a:lnTo>
                  <a:lnTo>
                    <a:pt x="600138" y="46659"/>
                  </a:lnTo>
                  <a:lnTo>
                    <a:pt x="668045" y="57721"/>
                  </a:lnTo>
                  <a:lnTo>
                    <a:pt x="744816" y="86258"/>
                  </a:lnTo>
                  <a:lnTo>
                    <a:pt x="785190" y="110947"/>
                  </a:lnTo>
                  <a:lnTo>
                    <a:pt x="820585" y="141452"/>
                  </a:lnTo>
                  <a:lnTo>
                    <a:pt x="849947" y="177774"/>
                  </a:lnTo>
                  <a:lnTo>
                    <a:pt x="872236" y="219925"/>
                  </a:lnTo>
                  <a:lnTo>
                    <a:pt x="886371" y="267881"/>
                  </a:lnTo>
                  <a:lnTo>
                    <a:pt x="891324" y="321652"/>
                  </a:lnTo>
                  <a:lnTo>
                    <a:pt x="891324" y="159054"/>
                  </a:lnTo>
                  <a:lnTo>
                    <a:pt x="840016" y="96850"/>
                  </a:lnTo>
                  <a:lnTo>
                    <a:pt x="802398" y="67589"/>
                  </a:lnTo>
                  <a:lnTo>
                    <a:pt x="763587" y="45275"/>
                  </a:lnTo>
                  <a:lnTo>
                    <a:pt x="715416" y="24752"/>
                  </a:lnTo>
                  <a:lnTo>
                    <a:pt x="641781" y="6184"/>
                  </a:lnTo>
                  <a:lnTo>
                    <a:pt x="603745" y="1536"/>
                  </a:lnTo>
                  <a:lnTo>
                    <a:pt x="565404" y="0"/>
                  </a:lnTo>
                  <a:lnTo>
                    <a:pt x="527062" y="1536"/>
                  </a:lnTo>
                  <a:lnTo>
                    <a:pt x="489026" y="6184"/>
                  </a:lnTo>
                  <a:lnTo>
                    <a:pt x="451662" y="13919"/>
                  </a:lnTo>
                  <a:lnTo>
                    <a:pt x="370192" y="43561"/>
                  </a:lnTo>
                  <a:lnTo>
                    <a:pt x="328383" y="67589"/>
                  </a:lnTo>
                  <a:lnTo>
                    <a:pt x="290766" y="96850"/>
                  </a:lnTo>
                  <a:lnTo>
                    <a:pt x="258152" y="131343"/>
                  </a:lnTo>
                  <a:lnTo>
                    <a:pt x="231368" y="171069"/>
                  </a:lnTo>
                  <a:lnTo>
                    <a:pt x="211213" y="216027"/>
                  </a:lnTo>
                  <a:lnTo>
                    <a:pt x="198526" y="266217"/>
                  </a:lnTo>
                  <a:lnTo>
                    <a:pt x="194106" y="321652"/>
                  </a:lnTo>
                  <a:lnTo>
                    <a:pt x="194106" y="434543"/>
                  </a:lnTo>
                  <a:lnTo>
                    <a:pt x="197434" y="490207"/>
                  </a:lnTo>
                  <a:lnTo>
                    <a:pt x="207035" y="542556"/>
                  </a:lnTo>
                  <a:lnTo>
                    <a:pt x="222415" y="591654"/>
                  </a:lnTo>
                  <a:lnTo>
                    <a:pt x="243014" y="636955"/>
                  </a:lnTo>
                  <a:lnTo>
                    <a:pt x="268274" y="678332"/>
                  </a:lnTo>
                  <a:lnTo>
                    <a:pt x="297700" y="715530"/>
                  </a:lnTo>
                  <a:lnTo>
                    <a:pt x="334225" y="751344"/>
                  </a:lnTo>
                  <a:lnTo>
                    <a:pt x="374434" y="781519"/>
                  </a:lnTo>
                  <a:lnTo>
                    <a:pt x="417626" y="805713"/>
                  </a:lnTo>
                  <a:lnTo>
                    <a:pt x="463092" y="823620"/>
                  </a:lnTo>
                  <a:lnTo>
                    <a:pt x="510133" y="834948"/>
                  </a:lnTo>
                  <a:lnTo>
                    <a:pt x="558012" y="839355"/>
                  </a:lnTo>
                  <a:lnTo>
                    <a:pt x="565708" y="839355"/>
                  </a:lnTo>
                  <a:lnTo>
                    <a:pt x="609790" y="836256"/>
                  </a:lnTo>
                  <a:lnTo>
                    <a:pt x="655218" y="826719"/>
                  </a:lnTo>
                  <a:lnTo>
                    <a:pt x="699389" y="811123"/>
                  </a:lnTo>
                  <a:lnTo>
                    <a:pt x="741680" y="789736"/>
                  </a:lnTo>
                  <a:lnTo>
                    <a:pt x="781456" y="762812"/>
                  </a:lnTo>
                  <a:lnTo>
                    <a:pt x="818083" y="730618"/>
                  </a:lnTo>
                  <a:lnTo>
                    <a:pt x="843762" y="701522"/>
                  </a:lnTo>
                  <a:lnTo>
                    <a:pt x="890790" y="701522"/>
                  </a:lnTo>
                  <a:lnTo>
                    <a:pt x="939558" y="698728"/>
                  </a:lnTo>
                  <a:lnTo>
                    <a:pt x="977607" y="690041"/>
                  </a:lnTo>
                  <a:lnTo>
                    <a:pt x="1027455" y="653338"/>
                  </a:lnTo>
                  <a:lnTo>
                    <a:pt x="1048626" y="594410"/>
                  </a:lnTo>
                  <a:lnTo>
                    <a:pt x="1052156" y="555929"/>
                  </a:lnTo>
                  <a:lnTo>
                    <a:pt x="1052563" y="533336"/>
                  </a:lnTo>
                  <a:lnTo>
                    <a:pt x="1061072" y="533336"/>
                  </a:lnTo>
                  <a:lnTo>
                    <a:pt x="1099997" y="521411"/>
                  </a:lnTo>
                  <a:lnTo>
                    <a:pt x="1125296" y="490766"/>
                  </a:lnTo>
                  <a:lnTo>
                    <a:pt x="1126147" y="488022"/>
                  </a:lnTo>
                  <a:lnTo>
                    <a:pt x="1129360" y="477723"/>
                  </a:lnTo>
                  <a:lnTo>
                    <a:pt x="1130782" y="463727"/>
                  </a:lnTo>
                  <a:lnTo>
                    <a:pt x="1130782" y="36226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19567" y="4852683"/>
              <a:ext cx="143624" cy="106391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12184863" y="5122519"/>
            <a:ext cx="1931670" cy="1133475"/>
          </a:xfrm>
          <a:custGeom>
            <a:avLst/>
            <a:gdLst/>
            <a:ahLst/>
            <a:cxnLst/>
            <a:rect l="l" t="t" r="r" b="b"/>
            <a:pathLst>
              <a:path w="1931669" h="1133475">
                <a:moveTo>
                  <a:pt x="544614" y="604774"/>
                </a:moveTo>
                <a:lnTo>
                  <a:pt x="541375" y="572693"/>
                </a:lnTo>
                <a:lnTo>
                  <a:pt x="532091" y="542810"/>
                </a:lnTo>
                <a:lnTo>
                  <a:pt x="517385" y="515772"/>
                </a:lnTo>
                <a:lnTo>
                  <a:pt x="499249" y="493839"/>
                </a:lnTo>
                <a:lnTo>
                  <a:pt x="499249" y="604774"/>
                </a:lnTo>
                <a:lnTo>
                  <a:pt x="496925" y="627735"/>
                </a:lnTo>
                <a:lnTo>
                  <a:pt x="479767" y="668477"/>
                </a:lnTo>
                <a:lnTo>
                  <a:pt x="448945" y="699236"/>
                </a:lnTo>
                <a:lnTo>
                  <a:pt x="408139" y="716381"/>
                </a:lnTo>
                <a:lnTo>
                  <a:pt x="385140" y="718693"/>
                </a:lnTo>
                <a:lnTo>
                  <a:pt x="362127" y="716381"/>
                </a:lnTo>
                <a:lnTo>
                  <a:pt x="321310" y="699236"/>
                </a:lnTo>
                <a:lnTo>
                  <a:pt x="290487" y="668477"/>
                </a:lnTo>
                <a:lnTo>
                  <a:pt x="273316" y="627735"/>
                </a:lnTo>
                <a:lnTo>
                  <a:pt x="271005" y="604774"/>
                </a:lnTo>
                <a:lnTo>
                  <a:pt x="273316" y="581812"/>
                </a:lnTo>
                <a:lnTo>
                  <a:pt x="290487" y="541083"/>
                </a:lnTo>
                <a:lnTo>
                  <a:pt x="321310" y="510311"/>
                </a:lnTo>
                <a:lnTo>
                  <a:pt x="362127" y="493179"/>
                </a:lnTo>
                <a:lnTo>
                  <a:pt x="385140" y="490867"/>
                </a:lnTo>
                <a:lnTo>
                  <a:pt x="408139" y="493179"/>
                </a:lnTo>
                <a:lnTo>
                  <a:pt x="448945" y="510311"/>
                </a:lnTo>
                <a:lnTo>
                  <a:pt x="479767" y="541083"/>
                </a:lnTo>
                <a:lnTo>
                  <a:pt x="496925" y="581812"/>
                </a:lnTo>
                <a:lnTo>
                  <a:pt x="499249" y="604774"/>
                </a:lnTo>
                <a:lnTo>
                  <a:pt x="499249" y="493839"/>
                </a:lnTo>
                <a:lnTo>
                  <a:pt x="447205" y="458076"/>
                </a:lnTo>
                <a:lnTo>
                  <a:pt x="385140" y="445566"/>
                </a:lnTo>
                <a:lnTo>
                  <a:pt x="352983" y="448805"/>
                </a:lnTo>
                <a:lnTo>
                  <a:pt x="295948" y="472757"/>
                </a:lnTo>
                <a:lnTo>
                  <a:pt x="252869" y="515772"/>
                </a:lnTo>
                <a:lnTo>
                  <a:pt x="228879" y="572693"/>
                </a:lnTo>
                <a:lnTo>
                  <a:pt x="225640" y="604774"/>
                </a:lnTo>
                <a:lnTo>
                  <a:pt x="228879" y="636866"/>
                </a:lnTo>
                <a:lnTo>
                  <a:pt x="252869" y="693788"/>
                </a:lnTo>
                <a:lnTo>
                  <a:pt x="295948" y="736790"/>
                </a:lnTo>
                <a:lnTo>
                  <a:pt x="352983" y="760742"/>
                </a:lnTo>
                <a:lnTo>
                  <a:pt x="385140" y="763981"/>
                </a:lnTo>
                <a:lnTo>
                  <a:pt x="417271" y="760742"/>
                </a:lnTo>
                <a:lnTo>
                  <a:pt x="474306" y="736790"/>
                </a:lnTo>
                <a:lnTo>
                  <a:pt x="517385" y="693788"/>
                </a:lnTo>
                <a:lnTo>
                  <a:pt x="541375" y="636866"/>
                </a:lnTo>
                <a:lnTo>
                  <a:pt x="544614" y="604774"/>
                </a:lnTo>
                <a:close/>
              </a:path>
              <a:path w="1931669" h="1133475">
                <a:moveTo>
                  <a:pt x="831697" y="692226"/>
                </a:moveTo>
                <a:lnTo>
                  <a:pt x="830046" y="683717"/>
                </a:lnTo>
                <a:lnTo>
                  <a:pt x="825055" y="676224"/>
                </a:lnTo>
                <a:lnTo>
                  <a:pt x="817562" y="671245"/>
                </a:lnTo>
                <a:lnTo>
                  <a:pt x="809028" y="669582"/>
                </a:lnTo>
                <a:lnTo>
                  <a:pt x="800493" y="671245"/>
                </a:lnTo>
                <a:lnTo>
                  <a:pt x="792975" y="676224"/>
                </a:lnTo>
                <a:lnTo>
                  <a:pt x="500583" y="968082"/>
                </a:lnTo>
                <a:lnTo>
                  <a:pt x="495604" y="975575"/>
                </a:lnTo>
                <a:lnTo>
                  <a:pt x="493941" y="984097"/>
                </a:lnTo>
                <a:lnTo>
                  <a:pt x="495604" y="992619"/>
                </a:lnTo>
                <a:lnTo>
                  <a:pt x="500583" y="1000099"/>
                </a:lnTo>
                <a:lnTo>
                  <a:pt x="508088" y="1005065"/>
                </a:lnTo>
                <a:lnTo>
                  <a:pt x="516623" y="1006729"/>
                </a:lnTo>
                <a:lnTo>
                  <a:pt x="525157" y="1005065"/>
                </a:lnTo>
                <a:lnTo>
                  <a:pt x="532663" y="1000099"/>
                </a:lnTo>
                <a:lnTo>
                  <a:pt x="825055" y="708240"/>
                </a:lnTo>
                <a:lnTo>
                  <a:pt x="830046" y="700747"/>
                </a:lnTo>
                <a:lnTo>
                  <a:pt x="831697" y="692226"/>
                </a:lnTo>
                <a:close/>
              </a:path>
              <a:path w="1931669" h="1133475">
                <a:moveTo>
                  <a:pt x="1315631" y="453161"/>
                </a:moveTo>
                <a:lnTo>
                  <a:pt x="1314157" y="434492"/>
                </a:lnTo>
                <a:lnTo>
                  <a:pt x="1312824" y="417372"/>
                </a:lnTo>
                <a:lnTo>
                  <a:pt x="1305267" y="382181"/>
                </a:lnTo>
                <a:lnTo>
                  <a:pt x="1301127" y="374192"/>
                </a:lnTo>
                <a:lnTo>
                  <a:pt x="1294485" y="368604"/>
                </a:lnTo>
                <a:lnTo>
                  <a:pt x="1286230" y="365912"/>
                </a:lnTo>
                <a:lnTo>
                  <a:pt x="1277277" y="366610"/>
                </a:lnTo>
                <a:lnTo>
                  <a:pt x="1273416" y="367690"/>
                </a:lnTo>
                <a:lnTo>
                  <a:pt x="1270381" y="369531"/>
                </a:lnTo>
                <a:lnTo>
                  <a:pt x="1270381" y="454304"/>
                </a:lnTo>
                <a:lnTo>
                  <a:pt x="1269720" y="474065"/>
                </a:lnTo>
                <a:lnTo>
                  <a:pt x="1263218" y="513118"/>
                </a:lnTo>
                <a:lnTo>
                  <a:pt x="1241221" y="567283"/>
                </a:lnTo>
                <a:lnTo>
                  <a:pt x="1204404" y="615480"/>
                </a:lnTo>
                <a:lnTo>
                  <a:pt x="1157706" y="651332"/>
                </a:lnTo>
                <a:lnTo>
                  <a:pt x="1105306" y="673252"/>
                </a:lnTo>
                <a:lnTo>
                  <a:pt x="1048346" y="681316"/>
                </a:lnTo>
                <a:lnTo>
                  <a:pt x="1019568" y="679881"/>
                </a:lnTo>
                <a:lnTo>
                  <a:pt x="991108" y="674789"/>
                </a:lnTo>
                <a:lnTo>
                  <a:pt x="983361" y="672414"/>
                </a:lnTo>
                <a:lnTo>
                  <a:pt x="974585" y="674306"/>
                </a:lnTo>
                <a:lnTo>
                  <a:pt x="590702" y="1057490"/>
                </a:lnTo>
                <a:lnTo>
                  <a:pt x="556234" y="1080249"/>
                </a:lnTo>
                <a:lnTo>
                  <a:pt x="516902" y="1087831"/>
                </a:lnTo>
                <a:lnTo>
                  <a:pt x="496925" y="1085926"/>
                </a:lnTo>
                <a:lnTo>
                  <a:pt x="459422" y="1070762"/>
                </a:lnTo>
                <a:lnTo>
                  <a:pt x="429793" y="1041196"/>
                </a:lnTo>
                <a:lnTo>
                  <a:pt x="414591" y="1003757"/>
                </a:lnTo>
                <a:lnTo>
                  <a:pt x="412686" y="983805"/>
                </a:lnTo>
                <a:lnTo>
                  <a:pt x="414591" y="963879"/>
                </a:lnTo>
                <a:lnTo>
                  <a:pt x="420293" y="944549"/>
                </a:lnTo>
                <a:lnTo>
                  <a:pt x="429793" y="926439"/>
                </a:lnTo>
                <a:lnTo>
                  <a:pt x="443103" y="910145"/>
                </a:lnTo>
                <a:lnTo>
                  <a:pt x="826262" y="527659"/>
                </a:lnTo>
                <a:lnTo>
                  <a:pt x="828789" y="519595"/>
                </a:lnTo>
                <a:lnTo>
                  <a:pt x="826782" y="511606"/>
                </a:lnTo>
                <a:lnTo>
                  <a:pt x="821499" y="482942"/>
                </a:lnTo>
                <a:lnTo>
                  <a:pt x="819975" y="454304"/>
                </a:lnTo>
                <a:lnTo>
                  <a:pt x="820013" y="453161"/>
                </a:lnTo>
                <a:lnTo>
                  <a:pt x="828052" y="396506"/>
                </a:lnTo>
                <a:lnTo>
                  <a:pt x="849998" y="344195"/>
                </a:lnTo>
                <a:lnTo>
                  <a:pt x="885926" y="297599"/>
                </a:lnTo>
                <a:lnTo>
                  <a:pt x="934212" y="260819"/>
                </a:lnTo>
                <a:lnTo>
                  <a:pt x="988479" y="238887"/>
                </a:lnTo>
                <a:lnTo>
                  <a:pt x="1008405" y="234670"/>
                </a:lnTo>
                <a:lnTo>
                  <a:pt x="1008773" y="234670"/>
                </a:lnTo>
                <a:lnTo>
                  <a:pt x="1027595" y="232384"/>
                </a:lnTo>
                <a:lnTo>
                  <a:pt x="1047394" y="231736"/>
                </a:lnTo>
                <a:lnTo>
                  <a:pt x="1067193" y="232803"/>
                </a:lnTo>
                <a:lnTo>
                  <a:pt x="910971" y="388861"/>
                </a:lnTo>
                <a:lnTo>
                  <a:pt x="906132" y="394754"/>
                </a:lnTo>
                <a:lnTo>
                  <a:pt x="902690" y="401281"/>
                </a:lnTo>
                <a:lnTo>
                  <a:pt x="900620" y="408228"/>
                </a:lnTo>
                <a:lnTo>
                  <a:pt x="899934" y="415366"/>
                </a:lnTo>
                <a:lnTo>
                  <a:pt x="899947" y="415518"/>
                </a:lnTo>
                <a:lnTo>
                  <a:pt x="1059802" y="590486"/>
                </a:lnTo>
                <a:lnTo>
                  <a:pt x="1086383" y="601497"/>
                </a:lnTo>
                <a:lnTo>
                  <a:pt x="1093597" y="600811"/>
                </a:lnTo>
                <a:lnTo>
                  <a:pt x="1150543" y="553059"/>
                </a:lnTo>
                <a:lnTo>
                  <a:pt x="1269288" y="434530"/>
                </a:lnTo>
                <a:lnTo>
                  <a:pt x="1270381" y="454304"/>
                </a:lnTo>
                <a:lnTo>
                  <a:pt x="1270381" y="369531"/>
                </a:lnTo>
                <a:lnTo>
                  <a:pt x="1270076" y="369709"/>
                </a:lnTo>
                <a:lnTo>
                  <a:pt x="1086383" y="553059"/>
                </a:lnTo>
                <a:lnTo>
                  <a:pt x="948461" y="415366"/>
                </a:lnTo>
                <a:lnTo>
                  <a:pt x="1129499" y="234670"/>
                </a:lnTo>
                <a:lnTo>
                  <a:pt x="1131455" y="231736"/>
                </a:lnTo>
                <a:lnTo>
                  <a:pt x="1134478" y="227177"/>
                </a:lnTo>
                <a:lnTo>
                  <a:pt x="1136142" y="218668"/>
                </a:lnTo>
                <a:lnTo>
                  <a:pt x="1134478" y="210146"/>
                </a:lnTo>
                <a:lnTo>
                  <a:pt x="1083640" y="189242"/>
                </a:lnTo>
                <a:lnTo>
                  <a:pt x="1048029" y="186550"/>
                </a:lnTo>
                <a:lnTo>
                  <a:pt x="1012355" y="188531"/>
                </a:lnTo>
                <a:lnTo>
                  <a:pt x="943737" y="206171"/>
                </a:lnTo>
                <a:lnTo>
                  <a:pt x="881634" y="241363"/>
                </a:lnTo>
                <a:lnTo>
                  <a:pt x="830275" y="292430"/>
                </a:lnTo>
                <a:lnTo>
                  <a:pt x="795566" y="352298"/>
                </a:lnTo>
                <a:lnTo>
                  <a:pt x="777798" y="415518"/>
                </a:lnTo>
                <a:lnTo>
                  <a:pt x="774839" y="446989"/>
                </a:lnTo>
                <a:lnTo>
                  <a:pt x="775563" y="478561"/>
                </a:lnTo>
                <a:lnTo>
                  <a:pt x="779970" y="509879"/>
                </a:lnTo>
                <a:lnTo>
                  <a:pt x="748436" y="541350"/>
                </a:lnTo>
                <a:lnTo>
                  <a:pt x="708964" y="535051"/>
                </a:lnTo>
                <a:lnTo>
                  <a:pt x="708964" y="580745"/>
                </a:lnTo>
                <a:lnTo>
                  <a:pt x="411035" y="878128"/>
                </a:lnTo>
                <a:lnTo>
                  <a:pt x="391909" y="901534"/>
                </a:lnTo>
                <a:lnTo>
                  <a:pt x="378244" y="927519"/>
                </a:lnTo>
                <a:lnTo>
                  <a:pt x="373392" y="943914"/>
                </a:lnTo>
                <a:lnTo>
                  <a:pt x="363613" y="943914"/>
                </a:lnTo>
                <a:lnTo>
                  <a:pt x="351510" y="868641"/>
                </a:lnTo>
                <a:lnTo>
                  <a:pt x="322338" y="847407"/>
                </a:lnTo>
                <a:lnTo>
                  <a:pt x="311061" y="844219"/>
                </a:lnTo>
                <a:lnTo>
                  <a:pt x="267868" y="826312"/>
                </a:lnTo>
                <a:lnTo>
                  <a:pt x="247675" y="814400"/>
                </a:lnTo>
                <a:lnTo>
                  <a:pt x="241109" y="811466"/>
                </a:lnTo>
                <a:lnTo>
                  <a:pt x="234188" y="810729"/>
                </a:lnTo>
                <a:lnTo>
                  <a:pt x="227444" y="812101"/>
                </a:lnTo>
                <a:lnTo>
                  <a:pt x="221373" y="815454"/>
                </a:lnTo>
                <a:lnTo>
                  <a:pt x="160083" y="859751"/>
                </a:lnTo>
                <a:lnTo>
                  <a:pt x="129692" y="829411"/>
                </a:lnTo>
                <a:lnTo>
                  <a:pt x="174523" y="767613"/>
                </a:lnTo>
                <a:lnTo>
                  <a:pt x="177711" y="761377"/>
                </a:lnTo>
                <a:lnTo>
                  <a:pt x="178828" y="754710"/>
                </a:lnTo>
                <a:lnTo>
                  <a:pt x="177939" y="748080"/>
                </a:lnTo>
                <a:lnTo>
                  <a:pt x="175120" y="741959"/>
                </a:lnTo>
                <a:lnTo>
                  <a:pt x="168935" y="732015"/>
                </a:lnTo>
                <a:lnTo>
                  <a:pt x="163195" y="721804"/>
                </a:lnTo>
                <a:lnTo>
                  <a:pt x="145249" y="678700"/>
                </a:lnTo>
                <a:lnTo>
                  <a:pt x="139382" y="656018"/>
                </a:lnTo>
                <a:lnTo>
                  <a:pt x="136791" y="649249"/>
                </a:lnTo>
                <a:lnTo>
                  <a:pt x="132384" y="643826"/>
                </a:lnTo>
                <a:lnTo>
                  <a:pt x="126593" y="640041"/>
                </a:lnTo>
                <a:lnTo>
                  <a:pt x="119862" y="638175"/>
                </a:lnTo>
                <a:lnTo>
                  <a:pt x="45364" y="626262"/>
                </a:lnTo>
                <a:lnTo>
                  <a:pt x="45364" y="583298"/>
                </a:lnTo>
                <a:lnTo>
                  <a:pt x="120777" y="571233"/>
                </a:lnTo>
                <a:lnTo>
                  <a:pt x="142049" y="542099"/>
                </a:lnTo>
                <a:lnTo>
                  <a:pt x="145249" y="530847"/>
                </a:lnTo>
                <a:lnTo>
                  <a:pt x="163195" y="487743"/>
                </a:lnTo>
                <a:lnTo>
                  <a:pt x="175120" y="467588"/>
                </a:lnTo>
                <a:lnTo>
                  <a:pt x="178066" y="461022"/>
                </a:lnTo>
                <a:lnTo>
                  <a:pt x="178803" y="454126"/>
                </a:lnTo>
                <a:lnTo>
                  <a:pt x="177444" y="447395"/>
                </a:lnTo>
                <a:lnTo>
                  <a:pt x="174066" y="441325"/>
                </a:lnTo>
                <a:lnTo>
                  <a:pt x="129692" y="380149"/>
                </a:lnTo>
                <a:lnTo>
                  <a:pt x="160083" y="349808"/>
                </a:lnTo>
                <a:lnTo>
                  <a:pt x="221996" y="394550"/>
                </a:lnTo>
                <a:lnTo>
                  <a:pt x="228231" y="397738"/>
                </a:lnTo>
                <a:lnTo>
                  <a:pt x="234911" y="398843"/>
                </a:lnTo>
                <a:lnTo>
                  <a:pt x="241554" y="397967"/>
                </a:lnTo>
                <a:lnTo>
                  <a:pt x="247675" y="395173"/>
                </a:lnTo>
                <a:lnTo>
                  <a:pt x="257632" y="388975"/>
                </a:lnTo>
                <a:lnTo>
                  <a:pt x="267868" y="383247"/>
                </a:lnTo>
                <a:lnTo>
                  <a:pt x="311061" y="365353"/>
                </a:lnTo>
                <a:lnTo>
                  <a:pt x="333794" y="359486"/>
                </a:lnTo>
                <a:lnTo>
                  <a:pt x="340575" y="356908"/>
                </a:lnTo>
                <a:lnTo>
                  <a:pt x="345998" y="352501"/>
                </a:lnTo>
                <a:lnTo>
                  <a:pt x="349796" y="346710"/>
                </a:lnTo>
                <a:lnTo>
                  <a:pt x="351675" y="339979"/>
                </a:lnTo>
                <a:lnTo>
                  <a:pt x="363613" y="265645"/>
                </a:lnTo>
                <a:lnTo>
                  <a:pt x="406641" y="265645"/>
                </a:lnTo>
                <a:lnTo>
                  <a:pt x="418731" y="340906"/>
                </a:lnTo>
                <a:lnTo>
                  <a:pt x="447929" y="362153"/>
                </a:lnTo>
                <a:lnTo>
                  <a:pt x="459206" y="365340"/>
                </a:lnTo>
                <a:lnTo>
                  <a:pt x="502386" y="383235"/>
                </a:lnTo>
                <a:lnTo>
                  <a:pt x="522579" y="395173"/>
                </a:lnTo>
                <a:lnTo>
                  <a:pt x="529145" y="398106"/>
                </a:lnTo>
                <a:lnTo>
                  <a:pt x="536054" y="398830"/>
                </a:lnTo>
                <a:lnTo>
                  <a:pt x="542810" y="397471"/>
                </a:lnTo>
                <a:lnTo>
                  <a:pt x="548881" y="394106"/>
                </a:lnTo>
                <a:lnTo>
                  <a:pt x="610171" y="349808"/>
                </a:lnTo>
                <a:lnTo>
                  <a:pt x="640562" y="380149"/>
                </a:lnTo>
                <a:lnTo>
                  <a:pt x="595757" y="441947"/>
                </a:lnTo>
                <a:lnTo>
                  <a:pt x="592556" y="448183"/>
                </a:lnTo>
                <a:lnTo>
                  <a:pt x="591439" y="454837"/>
                </a:lnTo>
                <a:lnTo>
                  <a:pt x="592328" y="461467"/>
                </a:lnTo>
                <a:lnTo>
                  <a:pt x="595122" y="467588"/>
                </a:lnTo>
                <a:lnTo>
                  <a:pt x="601319" y="477532"/>
                </a:lnTo>
                <a:lnTo>
                  <a:pt x="607060" y="487743"/>
                </a:lnTo>
                <a:lnTo>
                  <a:pt x="625005" y="530847"/>
                </a:lnTo>
                <a:lnTo>
                  <a:pt x="630872" y="553542"/>
                </a:lnTo>
                <a:lnTo>
                  <a:pt x="633450" y="560298"/>
                </a:lnTo>
                <a:lnTo>
                  <a:pt x="637870" y="565721"/>
                </a:lnTo>
                <a:lnTo>
                  <a:pt x="643674" y="569506"/>
                </a:lnTo>
                <a:lnTo>
                  <a:pt x="650417" y="571373"/>
                </a:lnTo>
                <a:lnTo>
                  <a:pt x="708964" y="580745"/>
                </a:lnTo>
                <a:lnTo>
                  <a:pt x="708964" y="535051"/>
                </a:lnTo>
                <a:lnTo>
                  <a:pt x="671550" y="529056"/>
                </a:lnTo>
                <a:lnTo>
                  <a:pt x="668858" y="519493"/>
                </a:lnTo>
                <a:lnTo>
                  <a:pt x="654939" y="482523"/>
                </a:lnTo>
                <a:lnTo>
                  <a:pt x="641324" y="456209"/>
                </a:lnTo>
                <a:lnTo>
                  <a:pt x="687920" y="391960"/>
                </a:lnTo>
                <a:lnTo>
                  <a:pt x="691857" y="384670"/>
                </a:lnTo>
                <a:lnTo>
                  <a:pt x="692912" y="376631"/>
                </a:lnTo>
                <a:lnTo>
                  <a:pt x="691045" y="368706"/>
                </a:lnTo>
                <a:lnTo>
                  <a:pt x="686295" y="361746"/>
                </a:lnTo>
                <a:lnTo>
                  <a:pt x="628611" y="304165"/>
                </a:lnTo>
                <a:lnTo>
                  <a:pt x="622033" y="299631"/>
                </a:lnTo>
                <a:lnTo>
                  <a:pt x="614464" y="297637"/>
                </a:lnTo>
                <a:lnTo>
                  <a:pt x="606628" y="298348"/>
                </a:lnTo>
                <a:lnTo>
                  <a:pt x="599287" y="301853"/>
                </a:lnTo>
                <a:lnTo>
                  <a:pt x="533996" y="349034"/>
                </a:lnTo>
                <a:lnTo>
                  <a:pt x="525386" y="344233"/>
                </a:lnTo>
                <a:lnTo>
                  <a:pt x="489356" y="327901"/>
                </a:lnTo>
                <a:lnTo>
                  <a:pt x="460984" y="318858"/>
                </a:lnTo>
                <a:lnTo>
                  <a:pt x="448525" y="241261"/>
                </a:lnTo>
                <a:lnTo>
                  <a:pt x="446303" y="233057"/>
                </a:lnTo>
                <a:lnTo>
                  <a:pt x="441363" y="226428"/>
                </a:lnTo>
                <a:lnTo>
                  <a:pt x="434352" y="221983"/>
                </a:lnTo>
                <a:lnTo>
                  <a:pt x="425907" y="220370"/>
                </a:lnTo>
                <a:lnTo>
                  <a:pt x="344335" y="220370"/>
                </a:lnTo>
                <a:lnTo>
                  <a:pt x="336486" y="221843"/>
                </a:lnTo>
                <a:lnTo>
                  <a:pt x="329730" y="225780"/>
                </a:lnTo>
                <a:lnTo>
                  <a:pt x="324700" y="231800"/>
                </a:lnTo>
                <a:lnTo>
                  <a:pt x="322008" y="239458"/>
                </a:lnTo>
                <a:lnTo>
                  <a:pt x="309270" y="318884"/>
                </a:lnTo>
                <a:lnTo>
                  <a:pt x="299669" y="321576"/>
                </a:lnTo>
                <a:lnTo>
                  <a:pt x="262623" y="335470"/>
                </a:lnTo>
                <a:lnTo>
                  <a:pt x="236270" y="349059"/>
                </a:lnTo>
                <a:lnTo>
                  <a:pt x="171945" y="302552"/>
                </a:lnTo>
                <a:lnTo>
                  <a:pt x="164604" y="298602"/>
                </a:lnTo>
                <a:lnTo>
                  <a:pt x="156552" y="297561"/>
                </a:lnTo>
                <a:lnTo>
                  <a:pt x="148615" y="299415"/>
                </a:lnTo>
                <a:lnTo>
                  <a:pt x="141643" y="304165"/>
                </a:lnTo>
                <a:lnTo>
                  <a:pt x="83972" y="361746"/>
                </a:lnTo>
                <a:lnTo>
                  <a:pt x="79425" y="368312"/>
                </a:lnTo>
                <a:lnTo>
                  <a:pt x="77444" y="375869"/>
                </a:lnTo>
                <a:lnTo>
                  <a:pt x="78143" y="383692"/>
                </a:lnTo>
                <a:lnTo>
                  <a:pt x="81673" y="391020"/>
                </a:lnTo>
                <a:lnTo>
                  <a:pt x="128930" y="456209"/>
                </a:lnTo>
                <a:lnTo>
                  <a:pt x="124117" y="464781"/>
                </a:lnTo>
                <a:lnTo>
                  <a:pt x="107734" y="500761"/>
                </a:lnTo>
                <a:lnTo>
                  <a:pt x="98691" y="529056"/>
                </a:lnTo>
                <a:lnTo>
                  <a:pt x="20929" y="541502"/>
                </a:lnTo>
                <a:lnTo>
                  <a:pt x="12725" y="543712"/>
                </a:lnTo>
                <a:lnTo>
                  <a:pt x="6083" y="548640"/>
                </a:lnTo>
                <a:lnTo>
                  <a:pt x="1625" y="555637"/>
                </a:lnTo>
                <a:lnTo>
                  <a:pt x="0" y="564070"/>
                </a:lnTo>
                <a:lnTo>
                  <a:pt x="0" y="645490"/>
                </a:lnTo>
                <a:lnTo>
                  <a:pt x="1485" y="653338"/>
                </a:lnTo>
                <a:lnTo>
                  <a:pt x="5435" y="660069"/>
                </a:lnTo>
                <a:lnTo>
                  <a:pt x="11468" y="665099"/>
                </a:lnTo>
                <a:lnTo>
                  <a:pt x="19126" y="667791"/>
                </a:lnTo>
                <a:lnTo>
                  <a:pt x="98691" y="680504"/>
                </a:lnTo>
                <a:lnTo>
                  <a:pt x="101396" y="690079"/>
                </a:lnTo>
                <a:lnTo>
                  <a:pt x="115316" y="727036"/>
                </a:lnTo>
                <a:lnTo>
                  <a:pt x="128930" y="753364"/>
                </a:lnTo>
                <a:lnTo>
                  <a:pt x="82359" y="817575"/>
                </a:lnTo>
                <a:lnTo>
                  <a:pt x="78397" y="824890"/>
                </a:lnTo>
                <a:lnTo>
                  <a:pt x="77355" y="832929"/>
                </a:lnTo>
                <a:lnTo>
                  <a:pt x="79209" y="840841"/>
                </a:lnTo>
                <a:lnTo>
                  <a:pt x="83972" y="847801"/>
                </a:lnTo>
                <a:lnTo>
                  <a:pt x="141643" y="905408"/>
                </a:lnTo>
                <a:lnTo>
                  <a:pt x="148221" y="909916"/>
                </a:lnTo>
                <a:lnTo>
                  <a:pt x="155790" y="911898"/>
                </a:lnTo>
                <a:lnTo>
                  <a:pt x="163626" y="911199"/>
                </a:lnTo>
                <a:lnTo>
                  <a:pt x="170967" y="907681"/>
                </a:lnTo>
                <a:lnTo>
                  <a:pt x="236270" y="860513"/>
                </a:lnTo>
                <a:lnTo>
                  <a:pt x="244868" y="865314"/>
                </a:lnTo>
                <a:lnTo>
                  <a:pt x="280911" y="881672"/>
                </a:lnTo>
                <a:lnTo>
                  <a:pt x="309270" y="890689"/>
                </a:lnTo>
                <a:lnTo>
                  <a:pt x="321729" y="968311"/>
                </a:lnTo>
                <a:lnTo>
                  <a:pt x="323951" y="976503"/>
                </a:lnTo>
                <a:lnTo>
                  <a:pt x="328891" y="983132"/>
                </a:lnTo>
                <a:lnTo>
                  <a:pt x="335902" y="987577"/>
                </a:lnTo>
                <a:lnTo>
                  <a:pt x="344335" y="989203"/>
                </a:lnTo>
                <a:lnTo>
                  <a:pt x="367830" y="989203"/>
                </a:lnTo>
                <a:lnTo>
                  <a:pt x="370052" y="1012393"/>
                </a:lnTo>
                <a:lnTo>
                  <a:pt x="391909" y="1066101"/>
                </a:lnTo>
                <a:lnTo>
                  <a:pt x="434467" y="1108583"/>
                </a:lnTo>
                <a:lnTo>
                  <a:pt x="488276" y="1130401"/>
                </a:lnTo>
                <a:lnTo>
                  <a:pt x="516902" y="1133132"/>
                </a:lnTo>
                <a:lnTo>
                  <a:pt x="545528" y="1130401"/>
                </a:lnTo>
                <a:lnTo>
                  <a:pt x="599338" y="1108583"/>
                </a:lnTo>
                <a:lnTo>
                  <a:pt x="991730" y="721245"/>
                </a:lnTo>
                <a:lnTo>
                  <a:pt x="1023086" y="725639"/>
                </a:lnTo>
                <a:lnTo>
                  <a:pt x="1054709" y="726351"/>
                </a:lnTo>
                <a:lnTo>
                  <a:pt x="1086256" y="723392"/>
                </a:lnTo>
                <a:lnTo>
                  <a:pt x="1096276" y="721245"/>
                </a:lnTo>
                <a:lnTo>
                  <a:pt x="1117358" y="716762"/>
                </a:lnTo>
                <a:lnTo>
                  <a:pt x="1149591" y="705662"/>
                </a:lnTo>
                <a:lnTo>
                  <a:pt x="1180465" y="690422"/>
                </a:lnTo>
                <a:lnTo>
                  <a:pt x="1194117" y="681316"/>
                </a:lnTo>
                <a:lnTo>
                  <a:pt x="1209573" y="671017"/>
                </a:lnTo>
                <a:lnTo>
                  <a:pt x="1260729" y="619747"/>
                </a:lnTo>
                <a:lnTo>
                  <a:pt x="1295984" y="557758"/>
                </a:lnTo>
                <a:lnTo>
                  <a:pt x="1313675" y="489013"/>
                </a:lnTo>
                <a:lnTo>
                  <a:pt x="1315631" y="453161"/>
                </a:lnTo>
                <a:close/>
              </a:path>
              <a:path w="1931669" h="1133475">
                <a:moveTo>
                  <a:pt x="1931314" y="769645"/>
                </a:moveTo>
                <a:lnTo>
                  <a:pt x="1931123" y="767753"/>
                </a:lnTo>
                <a:lnTo>
                  <a:pt x="1899539" y="298081"/>
                </a:lnTo>
                <a:lnTo>
                  <a:pt x="1891449" y="242709"/>
                </a:lnTo>
                <a:lnTo>
                  <a:pt x="1875904" y="198780"/>
                </a:lnTo>
                <a:lnTo>
                  <a:pt x="1853526" y="164541"/>
                </a:lnTo>
                <a:lnTo>
                  <a:pt x="1824951" y="138277"/>
                </a:lnTo>
                <a:lnTo>
                  <a:pt x="1790801" y="118211"/>
                </a:lnTo>
                <a:lnTo>
                  <a:pt x="1751736" y="102641"/>
                </a:lnTo>
                <a:lnTo>
                  <a:pt x="1708353" y="89801"/>
                </a:lnTo>
                <a:lnTo>
                  <a:pt x="1624076" y="68681"/>
                </a:lnTo>
                <a:lnTo>
                  <a:pt x="1585417" y="58153"/>
                </a:lnTo>
                <a:lnTo>
                  <a:pt x="1545729" y="45580"/>
                </a:lnTo>
                <a:lnTo>
                  <a:pt x="1505419" y="30175"/>
                </a:lnTo>
                <a:lnTo>
                  <a:pt x="1433893" y="0"/>
                </a:lnTo>
                <a:lnTo>
                  <a:pt x="1426133" y="901"/>
                </a:lnTo>
                <a:lnTo>
                  <a:pt x="1389481" y="26670"/>
                </a:lnTo>
                <a:lnTo>
                  <a:pt x="1307426" y="107365"/>
                </a:lnTo>
                <a:lnTo>
                  <a:pt x="1242568" y="44005"/>
                </a:lnTo>
                <a:lnTo>
                  <a:pt x="1210805" y="17411"/>
                </a:lnTo>
                <a:lnTo>
                  <a:pt x="1177683" y="977"/>
                </a:lnTo>
                <a:lnTo>
                  <a:pt x="1170940" y="4203"/>
                </a:lnTo>
                <a:lnTo>
                  <a:pt x="1107757" y="30086"/>
                </a:lnTo>
                <a:lnTo>
                  <a:pt x="1068019" y="44881"/>
                </a:lnTo>
                <a:lnTo>
                  <a:pt x="1029017" y="57023"/>
                </a:lnTo>
                <a:lnTo>
                  <a:pt x="991069" y="67246"/>
                </a:lnTo>
                <a:lnTo>
                  <a:pt x="906894" y="88226"/>
                </a:lnTo>
                <a:lnTo>
                  <a:pt x="862977" y="101168"/>
                </a:lnTo>
                <a:lnTo>
                  <a:pt x="823417" y="116865"/>
                </a:lnTo>
                <a:lnTo>
                  <a:pt x="788873" y="137058"/>
                </a:lnTo>
                <a:lnTo>
                  <a:pt x="759968" y="163537"/>
                </a:lnTo>
                <a:lnTo>
                  <a:pt x="737336" y="198018"/>
                </a:lnTo>
                <a:lnTo>
                  <a:pt x="721626" y="242290"/>
                </a:lnTo>
                <a:lnTo>
                  <a:pt x="713460" y="298081"/>
                </a:lnTo>
                <a:lnTo>
                  <a:pt x="702437" y="461937"/>
                </a:lnTo>
                <a:lnTo>
                  <a:pt x="703618" y="470839"/>
                </a:lnTo>
                <a:lnTo>
                  <a:pt x="707986" y="478332"/>
                </a:lnTo>
                <a:lnTo>
                  <a:pt x="714844" y="483654"/>
                </a:lnTo>
                <a:lnTo>
                  <a:pt x="723519" y="486016"/>
                </a:lnTo>
                <a:lnTo>
                  <a:pt x="732434" y="484822"/>
                </a:lnTo>
                <a:lnTo>
                  <a:pt x="739952" y="480466"/>
                </a:lnTo>
                <a:lnTo>
                  <a:pt x="745274" y="473621"/>
                </a:lnTo>
                <a:lnTo>
                  <a:pt x="747636" y="464959"/>
                </a:lnTo>
                <a:lnTo>
                  <a:pt x="758672" y="301078"/>
                </a:lnTo>
                <a:lnTo>
                  <a:pt x="766991" y="250710"/>
                </a:lnTo>
                <a:lnTo>
                  <a:pt x="783755" y="211988"/>
                </a:lnTo>
                <a:lnTo>
                  <a:pt x="839279" y="161150"/>
                </a:lnTo>
                <a:lnTo>
                  <a:pt x="876388" y="144868"/>
                </a:lnTo>
                <a:lnTo>
                  <a:pt x="918629" y="131902"/>
                </a:lnTo>
                <a:lnTo>
                  <a:pt x="965174" y="120167"/>
                </a:lnTo>
                <a:lnTo>
                  <a:pt x="1002957" y="110807"/>
                </a:lnTo>
                <a:lnTo>
                  <a:pt x="1042339" y="100177"/>
                </a:lnTo>
                <a:lnTo>
                  <a:pt x="1083081" y="87452"/>
                </a:lnTo>
                <a:lnTo>
                  <a:pt x="1124953" y="71818"/>
                </a:lnTo>
                <a:lnTo>
                  <a:pt x="1178344" y="49936"/>
                </a:lnTo>
                <a:lnTo>
                  <a:pt x="1182090" y="52451"/>
                </a:lnTo>
                <a:lnTo>
                  <a:pt x="1291805" y="155270"/>
                </a:lnTo>
                <a:lnTo>
                  <a:pt x="1299298" y="160159"/>
                </a:lnTo>
                <a:lnTo>
                  <a:pt x="1307795" y="161759"/>
                </a:lnTo>
                <a:lnTo>
                  <a:pt x="1316266" y="160070"/>
                </a:lnTo>
                <a:lnTo>
                  <a:pt x="1323695" y="155092"/>
                </a:lnTo>
                <a:lnTo>
                  <a:pt x="1402346" y="76022"/>
                </a:lnTo>
                <a:lnTo>
                  <a:pt x="1407693" y="70815"/>
                </a:lnTo>
                <a:lnTo>
                  <a:pt x="1413002" y="65989"/>
                </a:lnTo>
                <a:lnTo>
                  <a:pt x="1418259" y="61506"/>
                </a:lnTo>
                <a:lnTo>
                  <a:pt x="1427099" y="54521"/>
                </a:lnTo>
                <a:lnTo>
                  <a:pt x="1434604" y="49250"/>
                </a:lnTo>
                <a:lnTo>
                  <a:pt x="1487868" y="71755"/>
                </a:lnTo>
                <a:lnTo>
                  <a:pt x="1530578" y="88112"/>
                </a:lnTo>
                <a:lnTo>
                  <a:pt x="1572069" y="101320"/>
                </a:lnTo>
                <a:lnTo>
                  <a:pt x="1612112" y="112242"/>
                </a:lnTo>
                <a:lnTo>
                  <a:pt x="1650479" y="121805"/>
                </a:lnTo>
                <a:lnTo>
                  <a:pt x="1696389" y="133438"/>
                </a:lnTo>
                <a:lnTo>
                  <a:pt x="1738083" y="146291"/>
                </a:lnTo>
                <a:lnTo>
                  <a:pt x="1774710" y="162433"/>
                </a:lnTo>
                <a:lnTo>
                  <a:pt x="1829549" y="212813"/>
                </a:lnTo>
                <a:lnTo>
                  <a:pt x="1846122" y="251180"/>
                </a:lnTo>
                <a:lnTo>
                  <a:pt x="1854352" y="301078"/>
                </a:lnTo>
                <a:lnTo>
                  <a:pt x="1884400" y="747966"/>
                </a:lnTo>
                <a:lnTo>
                  <a:pt x="1058748" y="747966"/>
                </a:lnTo>
                <a:lnTo>
                  <a:pt x="1049909" y="749744"/>
                </a:lnTo>
                <a:lnTo>
                  <a:pt x="1042708" y="754595"/>
                </a:lnTo>
                <a:lnTo>
                  <a:pt x="1037844" y="761796"/>
                </a:lnTo>
                <a:lnTo>
                  <a:pt x="1036066" y="770610"/>
                </a:lnTo>
                <a:lnTo>
                  <a:pt x="1037844" y="779424"/>
                </a:lnTo>
                <a:lnTo>
                  <a:pt x="1042708" y="786625"/>
                </a:lnTo>
                <a:lnTo>
                  <a:pt x="1049909" y="791476"/>
                </a:lnTo>
                <a:lnTo>
                  <a:pt x="1058748" y="793254"/>
                </a:lnTo>
                <a:lnTo>
                  <a:pt x="1908632" y="793254"/>
                </a:lnTo>
                <a:lnTo>
                  <a:pt x="1917458" y="791476"/>
                </a:lnTo>
                <a:lnTo>
                  <a:pt x="1924672" y="786625"/>
                </a:lnTo>
                <a:lnTo>
                  <a:pt x="1929523" y="779424"/>
                </a:lnTo>
                <a:lnTo>
                  <a:pt x="1931314" y="770610"/>
                </a:lnTo>
                <a:lnTo>
                  <a:pt x="1931314" y="769645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014179" y="4083942"/>
            <a:ext cx="1734185" cy="2159000"/>
          </a:xfrm>
          <a:custGeom>
            <a:avLst/>
            <a:gdLst/>
            <a:ahLst/>
            <a:cxnLst/>
            <a:rect l="l" t="t" r="r" b="b"/>
            <a:pathLst>
              <a:path w="1734184" h="2159000">
                <a:moveTo>
                  <a:pt x="708518" y="12699"/>
                </a:moveTo>
                <a:lnTo>
                  <a:pt x="616326" y="12699"/>
                </a:lnTo>
                <a:lnTo>
                  <a:pt x="630343" y="0"/>
                </a:lnTo>
                <a:lnTo>
                  <a:pt x="694500" y="0"/>
                </a:lnTo>
                <a:lnTo>
                  <a:pt x="708518" y="12699"/>
                </a:lnTo>
                <a:close/>
              </a:path>
              <a:path w="1734184" h="2159000">
                <a:moveTo>
                  <a:pt x="649229" y="165099"/>
                </a:moveTo>
                <a:lnTo>
                  <a:pt x="579893" y="165099"/>
                </a:lnTo>
                <a:lnTo>
                  <a:pt x="579893" y="76199"/>
                </a:lnTo>
                <a:lnTo>
                  <a:pt x="581576" y="63499"/>
                </a:lnTo>
                <a:lnTo>
                  <a:pt x="586398" y="38099"/>
                </a:lnTo>
                <a:lnTo>
                  <a:pt x="594022" y="25399"/>
                </a:lnTo>
                <a:lnTo>
                  <a:pt x="604109" y="12699"/>
                </a:lnTo>
                <a:lnTo>
                  <a:pt x="720737" y="12699"/>
                </a:lnTo>
                <a:lnTo>
                  <a:pt x="730824" y="25399"/>
                </a:lnTo>
                <a:lnTo>
                  <a:pt x="738448" y="38099"/>
                </a:lnTo>
                <a:lnTo>
                  <a:pt x="743270" y="63499"/>
                </a:lnTo>
                <a:lnTo>
                  <a:pt x="650724" y="63499"/>
                </a:lnTo>
                <a:lnTo>
                  <a:pt x="649229" y="76199"/>
                </a:lnTo>
                <a:lnTo>
                  <a:pt x="649229" y="165099"/>
                </a:lnTo>
                <a:close/>
              </a:path>
              <a:path w="1734184" h="2159000">
                <a:moveTo>
                  <a:pt x="744952" y="165099"/>
                </a:moveTo>
                <a:lnTo>
                  <a:pt x="675620" y="165099"/>
                </a:lnTo>
                <a:lnTo>
                  <a:pt x="675620" y="76199"/>
                </a:lnTo>
                <a:lnTo>
                  <a:pt x="674125" y="63499"/>
                </a:lnTo>
                <a:lnTo>
                  <a:pt x="743270" y="63499"/>
                </a:lnTo>
                <a:lnTo>
                  <a:pt x="744952" y="76199"/>
                </a:lnTo>
                <a:lnTo>
                  <a:pt x="744952" y="165099"/>
                </a:lnTo>
                <a:close/>
              </a:path>
              <a:path w="1734184" h="2159000">
                <a:moveTo>
                  <a:pt x="37790" y="304799"/>
                </a:moveTo>
                <a:lnTo>
                  <a:pt x="5518" y="253999"/>
                </a:lnTo>
                <a:lnTo>
                  <a:pt x="0" y="241299"/>
                </a:lnTo>
                <a:lnTo>
                  <a:pt x="1179" y="215899"/>
                </a:lnTo>
                <a:lnTo>
                  <a:pt x="8534" y="203199"/>
                </a:lnTo>
                <a:lnTo>
                  <a:pt x="21544" y="190499"/>
                </a:lnTo>
                <a:lnTo>
                  <a:pt x="112582" y="139699"/>
                </a:lnTo>
                <a:lnTo>
                  <a:pt x="160890" y="139699"/>
                </a:lnTo>
                <a:lnTo>
                  <a:pt x="172384" y="152399"/>
                </a:lnTo>
                <a:lnTo>
                  <a:pt x="204656" y="215899"/>
                </a:lnTo>
                <a:lnTo>
                  <a:pt x="37790" y="304799"/>
                </a:lnTo>
                <a:close/>
              </a:path>
              <a:path w="1734184" h="2159000">
                <a:moveTo>
                  <a:pt x="1733562" y="1206499"/>
                </a:moveTo>
                <a:lnTo>
                  <a:pt x="637072" y="1206499"/>
                </a:lnTo>
                <a:lnTo>
                  <a:pt x="662169" y="1193799"/>
                </a:lnTo>
                <a:lnTo>
                  <a:pt x="683464" y="1181099"/>
                </a:lnTo>
                <a:lnTo>
                  <a:pt x="698880" y="1155699"/>
                </a:lnTo>
                <a:lnTo>
                  <a:pt x="707714" y="1130299"/>
                </a:lnTo>
                <a:lnTo>
                  <a:pt x="709261" y="1104899"/>
                </a:lnTo>
                <a:lnTo>
                  <a:pt x="707498" y="1079499"/>
                </a:lnTo>
                <a:lnTo>
                  <a:pt x="1571558" y="1079499"/>
                </a:lnTo>
                <a:lnTo>
                  <a:pt x="1578987" y="1066799"/>
                </a:lnTo>
                <a:lnTo>
                  <a:pt x="1581712" y="1054099"/>
                </a:lnTo>
                <a:lnTo>
                  <a:pt x="1578987" y="1041399"/>
                </a:lnTo>
                <a:lnTo>
                  <a:pt x="1571558" y="1028699"/>
                </a:lnTo>
                <a:lnTo>
                  <a:pt x="1560538" y="1015999"/>
                </a:lnTo>
                <a:lnTo>
                  <a:pt x="701643" y="1015999"/>
                </a:lnTo>
                <a:lnTo>
                  <a:pt x="693466" y="914399"/>
                </a:lnTo>
                <a:lnTo>
                  <a:pt x="665523" y="876299"/>
                </a:lnTo>
                <a:lnTo>
                  <a:pt x="1547044" y="876299"/>
                </a:lnTo>
                <a:lnTo>
                  <a:pt x="1560538" y="863599"/>
                </a:lnTo>
                <a:lnTo>
                  <a:pt x="1571558" y="863599"/>
                </a:lnTo>
                <a:lnTo>
                  <a:pt x="1578987" y="850899"/>
                </a:lnTo>
                <a:lnTo>
                  <a:pt x="1581712" y="838199"/>
                </a:lnTo>
                <a:lnTo>
                  <a:pt x="1578987" y="825499"/>
                </a:lnTo>
                <a:lnTo>
                  <a:pt x="1571558" y="812799"/>
                </a:lnTo>
                <a:lnTo>
                  <a:pt x="1560538" y="800099"/>
                </a:lnTo>
                <a:lnTo>
                  <a:pt x="626102" y="800099"/>
                </a:lnTo>
                <a:lnTo>
                  <a:pt x="448068" y="495299"/>
                </a:lnTo>
                <a:lnTo>
                  <a:pt x="448068" y="228599"/>
                </a:lnTo>
                <a:lnTo>
                  <a:pt x="453048" y="203199"/>
                </a:lnTo>
                <a:lnTo>
                  <a:pt x="466614" y="190499"/>
                </a:lnTo>
                <a:lnTo>
                  <a:pt x="486705" y="177799"/>
                </a:lnTo>
                <a:lnTo>
                  <a:pt x="511264" y="165099"/>
                </a:lnTo>
                <a:lnTo>
                  <a:pt x="579898" y="165099"/>
                </a:lnTo>
                <a:lnTo>
                  <a:pt x="579898" y="317499"/>
                </a:lnTo>
                <a:lnTo>
                  <a:pt x="582558" y="342899"/>
                </a:lnTo>
                <a:lnTo>
                  <a:pt x="602233" y="393699"/>
                </a:lnTo>
                <a:lnTo>
                  <a:pt x="637483" y="419099"/>
                </a:lnTo>
                <a:lnTo>
                  <a:pt x="684075" y="444499"/>
                </a:lnTo>
                <a:lnTo>
                  <a:pt x="1339049" y="444499"/>
                </a:lnTo>
                <a:lnTo>
                  <a:pt x="1346510" y="482599"/>
                </a:lnTo>
                <a:lnTo>
                  <a:pt x="1373623" y="520699"/>
                </a:lnTo>
                <a:lnTo>
                  <a:pt x="1413805" y="558799"/>
                </a:lnTo>
                <a:lnTo>
                  <a:pt x="1733562" y="558799"/>
                </a:lnTo>
                <a:lnTo>
                  <a:pt x="1733562" y="584199"/>
                </a:lnTo>
                <a:lnTo>
                  <a:pt x="634586" y="584199"/>
                </a:lnTo>
                <a:lnTo>
                  <a:pt x="621093" y="596899"/>
                </a:lnTo>
                <a:lnTo>
                  <a:pt x="610073" y="596899"/>
                </a:lnTo>
                <a:lnTo>
                  <a:pt x="602643" y="609599"/>
                </a:lnTo>
                <a:lnTo>
                  <a:pt x="599918" y="622299"/>
                </a:lnTo>
                <a:lnTo>
                  <a:pt x="602643" y="634999"/>
                </a:lnTo>
                <a:lnTo>
                  <a:pt x="610073" y="647699"/>
                </a:lnTo>
                <a:lnTo>
                  <a:pt x="621093" y="660399"/>
                </a:lnTo>
                <a:lnTo>
                  <a:pt x="1733562" y="660399"/>
                </a:lnTo>
                <a:lnTo>
                  <a:pt x="1733562" y="1206499"/>
                </a:lnTo>
                <a:close/>
              </a:path>
              <a:path w="1734184" h="2159000">
                <a:moveTo>
                  <a:pt x="766513" y="342899"/>
                </a:moveTo>
                <a:lnTo>
                  <a:pt x="654060" y="342899"/>
                </a:lnTo>
                <a:lnTo>
                  <a:pt x="650482" y="330199"/>
                </a:lnTo>
                <a:lnTo>
                  <a:pt x="649234" y="317499"/>
                </a:lnTo>
                <a:lnTo>
                  <a:pt x="649234" y="165099"/>
                </a:lnTo>
                <a:lnTo>
                  <a:pt x="1336562" y="165099"/>
                </a:lnTo>
                <a:lnTo>
                  <a:pt x="1336562" y="215899"/>
                </a:lnTo>
                <a:lnTo>
                  <a:pt x="806007" y="215899"/>
                </a:lnTo>
                <a:lnTo>
                  <a:pt x="782173" y="228599"/>
                </a:lnTo>
                <a:lnTo>
                  <a:pt x="771339" y="253999"/>
                </a:lnTo>
                <a:lnTo>
                  <a:pt x="771339" y="317499"/>
                </a:lnTo>
                <a:lnTo>
                  <a:pt x="770090" y="330199"/>
                </a:lnTo>
                <a:lnTo>
                  <a:pt x="766513" y="342899"/>
                </a:lnTo>
                <a:close/>
              </a:path>
              <a:path w="1734184" h="2159000">
                <a:moveTo>
                  <a:pt x="1728089" y="495299"/>
                </a:moveTo>
                <a:lnTo>
                  <a:pt x="1440789" y="495299"/>
                </a:lnTo>
                <a:lnTo>
                  <a:pt x="1422648" y="482599"/>
                </a:lnTo>
                <a:lnTo>
                  <a:pt x="1410399" y="457199"/>
                </a:lnTo>
                <a:lnTo>
                  <a:pt x="1405902" y="431799"/>
                </a:lnTo>
                <a:lnTo>
                  <a:pt x="1405902" y="177799"/>
                </a:lnTo>
                <a:lnTo>
                  <a:pt x="1418785" y="177799"/>
                </a:lnTo>
                <a:lnTo>
                  <a:pt x="1424406" y="190499"/>
                </a:lnTo>
                <a:lnTo>
                  <a:pt x="1720674" y="482599"/>
                </a:lnTo>
                <a:lnTo>
                  <a:pt x="1725021" y="482599"/>
                </a:lnTo>
                <a:lnTo>
                  <a:pt x="1728089" y="495299"/>
                </a:lnTo>
                <a:close/>
              </a:path>
              <a:path w="1734184" h="2159000">
                <a:moveTo>
                  <a:pt x="878407" y="444499"/>
                </a:moveTo>
                <a:lnTo>
                  <a:pt x="736503" y="444499"/>
                </a:lnTo>
                <a:lnTo>
                  <a:pt x="760950" y="431799"/>
                </a:lnTo>
                <a:lnTo>
                  <a:pt x="783094" y="419099"/>
                </a:lnTo>
                <a:lnTo>
                  <a:pt x="818343" y="393699"/>
                </a:lnTo>
                <a:lnTo>
                  <a:pt x="838015" y="342899"/>
                </a:lnTo>
                <a:lnTo>
                  <a:pt x="840675" y="317499"/>
                </a:lnTo>
                <a:lnTo>
                  <a:pt x="840675" y="253999"/>
                </a:lnTo>
                <a:lnTo>
                  <a:pt x="829841" y="228599"/>
                </a:lnTo>
                <a:lnTo>
                  <a:pt x="806007" y="215899"/>
                </a:lnTo>
                <a:lnTo>
                  <a:pt x="1336562" y="215899"/>
                </a:lnTo>
                <a:lnTo>
                  <a:pt x="1336562" y="368299"/>
                </a:lnTo>
                <a:lnTo>
                  <a:pt x="891901" y="368299"/>
                </a:lnTo>
                <a:lnTo>
                  <a:pt x="878407" y="380999"/>
                </a:lnTo>
                <a:lnTo>
                  <a:pt x="867387" y="380999"/>
                </a:lnTo>
                <a:lnTo>
                  <a:pt x="859958" y="393699"/>
                </a:lnTo>
                <a:lnTo>
                  <a:pt x="857233" y="406399"/>
                </a:lnTo>
                <a:lnTo>
                  <a:pt x="859958" y="419099"/>
                </a:lnTo>
                <a:lnTo>
                  <a:pt x="867387" y="431799"/>
                </a:lnTo>
                <a:lnTo>
                  <a:pt x="878407" y="444499"/>
                </a:lnTo>
                <a:close/>
              </a:path>
              <a:path w="1734184" h="2159000">
                <a:moveTo>
                  <a:pt x="441594" y="1003299"/>
                </a:moveTo>
                <a:lnTo>
                  <a:pt x="72311" y="368299"/>
                </a:lnTo>
                <a:lnTo>
                  <a:pt x="239176" y="266699"/>
                </a:lnTo>
                <a:lnTo>
                  <a:pt x="608464" y="914399"/>
                </a:lnTo>
                <a:lnTo>
                  <a:pt x="441594" y="1003299"/>
                </a:lnTo>
                <a:close/>
              </a:path>
              <a:path w="1734184" h="2159000">
                <a:moveTo>
                  <a:pt x="744327" y="368299"/>
                </a:moveTo>
                <a:lnTo>
                  <a:pt x="676248" y="368299"/>
                </a:lnTo>
                <a:lnTo>
                  <a:pt x="667196" y="355599"/>
                </a:lnTo>
                <a:lnTo>
                  <a:pt x="659715" y="342899"/>
                </a:lnTo>
                <a:lnTo>
                  <a:pt x="760858" y="342899"/>
                </a:lnTo>
                <a:lnTo>
                  <a:pt x="753376" y="355599"/>
                </a:lnTo>
                <a:lnTo>
                  <a:pt x="744327" y="368299"/>
                </a:lnTo>
                <a:close/>
              </a:path>
              <a:path w="1734184" h="2159000">
                <a:moveTo>
                  <a:pt x="722531" y="380999"/>
                </a:moveTo>
                <a:lnTo>
                  <a:pt x="698046" y="380999"/>
                </a:lnTo>
                <a:lnTo>
                  <a:pt x="686615" y="368299"/>
                </a:lnTo>
                <a:lnTo>
                  <a:pt x="733961" y="368299"/>
                </a:lnTo>
                <a:lnTo>
                  <a:pt x="722531" y="380999"/>
                </a:lnTo>
                <a:close/>
              </a:path>
              <a:path w="1734184" h="2159000">
                <a:moveTo>
                  <a:pt x="1339049" y="444499"/>
                </a:moveTo>
                <a:lnTo>
                  <a:pt x="1205520" y="444499"/>
                </a:lnTo>
                <a:lnTo>
                  <a:pt x="1216540" y="431799"/>
                </a:lnTo>
                <a:lnTo>
                  <a:pt x="1223970" y="419099"/>
                </a:lnTo>
                <a:lnTo>
                  <a:pt x="1226694" y="406399"/>
                </a:lnTo>
                <a:lnTo>
                  <a:pt x="1223970" y="393699"/>
                </a:lnTo>
                <a:lnTo>
                  <a:pt x="1216540" y="380999"/>
                </a:lnTo>
                <a:lnTo>
                  <a:pt x="1205520" y="380999"/>
                </a:lnTo>
                <a:lnTo>
                  <a:pt x="1192026" y="368299"/>
                </a:lnTo>
                <a:lnTo>
                  <a:pt x="1336562" y="368299"/>
                </a:lnTo>
                <a:lnTo>
                  <a:pt x="1336562" y="431799"/>
                </a:lnTo>
                <a:lnTo>
                  <a:pt x="1339049" y="444499"/>
                </a:lnTo>
                <a:close/>
              </a:path>
              <a:path w="1734184" h="2159000">
                <a:moveTo>
                  <a:pt x="1733562" y="660399"/>
                </a:moveTo>
                <a:lnTo>
                  <a:pt x="1560534" y="660399"/>
                </a:lnTo>
                <a:lnTo>
                  <a:pt x="1571553" y="647699"/>
                </a:lnTo>
                <a:lnTo>
                  <a:pt x="1578983" y="634999"/>
                </a:lnTo>
                <a:lnTo>
                  <a:pt x="1581708" y="622299"/>
                </a:lnTo>
                <a:lnTo>
                  <a:pt x="1578983" y="609599"/>
                </a:lnTo>
                <a:lnTo>
                  <a:pt x="1571553" y="596899"/>
                </a:lnTo>
                <a:lnTo>
                  <a:pt x="1560534" y="596899"/>
                </a:lnTo>
                <a:lnTo>
                  <a:pt x="1547040" y="584199"/>
                </a:lnTo>
                <a:lnTo>
                  <a:pt x="1733562" y="584199"/>
                </a:lnTo>
                <a:lnTo>
                  <a:pt x="1733562" y="660399"/>
                </a:lnTo>
                <a:close/>
              </a:path>
              <a:path w="1734184" h="2159000">
                <a:moveTo>
                  <a:pt x="620700" y="1142999"/>
                </a:moveTo>
                <a:lnTo>
                  <a:pt x="606710" y="1142999"/>
                </a:lnTo>
                <a:lnTo>
                  <a:pt x="600166" y="1130299"/>
                </a:lnTo>
                <a:lnTo>
                  <a:pt x="490199" y="1054099"/>
                </a:lnTo>
                <a:lnTo>
                  <a:pt x="628897" y="977899"/>
                </a:lnTo>
                <a:lnTo>
                  <a:pt x="640172" y="1117599"/>
                </a:lnTo>
                <a:lnTo>
                  <a:pt x="639786" y="1117599"/>
                </a:lnTo>
                <a:lnTo>
                  <a:pt x="637446" y="1130299"/>
                </a:lnTo>
                <a:lnTo>
                  <a:pt x="627501" y="1130299"/>
                </a:lnTo>
                <a:lnTo>
                  <a:pt x="620700" y="1142999"/>
                </a:lnTo>
                <a:close/>
              </a:path>
              <a:path w="1734184" h="2159000">
                <a:moveTo>
                  <a:pt x="490382" y="1384299"/>
                </a:moveTo>
                <a:lnTo>
                  <a:pt x="469706" y="1384299"/>
                </a:lnTo>
                <a:lnTo>
                  <a:pt x="448068" y="1371599"/>
                </a:lnTo>
                <a:lnTo>
                  <a:pt x="448068" y="1117599"/>
                </a:lnTo>
                <a:lnTo>
                  <a:pt x="560570" y="1193799"/>
                </a:lnTo>
                <a:lnTo>
                  <a:pt x="584729" y="1206499"/>
                </a:lnTo>
                <a:lnTo>
                  <a:pt x="1733562" y="1206499"/>
                </a:lnTo>
                <a:lnTo>
                  <a:pt x="1733562" y="1231899"/>
                </a:lnTo>
                <a:lnTo>
                  <a:pt x="621097" y="1231899"/>
                </a:lnTo>
                <a:lnTo>
                  <a:pt x="610077" y="1244599"/>
                </a:lnTo>
                <a:lnTo>
                  <a:pt x="602647" y="1257299"/>
                </a:lnTo>
                <a:lnTo>
                  <a:pt x="599923" y="1269999"/>
                </a:lnTo>
                <a:lnTo>
                  <a:pt x="603229" y="1282699"/>
                </a:lnTo>
                <a:lnTo>
                  <a:pt x="511537" y="1282699"/>
                </a:lnTo>
                <a:lnTo>
                  <a:pt x="511537" y="1371599"/>
                </a:lnTo>
                <a:lnTo>
                  <a:pt x="500902" y="1371599"/>
                </a:lnTo>
                <a:lnTo>
                  <a:pt x="490382" y="1384299"/>
                </a:lnTo>
                <a:close/>
              </a:path>
              <a:path w="1734184" h="2159000">
                <a:moveTo>
                  <a:pt x="827072" y="1384299"/>
                </a:moveTo>
                <a:lnTo>
                  <a:pt x="806395" y="1384299"/>
                </a:lnTo>
                <a:lnTo>
                  <a:pt x="795875" y="1371599"/>
                </a:lnTo>
                <a:lnTo>
                  <a:pt x="785241" y="1371599"/>
                </a:lnTo>
                <a:lnTo>
                  <a:pt x="785241" y="1295399"/>
                </a:lnTo>
                <a:lnTo>
                  <a:pt x="1571558" y="1295399"/>
                </a:lnTo>
                <a:lnTo>
                  <a:pt x="1578987" y="1282699"/>
                </a:lnTo>
                <a:lnTo>
                  <a:pt x="1581712" y="1269999"/>
                </a:lnTo>
                <a:lnTo>
                  <a:pt x="1578987" y="1257299"/>
                </a:lnTo>
                <a:lnTo>
                  <a:pt x="1571558" y="1244599"/>
                </a:lnTo>
                <a:lnTo>
                  <a:pt x="1560538" y="1231899"/>
                </a:lnTo>
                <a:lnTo>
                  <a:pt x="1733562" y="1231899"/>
                </a:lnTo>
                <a:lnTo>
                  <a:pt x="1733562" y="1333499"/>
                </a:lnTo>
                <a:lnTo>
                  <a:pt x="886744" y="1333499"/>
                </a:lnTo>
                <a:lnTo>
                  <a:pt x="827072" y="1384299"/>
                </a:lnTo>
                <a:close/>
              </a:path>
              <a:path w="1734184" h="2159000">
                <a:moveTo>
                  <a:pt x="1694921" y="1930399"/>
                </a:moveTo>
                <a:lnTo>
                  <a:pt x="1026940" y="1930399"/>
                </a:lnTo>
                <a:lnTo>
                  <a:pt x="1030840" y="1917699"/>
                </a:lnTo>
                <a:lnTo>
                  <a:pt x="1034514" y="1904999"/>
                </a:lnTo>
                <a:lnTo>
                  <a:pt x="1037957" y="1892299"/>
                </a:lnTo>
                <a:lnTo>
                  <a:pt x="1122326" y="1892299"/>
                </a:lnTo>
                <a:lnTo>
                  <a:pt x="1122326" y="1727199"/>
                </a:lnTo>
                <a:lnTo>
                  <a:pt x="1560538" y="1727199"/>
                </a:lnTo>
                <a:lnTo>
                  <a:pt x="1571557" y="1714499"/>
                </a:lnTo>
                <a:lnTo>
                  <a:pt x="1578987" y="1701799"/>
                </a:lnTo>
                <a:lnTo>
                  <a:pt x="1581712" y="1689099"/>
                </a:lnTo>
                <a:lnTo>
                  <a:pt x="1578987" y="1676399"/>
                </a:lnTo>
                <a:lnTo>
                  <a:pt x="1571557" y="1663699"/>
                </a:lnTo>
                <a:lnTo>
                  <a:pt x="1122326" y="1663699"/>
                </a:lnTo>
                <a:lnTo>
                  <a:pt x="1122326" y="1625599"/>
                </a:lnTo>
                <a:lnTo>
                  <a:pt x="1037957" y="1625599"/>
                </a:lnTo>
                <a:lnTo>
                  <a:pt x="1034054" y="1612899"/>
                </a:lnTo>
                <a:lnTo>
                  <a:pt x="1029861" y="1600199"/>
                </a:lnTo>
                <a:lnTo>
                  <a:pt x="1025381" y="1587499"/>
                </a:lnTo>
                <a:lnTo>
                  <a:pt x="1020615" y="1587499"/>
                </a:lnTo>
                <a:lnTo>
                  <a:pt x="1080278" y="1523999"/>
                </a:lnTo>
                <a:lnTo>
                  <a:pt x="1070905" y="1511299"/>
                </a:lnTo>
                <a:lnTo>
                  <a:pt x="1560533" y="1511299"/>
                </a:lnTo>
                <a:lnTo>
                  <a:pt x="1571553" y="1498599"/>
                </a:lnTo>
                <a:lnTo>
                  <a:pt x="1578983" y="1498599"/>
                </a:lnTo>
                <a:lnTo>
                  <a:pt x="1581708" y="1473199"/>
                </a:lnTo>
                <a:lnTo>
                  <a:pt x="1578983" y="1460499"/>
                </a:lnTo>
                <a:lnTo>
                  <a:pt x="1571553" y="1460499"/>
                </a:lnTo>
                <a:lnTo>
                  <a:pt x="1560533" y="1447799"/>
                </a:lnTo>
                <a:lnTo>
                  <a:pt x="1001573" y="1447799"/>
                </a:lnTo>
                <a:lnTo>
                  <a:pt x="886744" y="1333499"/>
                </a:lnTo>
                <a:lnTo>
                  <a:pt x="1733562" y="1333499"/>
                </a:lnTo>
                <a:lnTo>
                  <a:pt x="1733562" y="1866899"/>
                </a:lnTo>
                <a:lnTo>
                  <a:pt x="1728581" y="1892299"/>
                </a:lnTo>
                <a:lnTo>
                  <a:pt x="1715014" y="1917699"/>
                </a:lnTo>
                <a:lnTo>
                  <a:pt x="1694921" y="1930399"/>
                </a:lnTo>
                <a:close/>
              </a:path>
              <a:path w="1734184" h="2159000">
                <a:moveTo>
                  <a:pt x="838816" y="1473199"/>
                </a:moveTo>
                <a:lnTo>
                  <a:pt x="457966" y="1473199"/>
                </a:lnTo>
                <a:lnTo>
                  <a:pt x="486331" y="1460499"/>
                </a:lnTo>
                <a:lnTo>
                  <a:pt x="516385" y="1447799"/>
                </a:lnTo>
                <a:lnTo>
                  <a:pt x="547957" y="1435099"/>
                </a:lnTo>
                <a:lnTo>
                  <a:pt x="580873" y="1422399"/>
                </a:lnTo>
                <a:lnTo>
                  <a:pt x="580873" y="1358899"/>
                </a:lnTo>
                <a:lnTo>
                  <a:pt x="715909" y="1358899"/>
                </a:lnTo>
                <a:lnTo>
                  <a:pt x="715909" y="1422399"/>
                </a:lnTo>
                <a:lnTo>
                  <a:pt x="748825" y="1435099"/>
                </a:lnTo>
                <a:lnTo>
                  <a:pt x="780395" y="1447799"/>
                </a:lnTo>
                <a:lnTo>
                  <a:pt x="810449" y="1460499"/>
                </a:lnTo>
                <a:lnTo>
                  <a:pt x="838816" y="1473199"/>
                </a:lnTo>
                <a:close/>
              </a:path>
              <a:path w="1734184" h="2159000">
                <a:moveTo>
                  <a:pt x="410033" y="2095499"/>
                </a:moveTo>
                <a:lnTo>
                  <a:pt x="314549" y="1993899"/>
                </a:lnTo>
                <a:lnTo>
                  <a:pt x="362482" y="1955799"/>
                </a:lnTo>
                <a:lnTo>
                  <a:pt x="345465" y="1917699"/>
                </a:lnTo>
                <a:lnTo>
                  <a:pt x="331191" y="1892299"/>
                </a:lnTo>
                <a:lnTo>
                  <a:pt x="319826" y="1866899"/>
                </a:lnTo>
                <a:lnTo>
                  <a:pt x="311541" y="1828799"/>
                </a:lnTo>
                <a:lnTo>
                  <a:pt x="243783" y="1828799"/>
                </a:lnTo>
                <a:lnTo>
                  <a:pt x="243783" y="1689099"/>
                </a:lnTo>
                <a:lnTo>
                  <a:pt x="311541" y="1689099"/>
                </a:lnTo>
                <a:lnTo>
                  <a:pt x="319824" y="1663699"/>
                </a:lnTo>
                <a:lnTo>
                  <a:pt x="331189" y="1625599"/>
                </a:lnTo>
                <a:lnTo>
                  <a:pt x="345465" y="1600199"/>
                </a:lnTo>
                <a:lnTo>
                  <a:pt x="362482" y="1574799"/>
                </a:lnTo>
                <a:lnTo>
                  <a:pt x="314549" y="1523999"/>
                </a:lnTo>
                <a:lnTo>
                  <a:pt x="410038" y="1422399"/>
                </a:lnTo>
                <a:lnTo>
                  <a:pt x="457966" y="1473199"/>
                </a:lnTo>
                <a:lnTo>
                  <a:pt x="934486" y="1473199"/>
                </a:lnTo>
                <a:lnTo>
                  <a:pt x="982229" y="1523999"/>
                </a:lnTo>
                <a:lnTo>
                  <a:pt x="946282" y="1562099"/>
                </a:lnTo>
                <a:lnTo>
                  <a:pt x="601332" y="1562099"/>
                </a:lnTo>
                <a:lnTo>
                  <a:pt x="558138" y="1574799"/>
                </a:lnTo>
                <a:lnTo>
                  <a:pt x="520036" y="1600199"/>
                </a:lnTo>
                <a:lnTo>
                  <a:pt x="488256" y="1638299"/>
                </a:lnTo>
                <a:lnTo>
                  <a:pt x="464030" y="1676399"/>
                </a:lnTo>
                <a:lnTo>
                  <a:pt x="448590" y="1714499"/>
                </a:lnTo>
                <a:lnTo>
                  <a:pt x="443167" y="1765299"/>
                </a:lnTo>
                <a:lnTo>
                  <a:pt x="446354" y="1803399"/>
                </a:lnTo>
                <a:lnTo>
                  <a:pt x="455550" y="1828799"/>
                </a:lnTo>
                <a:lnTo>
                  <a:pt x="470204" y="1866899"/>
                </a:lnTo>
                <a:lnTo>
                  <a:pt x="489770" y="1892299"/>
                </a:lnTo>
                <a:lnTo>
                  <a:pt x="585440" y="1892299"/>
                </a:lnTo>
                <a:lnTo>
                  <a:pt x="568423" y="1904999"/>
                </a:lnTo>
                <a:lnTo>
                  <a:pt x="561052" y="1917699"/>
                </a:lnTo>
                <a:lnTo>
                  <a:pt x="554359" y="1917699"/>
                </a:lnTo>
                <a:lnTo>
                  <a:pt x="548391" y="1930399"/>
                </a:lnTo>
                <a:lnTo>
                  <a:pt x="543197" y="1943099"/>
                </a:lnTo>
                <a:lnTo>
                  <a:pt x="562525" y="1943099"/>
                </a:lnTo>
                <a:lnTo>
                  <a:pt x="572628" y="1955799"/>
                </a:lnTo>
                <a:lnTo>
                  <a:pt x="934300" y="1955799"/>
                </a:lnTo>
                <a:lnTo>
                  <a:pt x="982233" y="1993899"/>
                </a:lnTo>
                <a:lnTo>
                  <a:pt x="934489" y="2044699"/>
                </a:lnTo>
                <a:lnTo>
                  <a:pt x="457966" y="2044699"/>
                </a:lnTo>
                <a:lnTo>
                  <a:pt x="410033" y="2095499"/>
                </a:lnTo>
                <a:close/>
              </a:path>
              <a:path w="1734184" h="2159000">
                <a:moveTo>
                  <a:pt x="934486" y="1473199"/>
                </a:moveTo>
                <a:lnTo>
                  <a:pt x="838816" y="1473199"/>
                </a:lnTo>
                <a:lnTo>
                  <a:pt x="886744" y="1422399"/>
                </a:lnTo>
                <a:lnTo>
                  <a:pt x="934486" y="1473199"/>
                </a:lnTo>
                <a:close/>
              </a:path>
              <a:path w="1734184" h="2159000">
                <a:moveTo>
                  <a:pt x="965591" y="1892299"/>
                </a:moveTo>
                <a:lnTo>
                  <a:pt x="806991" y="1892299"/>
                </a:lnTo>
                <a:lnTo>
                  <a:pt x="826556" y="1866899"/>
                </a:lnTo>
                <a:lnTo>
                  <a:pt x="841210" y="1828799"/>
                </a:lnTo>
                <a:lnTo>
                  <a:pt x="850406" y="1803399"/>
                </a:lnTo>
                <a:lnTo>
                  <a:pt x="853593" y="1765299"/>
                </a:lnTo>
                <a:lnTo>
                  <a:pt x="848173" y="1714499"/>
                </a:lnTo>
                <a:lnTo>
                  <a:pt x="832735" y="1676399"/>
                </a:lnTo>
                <a:lnTo>
                  <a:pt x="808511" y="1638299"/>
                </a:lnTo>
                <a:lnTo>
                  <a:pt x="776732" y="1600199"/>
                </a:lnTo>
                <a:lnTo>
                  <a:pt x="738630" y="1574799"/>
                </a:lnTo>
                <a:lnTo>
                  <a:pt x="695437" y="1562099"/>
                </a:lnTo>
                <a:lnTo>
                  <a:pt x="946282" y="1562099"/>
                </a:lnTo>
                <a:lnTo>
                  <a:pt x="934300" y="1574799"/>
                </a:lnTo>
                <a:lnTo>
                  <a:pt x="951317" y="1600199"/>
                </a:lnTo>
                <a:lnTo>
                  <a:pt x="965593" y="1625599"/>
                </a:lnTo>
                <a:lnTo>
                  <a:pt x="976957" y="1663699"/>
                </a:lnTo>
                <a:lnTo>
                  <a:pt x="985240" y="1689099"/>
                </a:lnTo>
                <a:lnTo>
                  <a:pt x="1052990" y="1689099"/>
                </a:lnTo>
                <a:lnTo>
                  <a:pt x="1052990" y="1828799"/>
                </a:lnTo>
                <a:lnTo>
                  <a:pt x="985240" y="1828799"/>
                </a:lnTo>
                <a:lnTo>
                  <a:pt x="976957" y="1866899"/>
                </a:lnTo>
                <a:lnTo>
                  <a:pt x="965591" y="1892299"/>
                </a:lnTo>
                <a:close/>
              </a:path>
              <a:path w="1734184" h="2159000">
                <a:moveTo>
                  <a:pt x="671975" y="1638299"/>
                </a:moveTo>
                <a:lnTo>
                  <a:pt x="624783" y="1638299"/>
                </a:lnTo>
                <a:lnTo>
                  <a:pt x="648380" y="1625599"/>
                </a:lnTo>
                <a:lnTo>
                  <a:pt x="671975" y="1638299"/>
                </a:lnTo>
                <a:close/>
              </a:path>
              <a:path w="1734184" h="2159000">
                <a:moveTo>
                  <a:pt x="735999" y="1828799"/>
                </a:moveTo>
                <a:lnTo>
                  <a:pt x="560761" y="1828799"/>
                </a:lnTo>
                <a:lnTo>
                  <a:pt x="548421" y="1803399"/>
                </a:lnTo>
                <a:lnTo>
                  <a:pt x="539149" y="1790699"/>
                </a:lnTo>
                <a:lnTo>
                  <a:pt x="533316" y="1765299"/>
                </a:lnTo>
                <a:lnTo>
                  <a:pt x="531289" y="1752599"/>
                </a:lnTo>
                <a:lnTo>
                  <a:pt x="533668" y="1727199"/>
                </a:lnTo>
                <a:lnTo>
                  <a:pt x="551289" y="1676399"/>
                </a:lnTo>
                <a:lnTo>
                  <a:pt x="582916" y="1650999"/>
                </a:lnTo>
                <a:lnTo>
                  <a:pt x="602805" y="1638299"/>
                </a:lnTo>
                <a:lnTo>
                  <a:pt x="693952" y="1638299"/>
                </a:lnTo>
                <a:lnTo>
                  <a:pt x="713842" y="1650999"/>
                </a:lnTo>
                <a:lnTo>
                  <a:pt x="731172" y="1663699"/>
                </a:lnTo>
                <a:lnTo>
                  <a:pt x="745471" y="1676399"/>
                </a:lnTo>
                <a:lnTo>
                  <a:pt x="756268" y="1701799"/>
                </a:lnTo>
                <a:lnTo>
                  <a:pt x="629795" y="1701799"/>
                </a:lnTo>
                <a:lnTo>
                  <a:pt x="621683" y="1714499"/>
                </a:lnTo>
                <a:lnTo>
                  <a:pt x="614618" y="1714499"/>
                </a:lnTo>
                <a:lnTo>
                  <a:pt x="608789" y="1727199"/>
                </a:lnTo>
                <a:lnTo>
                  <a:pt x="604387" y="1727199"/>
                </a:lnTo>
                <a:lnTo>
                  <a:pt x="601604" y="1739899"/>
                </a:lnTo>
                <a:lnTo>
                  <a:pt x="600634" y="1752599"/>
                </a:lnTo>
                <a:lnTo>
                  <a:pt x="601603" y="1752599"/>
                </a:lnTo>
                <a:lnTo>
                  <a:pt x="604385" y="1765299"/>
                </a:lnTo>
                <a:lnTo>
                  <a:pt x="608787" y="1777999"/>
                </a:lnTo>
                <a:lnTo>
                  <a:pt x="614618" y="1777999"/>
                </a:lnTo>
                <a:lnTo>
                  <a:pt x="621686" y="1790699"/>
                </a:lnTo>
                <a:lnTo>
                  <a:pt x="757612" y="1790699"/>
                </a:lnTo>
                <a:lnTo>
                  <a:pt x="748341" y="1803399"/>
                </a:lnTo>
                <a:lnTo>
                  <a:pt x="735999" y="1828799"/>
                </a:lnTo>
                <a:close/>
              </a:path>
              <a:path w="1734184" h="2159000">
                <a:moveTo>
                  <a:pt x="757612" y="1790699"/>
                </a:moveTo>
                <a:lnTo>
                  <a:pt x="675093" y="1790699"/>
                </a:lnTo>
                <a:lnTo>
                  <a:pt x="682160" y="1777999"/>
                </a:lnTo>
                <a:lnTo>
                  <a:pt x="687990" y="1777999"/>
                </a:lnTo>
                <a:lnTo>
                  <a:pt x="692392" y="1765299"/>
                </a:lnTo>
                <a:lnTo>
                  <a:pt x="695174" y="1752599"/>
                </a:lnTo>
                <a:lnTo>
                  <a:pt x="696144" y="1752599"/>
                </a:lnTo>
                <a:lnTo>
                  <a:pt x="695174" y="1739899"/>
                </a:lnTo>
                <a:lnTo>
                  <a:pt x="692392" y="1727199"/>
                </a:lnTo>
                <a:lnTo>
                  <a:pt x="687990" y="1727199"/>
                </a:lnTo>
                <a:lnTo>
                  <a:pt x="682160" y="1714499"/>
                </a:lnTo>
                <a:lnTo>
                  <a:pt x="675093" y="1714499"/>
                </a:lnTo>
                <a:lnTo>
                  <a:pt x="666981" y="1701799"/>
                </a:lnTo>
                <a:lnTo>
                  <a:pt x="756268" y="1701799"/>
                </a:lnTo>
                <a:lnTo>
                  <a:pt x="763092" y="1727199"/>
                </a:lnTo>
                <a:lnTo>
                  <a:pt x="765471" y="1752599"/>
                </a:lnTo>
                <a:lnTo>
                  <a:pt x="763445" y="1765299"/>
                </a:lnTo>
                <a:lnTo>
                  <a:pt x="757612" y="1790699"/>
                </a:lnTo>
                <a:close/>
              </a:path>
              <a:path w="1734184" h="2159000">
                <a:moveTo>
                  <a:pt x="756675" y="1841499"/>
                </a:moveTo>
                <a:lnTo>
                  <a:pt x="540087" y="1841499"/>
                </a:lnTo>
                <a:lnTo>
                  <a:pt x="550204" y="1828799"/>
                </a:lnTo>
                <a:lnTo>
                  <a:pt x="746557" y="1828799"/>
                </a:lnTo>
                <a:lnTo>
                  <a:pt x="756675" y="1841499"/>
                </a:lnTo>
                <a:close/>
              </a:path>
              <a:path w="1734184" h="2159000">
                <a:moveTo>
                  <a:pt x="784259" y="1866899"/>
                </a:moveTo>
                <a:lnTo>
                  <a:pt x="512501" y="1866899"/>
                </a:lnTo>
                <a:lnTo>
                  <a:pt x="521287" y="1854199"/>
                </a:lnTo>
                <a:lnTo>
                  <a:pt x="530438" y="1841499"/>
                </a:lnTo>
                <a:lnTo>
                  <a:pt x="766324" y="1841499"/>
                </a:lnTo>
                <a:lnTo>
                  <a:pt x="775473" y="1854199"/>
                </a:lnTo>
                <a:lnTo>
                  <a:pt x="784259" y="1866899"/>
                </a:lnTo>
                <a:close/>
              </a:path>
              <a:path w="1734184" h="2159000">
                <a:moveTo>
                  <a:pt x="585440" y="1892299"/>
                </a:moveTo>
                <a:lnTo>
                  <a:pt x="489770" y="1892299"/>
                </a:lnTo>
                <a:lnTo>
                  <a:pt x="496711" y="1879599"/>
                </a:lnTo>
                <a:lnTo>
                  <a:pt x="504298" y="1866899"/>
                </a:lnTo>
                <a:lnTo>
                  <a:pt x="648389" y="1866899"/>
                </a:lnTo>
                <a:lnTo>
                  <a:pt x="625838" y="1879599"/>
                </a:lnTo>
                <a:lnTo>
                  <a:pt x="604717" y="1879599"/>
                </a:lnTo>
                <a:lnTo>
                  <a:pt x="585440" y="1892299"/>
                </a:lnTo>
                <a:close/>
              </a:path>
              <a:path w="1734184" h="2159000">
                <a:moveTo>
                  <a:pt x="934300" y="1955799"/>
                </a:moveTo>
                <a:lnTo>
                  <a:pt x="724151" y="1955799"/>
                </a:lnTo>
                <a:lnTo>
                  <a:pt x="734254" y="1943099"/>
                </a:lnTo>
                <a:lnTo>
                  <a:pt x="753580" y="1943099"/>
                </a:lnTo>
                <a:lnTo>
                  <a:pt x="748386" y="1930399"/>
                </a:lnTo>
                <a:lnTo>
                  <a:pt x="742419" y="1917699"/>
                </a:lnTo>
                <a:lnTo>
                  <a:pt x="735725" y="1917699"/>
                </a:lnTo>
                <a:lnTo>
                  <a:pt x="728355" y="1904999"/>
                </a:lnTo>
                <a:lnTo>
                  <a:pt x="711337" y="1892299"/>
                </a:lnTo>
                <a:lnTo>
                  <a:pt x="692061" y="1879599"/>
                </a:lnTo>
                <a:lnTo>
                  <a:pt x="670940" y="1879599"/>
                </a:lnTo>
                <a:lnTo>
                  <a:pt x="648389" y="1866899"/>
                </a:lnTo>
                <a:lnTo>
                  <a:pt x="792462" y="1866899"/>
                </a:lnTo>
                <a:lnTo>
                  <a:pt x="800049" y="1879599"/>
                </a:lnTo>
                <a:lnTo>
                  <a:pt x="806991" y="1892299"/>
                </a:lnTo>
                <a:lnTo>
                  <a:pt x="965591" y="1892299"/>
                </a:lnTo>
                <a:lnTo>
                  <a:pt x="951315" y="1917699"/>
                </a:lnTo>
                <a:lnTo>
                  <a:pt x="934300" y="1955799"/>
                </a:lnTo>
                <a:close/>
              </a:path>
              <a:path w="1734184" h="2159000">
                <a:moveTo>
                  <a:pt x="748821" y="2095499"/>
                </a:moveTo>
                <a:lnTo>
                  <a:pt x="547953" y="2095499"/>
                </a:lnTo>
                <a:lnTo>
                  <a:pt x="516383" y="2082799"/>
                </a:lnTo>
                <a:lnTo>
                  <a:pt x="486331" y="2070099"/>
                </a:lnTo>
                <a:lnTo>
                  <a:pt x="457966" y="2044699"/>
                </a:lnTo>
                <a:lnTo>
                  <a:pt x="838811" y="2044699"/>
                </a:lnTo>
                <a:lnTo>
                  <a:pt x="810446" y="2070099"/>
                </a:lnTo>
                <a:lnTo>
                  <a:pt x="780392" y="2082799"/>
                </a:lnTo>
                <a:lnTo>
                  <a:pt x="748821" y="2095499"/>
                </a:lnTo>
                <a:close/>
              </a:path>
              <a:path w="1734184" h="2159000">
                <a:moveTo>
                  <a:pt x="886744" y="2095499"/>
                </a:moveTo>
                <a:lnTo>
                  <a:pt x="838811" y="2044699"/>
                </a:lnTo>
                <a:lnTo>
                  <a:pt x="934489" y="2044699"/>
                </a:lnTo>
                <a:lnTo>
                  <a:pt x="886744" y="2095499"/>
                </a:lnTo>
                <a:close/>
              </a:path>
              <a:path w="1734184" h="2159000">
                <a:moveTo>
                  <a:pt x="715905" y="2158999"/>
                </a:moveTo>
                <a:lnTo>
                  <a:pt x="580868" y="2158999"/>
                </a:lnTo>
                <a:lnTo>
                  <a:pt x="580868" y="2095499"/>
                </a:lnTo>
                <a:lnTo>
                  <a:pt x="715905" y="2095499"/>
                </a:lnTo>
                <a:lnTo>
                  <a:pt x="715905" y="2158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738139" y="6830714"/>
            <a:ext cx="2200231" cy="219710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343780" y="6932863"/>
            <a:ext cx="1965124" cy="1943100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4278833" y="1354136"/>
            <a:ext cx="1673860" cy="2133600"/>
          </a:xfrm>
          <a:custGeom>
            <a:avLst/>
            <a:gdLst/>
            <a:ahLst/>
            <a:cxnLst/>
            <a:rect l="l" t="t" r="r" b="b"/>
            <a:pathLst>
              <a:path w="1673860" h="2133600">
                <a:moveTo>
                  <a:pt x="1102271" y="0"/>
                </a:moveTo>
                <a:lnTo>
                  <a:pt x="765086" y="0"/>
                </a:lnTo>
                <a:lnTo>
                  <a:pt x="765086" y="815860"/>
                </a:lnTo>
                <a:lnTo>
                  <a:pt x="765086" y="1371231"/>
                </a:lnTo>
                <a:lnTo>
                  <a:pt x="730707" y="1375448"/>
                </a:lnTo>
                <a:lnTo>
                  <a:pt x="700836" y="1378191"/>
                </a:lnTo>
                <a:lnTo>
                  <a:pt x="673074" y="1379689"/>
                </a:lnTo>
                <a:lnTo>
                  <a:pt x="645020" y="1380147"/>
                </a:lnTo>
                <a:lnTo>
                  <a:pt x="593775" y="1377124"/>
                </a:lnTo>
                <a:lnTo>
                  <a:pt x="547522" y="1368107"/>
                </a:lnTo>
                <a:lnTo>
                  <a:pt x="506336" y="1353248"/>
                </a:lnTo>
                <a:lnTo>
                  <a:pt x="470331" y="1332623"/>
                </a:lnTo>
                <a:lnTo>
                  <a:pt x="439597" y="1306372"/>
                </a:lnTo>
                <a:lnTo>
                  <a:pt x="414235" y="1274610"/>
                </a:lnTo>
                <a:lnTo>
                  <a:pt x="394347" y="1237437"/>
                </a:lnTo>
                <a:lnTo>
                  <a:pt x="394284" y="1237246"/>
                </a:lnTo>
                <a:lnTo>
                  <a:pt x="380009" y="1194981"/>
                </a:lnTo>
                <a:lnTo>
                  <a:pt x="371348" y="1147343"/>
                </a:lnTo>
                <a:lnTo>
                  <a:pt x="368427" y="1094663"/>
                </a:lnTo>
                <a:lnTo>
                  <a:pt x="371462" y="1040472"/>
                </a:lnTo>
                <a:lnTo>
                  <a:pt x="380466" y="991298"/>
                </a:lnTo>
                <a:lnTo>
                  <a:pt x="395249" y="947318"/>
                </a:lnTo>
                <a:lnTo>
                  <a:pt x="415683" y="908672"/>
                </a:lnTo>
                <a:lnTo>
                  <a:pt x="441566" y="875538"/>
                </a:lnTo>
                <a:lnTo>
                  <a:pt x="472757" y="848055"/>
                </a:lnTo>
                <a:lnTo>
                  <a:pt x="509092" y="826414"/>
                </a:lnTo>
                <a:lnTo>
                  <a:pt x="550392" y="810755"/>
                </a:lnTo>
                <a:lnTo>
                  <a:pt x="596506" y="801243"/>
                </a:lnTo>
                <a:lnTo>
                  <a:pt x="647255" y="798029"/>
                </a:lnTo>
                <a:lnTo>
                  <a:pt x="678129" y="798931"/>
                </a:lnTo>
                <a:lnTo>
                  <a:pt x="707021" y="801928"/>
                </a:lnTo>
                <a:lnTo>
                  <a:pt x="735482" y="807440"/>
                </a:lnTo>
                <a:lnTo>
                  <a:pt x="765086" y="815860"/>
                </a:lnTo>
                <a:lnTo>
                  <a:pt x="765086" y="0"/>
                </a:lnTo>
                <a:lnTo>
                  <a:pt x="752817" y="0"/>
                </a:lnTo>
                <a:lnTo>
                  <a:pt x="752817" y="527304"/>
                </a:lnTo>
                <a:lnTo>
                  <a:pt x="715048" y="518883"/>
                </a:lnTo>
                <a:lnTo>
                  <a:pt x="678535" y="513384"/>
                </a:lnTo>
                <a:lnTo>
                  <a:pt x="641159" y="510400"/>
                </a:lnTo>
                <a:lnTo>
                  <a:pt x="600837" y="509485"/>
                </a:lnTo>
                <a:lnTo>
                  <a:pt x="549567" y="511035"/>
                </a:lnTo>
                <a:lnTo>
                  <a:pt x="500113" y="515632"/>
                </a:lnTo>
                <a:lnTo>
                  <a:pt x="452564" y="523201"/>
                </a:lnTo>
                <a:lnTo>
                  <a:pt x="406996" y="533679"/>
                </a:lnTo>
                <a:lnTo>
                  <a:pt x="363448" y="547001"/>
                </a:lnTo>
                <a:lnTo>
                  <a:pt x="322021" y="563105"/>
                </a:lnTo>
                <a:lnTo>
                  <a:pt x="282765" y="581901"/>
                </a:lnTo>
                <a:lnTo>
                  <a:pt x="245745" y="603351"/>
                </a:lnTo>
                <a:lnTo>
                  <a:pt x="211035" y="627354"/>
                </a:lnTo>
                <a:lnTo>
                  <a:pt x="178714" y="653872"/>
                </a:lnTo>
                <a:lnTo>
                  <a:pt x="148844" y="682815"/>
                </a:lnTo>
                <a:lnTo>
                  <a:pt x="121488" y="714133"/>
                </a:lnTo>
                <a:lnTo>
                  <a:pt x="96723" y="747737"/>
                </a:lnTo>
                <a:lnTo>
                  <a:pt x="74612" y="783577"/>
                </a:lnTo>
                <a:lnTo>
                  <a:pt x="55232" y="821575"/>
                </a:lnTo>
                <a:lnTo>
                  <a:pt x="38646" y="861669"/>
                </a:lnTo>
                <a:lnTo>
                  <a:pt x="24917" y="903782"/>
                </a:lnTo>
                <a:lnTo>
                  <a:pt x="14109" y="947851"/>
                </a:lnTo>
                <a:lnTo>
                  <a:pt x="6311" y="993813"/>
                </a:lnTo>
                <a:lnTo>
                  <a:pt x="1587" y="1041590"/>
                </a:lnTo>
                <a:lnTo>
                  <a:pt x="0" y="1091120"/>
                </a:lnTo>
                <a:lnTo>
                  <a:pt x="101" y="1094663"/>
                </a:lnTo>
                <a:lnTo>
                  <a:pt x="1498" y="1142225"/>
                </a:lnTo>
                <a:lnTo>
                  <a:pt x="6019" y="1190942"/>
                </a:lnTo>
                <a:lnTo>
                  <a:pt x="13550" y="1237246"/>
                </a:lnTo>
                <a:lnTo>
                  <a:pt x="24053" y="1281137"/>
                </a:lnTo>
                <a:lnTo>
                  <a:pt x="37541" y="1322590"/>
                </a:lnTo>
                <a:lnTo>
                  <a:pt x="54000" y="1361617"/>
                </a:lnTo>
                <a:lnTo>
                  <a:pt x="73406" y="1398206"/>
                </a:lnTo>
                <a:lnTo>
                  <a:pt x="95758" y="1432331"/>
                </a:lnTo>
                <a:lnTo>
                  <a:pt x="121031" y="1463992"/>
                </a:lnTo>
                <a:lnTo>
                  <a:pt x="149237" y="1493177"/>
                </a:lnTo>
                <a:lnTo>
                  <a:pt x="180352" y="1519885"/>
                </a:lnTo>
                <a:lnTo>
                  <a:pt x="214350" y="1544091"/>
                </a:lnTo>
                <a:lnTo>
                  <a:pt x="251256" y="1565808"/>
                </a:lnTo>
                <a:lnTo>
                  <a:pt x="291020" y="1584998"/>
                </a:lnTo>
                <a:lnTo>
                  <a:pt x="333654" y="1601685"/>
                </a:lnTo>
                <a:lnTo>
                  <a:pt x="379145" y="1615821"/>
                </a:lnTo>
                <a:lnTo>
                  <a:pt x="427469" y="1627428"/>
                </a:lnTo>
                <a:lnTo>
                  <a:pt x="478624" y="1636483"/>
                </a:lnTo>
                <a:lnTo>
                  <a:pt x="532599" y="1642986"/>
                </a:lnTo>
                <a:lnTo>
                  <a:pt x="589381" y="1646910"/>
                </a:lnTo>
                <a:lnTo>
                  <a:pt x="648957" y="1648256"/>
                </a:lnTo>
                <a:lnTo>
                  <a:pt x="696163" y="1647748"/>
                </a:lnTo>
                <a:lnTo>
                  <a:pt x="743038" y="1646212"/>
                </a:lnTo>
                <a:lnTo>
                  <a:pt x="790067" y="1643557"/>
                </a:lnTo>
                <a:lnTo>
                  <a:pt x="837730" y="1639735"/>
                </a:lnTo>
                <a:lnTo>
                  <a:pt x="886510" y="1634693"/>
                </a:lnTo>
                <a:lnTo>
                  <a:pt x="936879" y="1628368"/>
                </a:lnTo>
                <a:lnTo>
                  <a:pt x="989304" y="1620710"/>
                </a:lnTo>
                <a:lnTo>
                  <a:pt x="1044282" y="1611642"/>
                </a:lnTo>
                <a:lnTo>
                  <a:pt x="1102271" y="1601114"/>
                </a:lnTo>
                <a:lnTo>
                  <a:pt x="1102271" y="1380147"/>
                </a:lnTo>
                <a:lnTo>
                  <a:pt x="1102271" y="798029"/>
                </a:lnTo>
                <a:lnTo>
                  <a:pt x="1102271" y="527304"/>
                </a:lnTo>
                <a:lnTo>
                  <a:pt x="1102271" y="0"/>
                </a:lnTo>
                <a:close/>
              </a:path>
              <a:path w="1673860" h="2133600">
                <a:moveTo>
                  <a:pt x="1638985" y="0"/>
                </a:moveTo>
                <a:lnTo>
                  <a:pt x="1289532" y="0"/>
                </a:lnTo>
                <a:lnTo>
                  <a:pt x="1289532" y="354952"/>
                </a:lnTo>
                <a:lnTo>
                  <a:pt x="1638985" y="354952"/>
                </a:lnTo>
                <a:lnTo>
                  <a:pt x="1638985" y="0"/>
                </a:lnTo>
                <a:close/>
              </a:path>
              <a:path w="1673860" h="2133600">
                <a:moveTo>
                  <a:pt x="1673745" y="552488"/>
                </a:moveTo>
                <a:lnTo>
                  <a:pt x="1324749" y="552488"/>
                </a:lnTo>
                <a:lnTo>
                  <a:pt x="1324749" y="1234782"/>
                </a:lnTo>
                <a:lnTo>
                  <a:pt x="1324254" y="1319682"/>
                </a:lnTo>
                <a:lnTo>
                  <a:pt x="1322717" y="1394409"/>
                </a:lnTo>
                <a:lnTo>
                  <a:pt x="1319999" y="1459992"/>
                </a:lnTo>
                <a:lnTo>
                  <a:pt x="1316012" y="1517446"/>
                </a:lnTo>
                <a:lnTo>
                  <a:pt x="1310640" y="1567802"/>
                </a:lnTo>
                <a:lnTo>
                  <a:pt x="1303769" y="1612099"/>
                </a:lnTo>
                <a:lnTo>
                  <a:pt x="1295285" y="1651342"/>
                </a:lnTo>
                <a:lnTo>
                  <a:pt x="1273060" y="1718830"/>
                </a:lnTo>
                <a:lnTo>
                  <a:pt x="1236853" y="1788617"/>
                </a:lnTo>
                <a:lnTo>
                  <a:pt x="1210398" y="1824761"/>
                </a:lnTo>
                <a:lnTo>
                  <a:pt x="1178788" y="1858289"/>
                </a:lnTo>
                <a:lnTo>
                  <a:pt x="1141120" y="1889925"/>
                </a:lnTo>
                <a:lnTo>
                  <a:pt x="1096467" y="1920405"/>
                </a:lnTo>
                <a:lnTo>
                  <a:pt x="1043901" y="1950440"/>
                </a:lnTo>
                <a:lnTo>
                  <a:pt x="982510" y="1980768"/>
                </a:lnTo>
                <a:lnTo>
                  <a:pt x="1306715" y="2133536"/>
                </a:lnTo>
                <a:lnTo>
                  <a:pt x="1360957" y="2105037"/>
                </a:lnTo>
                <a:lnTo>
                  <a:pt x="1408455" y="2076665"/>
                </a:lnTo>
                <a:lnTo>
                  <a:pt x="1449946" y="2047849"/>
                </a:lnTo>
                <a:lnTo>
                  <a:pt x="1486128" y="2018017"/>
                </a:lnTo>
                <a:lnTo>
                  <a:pt x="1517751" y="1986635"/>
                </a:lnTo>
                <a:lnTo>
                  <a:pt x="1545501" y="1953107"/>
                </a:lnTo>
                <a:lnTo>
                  <a:pt x="1570139" y="1916899"/>
                </a:lnTo>
                <a:lnTo>
                  <a:pt x="1592351" y="1877428"/>
                </a:lnTo>
                <a:lnTo>
                  <a:pt x="1621599" y="1812442"/>
                </a:lnTo>
                <a:lnTo>
                  <a:pt x="1643621" y="1739315"/>
                </a:lnTo>
                <a:lnTo>
                  <a:pt x="1652130" y="1698282"/>
                </a:lnTo>
                <a:lnTo>
                  <a:pt x="1659089" y="1653527"/>
                </a:lnTo>
                <a:lnTo>
                  <a:pt x="1664601" y="1604479"/>
                </a:lnTo>
                <a:lnTo>
                  <a:pt x="1668729" y="1550581"/>
                </a:lnTo>
                <a:lnTo>
                  <a:pt x="1671574" y="1491259"/>
                </a:lnTo>
                <a:lnTo>
                  <a:pt x="1673225" y="1425968"/>
                </a:lnTo>
                <a:lnTo>
                  <a:pt x="1673745" y="1354124"/>
                </a:lnTo>
                <a:lnTo>
                  <a:pt x="1673745" y="552488"/>
                </a:lnTo>
                <a:close/>
              </a:path>
            </a:pathLst>
          </a:custGeom>
          <a:solidFill>
            <a:srgbClr val="2AA87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73481" y="1242777"/>
            <a:ext cx="5076190" cy="3597910"/>
            <a:chOff x="6673481" y="1242777"/>
            <a:chExt cx="5076190" cy="3597910"/>
          </a:xfrm>
        </p:grpSpPr>
        <p:sp>
          <p:nvSpPr>
            <p:cNvPr id="4" name="object 4"/>
            <p:cNvSpPr/>
            <p:nvPr/>
          </p:nvSpPr>
          <p:spPr>
            <a:xfrm>
              <a:off x="6692530" y="1261826"/>
              <a:ext cx="5033645" cy="3559810"/>
            </a:xfrm>
            <a:custGeom>
              <a:avLst/>
              <a:gdLst/>
              <a:ahLst/>
              <a:cxnLst/>
              <a:rect l="l" t="t" r="r" b="b"/>
              <a:pathLst>
                <a:path w="5033645" h="3559810">
                  <a:moveTo>
                    <a:pt x="4714220" y="3559265"/>
                  </a:moveTo>
                  <a:lnTo>
                    <a:pt x="323850" y="3559265"/>
                  </a:lnTo>
                  <a:lnTo>
                    <a:pt x="272883" y="3555231"/>
                  </a:lnTo>
                  <a:lnTo>
                    <a:pt x="223630" y="3543369"/>
                  </a:lnTo>
                  <a:lnTo>
                    <a:pt x="176960" y="3524038"/>
                  </a:lnTo>
                  <a:lnTo>
                    <a:pt x="133745" y="3497599"/>
                  </a:lnTo>
                  <a:lnTo>
                    <a:pt x="94853" y="3464412"/>
                  </a:lnTo>
                  <a:lnTo>
                    <a:pt x="61666" y="3425520"/>
                  </a:lnTo>
                  <a:lnTo>
                    <a:pt x="35228" y="3382305"/>
                  </a:lnTo>
                  <a:lnTo>
                    <a:pt x="15897" y="3335636"/>
                  </a:lnTo>
                  <a:lnTo>
                    <a:pt x="4034" y="3286383"/>
                  </a:lnTo>
                  <a:lnTo>
                    <a:pt x="0" y="3235416"/>
                  </a:lnTo>
                  <a:lnTo>
                    <a:pt x="0" y="323850"/>
                  </a:lnTo>
                  <a:lnTo>
                    <a:pt x="4034" y="272882"/>
                  </a:lnTo>
                  <a:lnTo>
                    <a:pt x="15897" y="223629"/>
                  </a:lnTo>
                  <a:lnTo>
                    <a:pt x="35228" y="176960"/>
                  </a:lnTo>
                  <a:lnTo>
                    <a:pt x="61666" y="133745"/>
                  </a:lnTo>
                  <a:lnTo>
                    <a:pt x="94853" y="94853"/>
                  </a:lnTo>
                  <a:lnTo>
                    <a:pt x="133745" y="61666"/>
                  </a:lnTo>
                  <a:lnTo>
                    <a:pt x="176960" y="35228"/>
                  </a:lnTo>
                  <a:lnTo>
                    <a:pt x="223630" y="15897"/>
                  </a:lnTo>
                  <a:lnTo>
                    <a:pt x="272883" y="4034"/>
                  </a:lnTo>
                  <a:lnTo>
                    <a:pt x="323850" y="0"/>
                  </a:lnTo>
                  <a:lnTo>
                    <a:pt x="4714220" y="0"/>
                  </a:lnTo>
                  <a:lnTo>
                    <a:pt x="4765187" y="4034"/>
                  </a:lnTo>
                  <a:lnTo>
                    <a:pt x="4814441" y="15897"/>
                  </a:lnTo>
                  <a:lnTo>
                    <a:pt x="4861110" y="35228"/>
                  </a:lnTo>
                  <a:lnTo>
                    <a:pt x="4904325" y="61666"/>
                  </a:lnTo>
                  <a:lnTo>
                    <a:pt x="4943218" y="94853"/>
                  </a:lnTo>
                  <a:lnTo>
                    <a:pt x="4976404" y="133745"/>
                  </a:lnTo>
                  <a:lnTo>
                    <a:pt x="5002842" y="176960"/>
                  </a:lnTo>
                  <a:lnTo>
                    <a:pt x="5022173" y="223629"/>
                  </a:lnTo>
                  <a:lnTo>
                    <a:pt x="5033024" y="268681"/>
                  </a:lnTo>
                  <a:lnTo>
                    <a:pt x="5033024" y="3290585"/>
                  </a:lnTo>
                  <a:lnTo>
                    <a:pt x="5022173" y="3335636"/>
                  </a:lnTo>
                  <a:lnTo>
                    <a:pt x="5002842" y="3382305"/>
                  </a:lnTo>
                  <a:lnTo>
                    <a:pt x="4976404" y="3425520"/>
                  </a:lnTo>
                  <a:lnTo>
                    <a:pt x="4943218" y="3464412"/>
                  </a:lnTo>
                  <a:lnTo>
                    <a:pt x="4904325" y="3497599"/>
                  </a:lnTo>
                  <a:lnTo>
                    <a:pt x="4861110" y="3524038"/>
                  </a:lnTo>
                  <a:lnTo>
                    <a:pt x="4814441" y="3543369"/>
                  </a:lnTo>
                  <a:lnTo>
                    <a:pt x="4765187" y="3555231"/>
                  </a:lnTo>
                  <a:lnTo>
                    <a:pt x="4714220" y="3559265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92531" y="1261827"/>
              <a:ext cx="5038090" cy="3559810"/>
            </a:xfrm>
            <a:custGeom>
              <a:avLst/>
              <a:gdLst/>
              <a:ahLst/>
              <a:cxnLst/>
              <a:rect l="l" t="t" r="r" b="b"/>
              <a:pathLst>
                <a:path w="5038090" h="3559810">
                  <a:moveTo>
                    <a:pt x="323844" y="0"/>
                  </a:moveTo>
                  <a:lnTo>
                    <a:pt x="4714136" y="0"/>
                  </a:lnTo>
                  <a:lnTo>
                    <a:pt x="4765109" y="4015"/>
                  </a:lnTo>
                  <a:lnTo>
                    <a:pt x="4814371" y="15868"/>
                  </a:lnTo>
                  <a:lnTo>
                    <a:pt x="4861051" y="35191"/>
                  </a:lnTo>
                  <a:lnTo>
                    <a:pt x="4904279" y="61627"/>
                  </a:lnTo>
                  <a:lnTo>
                    <a:pt x="4943185" y="94814"/>
                  </a:lnTo>
                  <a:lnTo>
                    <a:pt x="4976383" y="133711"/>
                  </a:lnTo>
                  <a:lnTo>
                    <a:pt x="5002832" y="176935"/>
                  </a:lnTo>
                  <a:lnTo>
                    <a:pt x="5022170" y="223615"/>
                  </a:lnTo>
                  <a:lnTo>
                    <a:pt x="5034036" y="272881"/>
                  </a:lnTo>
                  <a:lnTo>
                    <a:pt x="5038070" y="323855"/>
                  </a:lnTo>
                  <a:lnTo>
                    <a:pt x="5038074" y="3235376"/>
                  </a:lnTo>
                  <a:lnTo>
                    <a:pt x="5034042" y="3286358"/>
                  </a:lnTo>
                  <a:lnTo>
                    <a:pt x="5022177" y="3335626"/>
                  </a:lnTo>
                  <a:lnTo>
                    <a:pt x="5002840" y="3382309"/>
                  </a:lnTo>
                  <a:lnTo>
                    <a:pt x="4976391" y="3425535"/>
                  </a:lnTo>
                  <a:lnTo>
                    <a:pt x="4943191" y="3464435"/>
                  </a:lnTo>
                  <a:lnTo>
                    <a:pt x="4904284" y="3497624"/>
                  </a:lnTo>
                  <a:lnTo>
                    <a:pt x="4861054" y="3524061"/>
                  </a:lnTo>
                  <a:lnTo>
                    <a:pt x="4814371" y="3543385"/>
                  </a:lnTo>
                  <a:lnTo>
                    <a:pt x="4765107" y="3555238"/>
                  </a:lnTo>
                  <a:lnTo>
                    <a:pt x="4714136" y="3559266"/>
                  </a:lnTo>
                  <a:lnTo>
                    <a:pt x="323840" y="3559265"/>
                  </a:lnTo>
                  <a:lnTo>
                    <a:pt x="272866" y="3555227"/>
                  </a:lnTo>
                  <a:lnTo>
                    <a:pt x="223608" y="3543359"/>
                  </a:lnTo>
                  <a:lnTo>
                    <a:pt x="176935" y="3524022"/>
                  </a:lnTo>
                  <a:lnTo>
                    <a:pt x="133718" y="3497576"/>
                  </a:lnTo>
                  <a:lnTo>
                    <a:pt x="94827" y="3464382"/>
                  </a:lnTo>
                  <a:lnTo>
                    <a:pt x="61644" y="3425483"/>
                  </a:lnTo>
                  <a:lnTo>
                    <a:pt x="35210" y="3382262"/>
                  </a:lnTo>
                  <a:lnTo>
                    <a:pt x="15886" y="3335589"/>
                  </a:lnTo>
                  <a:lnTo>
                    <a:pt x="4030" y="3286335"/>
                  </a:lnTo>
                  <a:lnTo>
                    <a:pt x="0" y="3235368"/>
                  </a:lnTo>
                  <a:lnTo>
                    <a:pt x="0" y="323855"/>
                  </a:lnTo>
                  <a:lnTo>
                    <a:pt x="4033" y="272888"/>
                  </a:lnTo>
                  <a:lnTo>
                    <a:pt x="15894" y="223635"/>
                  </a:lnTo>
                  <a:lnTo>
                    <a:pt x="35224" y="176966"/>
                  </a:lnTo>
                  <a:lnTo>
                    <a:pt x="61662" y="133750"/>
                  </a:lnTo>
                  <a:lnTo>
                    <a:pt x="94848" y="94858"/>
                  </a:lnTo>
                  <a:lnTo>
                    <a:pt x="133739" y="61670"/>
                  </a:lnTo>
                  <a:lnTo>
                    <a:pt x="176954" y="35230"/>
                  </a:lnTo>
                  <a:lnTo>
                    <a:pt x="223623" y="15898"/>
                  </a:lnTo>
                  <a:lnTo>
                    <a:pt x="272877" y="4034"/>
                  </a:lnTo>
                  <a:lnTo>
                    <a:pt x="323844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673481" y="5351606"/>
            <a:ext cx="5076190" cy="3597910"/>
            <a:chOff x="6673481" y="5351606"/>
            <a:chExt cx="5076190" cy="3597910"/>
          </a:xfrm>
        </p:grpSpPr>
        <p:sp>
          <p:nvSpPr>
            <p:cNvPr id="7" name="object 7"/>
            <p:cNvSpPr/>
            <p:nvPr/>
          </p:nvSpPr>
          <p:spPr>
            <a:xfrm>
              <a:off x="6692530" y="5370656"/>
              <a:ext cx="5033645" cy="3559810"/>
            </a:xfrm>
            <a:custGeom>
              <a:avLst/>
              <a:gdLst/>
              <a:ahLst/>
              <a:cxnLst/>
              <a:rect l="l" t="t" r="r" b="b"/>
              <a:pathLst>
                <a:path w="5033645" h="3559809">
                  <a:moveTo>
                    <a:pt x="4714220" y="3559265"/>
                  </a:moveTo>
                  <a:lnTo>
                    <a:pt x="323850" y="3559265"/>
                  </a:lnTo>
                  <a:lnTo>
                    <a:pt x="272883" y="3555231"/>
                  </a:lnTo>
                  <a:lnTo>
                    <a:pt x="223630" y="3543369"/>
                  </a:lnTo>
                  <a:lnTo>
                    <a:pt x="176960" y="3524038"/>
                  </a:lnTo>
                  <a:lnTo>
                    <a:pt x="133745" y="3497599"/>
                  </a:lnTo>
                  <a:lnTo>
                    <a:pt x="94853" y="3464412"/>
                  </a:lnTo>
                  <a:lnTo>
                    <a:pt x="61666" y="3425520"/>
                  </a:lnTo>
                  <a:lnTo>
                    <a:pt x="35228" y="3382305"/>
                  </a:lnTo>
                  <a:lnTo>
                    <a:pt x="15897" y="3335636"/>
                  </a:lnTo>
                  <a:lnTo>
                    <a:pt x="4034" y="3286383"/>
                  </a:lnTo>
                  <a:lnTo>
                    <a:pt x="0" y="3235416"/>
                  </a:lnTo>
                  <a:lnTo>
                    <a:pt x="0" y="323850"/>
                  </a:lnTo>
                  <a:lnTo>
                    <a:pt x="4034" y="272883"/>
                  </a:lnTo>
                  <a:lnTo>
                    <a:pt x="15897" y="223630"/>
                  </a:lnTo>
                  <a:lnTo>
                    <a:pt x="35228" y="176960"/>
                  </a:lnTo>
                  <a:lnTo>
                    <a:pt x="61666" y="133745"/>
                  </a:lnTo>
                  <a:lnTo>
                    <a:pt x="94853" y="94853"/>
                  </a:lnTo>
                  <a:lnTo>
                    <a:pt x="133745" y="61667"/>
                  </a:lnTo>
                  <a:lnTo>
                    <a:pt x="176960" y="35228"/>
                  </a:lnTo>
                  <a:lnTo>
                    <a:pt x="223630" y="15897"/>
                  </a:lnTo>
                  <a:lnTo>
                    <a:pt x="272883" y="4034"/>
                  </a:lnTo>
                  <a:lnTo>
                    <a:pt x="323850" y="0"/>
                  </a:lnTo>
                  <a:lnTo>
                    <a:pt x="4714220" y="0"/>
                  </a:lnTo>
                  <a:lnTo>
                    <a:pt x="4765187" y="4034"/>
                  </a:lnTo>
                  <a:lnTo>
                    <a:pt x="4814441" y="15897"/>
                  </a:lnTo>
                  <a:lnTo>
                    <a:pt x="4861110" y="35228"/>
                  </a:lnTo>
                  <a:lnTo>
                    <a:pt x="4904325" y="61667"/>
                  </a:lnTo>
                  <a:lnTo>
                    <a:pt x="4943218" y="94853"/>
                  </a:lnTo>
                  <a:lnTo>
                    <a:pt x="4976404" y="133745"/>
                  </a:lnTo>
                  <a:lnTo>
                    <a:pt x="5002842" y="176960"/>
                  </a:lnTo>
                  <a:lnTo>
                    <a:pt x="5022173" y="223630"/>
                  </a:lnTo>
                  <a:lnTo>
                    <a:pt x="5033024" y="268681"/>
                  </a:lnTo>
                  <a:lnTo>
                    <a:pt x="5033024" y="3290585"/>
                  </a:lnTo>
                  <a:lnTo>
                    <a:pt x="5022173" y="3335636"/>
                  </a:lnTo>
                  <a:lnTo>
                    <a:pt x="5002842" y="3382305"/>
                  </a:lnTo>
                  <a:lnTo>
                    <a:pt x="4976404" y="3425520"/>
                  </a:lnTo>
                  <a:lnTo>
                    <a:pt x="4943218" y="3464412"/>
                  </a:lnTo>
                  <a:lnTo>
                    <a:pt x="4904325" y="3497599"/>
                  </a:lnTo>
                  <a:lnTo>
                    <a:pt x="4861110" y="3524038"/>
                  </a:lnTo>
                  <a:lnTo>
                    <a:pt x="4814441" y="3543369"/>
                  </a:lnTo>
                  <a:lnTo>
                    <a:pt x="4765187" y="3555231"/>
                  </a:lnTo>
                  <a:lnTo>
                    <a:pt x="4714220" y="3559265"/>
                  </a:lnTo>
                  <a:close/>
                </a:path>
              </a:pathLst>
            </a:custGeom>
            <a:solidFill>
              <a:srgbClr val="8AB6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92531" y="5370656"/>
              <a:ext cx="5038090" cy="3559810"/>
            </a:xfrm>
            <a:custGeom>
              <a:avLst/>
              <a:gdLst/>
              <a:ahLst/>
              <a:cxnLst/>
              <a:rect l="l" t="t" r="r" b="b"/>
              <a:pathLst>
                <a:path w="5038090" h="3559809">
                  <a:moveTo>
                    <a:pt x="323844" y="0"/>
                  </a:moveTo>
                  <a:lnTo>
                    <a:pt x="4714136" y="0"/>
                  </a:lnTo>
                  <a:lnTo>
                    <a:pt x="4765109" y="4015"/>
                  </a:lnTo>
                  <a:lnTo>
                    <a:pt x="4814371" y="15868"/>
                  </a:lnTo>
                  <a:lnTo>
                    <a:pt x="4861051" y="35192"/>
                  </a:lnTo>
                  <a:lnTo>
                    <a:pt x="4904279" y="61627"/>
                  </a:lnTo>
                  <a:lnTo>
                    <a:pt x="4943185" y="94814"/>
                  </a:lnTo>
                  <a:lnTo>
                    <a:pt x="4976383" y="133711"/>
                  </a:lnTo>
                  <a:lnTo>
                    <a:pt x="5002832" y="176935"/>
                  </a:lnTo>
                  <a:lnTo>
                    <a:pt x="5022170" y="223616"/>
                  </a:lnTo>
                  <a:lnTo>
                    <a:pt x="5034036" y="272881"/>
                  </a:lnTo>
                  <a:lnTo>
                    <a:pt x="5038070" y="323855"/>
                  </a:lnTo>
                  <a:lnTo>
                    <a:pt x="5038074" y="3235376"/>
                  </a:lnTo>
                  <a:lnTo>
                    <a:pt x="5034042" y="3286358"/>
                  </a:lnTo>
                  <a:lnTo>
                    <a:pt x="5022177" y="3335626"/>
                  </a:lnTo>
                  <a:lnTo>
                    <a:pt x="5002840" y="3382309"/>
                  </a:lnTo>
                  <a:lnTo>
                    <a:pt x="4976391" y="3425535"/>
                  </a:lnTo>
                  <a:lnTo>
                    <a:pt x="4943191" y="3464435"/>
                  </a:lnTo>
                  <a:lnTo>
                    <a:pt x="4904284" y="3497624"/>
                  </a:lnTo>
                  <a:lnTo>
                    <a:pt x="4861054" y="3524061"/>
                  </a:lnTo>
                  <a:lnTo>
                    <a:pt x="4814371" y="3543385"/>
                  </a:lnTo>
                  <a:lnTo>
                    <a:pt x="4765107" y="3555238"/>
                  </a:lnTo>
                  <a:lnTo>
                    <a:pt x="4714136" y="3559266"/>
                  </a:lnTo>
                  <a:lnTo>
                    <a:pt x="323840" y="3559265"/>
                  </a:lnTo>
                  <a:lnTo>
                    <a:pt x="272866" y="3555227"/>
                  </a:lnTo>
                  <a:lnTo>
                    <a:pt x="223608" y="3543359"/>
                  </a:lnTo>
                  <a:lnTo>
                    <a:pt x="176935" y="3524022"/>
                  </a:lnTo>
                  <a:lnTo>
                    <a:pt x="133718" y="3497576"/>
                  </a:lnTo>
                  <a:lnTo>
                    <a:pt x="94827" y="3464382"/>
                  </a:lnTo>
                  <a:lnTo>
                    <a:pt x="61644" y="3425483"/>
                  </a:lnTo>
                  <a:lnTo>
                    <a:pt x="35210" y="3382262"/>
                  </a:lnTo>
                  <a:lnTo>
                    <a:pt x="15886" y="3335590"/>
                  </a:lnTo>
                  <a:lnTo>
                    <a:pt x="4030" y="3286335"/>
                  </a:lnTo>
                  <a:lnTo>
                    <a:pt x="0" y="3235369"/>
                  </a:lnTo>
                  <a:lnTo>
                    <a:pt x="0" y="323855"/>
                  </a:lnTo>
                  <a:lnTo>
                    <a:pt x="4033" y="272888"/>
                  </a:lnTo>
                  <a:lnTo>
                    <a:pt x="15894" y="223636"/>
                  </a:lnTo>
                  <a:lnTo>
                    <a:pt x="35224" y="176966"/>
                  </a:lnTo>
                  <a:lnTo>
                    <a:pt x="61662" y="133750"/>
                  </a:lnTo>
                  <a:lnTo>
                    <a:pt x="94848" y="94858"/>
                  </a:lnTo>
                  <a:lnTo>
                    <a:pt x="133739" y="61670"/>
                  </a:lnTo>
                  <a:lnTo>
                    <a:pt x="176954" y="35230"/>
                  </a:lnTo>
                  <a:lnTo>
                    <a:pt x="223623" y="15898"/>
                  </a:lnTo>
                  <a:lnTo>
                    <a:pt x="272877" y="4034"/>
                  </a:lnTo>
                  <a:lnTo>
                    <a:pt x="323844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673629" y="1242776"/>
            <a:ext cx="5076190" cy="704850"/>
            <a:chOff x="6673629" y="1242776"/>
            <a:chExt cx="5076190" cy="704850"/>
          </a:xfrm>
        </p:grpSpPr>
        <p:sp>
          <p:nvSpPr>
            <p:cNvPr id="10" name="object 10"/>
            <p:cNvSpPr/>
            <p:nvPr/>
          </p:nvSpPr>
          <p:spPr>
            <a:xfrm>
              <a:off x="6692531" y="1261826"/>
              <a:ext cx="5038090" cy="669290"/>
            </a:xfrm>
            <a:custGeom>
              <a:avLst/>
              <a:gdLst/>
              <a:ahLst/>
              <a:cxnLst/>
              <a:rect l="l" t="t" r="r" b="b"/>
              <a:pathLst>
                <a:path w="5038090" h="669289">
                  <a:moveTo>
                    <a:pt x="4876145" y="668736"/>
                  </a:moveTo>
                  <a:lnTo>
                    <a:pt x="161925" y="668736"/>
                  </a:lnTo>
                  <a:lnTo>
                    <a:pt x="130187" y="665596"/>
                  </a:lnTo>
                  <a:lnTo>
                    <a:pt x="72088" y="641530"/>
                  </a:lnTo>
                  <a:lnTo>
                    <a:pt x="27205" y="596647"/>
                  </a:lnTo>
                  <a:lnTo>
                    <a:pt x="3140" y="538548"/>
                  </a:lnTo>
                  <a:lnTo>
                    <a:pt x="0" y="506811"/>
                  </a:lnTo>
                  <a:lnTo>
                    <a:pt x="0" y="161925"/>
                  </a:lnTo>
                  <a:lnTo>
                    <a:pt x="12325" y="99958"/>
                  </a:lnTo>
                  <a:lnTo>
                    <a:pt x="47426" y="47426"/>
                  </a:lnTo>
                  <a:lnTo>
                    <a:pt x="99958" y="12325"/>
                  </a:lnTo>
                  <a:lnTo>
                    <a:pt x="161925" y="0"/>
                  </a:lnTo>
                  <a:lnTo>
                    <a:pt x="4876145" y="0"/>
                  </a:lnTo>
                  <a:lnTo>
                    <a:pt x="4938111" y="12325"/>
                  </a:lnTo>
                  <a:lnTo>
                    <a:pt x="4990643" y="47426"/>
                  </a:lnTo>
                  <a:lnTo>
                    <a:pt x="5025744" y="99958"/>
                  </a:lnTo>
                  <a:lnTo>
                    <a:pt x="5038070" y="161925"/>
                  </a:lnTo>
                  <a:lnTo>
                    <a:pt x="5038070" y="506811"/>
                  </a:lnTo>
                  <a:lnTo>
                    <a:pt x="5025744" y="568777"/>
                  </a:lnTo>
                  <a:lnTo>
                    <a:pt x="4990643" y="621309"/>
                  </a:lnTo>
                  <a:lnTo>
                    <a:pt x="4938111" y="656410"/>
                  </a:lnTo>
                  <a:lnTo>
                    <a:pt x="4876145" y="668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92679" y="1261826"/>
              <a:ext cx="5038090" cy="666750"/>
            </a:xfrm>
            <a:custGeom>
              <a:avLst/>
              <a:gdLst/>
              <a:ahLst/>
              <a:cxnLst/>
              <a:rect l="l" t="t" r="r" b="b"/>
              <a:pathLst>
                <a:path w="5038090" h="666750">
                  <a:moveTo>
                    <a:pt x="142357" y="666749"/>
                  </a:moveTo>
                  <a:lnTo>
                    <a:pt x="99951" y="656359"/>
                  </a:lnTo>
                  <a:lnTo>
                    <a:pt x="47423" y="621261"/>
                  </a:lnTo>
                  <a:lnTo>
                    <a:pt x="12324" y="568733"/>
                  </a:lnTo>
                  <a:lnTo>
                    <a:pt x="0" y="506772"/>
                  </a:lnTo>
                  <a:lnTo>
                    <a:pt x="0" y="161912"/>
                  </a:lnTo>
                  <a:lnTo>
                    <a:pt x="12324" y="99951"/>
                  </a:lnTo>
                  <a:lnTo>
                    <a:pt x="47423" y="47423"/>
                  </a:lnTo>
                  <a:lnTo>
                    <a:pt x="99951" y="12324"/>
                  </a:lnTo>
                  <a:lnTo>
                    <a:pt x="161912" y="0"/>
                  </a:lnTo>
                  <a:lnTo>
                    <a:pt x="4875770" y="0"/>
                  </a:lnTo>
                  <a:lnTo>
                    <a:pt x="4937731" y="12324"/>
                  </a:lnTo>
                  <a:lnTo>
                    <a:pt x="4990259" y="47423"/>
                  </a:lnTo>
                  <a:lnTo>
                    <a:pt x="5025357" y="99951"/>
                  </a:lnTo>
                  <a:lnTo>
                    <a:pt x="5037682" y="161912"/>
                  </a:lnTo>
                  <a:lnTo>
                    <a:pt x="5037682" y="506772"/>
                  </a:lnTo>
                  <a:lnTo>
                    <a:pt x="5025357" y="568733"/>
                  </a:lnTo>
                  <a:lnTo>
                    <a:pt x="4990259" y="621261"/>
                  </a:lnTo>
                  <a:lnTo>
                    <a:pt x="4937731" y="656359"/>
                  </a:lnTo>
                  <a:lnTo>
                    <a:pt x="4895325" y="66674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673629" y="5351606"/>
            <a:ext cx="5076190" cy="704850"/>
            <a:chOff x="6673629" y="5351606"/>
            <a:chExt cx="5076190" cy="704850"/>
          </a:xfrm>
        </p:grpSpPr>
        <p:sp>
          <p:nvSpPr>
            <p:cNvPr id="13" name="object 13"/>
            <p:cNvSpPr/>
            <p:nvPr/>
          </p:nvSpPr>
          <p:spPr>
            <a:xfrm>
              <a:off x="6692531" y="5370656"/>
              <a:ext cx="5038090" cy="669290"/>
            </a:xfrm>
            <a:custGeom>
              <a:avLst/>
              <a:gdLst/>
              <a:ahLst/>
              <a:cxnLst/>
              <a:rect l="l" t="t" r="r" b="b"/>
              <a:pathLst>
                <a:path w="5038090" h="669289">
                  <a:moveTo>
                    <a:pt x="4876145" y="668736"/>
                  </a:moveTo>
                  <a:lnTo>
                    <a:pt x="161925" y="668736"/>
                  </a:lnTo>
                  <a:lnTo>
                    <a:pt x="130187" y="665596"/>
                  </a:lnTo>
                  <a:lnTo>
                    <a:pt x="72088" y="641530"/>
                  </a:lnTo>
                  <a:lnTo>
                    <a:pt x="27205" y="596647"/>
                  </a:lnTo>
                  <a:lnTo>
                    <a:pt x="3140" y="538548"/>
                  </a:lnTo>
                  <a:lnTo>
                    <a:pt x="0" y="506811"/>
                  </a:lnTo>
                  <a:lnTo>
                    <a:pt x="0" y="161925"/>
                  </a:lnTo>
                  <a:lnTo>
                    <a:pt x="12325" y="99958"/>
                  </a:lnTo>
                  <a:lnTo>
                    <a:pt x="47426" y="47426"/>
                  </a:lnTo>
                  <a:lnTo>
                    <a:pt x="99958" y="12325"/>
                  </a:lnTo>
                  <a:lnTo>
                    <a:pt x="161925" y="0"/>
                  </a:lnTo>
                  <a:lnTo>
                    <a:pt x="4876145" y="0"/>
                  </a:lnTo>
                  <a:lnTo>
                    <a:pt x="4938111" y="12325"/>
                  </a:lnTo>
                  <a:lnTo>
                    <a:pt x="4990643" y="47426"/>
                  </a:lnTo>
                  <a:lnTo>
                    <a:pt x="5025744" y="99958"/>
                  </a:lnTo>
                  <a:lnTo>
                    <a:pt x="5038070" y="161925"/>
                  </a:lnTo>
                  <a:lnTo>
                    <a:pt x="5038070" y="506811"/>
                  </a:lnTo>
                  <a:lnTo>
                    <a:pt x="5025744" y="568777"/>
                  </a:lnTo>
                  <a:lnTo>
                    <a:pt x="4990643" y="621309"/>
                  </a:lnTo>
                  <a:lnTo>
                    <a:pt x="4938111" y="656410"/>
                  </a:lnTo>
                  <a:lnTo>
                    <a:pt x="4876145" y="668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2679" y="5370656"/>
              <a:ext cx="5038090" cy="666750"/>
            </a:xfrm>
            <a:custGeom>
              <a:avLst/>
              <a:gdLst/>
              <a:ahLst/>
              <a:cxnLst/>
              <a:rect l="l" t="t" r="r" b="b"/>
              <a:pathLst>
                <a:path w="5038090" h="666750">
                  <a:moveTo>
                    <a:pt x="142356" y="666749"/>
                  </a:moveTo>
                  <a:lnTo>
                    <a:pt x="99951" y="656359"/>
                  </a:lnTo>
                  <a:lnTo>
                    <a:pt x="47422" y="621261"/>
                  </a:lnTo>
                  <a:lnTo>
                    <a:pt x="12324" y="568733"/>
                  </a:lnTo>
                  <a:lnTo>
                    <a:pt x="0" y="506772"/>
                  </a:lnTo>
                  <a:lnTo>
                    <a:pt x="0" y="161912"/>
                  </a:lnTo>
                  <a:lnTo>
                    <a:pt x="12324" y="99951"/>
                  </a:lnTo>
                  <a:lnTo>
                    <a:pt x="47423" y="47423"/>
                  </a:lnTo>
                  <a:lnTo>
                    <a:pt x="99951" y="12324"/>
                  </a:lnTo>
                  <a:lnTo>
                    <a:pt x="161912" y="0"/>
                  </a:lnTo>
                  <a:lnTo>
                    <a:pt x="4875770" y="0"/>
                  </a:lnTo>
                  <a:lnTo>
                    <a:pt x="4937731" y="12324"/>
                  </a:lnTo>
                  <a:lnTo>
                    <a:pt x="4990259" y="47423"/>
                  </a:lnTo>
                  <a:lnTo>
                    <a:pt x="5025357" y="99951"/>
                  </a:lnTo>
                  <a:lnTo>
                    <a:pt x="5037682" y="161912"/>
                  </a:lnTo>
                  <a:lnTo>
                    <a:pt x="5037682" y="506772"/>
                  </a:lnTo>
                  <a:lnTo>
                    <a:pt x="5025357" y="568733"/>
                  </a:lnTo>
                  <a:lnTo>
                    <a:pt x="4990259" y="621261"/>
                  </a:lnTo>
                  <a:lnTo>
                    <a:pt x="4937731" y="656359"/>
                  </a:lnTo>
                  <a:lnTo>
                    <a:pt x="4895326" y="66674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0172" y="11874"/>
            <a:ext cx="2767828" cy="17525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9914" y="0"/>
            <a:ext cx="3614718" cy="102362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289070" y="9570636"/>
            <a:ext cx="2802890" cy="716915"/>
          </a:xfrm>
          <a:custGeom>
            <a:avLst/>
            <a:gdLst/>
            <a:ahLst/>
            <a:cxnLst/>
            <a:rect l="l" t="t" r="r" b="b"/>
            <a:pathLst>
              <a:path w="2802890" h="716915">
                <a:moveTo>
                  <a:pt x="1770203" y="716362"/>
                </a:moveTo>
                <a:lnTo>
                  <a:pt x="1737263" y="716362"/>
                </a:lnTo>
                <a:lnTo>
                  <a:pt x="1733377" y="712556"/>
                </a:lnTo>
                <a:lnTo>
                  <a:pt x="1703886" y="659152"/>
                </a:lnTo>
                <a:lnTo>
                  <a:pt x="1691600" y="605748"/>
                </a:lnTo>
                <a:lnTo>
                  <a:pt x="1689720" y="590704"/>
                </a:lnTo>
                <a:lnTo>
                  <a:pt x="1687087" y="575661"/>
                </a:lnTo>
                <a:lnTo>
                  <a:pt x="1683703" y="560617"/>
                </a:lnTo>
                <a:lnTo>
                  <a:pt x="1679566" y="545574"/>
                </a:lnTo>
                <a:lnTo>
                  <a:pt x="1664867" y="496216"/>
                </a:lnTo>
                <a:lnTo>
                  <a:pt x="1651998" y="446761"/>
                </a:lnTo>
                <a:lnTo>
                  <a:pt x="1640862" y="397114"/>
                </a:lnTo>
                <a:lnTo>
                  <a:pt x="1631362" y="347177"/>
                </a:lnTo>
                <a:lnTo>
                  <a:pt x="1623403" y="296856"/>
                </a:lnTo>
                <a:lnTo>
                  <a:pt x="1618577" y="254390"/>
                </a:lnTo>
                <a:lnTo>
                  <a:pt x="1616383" y="211359"/>
                </a:lnTo>
                <a:lnTo>
                  <a:pt x="1616924" y="182526"/>
                </a:lnTo>
                <a:lnTo>
                  <a:pt x="1617037" y="176509"/>
                </a:lnTo>
                <a:lnTo>
                  <a:pt x="1617127" y="171745"/>
                </a:lnTo>
                <a:lnTo>
                  <a:pt x="1621398" y="124358"/>
                </a:lnTo>
                <a:lnTo>
                  <a:pt x="1641456" y="82237"/>
                </a:lnTo>
                <a:lnTo>
                  <a:pt x="1663457" y="71518"/>
                </a:lnTo>
                <a:lnTo>
                  <a:pt x="1671542" y="74214"/>
                </a:lnTo>
                <a:lnTo>
                  <a:pt x="1675554" y="76219"/>
                </a:lnTo>
                <a:lnTo>
                  <a:pt x="1679566" y="80231"/>
                </a:lnTo>
                <a:lnTo>
                  <a:pt x="1681571" y="86248"/>
                </a:lnTo>
                <a:lnTo>
                  <a:pt x="1684517" y="92579"/>
                </a:lnTo>
                <a:lnTo>
                  <a:pt x="1687087" y="99286"/>
                </a:lnTo>
                <a:lnTo>
                  <a:pt x="1688905" y="105993"/>
                </a:lnTo>
                <a:lnTo>
                  <a:pt x="1689594" y="112324"/>
                </a:lnTo>
                <a:lnTo>
                  <a:pt x="1694045" y="141815"/>
                </a:lnTo>
                <a:lnTo>
                  <a:pt x="1699623" y="170742"/>
                </a:lnTo>
                <a:lnTo>
                  <a:pt x="1703632" y="199576"/>
                </a:lnTo>
                <a:lnTo>
                  <a:pt x="1703635" y="230665"/>
                </a:lnTo>
                <a:lnTo>
                  <a:pt x="1704450" y="249031"/>
                </a:lnTo>
                <a:lnTo>
                  <a:pt x="1708649" y="267772"/>
                </a:lnTo>
                <a:lnTo>
                  <a:pt x="1714353" y="286514"/>
                </a:lnTo>
                <a:lnTo>
                  <a:pt x="1719681" y="304879"/>
                </a:lnTo>
                <a:lnTo>
                  <a:pt x="1724602" y="324749"/>
                </a:lnTo>
                <a:lnTo>
                  <a:pt x="1727454" y="344995"/>
                </a:lnTo>
                <a:lnTo>
                  <a:pt x="1728425" y="365241"/>
                </a:lnTo>
                <a:lnTo>
                  <a:pt x="1727705" y="385111"/>
                </a:lnTo>
                <a:lnTo>
                  <a:pt x="1726952" y="392601"/>
                </a:lnTo>
                <a:lnTo>
                  <a:pt x="1727705" y="399904"/>
                </a:lnTo>
                <a:lnTo>
                  <a:pt x="1729961" y="406830"/>
                </a:lnTo>
                <a:lnTo>
                  <a:pt x="1733722" y="413192"/>
                </a:lnTo>
                <a:lnTo>
                  <a:pt x="1741275" y="430429"/>
                </a:lnTo>
                <a:lnTo>
                  <a:pt x="1746007" y="448795"/>
                </a:lnTo>
                <a:lnTo>
                  <a:pt x="1748107" y="467912"/>
                </a:lnTo>
                <a:lnTo>
                  <a:pt x="1747798" y="485400"/>
                </a:lnTo>
                <a:lnTo>
                  <a:pt x="1747891" y="493424"/>
                </a:lnTo>
                <a:lnTo>
                  <a:pt x="1767820" y="539557"/>
                </a:lnTo>
                <a:lnTo>
                  <a:pt x="1864242" y="539557"/>
                </a:lnTo>
                <a:lnTo>
                  <a:pt x="1858081" y="559615"/>
                </a:lnTo>
                <a:lnTo>
                  <a:pt x="1844981" y="586066"/>
                </a:lnTo>
                <a:lnTo>
                  <a:pt x="1830000" y="611765"/>
                </a:lnTo>
                <a:lnTo>
                  <a:pt x="1825863" y="617814"/>
                </a:lnTo>
                <a:lnTo>
                  <a:pt x="1822478" y="624051"/>
                </a:lnTo>
                <a:lnTo>
                  <a:pt x="1819846" y="630663"/>
                </a:lnTo>
                <a:lnTo>
                  <a:pt x="1817965" y="637840"/>
                </a:lnTo>
                <a:lnTo>
                  <a:pt x="1812637" y="667990"/>
                </a:lnTo>
                <a:lnTo>
                  <a:pt x="1797907" y="694002"/>
                </a:lnTo>
                <a:lnTo>
                  <a:pt x="1775656" y="713998"/>
                </a:lnTo>
                <a:lnTo>
                  <a:pt x="1770203" y="716362"/>
                </a:lnTo>
                <a:close/>
              </a:path>
              <a:path w="2802890" h="716915">
                <a:moveTo>
                  <a:pt x="1864242" y="539557"/>
                </a:moveTo>
                <a:lnTo>
                  <a:pt x="1767820" y="539557"/>
                </a:lnTo>
                <a:lnTo>
                  <a:pt x="1777567" y="529810"/>
                </a:lnTo>
                <a:lnTo>
                  <a:pt x="1785622" y="518747"/>
                </a:lnTo>
                <a:lnTo>
                  <a:pt x="1791796" y="506555"/>
                </a:lnTo>
                <a:lnTo>
                  <a:pt x="1795901" y="493424"/>
                </a:lnTo>
                <a:lnTo>
                  <a:pt x="1808930" y="447476"/>
                </a:lnTo>
                <a:lnTo>
                  <a:pt x="1823908" y="401974"/>
                </a:lnTo>
                <a:lnTo>
                  <a:pt x="1840781" y="357030"/>
                </a:lnTo>
                <a:lnTo>
                  <a:pt x="1859492" y="312754"/>
                </a:lnTo>
                <a:lnTo>
                  <a:pt x="1879987" y="269258"/>
                </a:lnTo>
                <a:lnTo>
                  <a:pt x="1902208" y="226654"/>
                </a:lnTo>
                <a:lnTo>
                  <a:pt x="1906408" y="217628"/>
                </a:lnTo>
                <a:lnTo>
                  <a:pt x="1924178" y="180489"/>
                </a:lnTo>
                <a:lnTo>
                  <a:pt x="1964764" y="159303"/>
                </a:lnTo>
                <a:lnTo>
                  <a:pt x="1974417" y="161716"/>
                </a:lnTo>
                <a:lnTo>
                  <a:pt x="1982565" y="167514"/>
                </a:lnTo>
                <a:lnTo>
                  <a:pt x="1988457" y="176509"/>
                </a:lnTo>
                <a:lnTo>
                  <a:pt x="1988457" y="180489"/>
                </a:lnTo>
                <a:lnTo>
                  <a:pt x="1990463" y="182526"/>
                </a:lnTo>
                <a:lnTo>
                  <a:pt x="1992782" y="203838"/>
                </a:lnTo>
                <a:lnTo>
                  <a:pt x="1990964" y="225149"/>
                </a:lnTo>
                <a:lnTo>
                  <a:pt x="1985386" y="245709"/>
                </a:lnTo>
                <a:lnTo>
                  <a:pt x="1976422" y="264764"/>
                </a:lnTo>
                <a:lnTo>
                  <a:pt x="1959154" y="296700"/>
                </a:lnTo>
                <a:lnTo>
                  <a:pt x="1943578" y="329200"/>
                </a:lnTo>
                <a:lnTo>
                  <a:pt x="1929882" y="362076"/>
                </a:lnTo>
                <a:lnTo>
                  <a:pt x="1918255" y="395140"/>
                </a:lnTo>
                <a:lnTo>
                  <a:pt x="1908852" y="417987"/>
                </a:lnTo>
                <a:lnTo>
                  <a:pt x="1898698" y="441022"/>
                </a:lnTo>
                <a:lnTo>
                  <a:pt x="1887792" y="463681"/>
                </a:lnTo>
                <a:lnTo>
                  <a:pt x="1876133" y="485400"/>
                </a:lnTo>
                <a:lnTo>
                  <a:pt x="1874127" y="491418"/>
                </a:lnTo>
                <a:lnTo>
                  <a:pt x="1868110" y="497435"/>
                </a:lnTo>
                <a:lnTo>
                  <a:pt x="1868081" y="502042"/>
                </a:lnTo>
                <a:lnTo>
                  <a:pt x="1866828" y="528305"/>
                </a:lnTo>
                <a:lnTo>
                  <a:pt x="1866756" y="529810"/>
                </a:lnTo>
                <a:lnTo>
                  <a:pt x="1866668" y="531659"/>
                </a:lnTo>
                <a:lnTo>
                  <a:pt x="1864242" y="539557"/>
                </a:lnTo>
                <a:close/>
              </a:path>
              <a:path w="2802890" h="716915">
                <a:moveTo>
                  <a:pt x="858455" y="716362"/>
                </a:moveTo>
                <a:lnTo>
                  <a:pt x="821487" y="716362"/>
                </a:lnTo>
                <a:lnTo>
                  <a:pt x="822843" y="714624"/>
                </a:lnTo>
                <a:lnTo>
                  <a:pt x="835128" y="708043"/>
                </a:lnTo>
                <a:lnTo>
                  <a:pt x="847821" y="707886"/>
                </a:lnTo>
                <a:lnTo>
                  <a:pt x="856941" y="714311"/>
                </a:lnTo>
                <a:lnTo>
                  <a:pt x="858455" y="716362"/>
                </a:lnTo>
                <a:close/>
              </a:path>
              <a:path w="2802890" h="716915">
                <a:moveTo>
                  <a:pt x="1057708" y="523886"/>
                </a:moveTo>
                <a:lnTo>
                  <a:pt x="1017655" y="493424"/>
                </a:lnTo>
                <a:lnTo>
                  <a:pt x="1001484" y="445285"/>
                </a:lnTo>
                <a:lnTo>
                  <a:pt x="986064" y="397146"/>
                </a:lnTo>
                <a:lnTo>
                  <a:pt x="971397" y="349007"/>
                </a:lnTo>
                <a:lnTo>
                  <a:pt x="957482" y="300868"/>
                </a:lnTo>
                <a:lnTo>
                  <a:pt x="946458" y="253515"/>
                </a:lnTo>
                <a:lnTo>
                  <a:pt x="936686" y="205585"/>
                </a:lnTo>
                <a:lnTo>
                  <a:pt x="927010" y="157462"/>
                </a:lnTo>
                <a:lnTo>
                  <a:pt x="916275" y="109532"/>
                </a:lnTo>
                <a:lnTo>
                  <a:pt x="903325" y="62179"/>
                </a:lnTo>
                <a:lnTo>
                  <a:pt x="899577" y="39614"/>
                </a:lnTo>
                <a:lnTo>
                  <a:pt x="899492" y="37827"/>
                </a:lnTo>
                <a:lnTo>
                  <a:pt x="923383" y="0"/>
                </a:lnTo>
                <a:lnTo>
                  <a:pt x="926737" y="8681"/>
                </a:lnTo>
                <a:lnTo>
                  <a:pt x="930654" y="16798"/>
                </a:lnTo>
                <a:lnTo>
                  <a:pt x="934948" y="24539"/>
                </a:lnTo>
                <a:lnTo>
                  <a:pt x="939429" y="32092"/>
                </a:lnTo>
                <a:lnTo>
                  <a:pt x="943598" y="39614"/>
                </a:lnTo>
                <a:lnTo>
                  <a:pt x="947202" y="47136"/>
                </a:lnTo>
                <a:lnTo>
                  <a:pt x="950430" y="54657"/>
                </a:lnTo>
                <a:lnTo>
                  <a:pt x="953470" y="62179"/>
                </a:lnTo>
                <a:lnTo>
                  <a:pt x="961211" y="85684"/>
                </a:lnTo>
                <a:lnTo>
                  <a:pt x="970268" y="108814"/>
                </a:lnTo>
                <a:lnTo>
                  <a:pt x="977445" y="132695"/>
                </a:lnTo>
                <a:lnTo>
                  <a:pt x="979464" y="157462"/>
                </a:lnTo>
                <a:lnTo>
                  <a:pt x="979545" y="162468"/>
                </a:lnTo>
                <a:lnTo>
                  <a:pt x="985563" y="168486"/>
                </a:lnTo>
                <a:lnTo>
                  <a:pt x="987568" y="174503"/>
                </a:lnTo>
                <a:lnTo>
                  <a:pt x="991737" y="184720"/>
                </a:lnTo>
                <a:lnTo>
                  <a:pt x="995341" y="194561"/>
                </a:lnTo>
                <a:lnTo>
                  <a:pt x="998569" y="204402"/>
                </a:lnTo>
                <a:lnTo>
                  <a:pt x="1001609" y="214619"/>
                </a:lnTo>
                <a:lnTo>
                  <a:pt x="1007344" y="239848"/>
                </a:lnTo>
                <a:lnTo>
                  <a:pt x="1012891" y="264513"/>
                </a:lnTo>
                <a:lnTo>
                  <a:pt x="1018815" y="288802"/>
                </a:lnTo>
                <a:lnTo>
                  <a:pt x="1025678" y="312903"/>
                </a:lnTo>
                <a:lnTo>
                  <a:pt x="1032323" y="337693"/>
                </a:lnTo>
                <a:lnTo>
                  <a:pt x="1042728" y="360791"/>
                </a:lnTo>
                <a:lnTo>
                  <a:pt x="1056141" y="382008"/>
                </a:lnTo>
                <a:lnTo>
                  <a:pt x="1071812" y="401157"/>
                </a:lnTo>
                <a:lnTo>
                  <a:pt x="1168089" y="401157"/>
                </a:lnTo>
                <a:lnTo>
                  <a:pt x="1156399" y="419241"/>
                </a:lnTo>
                <a:lnTo>
                  <a:pt x="1145274" y="437512"/>
                </a:lnTo>
                <a:lnTo>
                  <a:pt x="1134524" y="456160"/>
                </a:lnTo>
                <a:lnTo>
                  <a:pt x="1123962" y="475371"/>
                </a:lnTo>
                <a:lnTo>
                  <a:pt x="1116910" y="486685"/>
                </a:lnTo>
                <a:lnTo>
                  <a:pt x="1108166" y="496683"/>
                </a:lnTo>
                <a:lnTo>
                  <a:pt x="1098294" y="505552"/>
                </a:lnTo>
                <a:lnTo>
                  <a:pt x="1087858" y="513481"/>
                </a:lnTo>
                <a:lnTo>
                  <a:pt x="1083846" y="517493"/>
                </a:lnTo>
                <a:lnTo>
                  <a:pt x="1075823" y="521505"/>
                </a:lnTo>
                <a:lnTo>
                  <a:pt x="1057708" y="523886"/>
                </a:lnTo>
                <a:close/>
              </a:path>
              <a:path w="2802890" h="716915">
                <a:moveTo>
                  <a:pt x="1168089" y="401157"/>
                </a:moveTo>
                <a:lnTo>
                  <a:pt x="1071812" y="401157"/>
                </a:lnTo>
                <a:lnTo>
                  <a:pt x="1079835" y="395140"/>
                </a:lnTo>
                <a:lnTo>
                  <a:pt x="1083846" y="395140"/>
                </a:lnTo>
                <a:lnTo>
                  <a:pt x="1085852" y="393134"/>
                </a:lnTo>
                <a:lnTo>
                  <a:pt x="1106631" y="358534"/>
                </a:lnTo>
                <a:lnTo>
                  <a:pt x="1127221" y="323934"/>
                </a:lnTo>
                <a:lnTo>
                  <a:pt x="1148188" y="289335"/>
                </a:lnTo>
                <a:lnTo>
                  <a:pt x="1170095" y="254735"/>
                </a:lnTo>
                <a:lnTo>
                  <a:pt x="1182475" y="234019"/>
                </a:lnTo>
                <a:lnTo>
                  <a:pt x="1195418" y="213867"/>
                </a:lnTo>
                <a:lnTo>
                  <a:pt x="1208738" y="194091"/>
                </a:lnTo>
                <a:lnTo>
                  <a:pt x="1222246" y="174503"/>
                </a:lnTo>
                <a:lnTo>
                  <a:pt x="1324541" y="24069"/>
                </a:lnTo>
                <a:lnTo>
                  <a:pt x="1337422" y="7772"/>
                </a:lnTo>
                <a:lnTo>
                  <a:pt x="1350867" y="501"/>
                </a:lnTo>
                <a:lnTo>
                  <a:pt x="1367697" y="1504"/>
                </a:lnTo>
                <a:lnTo>
                  <a:pt x="1390732" y="10028"/>
                </a:lnTo>
                <a:lnTo>
                  <a:pt x="1393396" y="37827"/>
                </a:lnTo>
                <a:lnTo>
                  <a:pt x="1390983" y="63934"/>
                </a:lnTo>
                <a:lnTo>
                  <a:pt x="1381424" y="88160"/>
                </a:lnTo>
                <a:lnTo>
                  <a:pt x="1362651" y="110318"/>
                </a:lnTo>
                <a:lnTo>
                  <a:pt x="1353970" y="121162"/>
                </a:lnTo>
                <a:lnTo>
                  <a:pt x="1348861" y="133886"/>
                </a:lnTo>
                <a:lnTo>
                  <a:pt x="1342624" y="145858"/>
                </a:lnTo>
                <a:lnTo>
                  <a:pt x="1330558" y="154445"/>
                </a:lnTo>
                <a:lnTo>
                  <a:pt x="1318555" y="174002"/>
                </a:lnTo>
                <a:lnTo>
                  <a:pt x="1306739" y="193558"/>
                </a:lnTo>
                <a:lnTo>
                  <a:pt x="1295300" y="213115"/>
                </a:lnTo>
                <a:lnTo>
                  <a:pt x="1284425" y="232671"/>
                </a:lnTo>
                <a:lnTo>
                  <a:pt x="1273174" y="256020"/>
                </a:lnTo>
                <a:lnTo>
                  <a:pt x="1260606" y="278052"/>
                </a:lnTo>
                <a:lnTo>
                  <a:pt x="1246911" y="298956"/>
                </a:lnTo>
                <a:lnTo>
                  <a:pt x="1232275" y="318920"/>
                </a:lnTo>
                <a:lnTo>
                  <a:pt x="1216604" y="339667"/>
                </a:lnTo>
                <a:lnTo>
                  <a:pt x="1183760" y="380410"/>
                </a:lnTo>
                <a:lnTo>
                  <a:pt x="1168089" y="401157"/>
                </a:lnTo>
                <a:close/>
              </a:path>
              <a:path w="2802890" h="716915">
                <a:moveTo>
                  <a:pt x="2559445" y="716362"/>
                </a:moveTo>
                <a:lnTo>
                  <a:pt x="2434316" y="716362"/>
                </a:lnTo>
                <a:lnTo>
                  <a:pt x="2419952" y="701775"/>
                </a:lnTo>
                <a:lnTo>
                  <a:pt x="2401744" y="679492"/>
                </a:lnTo>
                <a:lnTo>
                  <a:pt x="2385603" y="655892"/>
                </a:lnTo>
                <a:lnTo>
                  <a:pt x="2373569" y="633985"/>
                </a:lnTo>
                <a:lnTo>
                  <a:pt x="2361534" y="613019"/>
                </a:lnTo>
                <a:lnTo>
                  <a:pt x="2337464" y="571649"/>
                </a:lnTo>
                <a:lnTo>
                  <a:pt x="2320509" y="536360"/>
                </a:lnTo>
                <a:lnTo>
                  <a:pt x="2305622" y="499942"/>
                </a:lnTo>
                <a:lnTo>
                  <a:pt x="2292616" y="462773"/>
                </a:lnTo>
                <a:lnTo>
                  <a:pt x="2281378" y="425477"/>
                </a:lnTo>
                <a:lnTo>
                  <a:pt x="2269267" y="389123"/>
                </a:lnTo>
                <a:lnTo>
                  <a:pt x="2269267" y="387117"/>
                </a:lnTo>
                <a:lnTo>
                  <a:pt x="2267262" y="385111"/>
                </a:lnTo>
                <a:lnTo>
                  <a:pt x="2267385" y="370663"/>
                </a:lnTo>
                <a:lnTo>
                  <a:pt x="2267418" y="367780"/>
                </a:lnTo>
                <a:lnTo>
                  <a:pt x="2273028" y="355776"/>
                </a:lnTo>
                <a:lnTo>
                  <a:pt x="2282775" y="346405"/>
                </a:lnTo>
                <a:lnTo>
                  <a:pt x="2295343" y="340984"/>
                </a:lnTo>
                <a:lnTo>
                  <a:pt x="2303366" y="340984"/>
                </a:lnTo>
                <a:lnTo>
                  <a:pt x="2311389" y="342989"/>
                </a:lnTo>
                <a:lnTo>
                  <a:pt x="2317406" y="347001"/>
                </a:lnTo>
                <a:lnTo>
                  <a:pt x="2321418" y="353018"/>
                </a:lnTo>
                <a:lnTo>
                  <a:pt x="2327435" y="359036"/>
                </a:lnTo>
                <a:lnTo>
                  <a:pt x="2356591" y="415936"/>
                </a:lnTo>
                <a:lnTo>
                  <a:pt x="2384897" y="463946"/>
                </a:lnTo>
                <a:lnTo>
                  <a:pt x="2414069" y="511187"/>
                </a:lnTo>
                <a:lnTo>
                  <a:pt x="2443819" y="557753"/>
                </a:lnTo>
                <a:lnTo>
                  <a:pt x="2473858" y="603742"/>
                </a:lnTo>
                <a:lnTo>
                  <a:pt x="2478747" y="612455"/>
                </a:lnTo>
                <a:lnTo>
                  <a:pt x="2484388" y="620791"/>
                </a:lnTo>
                <a:lnTo>
                  <a:pt x="2490782" y="629128"/>
                </a:lnTo>
                <a:lnTo>
                  <a:pt x="2497927" y="637840"/>
                </a:lnTo>
                <a:lnTo>
                  <a:pt x="2617293" y="637840"/>
                </a:lnTo>
                <a:lnTo>
                  <a:pt x="2611255" y="647117"/>
                </a:lnTo>
                <a:lnTo>
                  <a:pt x="2585618" y="683065"/>
                </a:lnTo>
                <a:lnTo>
                  <a:pt x="2559445" y="716362"/>
                </a:lnTo>
                <a:close/>
              </a:path>
              <a:path w="2802890" h="716915">
                <a:moveTo>
                  <a:pt x="2617293" y="637840"/>
                </a:moveTo>
                <a:lnTo>
                  <a:pt x="2497927" y="637840"/>
                </a:lnTo>
                <a:lnTo>
                  <a:pt x="2511100" y="629128"/>
                </a:lnTo>
                <a:lnTo>
                  <a:pt x="2522749" y="618535"/>
                </a:lnTo>
                <a:lnTo>
                  <a:pt x="2532621" y="605967"/>
                </a:lnTo>
                <a:lnTo>
                  <a:pt x="2540049" y="591707"/>
                </a:lnTo>
                <a:lnTo>
                  <a:pt x="2560107" y="558768"/>
                </a:lnTo>
                <a:lnTo>
                  <a:pt x="2583173" y="528274"/>
                </a:lnTo>
                <a:lnTo>
                  <a:pt x="2650712" y="447134"/>
                </a:lnTo>
                <a:lnTo>
                  <a:pt x="2689010" y="404197"/>
                </a:lnTo>
                <a:lnTo>
                  <a:pt x="2708535" y="383105"/>
                </a:lnTo>
                <a:lnTo>
                  <a:pt x="2719818" y="370663"/>
                </a:lnTo>
                <a:lnTo>
                  <a:pt x="2732604" y="360289"/>
                </a:lnTo>
                <a:lnTo>
                  <a:pt x="2746896" y="351796"/>
                </a:lnTo>
                <a:lnTo>
                  <a:pt x="2762691" y="344995"/>
                </a:lnTo>
                <a:lnTo>
                  <a:pt x="2771968" y="342300"/>
                </a:lnTo>
                <a:lnTo>
                  <a:pt x="2781244" y="342989"/>
                </a:lnTo>
                <a:lnTo>
                  <a:pt x="2789769" y="346688"/>
                </a:lnTo>
                <a:lnTo>
                  <a:pt x="2796790" y="353018"/>
                </a:lnTo>
                <a:lnTo>
                  <a:pt x="2800801" y="357030"/>
                </a:lnTo>
                <a:lnTo>
                  <a:pt x="2802807" y="363047"/>
                </a:lnTo>
                <a:lnTo>
                  <a:pt x="2802807" y="369065"/>
                </a:lnTo>
                <a:lnTo>
                  <a:pt x="2788140" y="407989"/>
                </a:lnTo>
                <a:lnTo>
                  <a:pt x="2767110" y="430116"/>
                </a:lnTo>
                <a:lnTo>
                  <a:pt x="2756423" y="441774"/>
                </a:lnTo>
                <a:lnTo>
                  <a:pt x="2746864" y="454185"/>
                </a:lnTo>
                <a:lnTo>
                  <a:pt x="2738622" y="467348"/>
                </a:lnTo>
                <a:lnTo>
                  <a:pt x="2734924" y="473303"/>
                </a:lnTo>
                <a:lnTo>
                  <a:pt x="2730097" y="478882"/>
                </a:lnTo>
                <a:lnTo>
                  <a:pt x="2724519" y="483708"/>
                </a:lnTo>
                <a:lnTo>
                  <a:pt x="2718564" y="487406"/>
                </a:lnTo>
                <a:lnTo>
                  <a:pt x="2710290" y="493831"/>
                </a:lnTo>
                <a:lnTo>
                  <a:pt x="2703521" y="501196"/>
                </a:lnTo>
                <a:lnTo>
                  <a:pt x="2698255" y="509689"/>
                </a:lnTo>
                <a:lnTo>
                  <a:pt x="2694495" y="519499"/>
                </a:lnTo>
                <a:lnTo>
                  <a:pt x="2686315" y="533007"/>
                </a:lnTo>
                <a:lnTo>
                  <a:pt x="2677195" y="546326"/>
                </a:lnTo>
                <a:lnTo>
                  <a:pt x="2667699" y="559270"/>
                </a:lnTo>
                <a:lnTo>
                  <a:pt x="2658391" y="571649"/>
                </a:lnTo>
                <a:lnTo>
                  <a:pt x="2635387" y="610041"/>
                </a:lnTo>
                <a:lnTo>
                  <a:pt x="2617293" y="637840"/>
                </a:lnTo>
                <a:close/>
              </a:path>
              <a:path w="2802890" h="716915">
                <a:moveTo>
                  <a:pt x="123073" y="716066"/>
                </a:moveTo>
                <a:lnTo>
                  <a:pt x="115050" y="714060"/>
                </a:lnTo>
                <a:lnTo>
                  <a:pt x="109033" y="708043"/>
                </a:lnTo>
                <a:lnTo>
                  <a:pt x="105021" y="702026"/>
                </a:lnTo>
                <a:lnTo>
                  <a:pt x="99380" y="694159"/>
                </a:lnTo>
                <a:lnTo>
                  <a:pt x="94491" y="685728"/>
                </a:lnTo>
                <a:lnTo>
                  <a:pt x="90354" y="676922"/>
                </a:lnTo>
                <a:lnTo>
                  <a:pt x="86969" y="667927"/>
                </a:lnTo>
                <a:lnTo>
                  <a:pt x="79198" y="642353"/>
                </a:lnTo>
                <a:lnTo>
                  <a:pt x="70672" y="615777"/>
                </a:lnTo>
                <a:lnTo>
                  <a:pt x="52871" y="563626"/>
                </a:lnTo>
                <a:lnTo>
                  <a:pt x="32562" y="513481"/>
                </a:lnTo>
                <a:lnTo>
                  <a:pt x="21562" y="488597"/>
                </a:lnTo>
                <a:lnTo>
                  <a:pt x="10749" y="463337"/>
                </a:lnTo>
                <a:lnTo>
                  <a:pt x="8743" y="457319"/>
                </a:lnTo>
                <a:lnTo>
                  <a:pt x="4732" y="451302"/>
                </a:lnTo>
                <a:lnTo>
                  <a:pt x="2726" y="445285"/>
                </a:lnTo>
                <a:lnTo>
                  <a:pt x="0" y="437481"/>
                </a:lnTo>
                <a:lnTo>
                  <a:pt x="368" y="431213"/>
                </a:lnTo>
                <a:lnTo>
                  <a:pt x="470" y="429489"/>
                </a:lnTo>
                <a:lnTo>
                  <a:pt x="3572" y="421873"/>
                </a:lnTo>
                <a:lnTo>
                  <a:pt x="8743" y="415198"/>
                </a:lnTo>
                <a:lnTo>
                  <a:pt x="16579" y="411813"/>
                </a:lnTo>
                <a:lnTo>
                  <a:pt x="24790" y="410685"/>
                </a:lnTo>
                <a:lnTo>
                  <a:pt x="33001" y="411813"/>
                </a:lnTo>
                <a:lnTo>
                  <a:pt x="92987" y="503453"/>
                </a:lnTo>
                <a:lnTo>
                  <a:pt x="106902" y="531972"/>
                </a:lnTo>
                <a:lnTo>
                  <a:pt x="121569" y="560116"/>
                </a:lnTo>
                <a:lnTo>
                  <a:pt x="136989" y="587508"/>
                </a:lnTo>
                <a:lnTo>
                  <a:pt x="153160" y="613771"/>
                </a:lnTo>
                <a:lnTo>
                  <a:pt x="293277" y="613771"/>
                </a:lnTo>
                <a:lnTo>
                  <a:pt x="280308" y="625868"/>
                </a:lnTo>
                <a:lnTo>
                  <a:pt x="263228" y="642353"/>
                </a:lnTo>
                <a:lnTo>
                  <a:pt x="244267" y="656582"/>
                </a:lnTo>
                <a:lnTo>
                  <a:pt x="221357" y="665921"/>
                </a:lnTo>
                <a:lnTo>
                  <a:pt x="214525" y="669118"/>
                </a:lnTo>
                <a:lnTo>
                  <a:pt x="208821" y="674947"/>
                </a:lnTo>
                <a:lnTo>
                  <a:pt x="203869" y="682281"/>
                </a:lnTo>
                <a:lnTo>
                  <a:pt x="199293" y="689991"/>
                </a:lnTo>
                <a:lnTo>
                  <a:pt x="194686" y="697387"/>
                </a:lnTo>
                <a:lnTo>
                  <a:pt x="149149" y="714812"/>
                </a:lnTo>
                <a:lnTo>
                  <a:pt x="136299" y="715721"/>
                </a:lnTo>
                <a:lnTo>
                  <a:pt x="123073" y="716066"/>
                </a:lnTo>
                <a:close/>
              </a:path>
              <a:path w="2802890" h="716915">
                <a:moveTo>
                  <a:pt x="293277" y="613771"/>
                </a:moveTo>
                <a:lnTo>
                  <a:pt x="153160" y="613771"/>
                </a:lnTo>
                <a:lnTo>
                  <a:pt x="176133" y="601799"/>
                </a:lnTo>
                <a:lnTo>
                  <a:pt x="197037" y="587194"/>
                </a:lnTo>
                <a:lnTo>
                  <a:pt x="216061" y="570333"/>
                </a:lnTo>
                <a:lnTo>
                  <a:pt x="233392" y="551591"/>
                </a:lnTo>
                <a:lnTo>
                  <a:pt x="254453" y="524200"/>
                </a:lnTo>
                <a:lnTo>
                  <a:pt x="296574" y="468665"/>
                </a:lnTo>
                <a:lnTo>
                  <a:pt x="317635" y="441273"/>
                </a:lnTo>
                <a:lnTo>
                  <a:pt x="327382" y="431213"/>
                </a:lnTo>
                <a:lnTo>
                  <a:pt x="338445" y="422469"/>
                </a:lnTo>
                <a:lnTo>
                  <a:pt x="350636" y="415605"/>
                </a:lnTo>
                <a:lnTo>
                  <a:pt x="363768" y="411186"/>
                </a:lnTo>
                <a:lnTo>
                  <a:pt x="382698" y="428674"/>
                </a:lnTo>
                <a:lnTo>
                  <a:pt x="391849" y="444282"/>
                </a:lnTo>
                <a:lnTo>
                  <a:pt x="391974" y="461394"/>
                </a:lnTo>
                <a:lnTo>
                  <a:pt x="383826" y="483395"/>
                </a:lnTo>
                <a:lnTo>
                  <a:pt x="372543" y="506712"/>
                </a:lnTo>
                <a:lnTo>
                  <a:pt x="359757" y="528525"/>
                </a:lnTo>
                <a:lnTo>
                  <a:pt x="345465" y="548833"/>
                </a:lnTo>
                <a:lnTo>
                  <a:pt x="321270" y="577604"/>
                </a:lnTo>
                <a:lnTo>
                  <a:pt x="305976" y="599793"/>
                </a:lnTo>
                <a:lnTo>
                  <a:pt x="297577" y="609759"/>
                </a:lnTo>
                <a:lnTo>
                  <a:pt x="293277" y="61377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07206" y="10126449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8139" y="0"/>
                </a:moveTo>
                <a:lnTo>
                  <a:pt x="4651" y="5814"/>
                </a:lnTo>
                <a:lnTo>
                  <a:pt x="0" y="4651"/>
                </a:lnTo>
                <a:lnTo>
                  <a:pt x="8139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06613" y="10007853"/>
            <a:ext cx="12700" cy="16510"/>
          </a:xfrm>
          <a:custGeom>
            <a:avLst/>
            <a:gdLst/>
            <a:ahLst/>
            <a:cxnLst/>
            <a:rect l="l" t="t" r="r" b="b"/>
            <a:pathLst>
              <a:path w="12700" h="16509">
                <a:moveTo>
                  <a:pt x="3492" y="0"/>
                </a:moveTo>
                <a:lnTo>
                  <a:pt x="1752" y="1155"/>
                </a:lnTo>
                <a:lnTo>
                  <a:pt x="0" y="2895"/>
                </a:lnTo>
                <a:lnTo>
                  <a:pt x="3492" y="0"/>
                </a:lnTo>
                <a:close/>
              </a:path>
              <a:path w="12700" h="16509">
                <a:moveTo>
                  <a:pt x="12217" y="11620"/>
                </a:moveTo>
                <a:lnTo>
                  <a:pt x="11633" y="13944"/>
                </a:lnTo>
                <a:lnTo>
                  <a:pt x="11633" y="16268"/>
                </a:lnTo>
                <a:lnTo>
                  <a:pt x="12217" y="1162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9649" y="5351606"/>
            <a:ext cx="5076174" cy="3597366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4631623" y="10040982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40">
                <a:moveTo>
                  <a:pt x="1744" y="0"/>
                </a:moveTo>
                <a:lnTo>
                  <a:pt x="1162" y="581"/>
                </a:lnTo>
                <a:lnTo>
                  <a:pt x="581" y="1744"/>
                </a:lnTo>
                <a:lnTo>
                  <a:pt x="0" y="2325"/>
                </a:lnTo>
                <a:lnTo>
                  <a:pt x="581" y="1162"/>
                </a:lnTo>
                <a:lnTo>
                  <a:pt x="581" y="581"/>
                </a:lnTo>
                <a:lnTo>
                  <a:pt x="174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560106" y="9947960"/>
            <a:ext cx="15875" cy="20955"/>
          </a:xfrm>
          <a:custGeom>
            <a:avLst/>
            <a:gdLst/>
            <a:ahLst/>
            <a:cxnLst/>
            <a:rect l="l" t="t" r="r" b="b"/>
            <a:pathLst>
              <a:path w="15875" h="20954">
                <a:moveTo>
                  <a:pt x="1155" y="0"/>
                </a:moveTo>
                <a:lnTo>
                  <a:pt x="584" y="584"/>
                </a:lnTo>
                <a:lnTo>
                  <a:pt x="0" y="584"/>
                </a:lnTo>
                <a:lnTo>
                  <a:pt x="0" y="1168"/>
                </a:lnTo>
                <a:lnTo>
                  <a:pt x="1155" y="1168"/>
                </a:lnTo>
                <a:lnTo>
                  <a:pt x="1155" y="0"/>
                </a:lnTo>
                <a:close/>
              </a:path>
              <a:path w="15875" h="20954">
                <a:moveTo>
                  <a:pt x="11049" y="12788"/>
                </a:moveTo>
                <a:lnTo>
                  <a:pt x="9880" y="12788"/>
                </a:lnTo>
                <a:lnTo>
                  <a:pt x="7556" y="13957"/>
                </a:lnTo>
                <a:lnTo>
                  <a:pt x="9880" y="13957"/>
                </a:lnTo>
                <a:lnTo>
                  <a:pt x="6972" y="16865"/>
                </a:lnTo>
                <a:lnTo>
                  <a:pt x="9296" y="15113"/>
                </a:lnTo>
                <a:lnTo>
                  <a:pt x="10464" y="14541"/>
                </a:lnTo>
                <a:lnTo>
                  <a:pt x="10464" y="13957"/>
                </a:lnTo>
                <a:lnTo>
                  <a:pt x="10464" y="13373"/>
                </a:lnTo>
                <a:lnTo>
                  <a:pt x="11049" y="12788"/>
                </a:lnTo>
                <a:close/>
              </a:path>
              <a:path w="15875" h="20954">
                <a:moveTo>
                  <a:pt x="15862" y="19405"/>
                </a:moveTo>
                <a:lnTo>
                  <a:pt x="15113" y="19773"/>
                </a:lnTo>
                <a:lnTo>
                  <a:pt x="13957" y="20929"/>
                </a:lnTo>
                <a:lnTo>
                  <a:pt x="15862" y="1940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9649" y="1242776"/>
            <a:ext cx="5076174" cy="3597366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14543248" y="9963654"/>
            <a:ext cx="635" cy="1270"/>
          </a:xfrm>
          <a:custGeom>
            <a:avLst/>
            <a:gdLst/>
            <a:ahLst/>
            <a:cxnLst/>
            <a:rect l="l" t="t" r="r" b="b"/>
            <a:pathLst>
              <a:path w="634" h="1270">
                <a:moveTo>
                  <a:pt x="581" y="1162"/>
                </a:moveTo>
                <a:lnTo>
                  <a:pt x="581" y="0"/>
                </a:lnTo>
                <a:lnTo>
                  <a:pt x="581" y="581"/>
                </a:lnTo>
                <a:lnTo>
                  <a:pt x="0" y="1162"/>
                </a:lnTo>
                <a:lnTo>
                  <a:pt x="581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08929" y="9468873"/>
            <a:ext cx="1905" cy="8255"/>
          </a:xfrm>
          <a:custGeom>
            <a:avLst/>
            <a:gdLst/>
            <a:ahLst/>
            <a:cxnLst/>
            <a:rect l="l" t="t" r="r" b="b"/>
            <a:pathLst>
              <a:path w="1905" h="8254">
                <a:moveTo>
                  <a:pt x="1744" y="5814"/>
                </a:moveTo>
                <a:lnTo>
                  <a:pt x="1162" y="6976"/>
                </a:lnTo>
                <a:lnTo>
                  <a:pt x="0" y="8139"/>
                </a:lnTo>
                <a:lnTo>
                  <a:pt x="0" y="4069"/>
                </a:lnTo>
                <a:lnTo>
                  <a:pt x="581" y="0"/>
                </a:lnTo>
                <a:lnTo>
                  <a:pt x="1744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39176" y="9823534"/>
            <a:ext cx="10160" cy="8255"/>
          </a:xfrm>
          <a:custGeom>
            <a:avLst/>
            <a:gdLst/>
            <a:ahLst/>
            <a:cxnLst/>
            <a:rect l="l" t="t" r="r" b="b"/>
            <a:pathLst>
              <a:path w="10159" h="8254">
                <a:moveTo>
                  <a:pt x="9884" y="3488"/>
                </a:moveTo>
                <a:lnTo>
                  <a:pt x="4651" y="2325"/>
                </a:lnTo>
                <a:lnTo>
                  <a:pt x="0" y="8139"/>
                </a:lnTo>
                <a:lnTo>
                  <a:pt x="1744" y="5232"/>
                </a:lnTo>
                <a:lnTo>
                  <a:pt x="4069" y="2907"/>
                </a:lnTo>
                <a:lnTo>
                  <a:pt x="5232" y="0"/>
                </a:lnTo>
                <a:lnTo>
                  <a:pt x="9884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532201" y="9938653"/>
            <a:ext cx="12700" cy="8255"/>
          </a:xfrm>
          <a:custGeom>
            <a:avLst/>
            <a:gdLst/>
            <a:ahLst/>
            <a:cxnLst/>
            <a:rect l="l" t="t" r="r" b="b"/>
            <a:pathLst>
              <a:path w="12700" h="8254">
                <a:moveTo>
                  <a:pt x="12209" y="0"/>
                </a:moveTo>
                <a:lnTo>
                  <a:pt x="2325" y="8139"/>
                </a:lnTo>
                <a:lnTo>
                  <a:pt x="0" y="8139"/>
                </a:lnTo>
                <a:lnTo>
                  <a:pt x="5232" y="2325"/>
                </a:lnTo>
                <a:lnTo>
                  <a:pt x="7558" y="581"/>
                </a:lnTo>
                <a:lnTo>
                  <a:pt x="12209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269404" y="9682833"/>
            <a:ext cx="1905" cy="2540"/>
          </a:xfrm>
          <a:custGeom>
            <a:avLst/>
            <a:gdLst/>
            <a:ahLst/>
            <a:cxnLst/>
            <a:rect l="l" t="t" r="r" b="b"/>
            <a:pathLst>
              <a:path w="1905" h="2540">
                <a:moveTo>
                  <a:pt x="1744" y="1162"/>
                </a:moveTo>
                <a:lnTo>
                  <a:pt x="0" y="2325"/>
                </a:lnTo>
                <a:lnTo>
                  <a:pt x="1162" y="0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90905" y="9460152"/>
            <a:ext cx="4445" cy="3810"/>
          </a:xfrm>
          <a:custGeom>
            <a:avLst/>
            <a:gdLst/>
            <a:ahLst/>
            <a:cxnLst/>
            <a:rect l="l" t="t" r="r" b="b"/>
            <a:pathLst>
              <a:path w="4444" h="3809">
                <a:moveTo>
                  <a:pt x="4069" y="3488"/>
                </a:moveTo>
                <a:lnTo>
                  <a:pt x="0" y="0"/>
                </a:lnTo>
                <a:lnTo>
                  <a:pt x="1744" y="1162"/>
                </a:lnTo>
                <a:lnTo>
                  <a:pt x="4069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794999" y="10220638"/>
            <a:ext cx="3810" cy="635"/>
          </a:xfrm>
          <a:custGeom>
            <a:avLst/>
            <a:gdLst/>
            <a:ahLst/>
            <a:cxnLst/>
            <a:rect l="l" t="t" r="r" b="b"/>
            <a:pathLst>
              <a:path w="3809" h="634">
                <a:moveTo>
                  <a:pt x="3488" y="581"/>
                </a:moveTo>
                <a:lnTo>
                  <a:pt x="581" y="581"/>
                </a:lnTo>
                <a:lnTo>
                  <a:pt x="581" y="0"/>
                </a:lnTo>
                <a:lnTo>
                  <a:pt x="0" y="0"/>
                </a:lnTo>
                <a:lnTo>
                  <a:pt x="1744" y="0"/>
                </a:lnTo>
                <a:lnTo>
                  <a:pt x="3488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725803" y="10163085"/>
            <a:ext cx="8890" cy="6350"/>
          </a:xfrm>
          <a:custGeom>
            <a:avLst/>
            <a:gdLst/>
            <a:ahLst/>
            <a:cxnLst/>
            <a:rect l="l" t="t" r="r" b="b"/>
            <a:pathLst>
              <a:path w="8890" h="6350">
                <a:moveTo>
                  <a:pt x="8724" y="3492"/>
                </a:moveTo>
                <a:lnTo>
                  <a:pt x="8140" y="2908"/>
                </a:lnTo>
                <a:lnTo>
                  <a:pt x="5816" y="2324"/>
                </a:lnTo>
                <a:lnTo>
                  <a:pt x="5816" y="1155"/>
                </a:lnTo>
                <a:lnTo>
                  <a:pt x="5232" y="0"/>
                </a:lnTo>
                <a:lnTo>
                  <a:pt x="0" y="3492"/>
                </a:lnTo>
                <a:lnTo>
                  <a:pt x="2324" y="2908"/>
                </a:lnTo>
                <a:lnTo>
                  <a:pt x="4076" y="2324"/>
                </a:lnTo>
                <a:lnTo>
                  <a:pt x="5816" y="2908"/>
                </a:lnTo>
                <a:lnTo>
                  <a:pt x="5816" y="5816"/>
                </a:lnTo>
                <a:lnTo>
                  <a:pt x="8140" y="5816"/>
                </a:lnTo>
                <a:lnTo>
                  <a:pt x="8724" y="349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528711" y="9946220"/>
            <a:ext cx="31115" cy="19050"/>
          </a:xfrm>
          <a:custGeom>
            <a:avLst/>
            <a:gdLst/>
            <a:ahLst/>
            <a:cxnLst/>
            <a:rect l="l" t="t" r="r" b="b"/>
            <a:pathLst>
              <a:path w="31115" h="19050">
                <a:moveTo>
                  <a:pt x="26162" y="1155"/>
                </a:moveTo>
                <a:lnTo>
                  <a:pt x="20713" y="4699"/>
                </a:lnTo>
                <a:lnTo>
                  <a:pt x="17513" y="6324"/>
                </a:lnTo>
                <a:lnTo>
                  <a:pt x="13982" y="8267"/>
                </a:lnTo>
                <a:lnTo>
                  <a:pt x="7556" y="12788"/>
                </a:lnTo>
                <a:lnTo>
                  <a:pt x="5232" y="11620"/>
                </a:lnTo>
                <a:lnTo>
                  <a:pt x="8140" y="6972"/>
                </a:lnTo>
                <a:lnTo>
                  <a:pt x="11620" y="4064"/>
                </a:lnTo>
                <a:lnTo>
                  <a:pt x="8712" y="5816"/>
                </a:lnTo>
                <a:lnTo>
                  <a:pt x="11620" y="0"/>
                </a:lnTo>
                <a:lnTo>
                  <a:pt x="5232" y="5232"/>
                </a:lnTo>
                <a:lnTo>
                  <a:pt x="0" y="13957"/>
                </a:lnTo>
                <a:lnTo>
                  <a:pt x="1739" y="16281"/>
                </a:lnTo>
                <a:lnTo>
                  <a:pt x="9880" y="12788"/>
                </a:lnTo>
                <a:lnTo>
                  <a:pt x="8140" y="15113"/>
                </a:lnTo>
                <a:lnTo>
                  <a:pt x="5803" y="16852"/>
                </a:lnTo>
                <a:lnTo>
                  <a:pt x="4064" y="18605"/>
                </a:lnTo>
                <a:lnTo>
                  <a:pt x="8991" y="15875"/>
                </a:lnTo>
                <a:lnTo>
                  <a:pt x="14681" y="12065"/>
                </a:lnTo>
                <a:lnTo>
                  <a:pt x="20586" y="7162"/>
                </a:lnTo>
                <a:lnTo>
                  <a:pt x="26162" y="1155"/>
                </a:lnTo>
                <a:close/>
              </a:path>
              <a:path w="31115" h="19050">
                <a:moveTo>
                  <a:pt x="30810" y="2908"/>
                </a:moveTo>
                <a:lnTo>
                  <a:pt x="29641" y="2908"/>
                </a:lnTo>
                <a:lnTo>
                  <a:pt x="29070" y="2908"/>
                </a:lnTo>
                <a:lnTo>
                  <a:pt x="28486" y="2908"/>
                </a:lnTo>
                <a:lnTo>
                  <a:pt x="28486" y="1739"/>
                </a:lnTo>
                <a:lnTo>
                  <a:pt x="26162" y="3492"/>
                </a:lnTo>
                <a:lnTo>
                  <a:pt x="29146" y="2997"/>
                </a:lnTo>
                <a:lnTo>
                  <a:pt x="29641" y="3492"/>
                </a:lnTo>
                <a:lnTo>
                  <a:pt x="30810" y="290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429259" y="9338068"/>
            <a:ext cx="54610" cy="28575"/>
          </a:xfrm>
          <a:custGeom>
            <a:avLst/>
            <a:gdLst/>
            <a:ahLst/>
            <a:cxnLst/>
            <a:rect l="l" t="t" r="r" b="b"/>
            <a:pathLst>
              <a:path w="54609" h="28575">
                <a:moveTo>
                  <a:pt x="5816" y="0"/>
                </a:moveTo>
                <a:lnTo>
                  <a:pt x="2324" y="2895"/>
                </a:lnTo>
                <a:lnTo>
                  <a:pt x="1168" y="5803"/>
                </a:lnTo>
                <a:lnTo>
                  <a:pt x="0" y="13373"/>
                </a:lnTo>
                <a:lnTo>
                  <a:pt x="1739" y="12204"/>
                </a:lnTo>
                <a:lnTo>
                  <a:pt x="5816" y="0"/>
                </a:lnTo>
                <a:close/>
              </a:path>
              <a:path w="54609" h="28575">
                <a:moveTo>
                  <a:pt x="18605" y="1739"/>
                </a:moveTo>
                <a:lnTo>
                  <a:pt x="15925" y="7607"/>
                </a:lnTo>
                <a:lnTo>
                  <a:pt x="14173" y="10744"/>
                </a:lnTo>
                <a:lnTo>
                  <a:pt x="12306" y="14325"/>
                </a:lnTo>
                <a:lnTo>
                  <a:pt x="9296" y="21501"/>
                </a:lnTo>
                <a:lnTo>
                  <a:pt x="6972" y="22669"/>
                </a:lnTo>
                <a:lnTo>
                  <a:pt x="6972" y="16852"/>
                </a:lnTo>
                <a:lnTo>
                  <a:pt x="8140" y="12204"/>
                </a:lnTo>
                <a:lnTo>
                  <a:pt x="6972" y="15113"/>
                </a:lnTo>
                <a:lnTo>
                  <a:pt x="5816" y="8712"/>
                </a:lnTo>
                <a:lnTo>
                  <a:pt x="3492" y="16268"/>
                </a:lnTo>
                <a:lnTo>
                  <a:pt x="4064" y="26162"/>
                </a:lnTo>
                <a:lnTo>
                  <a:pt x="6400" y="27317"/>
                </a:lnTo>
                <a:lnTo>
                  <a:pt x="11633" y="20345"/>
                </a:lnTo>
                <a:lnTo>
                  <a:pt x="11633" y="23253"/>
                </a:lnTo>
                <a:lnTo>
                  <a:pt x="10464" y="26162"/>
                </a:lnTo>
                <a:lnTo>
                  <a:pt x="9880" y="28486"/>
                </a:lnTo>
                <a:lnTo>
                  <a:pt x="12306" y="23736"/>
                </a:lnTo>
                <a:lnTo>
                  <a:pt x="14897" y="17513"/>
                </a:lnTo>
                <a:lnTo>
                  <a:pt x="17157" y="10083"/>
                </a:lnTo>
                <a:lnTo>
                  <a:pt x="18605" y="1739"/>
                </a:lnTo>
                <a:close/>
              </a:path>
              <a:path w="54609" h="28575">
                <a:moveTo>
                  <a:pt x="22669" y="1739"/>
                </a:moveTo>
                <a:lnTo>
                  <a:pt x="22098" y="1739"/>
                </a:lnTo>
                <a:lnTo>
                  <a:pt x="21513" y="1155"/>
                </a:lnTo>
                <a:lnTo>
                  <a:pt x="20345" y="4064"/>
                </a:lnTo>
                <a:lnTo>
                  <a:pt x="22669" y="1739"/>
                </a:lnTo>
                <a:close/>
              </a:path>
              <a:path w="54609" h="28575">
                <a:moveTo>
                  <a:pt x="47675" y="7848"/>
                </a:moveTo>
                <a:lnTo>
                  <a:pt x="47091" y="9296"/>
                </a:lnTo>
                <a:lnTo>
                  <a:pt x="47675" y="8128"/>
                </a:lnTo>
                <a:lnTo>
                  <a:pt x="47675" y="7848"/>
                </a:lnTo>
                <a:close/>
              </a:path>
              <a:path w="54609" h="28575">
                <a:moveTo>
                  <a:pt x="48260" y="6388"/>
                </a:moveTo>
                <a:lnTo>
                  <a:pt x="47675" y="6972"/>
                </a:lnTo>
                <a:lnTo>
                  <a:pt x="47675" y="7848"/>
                </a:lnTo>
                <a:lnTo>
                  <a:pt x="48260" y="6388"/>
                </a:lnTo>
                <a:close/>
              </a:path>
              <a:path w="54609" h="28575">
                <a:moveTo>
                  <a:pt x="54076" y="10464"/>
                </a:moveTo>
                <a:lnTo>
                  <a:pt x="52908" y="9296"/>
                </a:lnTo>
                <a:lnTo>
                  <a:pt x="51739" y="1739"/>
                </a:lnTo>
                <a:lnTo>
                  <a:pt x="48844" y="3479"/>
                </a:lnTo>
                <a:lnTo>
                  <a:pt x="47675" y="6388"/>
                </a:lnTo>
                <a:lnTo>
                  <a:pt x="49491" y="5638"/>
                </a:lnTo>
                <a:lnTo>
                  <a:pt x="50876" y="8648"/>
                </a:lnTo>
                <a:lnTo>
                  <a:pt x="52260" y="11544"/>
                </a:lnTo>
                <a:lnTo>
                  <a:pt x="54076" y="1046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63526" y="9615398"/>
            <a:ext cx="22860" cy="31115"/>
          </a:xfrm>
          <a:custGeom>
            <a:avLst/>
            <a:gdLst/>
            <a:ahLst/>
            <a:cxnLst/>
            <a:rect l="l" t="t" r="r" b="b"/>
            <a:pathLst>
              <a:path w="22859" h="31115">
                <a:moveTo>
                  <a:pt x="2324" y="30810"/>
                </a:moveTo>
                <a:lnTo>
                  <a:pt x="1168" y="27317"/>
                </a:lnTo>
                <a:lnTo>
                  <a:pt x="1168" y="27901"/>
                </a:lnTo>
                <a:lnTo>
                  <a:pt x="0" y="28486"/>
                </a:lnTo>
                <a:lnTo>
                  <a:pt x="2324" y="30810"/>
                </a:lnTo>
                <a:close/>
              </a:path>
              <a:path w="22859" h="31115">
                <a:moveTo>
                  <a:pt x="18605" y="8140"/>
                </a:moveTo>
                <a:lnTo>
                  <a:pt x="17449" y="6972"/>
                </a:lnTo>
                <a:lnTo>
                  <a:pt x="16281" y="6273"/>
                </a:lnTo>
                <a:lnTo>
                  <a:pt x="18605" y="8140"/>
                </a:lnTo>
                <a:close/>
              </a:path>
              <a:path w="22859" h="31115">
                <a:moveTo>
                  <a:pt x="22326" y="3937"/>
                </a:moveTo>
                <a:lnTo>
                  <a:pt x="22098" y="1739"/>
                </a:lnTo>
                <a:lnTo>
                  <a:pt x="20358" y="2324"/>
                </a:lnTo>
                <a:lnTo>
                  <a:pt x="12801" y="0"/>
                </a:lnTo>
                <a:lnTo>
                  <a:pt x="13373" y="3479"/>
                </a:lnTo>
                <a:lnTo>
                  <a:pt x="15697" y="5816"/>
                </a:lnTo>
                <a:lnTo>
                  <a:pt x="15798" y="3949"/>
                </a:lnTo>
                <a:lnTo>
                  <a:pt x="19113" y="4000"/>
                </a:lnTo>
                <a:lnTo>
                  <a:pt x="22326" y="39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451929" y="9337484"/>
            <a:ext cx="2540" cy="3175"/>
          </a:xfrm>
          <a:custGeom>
            <a:avLst/>
            <a:gdLst/>
            <a:ahLst/>
            <a:cxnLst/>
            <a:rect l="l" t="t" r="r" b="b"/>
            <a:pathLst>
              <a:path w="2540" h="3175">
                <a:moveTo>
                  <a:pt x="1168" y="1739"/>
                </a:moveTo>
                <a:lnTo>
                  <a:pt x="0" y="2908"/>
                </a:lnTo>
                <a:lnTo>
                  <a:pt x="1168" y="2908"/>
                </a:lnTo>
                <a:lnTo>
                  <a:pt x="1168" y="1739"/>
                </a:lnTo>
                <a:close/>
              </a:path>
              <a:path w="2540" h="3175">
                <a:moveTo>
                  <a:pt x="2336" y="584"/>
                </a:moveTo>
                <a:lnTo>
                  <a:pt x="1752" y="0"/>
                </a:lnTo>
                <a:lnTo>
                  <a:pt x="1752" y="584"/>
                </a:lnTo>
                <a:lnTo>
                  <a:pt x="1168" y="1155"/>
                </a:lnTo>
                <a:lnTo>
                  <a:pt x="1168" y="1739"/>
                </a:lnTo>
                <a:lnTo>
                  <a:pt x="2336" y="58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36240" y="9293287"/>
            <a:ext cx="8255" cy="22225"/>
          </a:xfrm>
          <a:custGeom>
            <a:avLst/>
            <a:gdLst/>
            <a:ahLst/>
            <a:cxnLst/>
            <a:rect l="l" t="t" r="r" b="b"/>
            <a:pathLst>
              <a:path w="8255" h="22225">
                <a:moveTo>
                  <a:pt x="8139" y="0"/>
                </a:moveTo>
                <a:lnTo>
                  <a:pt x="7558" y="11046"/>
                </a:lnTo>
                <a:lnTo>
                  <a:pt x="3488" y="14535"/>
                </a:lnTo>
                <a:lnTo>
                  <a:pt x="2325" y="22093"/>
                </a:lnTo>
                <a:lnTo>
                  <a:pt x="1744" y="19767"/>
                </a:lnTo>
                <a:lnTo>
                  <a:pt x="1162" y="18023"/>
                </a:lnTo>
                <a:lnTo>
                  <a:pt x="0" y="16279"/>
                </a:lnTo>
                <a:lnTo>
                  <a:pt x="1744" y="11046"/>
                </a:lnTo>
                <a:lnTo>
                  <a:pt x="6976" y="9884"/>
                </a:lnTo>
                <a:lnTo>
                  <a:pt x="8139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676946" y="9402011"/>
            <a:ext cx="4445" cy="7620"/>
          </a:xfrm>
          <a:custGeom>
            <a:avLst/>
            <a:gdLst/>
            <a:ahLst/>
            <a:cxnLst/>
            <a:rect l="l" t="t" r="r" b="b"/>
            <a:pathLst>
              <a:path w="4444" h="7620">
                <a:moveTo>
                  <a:pt x="4069" y="6395"/>
                </a:moveTo>
                <a:lnTo>
                  <a:pt x="0" y="7558"/>
                </a:lnTo>
                <a:lnTo>
                  <a:pt x="3488" y="0"/>
                </a:lnTo>
                <a:lnTo>
                  <a:pt x="4069" y="63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71092" y="9786324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2325" y="5814"/>
                </a:moveTo>
                <a:lnTo>
                  <a:pt x="0" y="5814"/>
                </a:lnTo>
                <a:lnTo>
                  <a:pt x="1162" y="0"/>
                </a:lnTo>
                <a:lnTo>
                  <a:pt x="2325" y="5814"/>
                </a:lnTo>
                <a:close/>
              </a:path>
              <a:path w="9525" h="7620">
                <a:moveTo>
                  <a:pt x="4650" y="6395"/>
                </a:moveTo>
                <a:lnTo>
                  <a:pt x="2325" y="5814"/>
                </a:lnTo>
                <a:lnTo>
                  <a:pt x="2907" y="5814"/>
                </a:lnTo>
                <a:lnTo>
                  <a:pt x="4650" y="6395"/>
                </a:lnTo>
                <a:close/>
              </a:path>
              <a:path w="9525" h="7620">
                <a:moveTo>
                  <a:pt x="9302" y="7558"/>
                </a:moveTo>
                <a:lnTo>
                  <a:pt x="6395" y="6976"/>
                </a:lnTo>
                <a:lnTo>
                  <a:pt x="4650" y="6395"/>
                </a:lnTo>
                <a:lnTo>
                  <a:pt x="9302" y="75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57138" y="9641560"/>
            <a:ext cx="27305" cy="28575"/>
          </a:xfrm>
          <a:custGeom>
            <a:avLst/>
            <a:gdLst/>
            <a:ahLst/>
            <a:cxnLst/>
            <a:rect l="l" t="t" r="r" b="b"/>
            <a:pathLst>
              <a:path w="27304" h="28575">
                <a:moveTo>
                  <a:pt x="8140" y="584"/>
                </a:moveTo>
                <a:lnTo>
                  <a:pt x="6972" y="0"/>
                </a:lnTo>
                <a:lnTo>
                  <a:pt x="7556" y="1739"/>
                </a:lnTo>
                <a:lnTo>
                  <a:pt x="8140" y="1155"/>
                </a:lnTo>
                <a:lnTo>
                  <a:pt x="8140" y="584"/>
                </a:lnTo>
                <a:close/>
              </a:path>
              <a:path w="27304" h="28575">
                <a:moveTo>
                  <a:pt x="9296" y="24993"/>
                </a:moveTo>
                <a:lnTo>
                  <a:pt x="0" y="16865"/>
                </a:lnTo>
                <a:lnTo>
                  <a:pt x="1155" y="20929"/>
                </a:lnTo>
                <a:lnTo>
                  <a:pt x="2908" y="23253"/>
                </a:lnTo>
                <a:lnTo>
                  <a:pt x="9296" y="27330"/>
                </a:lnTo>
                <a:lnTo>
                  <a:pt x="9296" y="24993"/>
                </a:lnTo>
                <a:close/>
              </a:path>
              <a:path w="27304" h="28575">
                <a:moveTo>
                  <a:pt x="26746" y="23837"/>
                </a:moveTo>
                <a:lnTo>
                  <a:pt x="23393" y="19456"/>
                </a:lnTo>
                <a:lnTo>
                  <a:pt x="18669" y="14528"/>
                </a:lnTo>
                <a:lnTo>
                  <a:pt x="12763" y="9613"/>
                </a:lnTo>
                <a:lnTo>
                  <a:pt x="5816" y="5232"/>
                </a:lnTo>
                <a:lnTo>
                  <a:pt x="10287" y="10058"/>
                </a:lnTo>
                <a:lnTo>
                  <a:pt x="12420" y="12941"/>
                </a:lnTo>
                <a:lnTo>
                  <a:pt x="14884" y="16027"/>
                </a:lnTo>
                <a:lnTo>
                  <a:pt x="20345" y="21513"/>
                </a:lnTo>
                <a:lnTo>
                  <a:pt x="20345" y="23837"/>
                </a:lnTo>
                <a:lnTo>
                  <a:pt x="15113" y="22098"/>
                </a:lnTo>
                <a:lnTo>
                  <a:pt x="11620" y="19189"/>
                </a:lnTo>
                <a:lnTo>
                  <a:pt x="13944" y="21513"/>
                </a:lnTo>
                <a:lnTo>
                  <a:pt x="7556" y="19761"/>
                </a:lnTo>
                <a:lnTo>
                  <a:pt x="13373" y="24993"/>
                </a:lnTo>
                <a:lnTo>
                  <a:pt x="22669" y="28486"/>
                </a:lnTo>
                <a:lnTo>
                  <a:pt x="24993" y="26162"/>
                </a:lnTo>
                <a:lnTo>
                  <a:pt x="19761" y="19189"/>
                </a:lnTo>
                <a:lnTo>
                  <a:pt x="22669" y="20345"/>
                </a:lnTo>
                <a:lnTo>
                  <a:pt x="24422" y="22669"/>
                </a:lnTo>
                <a:lnTo>
                  <a:pt x="26746" y="2383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576389" y="9964817"/>
            <a:ext cx="6350" cy="8890"/>
          </a:xfrm>
          <a:custGeom>
            <a:avLst/>
            <a:gdLst/>
            <a:ahLst/>
            <a:cxnLst/>
            <a:rect l="l" t="t" r="r" b="b"/>
            <a:pathLst>
              <a:path w="6350" h="8890">
                <a:moveTo>
                  <a:pt x="5814" y="0"/>
                </a:moveTo>
                <a:lnTo>
                  <a:pt x="2325" y="6976"/>
                </a:lnTo>
                <a:lnTo>
                  <a:pt x="2907" y="8721"/>
                </a:lnTo>
                <a:lnTo>
                  <a:pt x="735" y="8693"/>
                </a:lnTo>
                <a:lnTo>
                  <a:pt x="1235" y="5450"/>
                </a:lnTo>
                <a:lnTo>
                  <a:pt x="1844" y="2098"/>
                </a:lnTo>
                <a:lnTo>
                  <a:pt x="0" y="1744"/>
                </a:lnTo>
                <a:lnTo>
                  <a:pt x="2325" y="0"/>
                </a:lnTo>
                <a:lnTo>
                  <a:pt x="581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11821" y="9423527"/>
            <a:ext cx="8255" cy="6350"/>
          </a:xfrm>
          <a:custGeom>
            <a:avLst/>
            <a:gdLst/>
            <a:ahLst/>
            <a:cxnLst/>
            <a:rect l="l" t="t" r="r" b="b"/>
            <a:pathLst>
              <a:path w="8255" h="6350">
                <a:moveTo>
                  <a:pt x="4076" y="1752"/>
                </a:moveTo>
                <a:lnTo>
                  <a:pt x="2908" y="584"/>
                </a:lnTo>
                <a:lnTo>
                  <a:pt x="1752" y="0"/>
                </a:lnTo>
                <a:lnTo>
                  <a:pt x="0" y="5816"/>
                </a:lnTo>
                <a:lnTo>
                  <a:pt x="4076" y="1752"/>
                </a:lnTo>
                <a:close/>
              </a:path>
              <a:path w="8255" h="6350">
                <a:moveTo>
                  <a:pt x="8140" y="3492"/>
                </a:moveTo>
                <a:lnTo>
                  <a:pt x="7556" y="1168"/>
                </a:lnTo>
                <a:lnTo>
                  <a:pt x="6400" y="1168"/>
                </a:lnTo>
                <a:lnTo>
                  <a:pt x="4660" y="2324"/>
                </a:lnTo>
                <a:lnTo>
                  <a:pt x="5232" y="2908"/>
                </a:lnTo>
                <a:lnTo>
                  <a:pt x="6400" y="4660"/>
                </a:lnTo>
                <a:lnTo>
                  <a:pt x="8140" y="349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99042" y="9433989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70">
                <a:moveTo>
                  <a:pt x="2906" y="0"/>
                </a:moveTo>
                <a:lnTo>
                  <a:pt x="0" y="1162"/>
                </a:lnTo>
                <a:lnTo>
                  <a:pt x="0" y="775"/>
                </a:lnTo>
                <a:lnTo>
                  <a:pt x="1162" y="0"/>
                </a:lnTo>
                <a:lnTo>
                  <a:pt x="2906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540895" y="9365382"/>
            <a:ext cx="2540" cy="5080"/>
          </a:xfrm>
          <a:custGeom>
            <a:avLst/>
            <a:gdLst/>
            <a:ahLst/>
            <a:cxnLst/>
            <a:rect l="l" t="t" r="r" b="b"/>
            <a:pathLst>
              <a:path w="2540" h="5079">
                <a:moveTo>
                  <a:pt x="2325" y="4651"/>
                </a:moveTo>
                <a:lnTo>
                  <a:pt x="0" y="0"/>
                </a:lnTo>
                <a:lnTo>
                  <a:pt x="2325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467057" y="9342708"/>
            <a:ext cx="2540" cy="3175"/>
          </a:xfrm>
          <a:custGeom>
            <a:avLst/>
            <a:gdLst/>
            <a:ahLst/>
            <a:cxnLst/>
            <a:rect l="l" t="t" r="r" b="b"/>
            <a:pathLst>
              <a:path w="2540" h="3175">
                <a:moveTo>
                  <a:pt x="2325" y="0"/>
                </a:moveTo>
                <a:lnTo>
                  <a:pt x="2325" y="1162"/>
                </a:lnTo>
                <a:lnTo>
                  <a:pt x="1162" y="2325"/>
                </a:lnTo>
                <a:lnTo>
                  <a:pt x="581" y="2325"/>
                </a:lnTo>
                <a:lnTo>
                  <a:pt x="0" y="2907"/>
                </a:lnTo>
                <a:lnTo>
                  <a:pt x="581" y="1744"/>
                </a:lnTo>
                <a:lnTo>
                  <a:pt x="2325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525780" y="9360150"/>
            <a:ext cx="1905" cy="4445"/>
          </a:xfrm>
          <a:custGeom>
            <a:avLst/>
            <a:gdLst/>
            <a:ahLst/>
            <a:cxnLst/>
            <a:rect l="l" t="t" r="r" b="b"/>
            <a:pathLst>
              <a:path w="1905" h="4445">
                <a:moveTo>
                  <a:pt x="1744" y="0"/>
                </a:moveTo>
                <a:lnTo>
                  <a:pt x="1162" y="1744"/>
                </a:lnTo>
                <a:lnTo>
                  <a:pt x="0" y="4069"/>
                </a:lnTo>
                <a:lnTo>
                  <a:pt x="174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468210" y="9343872"/>
            <a:ext cx="1905" cy="5080"/>
          </a:xfrm>
          <a:custGeom>
            <a:avLst/>
            <a:gdLst/>
            <a:ahLst/>
            <a:cxnLst/>
            <a:rect l="l" t="t" r="r" b="b"/>
            <a:pathLst>
              <a:path w="1905" h="5079">
                <a:moveTo>
                  <a:pt x="1752" y="0"/>
                </a:moveTo>
                <a:lnTo>
                  <a:pt x="1168" y="0"/>
                </a:lnTo>
                <a:lnTo>
                  <a:pt x="584" y="584"/>
                </a:lnTo>
                <a:lnTo>
                  <a:pt x="0" y="2324"/>
                </a:lnTo>
                <a:lnTo>
                  <a:pt x="0" y="4660"/>
                </a:lnTo>
                <a:lnTo>
                  <a:pt x="584" y="1752"/>
                </a:lnTo>
                <a:lnTo>
                  <a:pt x="1168" y="584"/>
                </a:lnTo>
                <a:lnTo>
                  <a:pt x="1752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690292" y="9720624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09">
                <a:moveTo>
                  <a:pt x="1744" y="1162"/>
                </a:moveTo>
                <a:lnTo>
                  <a:pt x="1744" y="2907"/>
                </a:lnTo>
                <a:lnTo>
                  <a:pt x="1162" y="3488"/>
                </a:lnTo>
                <a:lnTo>
                  <a:pt x="0" y="1744"/>
                </a:lnTo>
                <a:lnTo>
                  <a:pt x="581" y="0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643198" y="9759579"/>
            <a:ext cx="1270" cy="3175"/>
          </a:xfrm>
          <a:custGeom>
            <a:avLst/>
            <a:gdLst/>
            <a:ahLst/>
            <a:cxnLst/>
            <a:rect l="l" t="t" r="r" b="b"/>
            <a:pathLst>
              <a:path w="1270" h="3175">
                <a:moveTo>
                  <a:pt x="1162" y="0"/>
                </a:moveTo>
                <a:lnTo>
                  <a:pt x="581" y="1744"/>
                </a:lnTo>
                <a:lnTo>
                  <a:pt x="0" y="2907"/>
                </a:lnTo>
                <a:lnTo>
                  <a:pt x="581" y="581"/>
                </a:lnTo>
                <a:lnTo>
                  <a:pt x="1162" y="581"/>
                </a:lnTo>
                <a:lnTo>
                  <a:pt x="1162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85638" y="9799696"/>
            <a:ext cx="3810" cy="635"/>
          </a:xfrm>
          <a:custGeom>
            <a:avLst/>
            <a:gdLst/>
            <a:ahLst/>
            <a:cxnLst/>
            <a:rect l="l" t="t" r="r" b="b"/>
            <a:pathLst>
              <a:path w="3809" h="634">
                <a:moveTo>
                  <a:pt x="3488" y="0"/>
                </a:moveTo>
                <a:lnTo>
                  <a:pt x="2325" y="581"/>
                </a:lnTo>
                <a:lnTo>
                  <a:pt x="0" y="581"/>
                </a:lnTo>
                <a:lnTo>
                  <a:pt x="3488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92618" y="9716554"/>
            <a:ext cx="1270" cy="6985"/>
          </a:xfrm>
          <a:custGeom>
            <a:avLst/>
            <a:gdLst/>
            <a:ahLst/>
            <a:cxnLst/>
            <a:rect l="l" t="t" r="r" b="b"/>
            <a:pathLst>
              <a:path w="1270" h="6984">
                <a:moveTo>
                  <a:pt x="1162" y="0"/>
                </a:moveTo>
                <a:lnTo>
                  <a:pt x="1162" y="6395"/>
                </a:lnTo>
                <a:lnTo>
                  <a:pt x="581" y="6395"/>
                </a:lnTo>
                <a:lnTo>
                  <a:pt x="0" y="5814"/>
                </a:lnTo>
                <a:lnTo>
                  <a:pt x="0" y="4069"/>
                </a:lnTo>
                <a:lnTo>
                  <a:pt x="581" y="2325"/>
                </a:lnTo>
                <a:lnTo>
                  <a:pt x="1162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731572" y="9768890"/>
            <a:ext cx="6985" cy="16510"/>
          </a:xfrm>
          <a:custGeom>
            <a:avLst/>
            <a:gdLst/>
            <a:ahLst/>
            <a:cxnLst/>
            <a:rect l="l" t="t" r="r" b="b"/>
            <a:pathLst>
              <a:path w="6984" h="16509">
                <a:moveTo>
                  <a:pt x="2895" y="0"/>
                </a:moveTo>
                <a:lnTo>
                  <a:pt x="0" y="4064"/>
                </a:lnTo>
                <a:lnTo>
                  <a:pt x="2895" y="1155"/>
                </a:lnTo>
                <a:lnTo>
                  <a:pt x="2895" y="0"/>
                </a:lnTo>
                <a:close/>
              </a:path>
              <a:path w="6984" h="16509">
                <a:moveTo>
                  <a:pt x="6972" y="15697"/>
                </a:moveTo>
                <a:lnTo>
                  <a:pt x="4610" y="16281"/>
                </a:lnTo>
                <a:lnTo>
                  <a:pt x="5232" y="16281"/>
                </a:lnTo>
                <a:lnTo>
                  <a:pt x="6972" y="1569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474003" y="9452596"/>
            <a:ext cx="6350" cy="9525"/>
          </a:xfrm>
          <a:custGeom>
            <a:avLst/>
            <a:gdLst/>
            <a:ahLst/>
            <a:cxnLst/>
            <a:rect l="l" t="t" r="r" b="b"/>
            <a:pathLst>
              <a:path w="6350" h="9525">
                <a:moveTo>
                  <a:pt x="2908" y="9309"/>
                </a:moveTo>
                <a:lnTo>
                  <a:pt x="2324" y="6985"/>
                </a:lnTo>
                <a:lnTo>
                  <a:pt x="2324" y="3492"/>
                </a:lnTo>
                <a:lnTo>
                  <a:pt x="584" y="3492"/>
                </a:lnTo>
                <a:lnTo>
                  <a:pt x="0" y="4076"/>
                </a:lnTo>
                <a:lnTo>
                  <a:pt x="2908" y="9309"/>
                </a:lnTo>
                <a:close/>
              </a:path>
              <a:path w="6350" h="9525">
                <a:moveTo>
                  <a:pt x="5816" y="1168"/>
                </a:moveTo>
                <a:lnTo>
                  <a:pt x="3492" y="0"/>
                </a:lnTo>
                <a:lnTo>
                  <a:pt x="2324" y="1168"/>
                </a:lnTo>
                <a:lnTo>
                  <a:pt x="2324" y="2908"/>
                </a:lnTo>
                <a:lnTo>
                  <a:pt x="4064" y="3492"/>
                </a:lnTo>
                <a:lnTo>
                  <a:pt x="5816" y="3492"/>
                </a:lnTo>
                <a:lnTo>
                  <a:pt x="5816" y="116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537962" y="9394453"/>
            <a:ext cx="1270" cy="3175"/>
          </a:xfrm>
          <a:custGeom>
            <a:avLst/>
            <a:gdLst/>
            <a:ahLst/>
            <a:cxnLst/>
            <a:rect l="l" t="t" r="r" b="b"/>
            <a:pathLst>
              <a:path w="1270" h="3175">
                <a:moveTo>
                  <a:pt x="0" y="2907"/>
                </a:moveTo>
                <a:lnTo>
                  <a:pt x="581" y="2325"/>
                </a:lnTo>
                <a:lnTo>
                  <a:pt x="1162" y="0"/>
                </a:lnTo>
                <a:lnTo>
                  <a:pt x="581" y="1162"/>
                </a:lnTo>
                <a:lnTo>
                  <a:pt x="0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621686" y="9345033"/>
            <a:ext cx="6350" cy="1270"/>
          </a:xfrm>
          <a:custGeom>
            <a:avLst/>
            <a:gdLst/>
            <a:ahLst/>
            <a:cxnLst/>
            <a:rect l="l" t="t" r="r" b="b"/>
            <a:pathLst>
              <a:path w="6350" h="1270">
                <a:moveTo>
                  <a:pt x="5814" y="581"/>
                </a:moveTo>
                <a:lnTo>
                  <a:pt x="3488" y="581"/>
                </a:lnTo>
                <a:lnTo>
                  <a:pt x="1744" y="1162"/>
                </a:lnTo>
                <a:lnTo>
                  <a:pt x="0" y="1162"/>
                </a:lnTo>
                <a:lnTo>
                  <a:pt x="1744" y="581"/>
                </a:lnTo>
                <a:lnTo>
                  <a:pt x="4069" y="0"/>
                </a:lnTo>
                <a:lnTo>
                  <a:pt x="5814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386823" y="9307241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4">
                <a:moveTo>
                  <a:pt x="581" y="0"/>
                </a:moveTo>
                <a:lnTo>
                  <a:pt x="581" y="1162"/>
                </a:lnTo>
                <a:lnTo>
                  <a:pt x="0" y="1744"/>
                </a:lnTo>
                <a:lnTo>
                  <a:pt x="581" y="1162"/>
                </a:lnTo>
                <a:lnTo>
                  <a:pt x="581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276328" y="9581679"/>
            <a:ext cx="43815" cy="49530"/>
          </a:xfrm>
          <a:custGeom>
            <a:avLst/>
            <a:gdLst/>
            <a:ahLst/>
            <a:cxnLst/>
            <a:rect l="l" t="t" r="r" b="b"/>
            <a:pathLst>
              <a:path w="43815" h="49529">
                <a:moveTo>
                  <a:pt x="3479" y="49415"/>
                </a:moveTo>
                <a:lnTo>
                  <a:pt x="1155" y="47675"/>
                </a:lnTo>
                <a:lnTo>
                  <a:pt x="0" y="46507"/>
                </a:lnTo>
                <a:lnTo>
                  <a:pt x="0" y="47091"/>
                </a:lnTo>
                <a:lnTo>
                  <a:pt x="1155" y="48247"/>
                </a:lnTo>
                <a:lnTo>
                  <a:pt x="3479" y="49415"/>
                </a:lnTo>
                <a:close/>
              </a:path>
              <a:path w="43815" h="49529">
                <a:moveTo>
                  <a:pt x="43599" y="3479"/>
                </a:moveTo>
                <a:lnTo>
                  <a:pt x="43014" y="2324"/>
                </a:lnTo>
                <a:lnTo>
                  <a:pt x="40690" y="0"/>
                </a:lnTo>
                <a:lnTo>
                  <a:pt x="43599" y="347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642035" y="9338637"/>
            <a:ext cx="5715" cy="6350"/>
          </a:xfrm>
          <a:custGeom>
            <a:avLst/>
            <a:gdLst/>
            <a:ahLst/>
            <a:cxnLst/>
            <a:rect l="l" t="t" r="r" b="b"/>
            <a:pathLst>
              <a:path w="5715" h="6350">
                <a:moveTo>
                  <a:pt x="5232" y="4069"/>
                </a:moveTo>
                <a:lnTo>
                  <a:pt x="5232" y="5814"/>
                </a:lnTo>
                <a:lnTo>
                  <a:pt x="2325" y="2907"/>
                </a:lnTo>
                <a:lnTo>
                  <a:pt x="0" y="0"/>
                </a:lnTo>
                <a:lnTo>
                  <a:pt x="4651" y="2907"/>
                </a:lnTo>
                <a:lnTo>
                  <a:pt x="5232" y="406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053669" y="9277019"/>
            <a:ext cx="12065" cy="5080"/>
          </a:xfrm>
          <a:custGeom>
            <a:avLst/>
            <a:gdLst/>
            <a:ahLst/>
            <a:cxnLst/>
            <a:rect l="l" t="t" r="r" b="b"/>
            <a:pathLst>
              <a:path w="12065" h="5079">
                <a:moveTo>
                  <a:pt x="1155" y="3479"/>
                </a:moveTo>
                <a:lnTo>
                  <a:pt x="584" y="3479"/>
                </a:lnTo>
                <a:lnTo>
                  <a:pt x="0" y="4648"/>
                </a:lnTo>
                <a:lnTo>
                  <a:pt x="1155" y="3479"/>
                </a:lnTo>
                <a:close/>
              </a:path>
              <a:path w="12065" h="5079">
                <a:moveTo>
                  <a:pt x="11620" y="0"/>
                </a:moveTo>
                <a:lnTo>
                  <a:pt x="11049" y="0"/>
                </a:lnTo>
                <a:lnTo>
                  <a:pt x="11049" y="2324"/>
                </a:lnTo>
                <a:lnTo>
                  <a:pt x="11620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51922" y="9830511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3488" y="0"/>
                </a:moveTo>
                <a:lnTo>
                  <a:pt x="0" y="1744"/>
                </a:lnTo>
                <a:lnTo>
                  <a:pt x="581" y="1162"/>
                </a:lnTo>
                <a:lnTo>
                  <a:pt x="1744" y="581"/>
                </a:lnTo>
                <a:lnTo>
                  <a:pt x="3488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494349" y="10164241"/>
            <a:ext cx="4445" cy="11430"/>
          </a:xfrm>
          <a:custGeom>
            <a:avLst/>
            <a:gdLst/>
            <a:ahLst/>
            <a:cxnLst/>
            <a:rect l="l" t="t" r="r" b="b"/>
            <a:pathLst>
              <a:path w="4445" h="11429">
                <a:moveTo>
                  <a:pt x="2324" y="0"/>
                </a:moveTo>
                <a:lnTo>
                  <a:pt x="0" y="0"/>
                </a:lnTo>
                <a:lnTo>
                  <a:pt x="0" y="584"/>
                </a:lnTo>
                <a:lnTo>
                  <a:pt x="2324" y="0"/>
                </a:lnTo>
                <a:close/>
              </a:path>
              <a:path w="4445" h="11429">
                <a:moveTo>
                  <a:pt x="4076" y="11049"/>
                </a:moveTo>
                <a:lnTo>
                  <a:pt x="2908" y="8724"/>
                </a:lnTo>
                <a:lnTo>
                  <a:pt x="2908" y="9893"/>
                </a:lnTo>
                <a:lnTo>
                  <a:pt x="4076" y="1104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599592" y="9970631"/>
            <a:ext cx="635" cy="1905"/>
          </a:xfrm>
          <a:custGeom>
            <a:avLst/>
            <a:gdLst/>
            <a:ahLst/>
            <a:cxnLst/>
            <a:rect l="l" t="t" r="r" b="b"/>
            <a:pathLst>
              <a:path w="634" h="1904">
                <a:moveTo>
                  <a:pt x="0" y="1744"/>
                </a:moveTo>
                <a:lnTo>
                  <a:pt x="581" y="581"/>
                </a:lnTo>
                <a:lnTo>
                  <a:pt x="581" y="0"/>
                </a:lnTo>
                <a:lnTo>
                  <a:pt x="581" y="581"/>
                </a:lnTo>
                <a:lnTo>
                  <a:pt x="0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708316" y="9718299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5">
                <a:moveTo>
                  <a:pt x="4651" y="0"/>
                </a:moveTo>
                <a:lnTo>
                  <a:pt x="0" y="10465"/>
                </a:lnTo>
                <a:lnTo>
                  <a:pt x="1744" y="3488"/>
                </a:lnTo>
                <a:lnTo>
                  <a:pt x="4651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572265" y="9802022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5814" y="4651"/>
                </a:moveTo>
                <a:lnTo>
                  <a:pt x="1162" y="2325"/>
                </a:lnTo>
                <a:lnTo>
                  <a:pt x="581" y="1162"/>
                </a:lnTo>
                <a:lnTo>
                  <a:pt x="581" y="581"/>
                </a:lnTo>
                <a:lnTo>
                  <a:pt x="0" y="0"/>
                </a:lnTo>
                <a:lnTo>
                  <a:pt x="1162" y="581"/>
                </a:lnTo>
                <a:lnTo>
                  <a:pt x="2907" y="1744"/>
                </a:lnTo>
                <a:lnTo>
                  <a:pt x="5814" y="465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745526" y="9825278"/>
            <a:ext cx="7620" cy="8255"/>
          </a:xfrm>
          <a:custGeom>
            <a:avLst/>
            <a:gdLst/>
            <a:ahLst/>
            <a:cxnLst/>
            <a:rect l="l" t="t" r="r" b="b"/>
            <a:pathLst>
              <a:path w="7620" h="8254">
                <a:moveTo>
                  <a:pt x="7294" y="681"/>
                </a:moveTo>
                <a:lnTo>
                  <a:pt x="6032" y="3706"/>
                </a:lnTo>
                <a:lnTo>
                  <a:pt x="4660" y="6622"/>
                </a:lnTo>
                <a:lnTo>
                  <a:pt x="6395" y="6976"/>
                </a:lnTo>
                <a:lnTo>
                  <a:pt x="3488" y="8139"/>
                </a:lnTo>
                <a:lnTo>
                  <a:pt x="0" y="7558"/>
                </a:lnTo>
                <a:lnTo>
                  <a:pt x="5232" y="1744"/>
                </a:lnTo>
                <a:lnTo>
                  <a:pt x="5232" y="0"/>
                </a:lnTo>
                <a:lnTo>
                  <a:pt x="7294" y="6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730409" y="9901443"/>
            <a:ext cx="6350" cy="9525"/>
          </a:xfrm>
          <a:custGeom>
            <a:avLst/>
            <a:gdLst/>
            <a:ahLst/>
            <a:cxnLst/>
            <a:rect l="l" t="t" r="r" b="b"/>
            <a:pathLst>
              <a:path w="6350" h="9525">
                <a:moveTo>
                  <a:pt x="5814" y="9302"/>
                </a:moveTo>
                <a:lnTo>
                  <a:pt x="2325" y="4651"/>
                </a:lnTo>
                <a:lnTo>
                  <a:pt x="0" y="1162"/>
                </a:lnTo>
                <a:lnTo>
                  <a:pt x="581" y="0"/>
                </a:lnTo>
                <a:lnTo>
                  <a:pt x="1162" y="2907"/>
                </a:lnTo>
                <a:lnTo>
                  <a:pt x="5814" y="930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129812" y="10021796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70">
                <a:moveTo>
                  <a:pt x="2907" y="581"/>
                </a:moveTo>
                <a:lnTo>
                  <a:pt x="0" y="1162"/>
                </a:lnTo>
                <a:lnTo>
                  <a:pt x="581" y="0"/>
                </a:lnTo>
                <a:lnTo>
                  <a:pt x="2907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209465" y="9693879"/>
            <a:ext cx="1905" cy="1270"/>
          </a:xfrm>
          <a:custGeom>
            <a:avLst/>
            <a:gdLst/>
            <a:ahLst/>
            <a:cxnLst/>
            <a:rect l="l" t="t" r="r" b="b"/>
            <a:pathLst>
              <a:path w="1904" h="1270">
                <a:moveTo>
                  <a:pt x="1744" y="1162"/>
                </a:moveTo>
                <a:lnTo>
                  <a:pt x="1162" y="1162"/>
                </a:lnTo>
                <a:lnTo>
                  <a:pt x="0" y="0"/>
                </a:lnTo>
                <a:lnTo>
                  <a:pt x="581" y="0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133882" y="10032842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162" y="1162"/>
                </a:moveTo>
                <a:lnTo>
                  <a:pt x="0" y="581"/>
                </a:lnTo>
                <a:lnTo>
                  <a:pt x="0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274584" y="9627599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09">
                <a:moveTo>
                  <a:pt x="1744" y="1162"/>
                </a:moveTo>
                <a:lnTo>
                  <a:pt x="1744" y="3488"/>
                </a:lnTo>
                <a:lnTo>
                  <a:pt x="581" y="1744"/>
                </a:lnTo>
                <a:lnTo>
                  <a:pt x="0" y="1162"/>
                </a:lnTo>
                <a:lnTo>
                  <a:pt x="0" y="0"/>
                </a:lnTo>
                <a:lnTo>
                  <a:pt x="581" y="581"/>
                </a:lnTo>
                <a:lnTo>
                  <a:pt x="1162" y="581"/>
                </a:lnTo>
                <a:lnTo>
                  <a:pt x="1744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042045" y="10068308"/>
            <a:ext cx="6985" cy="11430"/>
          </a:xfrm>
          <a:custGeom>
            <a:avLst/>
            <a:gdLst/>
            <a:ahLst/>
            <a:cxnLst/>
            <a:rect l="l" t="t" r="r" b="b"/>
            <a:pathLst>
              <a:path w="6984" h="11429">
                <a:moveTo>
                  <a:pt x="6395" y="7558"/>
                </a:moveTo>
                <a:lnTo>
                  <a:pt x="1162" y="11046"/>
                </a:lnTo>
                <a:lnTo>
                  <a:pt x="4069" y="6395"/>
                </a:lnTo>
                <a:lnTo>
                  <a:pt x="0" y="0"/>
                </a:lnTo>
                <a:lnTo>
                  <a:pt x="1744" y="2325"/>
                </a:lnTo>
                <a:lnTo>
                  <a:pt x="4069" y="4651"/>
                </a:lnTo>
                <a:lnTo>
                  <a:pt x="6395" y="755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278680" y="10065401"/>
            <a:ext cx="635" cy="2540"/>
          </a:xfrm>
          <a:custGeom>
            <a:avLst/>
            <a:gdLst/>
            <a:ahLst/>
            <a:cxnLst/>
            <a:rect l="l" t="t" r="r" b="b"/>
            <a:pathLst>
              <a:path w="634" h="2540">
                <a:moveTo>
                  <a:pt x="581" y="0"/>
                </a:moveTo>
                <a:lnTo>
                  <a:pt x="581" y="2325"/>
                </a:lnTo>
                <a:lnTo>
                  <a:pt x="0" y="2325"/>
                </a:lnTo>
                <a:lnTo>
                  <a:pt x="581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333333" y="10109588"/>
            <a:ext cx="1905" cy="3175"/>
          </a:xfrm>
          <a:custGeom>
            <a:avLst/>
            <a:gdLst/>
            <a:ahLst/>
            <a:cxnLst/>
            <a:rect l="l" t="t" r="r" b="b"/>
            <a:pathLst>
              <a:path w="1905" h="3175">
                <a:moveTo>
                  <a:pt x="1744" y="0"/>
                </a:moveTo>
                <a:lnTo>
                  <a:pt x="581" y="2325"/>
                </a:lnTo>
                <a:lnTo>
                  <a:pt x="0" y="2907"/>
                </a:lnTo>
                <a:lnTo>
                  <a:pt x="1162" y="581"/>
                </a:lnTo>
                <a:lnTo>
                  <a:pt x="1744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245540" y="10144473"/>
            <a:ext cx="5080" cy="3810"/>
          </a:xfrm>
          <a:custGeom>
            <a:avLst/>
            <a:gdLst/>
            <a:ahLst/>
            <a:cxnLst/>
            <a:rect l="l" t="t" r="r" b="b"/>
            <a:pathLst>
              <a:path w="5080" h="3809">
                <a:moveTo>
                  <a:pt x="4651" y="1744"/>
                </a:moveTo>
                <a:lnTo>
                  <a:pt x="3488" y="3488"/>
                </a:lnTo>
                <a:lnTo>
                  <a:pt x="0" y="1744"/>
                </a:lnTo>
                <a:lnTo>
                  <a:pt x="1162" y="581"/>
                </a:lnTo>
                <a:lnTo>
                  <a:pt x="2907" y="0"/>
                </a:lnTo>
                <a:lnTo>
                  <a:pt x="4651" y="174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375775" y="10089239"/>
            <a:ext cx="13970" cy="3810"/>
          </a:xfrm>
          <a:custGeom>
            <a:avLst/>
            <a:gdLst/>
            <a:ahLst/>
            <a:cxnLst/>
            <a:rect l="l" t="t" r="r" b="b"/>
            <a:pathLst>
              <a:path w="13969" h="3809">
                <a:moveTo>
                  <a:pt x="8605" y="2209"/>
                </a:moveTo>
                <a:lnTo>
                  <a:pt x="5814" y="1744"/>
                </a:lnTo>
                <a:lnTo>
                  <a:pt x="2907" y="1162"/>
                </a:lnTo>
                <a:lnTo>
                  <a:pt x="0" y="0"/>
                </a:lnTo>
                <a:lnTo>
                  <a:pt x="6976" y="1744"/>
                </a:lnTo>
                <a:lnTo>
                  <a:pt x="8605" y="2209"/>
                </a:lnTo>
                <a:close/>
              </a:path>
              <a:path w="13969" h="3809">
                <a:moveTo>
                  <a:pt x="13953" y="3488"/>
                </a:moveTo>
                <a:lnTo>
                  <a:pt x="11046" y="2907"/>
                </a:lnTo>
                <a:lnTo>
                  <a:pt x="9302" y="2408"/>
                </a:lnTo>
                <a:lnTo>
                  <a:pt x="10465" y="2325"/>
                </a:lnTo>
                <a:lnTo>
                  <a:pt x="13953" y="3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290889" y="10063075"/>
            <a:ext cx="1270" cy="1905"/>
          </a:xfrm>
          <a:custGeom>
            <a:avLst/>
            <a:gdLst/>
            <a:ahLst/>
            <a:cxnLst/>
            <a:rect l="l" t="t" r="r" b="b"/>
            <a:pathLst>
              <a:path w="1269" h="1904">
                <a:moveTo>
                  <a:pt x="1162" y="0"/>
                </a:moveTo>
                <a:lnTo>
                  <a:pt x="581" y="1162"/>
                </a:lnTo>
                <a:lnTo>
                  <a:pt x="0" y="1744"/>
                </a:lnTo>
                <a:lnTo>
                  <a:pt x="0" y="1162"/>
                </a:lnTo>
                <a:lnTo>
                  <a:pt x="1162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196701" y="10139822"/>
            <a:ext cx="4445" cy="8890"/>
          </a:xfrm>
          <a:custGeom>
            <a:avLst/>
            <a:gdLst/>
            <a:ahLst/>
            <a:cxnLst/>
            <a:rect l="l" t="t" r="r" b="b"/>
            <a:pathLst>
              <a:path w="4444" h="8890">
                <a:moveTo>
                  <a:pt x="4069" y="5814"/>
                </a:moveTo>
                <a:lnTo>
                  <a:pt x="0" y="8721"/>
                </a:lnTo>
                <a:lnTo>
                  <a:pt x="581" y="0"/>
                </a:lnTo>
                <a:lnTo>
                  <a:pt x="4069" y="5814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686828" y="10190415"/>
            <a:ext cx="22860" cy="18415"/>
          </a:xfrm>
          <a:custGeom>
            <a:avLst/>
            <a:gdLst/>
            <a:ahLst/>
            <a:cxnLst/>
            <a:rect l="l" t="t" r="r" b="b"/>
            <a:pathLst>
              <a:path w="22859" h="18415">
                <a:moveTo>
                  <a:pt x="2324" y="17437"/>
                </a:moveTo>
                <a:lnTo>
                  <a:pt x="1155" y="15113"/>
                </a:lnTo>
                <a:lnTo>
                  <a:pt x="0" y="18021"/>
                </a:lnTo>
                <a:lnTo>
                  <a:pt x="2324" y="17437"/>
                </a:lnTo>
                <a:close/>
              </a:path>
              <a:path w="22859" h="18415">
                <a:moveTo>
                  <a:pt x="22669" y="0"/>
                </a:moveTo>
                <a:lnTo>
                  <a:pt x="20929" y="2324"/>
                </a:lnTo>
                <a:lnTo>
                  <a:pt x="22085" y="2324"/>
                </a:lnTo>
                <a:lnTo>
                  <a:pt x="22669" y="1155"/>
                </a:lnTo>
                <a:lnTo>
                  <a:pt x="22669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797880" y="10129356"/>
            <a:ext cx="8890" cy="12700"/>
          </a:xfrm>
          <a:custGeom>
            <a:avLst/>
            <a:gdLst/>
            <a:ahLst/>
            <a:cxnLst/>
            <a:rect l="l" t="t" r="r" b="b"/>
            <a:pathLst>
              <a:path w="8890" h="12700">
                <a:moveTo>
                  <a:pt x="8721" y="6395"/>
                </a:moveTo>
                <a:lnTo>
                  <a:pt x="3488" y="12209"/>
                </a:lnTo>
                <a:lnTo>
                  <a:pt x="4069" y="0"/>
                </a:lnTo>
                <a:lnTo>
                  <a:pt x="5232" y="581"/>
                </a:lnTo>
                <a:lnTo>
                  <a:pt x="6976" y="581"/>
                </a:lnTo>
                <a:lnTo>
                  <a:pt x="0" y="5814"/>
                </a:lnTo>
                <a:lnTo>
                  <a:pt x="8721" y="63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687993" y="10274709"/>
            <a:ext cx="10160" cy="3810"/>
          </a:xfrm>
          <a:custGeom>
            <a:avLst/>
            <a:gdLst/>
            <a:ahLst/>
            <a:cxnLst/>
            <a:rect l="l" t="t" r="r" b="b"/>
            <a:pathLst>
              <a:path w="10159" h="3809">
                <a:moveTo>
                  <a:pt x="9884" y="581"/>
                </a:moveTo>
                <a:lnTo>
                  <a:pt x="9884" y="1744"/>
                </a:lnTo>
                <a:lnTo>
                  <a:pt x="9302" y="2907"/>
                </a:lnTo>
                <a:lnTo>
                  <a:pt x="9884" y="3488"/>
                </a:lnTo>
                <a:lnTo>
                  <a:pt x="6976" y="3488"/>
                </a:lnTo>
                <a:lnTo>
                  <a:pt x="3488" y="2325"/>
                </a:lnTo>
                <a:lnTo>
                  <a:pt x="0" y="0"/>
                </a:lnTo>
                <a:lnTo>
                  <a:pt x="9884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242633" y="10145635"/>
            <a:ext cx="3175" cy="6350"/>
          </a:xfrm>
          <a:custGeom>
            <a:avLst/>
            <a:gdLst/>
            <a:ahLst/>
            <a:cxnLst/>
            <a:rect l="l" t="t" r="r" b="b"/>
            <a:pathLst>
              <a:path w="3175" h="6350">
                <a:moveTo>
                  <a:pt x="2906" y="581"/>
                </a:moveTo>
                <a:lnTo>
                  <a:pt x="1162" y="4069"/>
                </a:lnTo>
                <a:lnTo>
                  <a:pt x="581" y="5814"/>
                </a:lnTo>
                <a:lnTo>
                  <a:pt x="0" y="0"/>
                </a:lnTo>
                <a:lnTo>
                  <a:pt x="1162" y="0"/>
                </a:lnTo>
                <a:lnTo>
                  <a:pt x="2906" y="581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015883" y="10138659"/>
            <a:ext cx="1270" cy="5080"/>
          </a:xfrm>
          <a:custGeom>
            <a:avLst/>
            <a:gdLst/>
            <a:ahLst/>
            <a:cxnLst/>
            <a:rect l="l" t="t" r="r" b="b"/>
            <a:pathLst>
              <a:path w="1269" h="5079">
                <a:moveTo>
                  <a:pt x="1162" y="0"/>
                </a:moveTo>
                <a:lnTo>
                  <a:pt x="581" y="1744"/>
                </a:lnTo>
                <a:lnTo>
                  <a:pt x="581" y="3488"/>
                </a:lnTo>
                <a:lnTo>
                  <a:pt x="0" y="4651"/>
                </a:lnTo>
                <a:lnTo>
                  <a:pt x="1162" y="0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033325" y="10141572"/>
            <a:ext cx="29845" cy="8890"/>
          </a:xfrm>
          <a:custGeom>
            <a:avLst/>
            <a:gdLst/>
            <a:ahLst/>
            <a:cxnLst/>
            <a:rect l="l" t="t" r="r" b="b"/>
            <a:pathLst>
              <a:path w="29844" h="8890">
                <a:moveTo>
                  <a:pt x="3479" y="4076"/>
                </a:moveTo>
                <a:lnTo>
                  <a:pt x="0" y="0"/>
                </a:lnTo>
                <a:lnTo>
                  <a:pt x="1739" y="2324"/>
                </a:lnTo>
                <a:lnTo>
                  <a:pt x="3479" y="4076"/>
                </a:lnTo>
                <a:close/>
              </a:path>
              <a:path w="29844" h="8890">
                <a:moveTo>
                  <a:pt x="29641" y="6972"/>
                </a:moveTo>
                <a:lnTo>
                  <a:pt x="29070" y="5816"/>
                </a:lnTo>
                <a:lnTo>
                  <a:pt x="29070" y="7556"/>
                </a:lnTo>
                <a:lnTo>
                  <a:pt x="29641" y="8724"/>
                </a:lnTo>
                <a:lnTo>
                  <a:pt x="29641" y="697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868785" y="9503758"/>
            <a:ext cx="6985" cy="6985"/>
          </a:xfrm>
          <a:custGeom>
            <a:avLst/>
            <a:gdLst/>
            <a:ahLst/>
            <a:cxnLst/>
            <a:rect l="l" t="t" r="r" b="b"/>
            <a:pathLst>
              <a:path w="6984" h="6984">
                <a:moveTo>
                  <a:pt x="6395" y="6395"/>
                </a:moveTo>
                <a:lnTo>
                  <a:pt x="0" y="2907"/>
                </a:lnTo>
                <a:lnTo>
                  <a:pt x="0" y="1744"/>
                </a:lnTo>
                <a:lnTo>
                  <a:pt x="581" y="1162"/>
                </a:lnTo>
                <a:lnTo>
                  <a:pt x="581" y="0"/>
                </a:lnTo>
                <a:lnTo>
                  <a:pt x="2325" y="1162"/>
                </a:lnTo>
                <a:lnTo>
                  <a:pt x="4069" y="2907"/>
                </a:lnTo>
                <a:lnTo>
                  <a:pt x="6395" y="6395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768783" y="9528759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162" y="1162"/>
                </a:moveTo>
                <a:lnTo>
                  <a:pt x="0" y="581"/>
                </a:lnTo>
                <a:lnTo>
                  <a:pt x="0" y="0"/>
                </a:lnTo>
                <a:lnTo>
                  <a:pt x="1162" y="116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59497" y="9375279"/>
            <a:ext cx="6985" cy="18415"/>
          </a:xfrm>
          <a:custGeom>
            <a:avLst/>
            <a:gdLst/>
            <a:ahLst/>
            <a:cxnLst/>
            <a:rect l="l" t="t" r="r" b="b"/>
            <a:pathLst>
              <a:path w="6984" h="18415">
                <a:moveTo>
                  <a:pt x="5816" y="1155"/>
                </a:moveTo>
                <a:lnTo>
                  <a:pt x="5232" y="0"/>
                </a:lnTo>
                <a:lnTo>
                  <a:pt x="5232" y="2895"/>
                </a:lnTo>
                <a:lnTo>
                  <a:pt x="5816" y="1739"/>
                </a:lnTo>
                <a:lnTo>
                  <a:pt x="5816" y="1155"/>
                </a:lnTo>
                <a:close/>
              </a:path>
              <a:path w="6984" h="18415">
                <a:moveTo>
                  <a:pt x="6972" y="12788"/>
                </a:moveTo>
                <a:lnTo>
                  <a:pt x="5816" y="6972"/>
                </a:lnTo>
                <a:lnTo>
                  <a:pt x="5232" y="2895"/>
                </a:lnTo>
                <a:lnTo>
                  <a:pt x="4648" y="5803"/>
                </a:lnTo>
                <a:lnTo>
                  <a:pt x="3479" y="8128"/>
                </a:lnTo>
                <a:lnTo>
                  <a:pt x="2908" y="11036"/>
                </a:lnTo>
                <a:lnTo>
                  <a:pt x="2908" y="4064"/>
                </a:lnTo>
                <a:lnTo>
                  <a:pt x="1739" y="6388"/>
                </a:lnTo>
                <a:lnTo>
                  <a:pt x="0" y="10464"/>
                </a:lnTo>
                <a:lnTo>
                  <a:pt x="2324" y="12204"/>
                </a:lnTo>
                <a:lnTo>
                  <a:pt x="3479" y="15113"/>
                </a:lnTo>
                <a:lnTo>
                  <a:pt x="4064" y="18021"/>
                </a:lnTo>
                <a:lnTo>
                  <a:pt x="6972" y="127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435634" y="9471199"/>
            <a:ext cx="6350" cy="7620"/>
          </a:xfrm>
          <a:custGeom>
            <a:avLst/>
            <a:gdLst/>
            <a:ahLst/>
            <a:cxnLst/>
            <a:rect l="l" t="t" r="r" b="b"/>
            <a:pathLst>
              <a:path w="6350" h="7620">
                <a:moveTo>
                  <a:pt x="5814" y="2907"/>
                </a:moveTo>
                <a:lnTo>
                  <a:pt x="4069" y="7558"/>
                </a:lnTo>
                <a:lnTo>
                  <a:pt x="0" y="0"/>
                </a:lnTo>
                <a:lnTo>
                  <a:pt x="5814" y="2907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128487" y="9263062"/>
            <a:ext cx="2705100" cy="1024255"/>
          </a:xfrm>
          <a:custGeom>
            <a:avLst/>
            <a:gdLst/>
            <a:ahLst/>
            <a:cxnLst/>
            <a:rect l="l" t="t" r="r" b="b"/>
            <a:pathLst>
              <a:path w="2705100" h="1024254">
                <a:moveTo>
                  <a:pt x="12700" y="647687"/>
                </a:moveTo>
                <a:lnTo>
                  <a:pt x="0" y="645363"/>
                </a:lnTo>
                <a:lnTo>
                  <a:pt x="0" y="647687"/>
                </a:lnTo>
                <a:lnTo>
                  <a:pt x="12700" y="647687"/>
                </a:lnTo>
                <a:close/>
              </a:path>
              <a:path w="2705100" h="1024254">
                <a:moveTo>
                  <a:pt x="12700" y="643039"/>
                </a:moveTo>
                <a:lnTo>
                  <a:pt x="0" y="643039"/>
                </a:lnTo>
                <a:lnTo>
                  <a:pt x="0" y="644779"/>
                </a:lnTo>
                <a:lnTo>
                  <a:pt x="12700" y="643039"/>
                </a:lnTo>
                <a:close/>
              </a:path>
              <a:path w="2705100" h="1024254">
                <a:moveTo>
                  <a:pt x="25400" y="574433"/>
                </a:moveTo>
                <a:lnTo>
                  <a:pt x="12700" y="576046"/>
                </a:lnTo>
                <a:lnTo>
                  <a:pt x="25400" y="578142"/>
                </a:lnTo>
                <a:lnTo>
                  <a:pt x="25400" y="574433"/>
                </a:lnTo>
                <a:close/>
              </a:path>
              <a:path w="2705100" h="1024254">
                <a:moveTo>
                  <a:pt x="57531" y="480136"/>
                </a:moveTo>
                <a:lnTo>
                  <a:pt x="50800" y="477913"/>
                </a:lnTo>
                <a:lnTo>
                  <a:pt x="50800" y="479755"/>
                </a:lnTo>
                <a:lnTo>
                  <a:pt x="57531" y="480136"/>
                </a:lnTo>
                <a:close/>
              </a:path>
              <a:path w="2705100" h="1024254">
                <a:moveTo>
                  <a:pt x="215900" y="307568"/>
                </a:moveTo>
                <a:lnTo>
                  <a:pt x="214845" y="307098"/>
                </a:lnTo>
                <a:lnTo>
                  <a:pt x="203200" y="306552"/>
                </a:lnTo>
                <a:lnTo>
                  <a:pt x="215900" y="307568"/>
                </a:lnTo>
                <a:close/>
              </a:path>
              <a:path w="2705100" h="1024254">
                <a:moveTo>
                  <a:pt x="329031" y="820826"/>
                </a:moveTo>
                <a:lnTo>
                  <a:pt x="317500" y="819200"/>
                </a:lnTo>
                <a:lnTo>
                  <a:pt x="317500" y="819785"/>
                </a:lnTo>
                <a:lnTo>
                  <a:pt x="329031" y="820826"/>
                </a:lnTo>
                <a:close/>
              </a:path>
              <a:path w="2705100" h="1024254">
                <a:moveTo>
                  <a:pt x="355600" y="167601"/>
                </a:moveTo>
                <a:lnTo>
                  <a:pt x="342900" y="162217"/>
                </a:lnTo>
                <a:lnTo>
                  <a:pt x="342900" y="168021"/>
                </a:lnTo>
                <a:lnTo>
                  <a:pt x="355600" y="172681"/>
                </a:lnTo>
                <a:lnTo>
                  <a:pt x="355600" y="167601"/>
                </a:lnTo>
                <a:close/>
              </a:path>
              <a:path w="2705100" h="1024254">
                <a:moveTo>
                  <a:pt x="444500" y="102908"/>
                </a:moveTo>
                <a:lnTo>
                  <a:pt x="431800" y="111417"/>
                </a:lnTo>
                <a:lnTo>
                  <a:pt x="431800" y="117703"/>
                </a:lnTo>
                <a:lnTo>
                  <a:pt x="444500" y="114465"/>
                </a:lnTo>
                <a:lnTo>
                  <a:pt x="444500" y="102908"/>
                </a:lnTo>
                <a:close/>
              </a:path>
              <a:path w="2705100" h="1024254">
                <a:moveTo>
                  <a:pt x="520700" y="489546"/>
                </a:moveTo>
                <a:lnTo>
                  <a:pt x="508000" y="486257"/>
                </a:lnTo>
                <a:lnTo>
                  <a:pt x="520700" y="494779"/>
                </a:lnTo>
                <a:lnTo>
                  <a:pt x="520700" y="489546"/>
                </a:lnTo>
                <a:close/>
              </a:path>
              <a:path w="2705100" h="1024254">
                <a:moveTo>
                  <a:pt x="584200" y="449427"/>
                </a:moveTo>
                <a:lnTo>
                  <a:pt x="571500" y="457492"/>
                </a:lnTo>
                <a:lnTo>
                  <a:pt x="571500" y="461060"/>
                </a:lnTo>
                <a:lnTo>
                  <a:pt x="584200" y="450596"/>
                </a:lnTo>
                <a:lnTo>
                  <a:pt x="584200" y="449427"/>
                </a:lnTo>
                <a:close/>
              </a:path>
              <a:path w="2705100" h="1024254">
                <a:moveTo>
                  <a:pt x="584708" y="633501"/>
                </a:moveTo>
                <a:lnTo>
                  <a:pt x="584200" y="633158"/>
                </a:lnTo>
                <a:lnTo>
                  <a:pt x="584200" y="633425"/>
                </a:lnTo>
                <a:lnTo>
                  <a:pt x="584708" y="633501"/>
                </a:lnTo>
                <a:close/>
              </a:path>
              <a:path w="2705100" h="1024254">
                <a:moveTo>
                  <a:pt x="596900" y="632015"/>
                </a:moveTo>
                <a:lnTo>
                  <a:pt x="584200" y="629488"/>
                </a:lnTo>
                <a:lnTo>
                  <a:pt x="584200" y="630834"/>
                </a:lnTo>
                <a:lnTo>
                  <a:pt x="584200" y="632574"/>
                </a:lnTo>
                <a:lnTo>
                  <a:pt x="585978" y="633679"/>
                </a:lnTo>
                <a:lnTo>
                  <a:pt x="586244" y="633717"/>
                </a:lnTo>
                <a:lnTo>
                  <a:pt x="596900" y="635241"/>
                </a:lnTo>
                <a:lnTo>
                  <a:pt x="596900" y="634314"/>
                </a:lnTo>
                <a:lnTo>
                  <a:pt x="585978" y="631317"/>
                </a:lnTo>
                <a:lnTo>
                  <a:pt x="585025" y="630986"/>
                </a:lnTo>
                <a:lnTo>
                  <a:pt x="586244" y="631024"/>
                </a:lnTo>
                <a:lnTo>
                  <a:pt x="596900" y="632015"/>
                </a:lnTo>
                <a:close/>
              </a:path>
              <a:path w="2705100" h="1024254">
                <a:moveTo>
                  <a:pt x="596900" y="627926"/>
                </a:moveTo>
                <a:lnTo>
                  <a:pt x="584708" y="627976"/>
                </a:lnTo>
                <a:lnTo>
                  <a:pt x="585978" y="628091"/>
                </a:lnTo>
                <a:lnTo>
                  <a:pt x="586244" y="628116"/>
                </a:lnTo>
                <a:lnTo>
                  <a:pt x="596900" y="629119"/>
                </a:lnTo>
                <a:lnTo>
                  <a:pt x="596900" y="627926"/>
                </a:lnTo>
                <a:close/>
              </a:path>
              <a:path w="2705100" h="1024254">
                <a:moveTo>
                  <a:pt x="622300" y="584085"/>
                </a:moveTo>
                <a:lnTo>
                  <a:pt x="609600" y="583158"/>
                </a:lnTo>
                <a:lnTo>
                  <a:pt x="609600" y="584314"/>
                </a:lnTo>
                <a:lnTo>
                  <a:pt x="622300" y="584085"/>
                </a:lnTo>
                <a:close/>
              </a:path>
              <a:path w="2705100" h="1024254">
                <a:moveTo>
                  <a:pt x="622300" y="569201"/>
                </a:moveTo>
                <a:lnTo>
                  <a:pt x="609600" y="568032"/>
                </a:lnTo>
                <a:lnTo>
                  <a:pt x="609600" y="573265"/>
                </a:lnTo>
                <a:lnTo>
                  <a:pt x="622300" y="569201"/>
                </a:lnTo>
                <a:close/>
              </a:path>
              <a:path w="2705100" h="1024254">
                <a:moveTo>
                  <a:pt x="876300" y="852919"/>
                </a:moveTo>
                <a:lnTo>
                  <a:pt x="863561" y="846061"/>
                </a:lnTo>
                <a:lnTo>
                  <a:pt x="863561" y="846696"/>
                </a:lnTo>
                <a:lnTo>
                  <a:pt x="876300" y="852919"/>
                </a:lnTo>
                <a:close/>
              </a:path>
              <a:path w="2705100" h="1024254">
                <a:moveTo>
                  <a:pt x="889000" y="830313"/>
                </a:moveTo>
                <a:lnTo>
                  <a:pt x="876300" y="824433"/>
                </a:lnTo>
                <a:lnTo>
                  <a:pt x="876300" y="830249"/>
                </a:lnTo>
                <a:lnTo>
                  <a:pt x="889000" y="834898"/>
                </a:lnTo>
                <a:lnTo>
                  <a:pt x="889000" y="830313"/>
                </a:lnTo>
                <a:close/>
              </a:path>
              <a:path w="2705100" h="1024254">
                <a:moveTo>
                  <a:pt x="901700" y="785482"/>
                </a:moveTo>
                <a:lnTo>
                  <a:pt x="889000" y="786053"/>
                </a:lnTo>
                <a:lnTo>
                  <a:pt x="901700" y="789559"/>
                </a:lnTo>
                <a:lnTo>
                  <a:pt x="901700" y="785482"/>
                </a:lnTo>
                <a:close/>
              </a:path>
              <a:path w="2705100" h="1024254">
                <a:moveTo>
                  <a:pt x="902119" y="798461"/>
                </a:moveTo>
                <a:lnTo>
                  <a:pt x="901700" y="798245"/>
                </a:lnTo>
                <a:lnTo>
                  <a:pt x="901700" y="798423"/>
                </a:lnTo>
                <a:lnTo>
                  <a:pt x="902119" y="798461"/>
                </a:lnTo>
                <a:close/>
              </a:path>
              <a:path w="2705100" h="1024254">
                <a:moveTo>
                  <a:pt x="914400" y="890181"/>
                </a:moveTo>
                <a:lnTo>
                  <a:pt x="901700" y="893013"/>
                </a:lnTo>
                <a:lnTo>
                  <a:pt x="914400" y="898283"/>
                </a:lnTo>
                <a:lnTo>
                  <a:pt x="914400" y="890181"/>
                </a:lnTo>
                <a:close/>
              </a:path>
              <a:path w="2705100" h="1024254">
                <a:moveTo>
                  <a:pt x="962977" y="548855"/>
                </a:moveTo>
                <a:lnTo>
                  <a:pt x="962393" y="550595"/>
                </a:lnTo>
                <a:lnTo>
                  <a:pt x="962393" y="551180"/>
                </a:lnTo>
                <a:lnTo>
                  <a:pt x="962977" y="548855"/>
                </a:lnTo>
                <a:close/>
              </a:path>
              <a:path w="2705100" h="1024254">
                <a:moveTo>
                  <a:pt x="981583" y="556983"/>
                </a:moveTo>
                <a:lnTo>
                  <a:pt x="978674" y="552919"/>
                </a:lnTo>
                <a:lnTo>
                  <a:pt x="980414" y="556412"/>
                </a:lnTo>
                <a:lnTo>
                  <a:pt x="981583" y="556983"/>
                </a:lnTo>
                <a:close/>
              </a:path>
              <a:path w="2705100" h="1024254">
                <a:moveTo>
                  <a:pt x="990600" y="479082"/>
                </a:moveTo>
                <a:lnTo>
                  <a:pt x="977900" y="479666"/>
                </a:lnTo>
                <a:lnTo>
                  <a:pt x="990600" y="482574"/>
                </a:lnTo>
                <a:lnTo>
                  <a:pt x="990600" y="479082"/>
                </a:lnTo>
                <a:close/>
              </a:path>
              <a:path w="2705100" h="1024254">
                <a:moveTo>
                  <a:pt x="1016000" y="554088"/>
                </a:moveTo>
                <a:lnTo>
                  <a:pt x="1003300" y="555828"/>
                </a:lnTo>
                <a:lnTo>
                  <a:pt x="1003300" y="558152"/>
                </a:lnTo>
                <a:lnTo>
                  <a:pt x="1016000" y="554088"/>
                </a:lnTo>
                <a:close/>
              </a:path>
              <a:path w="2705100" h="1024254">
                <a:moveTo>
                  <a:pt x="1016000" y="511644"/>
                </a:moveTo>
                <a:lnTo>
                  <a:pt x="1003300" y="501751"/>
                </a:lnTo>
                <a:lnTo>
                  <a:pt x="1003300" y="504621"/>
                </a:lnTo>
                <a:lnTo>
                  <a:pt x="1001928" y="502335"/>
                </a:lnTo>
                <a:lnTo>
                  <a:pt x="1003300" y="505079"/>
                </a:lnTo>
                <a:lnTo>
                  <a:pt x="1003300" y="511060"/>
                </a:lnTo>
                <a:lnTo>
                  <a:pt x="1003896" y="511098"/>
                </a:lnTo>
                <a:lnTo>
                  <a:pt x="1001928" y="513384"/>
                </a:lnTo>
                <a:lnTo>
                  <a:pt x="1005890" y="511187"/>
                </a:lnTo>
                <a:lnTo>
                  <a:pt x="1016000" y="511644"/>
                </a:lnTo>
                <a:close/>
              </a:path>
              <a:path w="2705100" h="1024254">
                <a:moveTo>
                  <a:pt x="1155700" y="44767"/>
                </a:moveTo>
                <a:lnTo>
                  <a:pt x="1143000" y="48260"/>
                </a:lnTo>
                <a:lnTo>
                  <a:pt x="1143000" y="49237"/>
                </a:lnTo>
                <a:lnTo>
                  <a:pt x="1155700" y="44767"/>
                </a:lnTo>
                <a:close/>
              </a:path>
              <a:path w="2705100" h="1024254">
                <a:moveTo>
                  <a:pt x="1181100" y="531406"/>
                </a:moveTo>
                <a:lnTo>
                  <a:pt x="1168400" y="534898"/>
                </a:lnTo>
                <a:lnTo>
                  <a:pt x="1168400" y="537806"/>
                </a:lnTo>
                <a:lnTo>
                  <a:pt x="1181100" y="531406"/>
                </a:lnTo>
                <a:close/>
              </a:path>
              <a:path w="2705100" h="1024254">
                <a:moveTo>
                  <a:pt x="1235075" y="451751"/>
                </a:moveTo>
                <a:lnTo>
                  <a:pt x="1234490" y="454660"/>
                </a:lnTo>
                <a:lnTo>
                  <a:pt x="1235075" y="454660"/>
                </a:lnTo>
                <a:lnTo>
                  <a:pt x="1235075" y="451751"/>
                </a:lnTo>
                <a:close/>
              </a:path>
              <a:path w="2705100" h="1024254">
                <a:moveTo>
                  <a:pt x="1244600" y="832573"/>
                </a:moveTo>
                <a:lnTo>
                  <a:pt x="1231900" y="827341"/>
                </a:lnTo>
                <a:lnTo>
                  <a:pt x="1231900" y="829094"/>
                </a:lnTo>
                <a:lnTo>
                  <a:pt x="1244600" y="832573"/>
                </a:lnTo>
                <a:close/>
              </a:path>
              <a:path w="2705100" h="1024254">
                <a:moveTo>
                  <a:pt x="1246124" y="448271"/>
                </a:moveTo>
                <a:lnTo>
                  <a:pt x="1244955" y="449427"/>
                </a:lnTo>
                <a:lnTo>
                  <a:pt x="1245539" y="450011"/>
                </a:lnTo>
                <a:lnTo>
                  <a:pt x="1246124" y="449427"/>
                </a:lnTo>
                <a:lnTo>
                  <a:pt x="1246124" y="448271"/>
                </a:lnTo>
                <a:close/>
              </a:path>
              <a:path w="2705100" h="1024254">
                <a:moveTo>
                  <a:pt x="1257300" y="816152"/>
                </a:moveTo>
                <a:lnTo>
                  <a:pt x="1244600" y="818388"/>
                </a:lnTo>
                <a:lnTo>
                  <a:pt x="1244600" y="818730"/>
                </a:lnTo>
                <a:lnTo>
                  <a:pt x="1244765" y="818705"/>
                </a:lnTo>
                <a:lnTo>
                  <a:pt x="1245323" y="818603"/>
                </a:lnTo>
                <a:lnTo>
                  <a:pt x="1257300" y="816381"/>
                </a:lnTo>
                <a:lnTo>
                  <a:pt x="1257300" y="816152"/>
                </a:lnTo>
                <a:close/>
              </a:path>
              <a:path w="2705100" h="1024254">
                <a:moveTo>
                  <a:pt x="1257300" y="810488"/>
                </a:moveTo>
                <a:lnTo>
                  <a:pt x="1244600" y="812812"/>
                </a:lnTo>
                <a:lnTo>
                  <a:pt x="1244600" y="813396"/>
                </a:lnTo>
                <a:lnTo>
                  <a:pt x="1244765" y="813358"/>
                </a:lnTo>
                <a:lnTo>
                  <a:pt x="1257300" y="810488"/>
                </a:lnTo>
                <a:close/>
              </a:path>
              <a:path w="2705100" h="1024254">
                <a:moveTo>
                  <a:pt x="1263650" y="815505"/>
                </a:moveTo>
                <a:lnTo>
                  <a:pt x="1257300" y="815962"/>
                </a:lnTo>
                <a:lnTo>
                  <a:pt x="1257300" y="816152"/>
                </a:lnTo>
                <a:lnTo>
                  <a:pt x="1263650" y="815505"/>
                </a:lnTo>
                <a:close/>
              </a:path>
              <a:path w="2705100" h="1024254">
                <a:moveTo>
                  <a:pt x="1308100" y="509879"/>
                </a:moveTo>
                <a:lnTo>
                  <a:pt x="1295400" y="501751"/>
                </a:lnTo>
                <a:lnTo>
                  <a:pt x="1295400" y="510019"/>
                </a:lnTo>
                <a:lnTo>
                  <a:pt x="1308100" y="509879"/>
                </a:lnTo>
                <a:close/>
              </a:path>
              <a:path w="2705100" h="1024254">
                <a:moveTo>
                  <a:pt x="1320800" y="82562"/>
                </a:moveTo>
                <a:lnTo>
                  <a:pt x="1308100" y="84302"/>
                </a:lnTo>
                <a:lnTo>
                  <a:pt x="1308100" y="87210"/>
                </a:lnTo>
                <a:lnTo>
                  <a:pt x="1320800" y="84315"/>
                </a:lnTo>
                <a:lnTo>
                  <a:pt x="1320800" y="82562"/>
                </a:lnTo>
                <a:close/>
              </a:path>
              <a:path w="2705100" h="1024254">
                <a:moveTo>
                  <a:pt x="1333500" y="90119"/>
                </a:moveTo>
                <a:lnTo>
                  <a:pt x="1320800" y="90703"/>
                </a:lnTo>
                <a:lnTo>
                  <a:pt x="1320800" y="91287"/>
                </a:lnTo>
                <a:lnTo>
                  <a:pt x="1308100" y="93611"/>
                </a:lnTo>
                <a:lnTo>
                  <a:pt x="1308100" y="105448"/>
                </a:lnTo>
                <a:lnTo>
                  <a:pt x="1320800" y="100711"/>
                </a:lnTo>
                <a:lnTo>
                  <a:pt x="1320800" y="110464"/>
                </a:lnTo>
                <a:lnTo>
                  <a:pt x="1333500" y="101739"/>
                </a:lnTo>
                <a:lnTo>
                  <a:pt x="1333500" y="97091"/>
                </a:lnTo>
                <a:lnTo>
                  <a:pt x="1333500" y="96507"/>
                </a:lnTo>
                <a:lnTo>
                  <a:pt x="1333500" y="90119"/>
                </a:lnTo>
                <a:close/>
              </a:path>
              <a:path w="2705100" h="1024254">
                <a:moveTo>
                  <a:pt x="1360081" y="483730"/>
                </a:moveTo>
                <a:lnTo>
                  <a:pt x="1357744" y="483146"/>
                </a:lnTo>
                <a:lnTo>
                  <a:pt x="1354264" y="484314"/>
                </a:lnTo>
                <a:lnTo>
                  <a:pt x="1360081" y="483730"/>
                </a:lnTo>
                <a:close/>
              </a:path>
              <a:path w="2705100" h="1024254">
                <a:moveTo>
                  <a:pt x="1384300" y="464832"/>
                </a:moveTo>
                <a:lnTo>
                  <a:pt x="1371600" y="466293"/>
                </a:lnTo>
                <a:lnTo>
                  <a:pt x="1384300" y="465150"/>
                </a:lnTo>
                <a:lnTo>
                  <a:pt x="1384300" y="464832"/>
                </a:lnTo>
                <a:close/>
              </a:path>
              <a:path w="2705100" h="1024254">
                <a:moveTo>
                  <a:pt x="1384300" y="463461"/>
                </a:moveTo>
                <a:lnTo>
                  <a:pt x="1371600" y="464172"/>
                </a:lnTo>
                <a:lnTo>
                  <a:pt x="1384300" y="463931"/>
                </a:lnTo>
                <a:lnTo>
                  <a:pt x="1384300" y="463461"/>
                </a:lnTo>
                <a:close/>
              </a:path>
              <a:path w="2705100" h="1024254">
                <a:moveTo>
                  <a:pt x="1397000" y="463384"/>
                </a:moveTo>
                <a:lnTo>
                  <a:pt x="1384300" y="463969"/>
                </a:lnTo>
                <a:lnTo>
                  <a:pt x="1384300" y="464578"/>
                </a:lnTo>
                <a:lnTo>
                  <a:pt x="1385379" y="464477"/>
                </a:lnTo>
                <a:lnTo>
                  <a:pt x="1397000" y="463384"/>
                </a:lnTo>
                <a:close/>
              </a:path>
              <a:path w="2705100" h="1024254">
                <a:moveTo>
                  <a:pt x="1803400" y="913396"/>
                </a:moveTo>
                <a:lnTo>
                  <a:pt x="1790700" y="908748"/>
                </a:lnTo>
                <a:lnTo>
                  <a:pt x="1790700" y="915720"/>
                </a:lnTo>
                <a:lnTo>
                  <a:pt x="1803400" y="913396"/>
                </a:lnTo>
                <a:close/>
              </a:path>
              <a:path w="2705100" h="1024254">
                <a:moveTo>
                  <a:pt x="2197100" y="473849"/>
                </a:moveTo>
                <a:lnTo>
                  <a:pt x="2184400" y="472998"/>
                </a:lnTo>
                <a:lnTo>
                  <a:pt x="2184400" y="475589"/>
                </a:lnTo>
                <a:lnTo>
                  <a:pt x="2197100" y="473849"/>
                </a:lnTo>
                <a:close/>
              </a:path>
              <a:path w="2705100" h="1024254">
                <a:moveTo>
                  <a:pt x="2286000" y="537641"/>
                </a:moveTo>
                <a:lnTo>
                  <a:pt x="2273300" y="537222"/>
                </a:lnTo>
                <a:lnTo>
                  <a:pt x="2273300" y="546239"/>
                </a:lnTo>
                <a:lnTo>
                  <a:pt x="2286000" y="537641"/>
                </a:lnTo>
                <a:close/>
              </a:path>
              <a:path w="2705100" h="1024254">
                <a:moveTo>
                  <a:pt x="2425700" y="705827"/>
                </a:moveTo>
                <a:lnTo>
                  <a:pt x="2413000" y="712406"/>
                </a:lnTo>
                <a:lnTo>
                  <a:pt x="2413000" y="714552"/>
                </a:lnTo>
                <a:lnTo>
                  <a:pt x="2425700" y="712812"/>
                </a:lnTo>
                <a:lnTo>
                  <a:pt x="2425700" y="705827"/>
                </a:lnTo>
                <a:close/>
              </a:path>
              <a:path w="2705100" h="1024254">
                <a:moveTo>
                  <a:pt x="2425700" y="700595"/>
                </a:moveTo>
                <a:lnTo>
                  <a:pt x="2413000" y="703503"/>
                </a:lnTo>
                <a:lnTo>
                  <a:pt x="2413000" y="704088"/>
                </a:lnTo>
                <a:lnTo>
                  <a:pt x="2400300" y="704088"/>
                </a:lnTo>
                <a:lnTo>
                  <a:pt x="2400300" y="713028"/>
                </a:lnTo>
                <a:lnTo>
                  <a:pt x="2413000" y="711847"/>
                </a:lnTo>
                <a:lnTo>
                  <a:pt x="2413000" y="706412"/>
                </a:lnTo>
                <a:lnTo>
                  <a:pt x="2425700" y="702348"/>
                </a:lnTo>
                <a:lnTo>
                  <a:pt x="2425700" y="700595"/>
                </a:lnTo>
                <a:close/>
              </a:path>
              <a:path w="2705100" h="1024254">
                <a:moveTo>
                  <a:pt x="2425700" y="695363"/>
                </a:moveTo>
                <a:lnTo>
                  <a:pt x="2413000" y="694778"/>
                </a:lnTo>
                <a:lnTo>
                  <a:pt x="2413000" y="692454"/>
                </a:lnTo>
                <a:lnTo>
                  <a:pt x="2400300" y="698855"/>
                </a:lnTo>
                <a:lnTo>
                  <a:pt x="2400300" y="700011"/>
                </a:lnTo>
                <a:lnTo>
                  <a:pt x="2413000" y="695947"/>
                </a:lnTo>
                <a:lnTo>
                  <a:pt x="2413000" y="697687"/>
                </a:lnTo>
                <a:lnTo>
                  <a:pt x="2425700" y="695363"/>
                </a:lnTo>
                <a:close/>
              </a:path>
              <a:path w="2705100" h="1024254">
                <a:moveTo>
                  <a:pt x="2705100" y="1010488"/>
                </a:moveTo>
                <a:lnTo>
                  <a:pt x="2692400" y="1006792"/>
                </a:lnTo>
                <a:lnTo>
                  <a:pt x="2679700" y="1002715"/>
                </a:lnTo>
                <a:lnTo>
                  <a:pt x="2679700" y="998308"/>
                </a:lnTo>
                <a:lnTo>
                  <a:pt x="2667000" y="993635"/>
                </a:lnTo>
                <a:lnTo>
                  <a:pt x="2679700" y="991158"/>
                </a:lnTo>
                <a:lnTo>
                  <a:pt x="2679700" y="995591"/>
                </a:lnTo>
                <a:lnTo>
                  <a:pt x="2692400" y="992466"/>
                </a:lnTo>
                <a:lnTo>
                  <a:pt x="2679700" y="990155"/>
                </a:lnTo>
                <a:lnTo>
                  <a:pt x="2679700" y="988834"/>
                </a:lnTo>
                <a:lnTo>
                  <a:pt x="2667000" y="986421"/>
                </a:lnTo>
                <a:lnTo>
                  <a:pt x="2667000" y="977925"/>
                </a:lnTo>
                <a:lnTo>
                  <a:pt x="2679700" y="977353"/>
                </a:lnTo>
                <a:lnTo>
                  <a:pt x="2667000" y="973048"/>
                </a:lnTo>
                <a:lnTo>
                  <a:pt x="2667000" y="967397"/>
                </a:lnTo>
                <a:lnTo>
                  <a:pt x="2654300" y="962063"/>
                </a:lnTo>
                <a:lnTo>
                  <a:pt x="2654300" y="957580"/>
                </a:lnTo>
                <a:lnTo>
                  <a:pt x="2641600" y="962494"/>
                </a:lnTo>
                <a:lnTo>
                  <a:pt x="2641600" y="963777"/>
                </a:lnTo>
                <a:lnTo>
                  <a:pt x="2628900" y="965073"/>
                </a:lnTo>
                <a:lnTo>
                  <a:pt x="2628900" y="966660"/>
                </a:lnTo>
                <a:lnTo>
                  <a:pt x="2616200" y="968629"/>
                </a:lnTo>
                <a:lnTo>
                  <a:pt x="2628900" y="962482"/>
                </a:lnTo>
                <a:lnTo>
                  <a:pt x="2628900" y="953668"/>
                </a:lnTo>
                <a:lnTo>
                  <a:pt x="2654300" y="946531"/>
                </a:lnTo>
                <a:lnTo>
                  <a:pt x="2641600" y="946531"/>
                </a:lnTo>
                <a:lnTo>
                  <a:pt x="2641600" y="941298"/>
                </a:lnTo>
                <a:lnTo>
                  <a:pt x="2628900" y="948283"/>
                </a:lnTo>
                <a:lnTo>
                  <a:pt x="2628900" y="935482"/>
                </a:lnTo>
                <a:lnTo>
                  <a:pt x="2616200" y="933196"/>
                </a:lnTo>
                <a:lnTo>
                  <a:pt x="2616200" y="930579"/>
                </a:lnTo>
                <a:lnTo>
                  <a:pt x="2603500" y="925017"/>
                </a:lnTo>
                <a:lnTo>
                  <a:pt x="2616200" y="920800"/>
                </a:lnTo>
                <a:lnTo>
                  <a:pt x="2616200" y="912228"/>
                </a:lnTo>
                <a:lnTo>
                  <a:pt x="2603500" y="915720"/>
                </a:lnTo>
                <a:lnTo>
                  <a:pt x="2603500" y="910488"/>
                </a:lnTo>
                <a:lnTo>
                  <a:pt x="2590800" y="911656"/>
                </a:lnTo>
                <a:lnTo>
                  <a:pt x="2590800" y="913803"/>
                </a:lnTo>
                <a:lnTo>
                  <a:pt x="2590800" y="914552"/>
                </a:lnTo>
                <a:lnTo>
                  <a:pt x="2578100" y="921537"/>
                </a:lnTo>
                <a:lnTo>
                  <a:pt x="2578100" y="914552"/>
                </a:lnTo>
                <a:lnTo>
                  <a:pt x="2590800" y="914552"/>
                </a:lnTo>
                <a:lnTo>
                  <a:pt x="2590800" y="913803"/>
                </a:lnTo>
                <a:lnTo>
                  <a:pt x="2578100" y="911072"/>
                </a:lnTo>
                <a:lnTo>
                  <a:pt x="2590800" y="904671"/>
                </a:lnTo>
                <a:lnTo>
                  <a:pt x="2578100" y="906995"/>
                </a:lnTo>
                <a:lnTo>
                  <a:pt x="2578100" y="898855"/>
                </a:lnTo>
                <a:lnTo>
                  <a:pt x="2590800" y="893622"/>
                </a:lnTo>
                <a:lnTo>
                  <a:pt x="2590800" y="892695"/>
                </a:lnTo>
                <a:lnTo>
                  <a:pt x="2578100" y="891082"/>
                </a:lnTo>
                <a:lnTo>
                  <a:pt x="2578100" y="890143"/>
                </a:lnTo>
                <a:lnTo>
                  <a:pt x="2578100" y="889584"/>
                </a:lnTo>
                <a:lnTo>
                  <a:pt x="2578100" y="884110"/>
                </a:lnTo>
                <a:lnTo>
                  <a:pt x="2565400" y="886726"/>
                </a:lnTo>
                <a:lnTo>
                  <a:pt x="2565400" y="882573"/>
                </a:lnTo>
                <a:lnTo>
                  <a:pt x="2578100" y="882573"/>
                </a:lnTo>
                <a:lnTo>
                  <a:pt x="2565400" y="875017"/>
                </a:lnTo>
                <a:lnTo>
                  <a:pt x="2552700" y="876185"/>
                </a:lnTo>
                <a:lnTo>
                  <a:pt x="2552700" y="875601"/>
                </a:lnTo>
                <a:lnTo>
                  <a:pt x="2540000" y="871537"/>
                </a:lnTo>
                <a:lnTo>
                  <a:pt x="2540000" y="864552"/>
                </a:lnTo>
                <a:lnTo>
                  <a:pt x="2552700" y="875601"/>
                </a:lnTo>
                <a:lnTo>
                  <a:pt x="2552700" y="868045"/>
                </a:lnTo>
                <a:lnTo>
                  <a:pt x="2565400" y="863854"/>
                </a:lnTo>
                <a:lnTo>
                  <a:pt x="2565400" y="864616"/>
                </a:lnTo>
                <a:lnTo>
                  <a:pt x="2578100" y="861072"/>
                </a:lnTo>
                <a:lnTo>
                  <a:pt x="2565400" y="857846"/>
                </a:lnTo>
                <a:lnTo>
                  <a:pt x="2552700" y="855764"/>
                </a:lnTo>
                <a:lnTo>
                  <a:pt x="2552700" y="853135"/>
                </a:lnTo>
                <a:lnTo>
                  <a:pt x="2540000" y="848271"/>
                </a:lnTo>
                <a:lnTo>
                  <a:pt x="2540000" y="841883"/>
                </a:lnTo>
                <a:lnTo>
                  <a:pt x="2552700" y="836066"/>
                </a:lnTo>
                <a:lnTo>
                  <a:pt x="2540000" y="837234"/>
                </a:lnTo>
                <a:lnTo>
                  <a:pt x="2540000" y="830834"/>
                </a:lnTo>
                <a:lnTo>
                  <a:pt x="2527300" y="829386"/>
                </a:lnTo>
                <a:lnTo>
                  <a:pt x="2527300" y="812228"/>
                </a:lnTo>
                <a:lnTo>
                  <a:pt x="2514600" y="818045"/>
                </a:lnTo>
                <a:lnTo>
                  <a:pt x="2514600" y="801395"/>
                </a:lnTo>
                <a:lnTo>
                  <a:pt x="2501900" y="800036"/>
                </a:lnTo>
                <a:lnTo>
                  <a:pt x="2501900" y="805840"/>
                </a:lnTo>
                <a:lnTo>
                  <a:pt x="2501900" y="809904"/>
                </a:lnTo>
                <a:lnTo>
                  <a:pt x="2489200" y="811644"/>
                </a:lnTo>
                <a:lnTo>
                  <a:pt x="2489200" y="806996"/>
                </a:lnTo>
                <a:lnTo>
                  <a:pt x="2501900" y="805840"/>
                </a:lnTo>
                <a:lnTo>
                  <a:pt x="2501900" y="800036"/>
                </a:lnTo>
                <a:lnTo>
                  <a:pt x="2501900" y="786066"/>
                </a:lnTo>
                <a:lnTo>
                  <a:pt x="2489200" y="782574"/>
                </a:lnTo>
                <a:lnTo>
                  <a:pt x="2489200" y="784326"/>
                </a:lnTo>
                <a:lnTo>
                  <a:pt x="2486380" y="784720"/>
                </a:lnTo>
                <a:lnTo>
                  <a:pt x="2486380" y="794461"/>
                </a:lnTo>
                <a:lnTo>
                  <a:pt x="2476500" y="795362"/>
                </a:lnTo>
                <a:lnTo>
                  <a:pt x="2476500" y="794791"/>
                </a:lnTo>
                <a:lnTo>
                  <a:pt x="2486380" y="794461"/>
                </a:lnTo>
                <a:lnTo>
                  <a:pt x="2486380" y="784720"/>
                </a:lnTo>
                <a:lnTo>
                  <a:pt x="2476500" y="786066"/>
                </a:lnTo>
                <a:lnTo>
                  <a:pt x="2489200" y="781723"/>
                </a:lnTo>
                <a:lnTo>
                  <a:pt x="2476500" y="784898"/>
                </a:lnTo>
                <a:lnTo>
                  <a:pt x="2476500" y="777341"/>
                </a:lnTo>
                <a:lnTo>
                  <a:pt x="2463800" y="777722"/>
                </a:lnTo>
                <a:lnTo>
                  <a:pt x="2463800" y="773861"/>
                </a:lnTo>
                <a:lnTo>
                  <a:pt x="2476500" y="773277"/>
                </a:lnTo>
                <a:lnTo>
                  <a:pt x="2476500" y="757580"/>
                </a:lnTo>
                <a:lnTo>
                  <a:pt x="2463800" y="763270"/>
                </a:lnTo>
                <a:lnTo>
                  <a:pt x="2463800" y="759625"/>
                </a:lnTo>
                <a:lnTo>
                  <a:pt x="2451100" y="761060"/>
                </a:lnTo>
                <a:lnTo>
                  <a:pt x="2463800" y="757097"/>
                </a:lnTo>
                <a:lnTo>
                  <a:pt x="2463800" y="748271"/>
                </a:lnTo>
                <a:lnTo>
                  <a:pt x="2476500" y="744791"/>
                </a:lnTo>
                <a:lnTo>
                  <a:pt x="2476500" y="736930"/>
                </a:lnTo>
                <a:lnTo>
                  <a:pt x="2463800" y="734885"/>
                </a:lnTo>
                <a:lnTo>
                  <a:pt x="2463800" y="736650"/>
                </a:lnTo>
                <a:lnTo>
                  <a:pt x="2451100" y="735520"/>
                </a:lnTo>
                <a:lnTo>
                  <a:pt x="2451100" y="722579"/>
                </a:lnTo>
                <a:lnTo>
                  <a:pt x="2438400" y="722109"/>
                </a:lnTo>
                <a:lnTo>
                  <a:pt x="2438400" y="723112"/>
                </a:lnTo>
                <a:lnTo>
                  <a:pt x="2438400" y="736295"/>
                </a:lnTo>
                <a:lnTo>
                  <a:pt x="2438400" y="867460"/>
                </a:lnTo>
                <a:lnTo>
                  <a:pt x="2438400" y="871867"/>
                </a:lnTo>
                <a:lnTo>
                  <a:pt x="2425700" y="876693"/>
                </a:lnTo>
                <a:lnTo>
                  <a:pt x="2413000" y="873150"/>
                </a:lnTo>
                <a:lnTo>
                  <a:pt x="2400300" y="871385"/>
                </a:lnTo>
                <a:lnTo>
                  <a:pt x="2400300" y="856411"/>
                </a:lnTo>
                <a:lnTo>
                  <a:pt x="2413000" y="857999"/>
                </a:lnTo>
                <a:lnTo>
                  <a:pt x="2413000" y="861212"/>
                </a:lnTo>
                <a:lnTo>
                  <a:pt x="2425700" y="865085"/>
                </a:lnTo>
                <a:lnTo>
                  <a:pt x="2425700" y="868629"/>
                </a:lnTo>
                <a:lnTo>
                  <a:pt x="2438400" y="867460"/>
                </a:lnTo>
                <a:lnTo>
                  <a:pt x="2438400" y="736295"/>
                </a:lnTo>
                <a:lnTo>
                  <a:pt x="2425700" y="741883"/>
                </a:lnTo>
                <a:lnTo>
                  <a:pt x="2425700" y="737222"/>
                </a:lnTo>
                <a:lnTo>
                  <a:pt x="2438400" y="736295"/>
                </a:lnTo>
                <a:lnTo>
                  <a:pt x="2438400" y="723112"/>
                </a:lnTo>
                <a:lnTo>
                  <a:pt x="2425700" y="725385"/>
                </a:lnTo>
                <a:lnTo>
                  <a:pt x="2425700" y="727748"/>
                </a:lnTo>
                <a:lnTo>
                  <a:pt x="2413000" y="729081"/>
                </a:lnTo>
                <a:lnTo>
                  <a:pt x="2413000" y="723277"/>
                </a:lnTo>
                <a:lnTo>
                  <a:pt x="2425700" y="721525"/>
                </a:lnTo>
                <a:lnTo>
                  <a:pt x="2425700" y="713968"/>
                </a:lnTo>
                <a:lnTo>
                  <a:pt x="2413000" y="714552"/>
                </a:lnTo>
                <a:lnTo>
                  <a:pt x="2413000" y="716584"/>
                </a:lnTo>
                <a:lnTo>
                  <a:pt x="2400300" y="720369"/>
                </a:lnTo>
                <a:lnTo>
                  <a:pt x="2387600" y="702576"/>
                </a:lnTo>
                <a:lnTo>
                  <a:pt x="2374900" y="690714"/>
                </a:lnTo>
                <a:lnTo>
                  <a:pt x="2387600" y="682396"/>
                </a:lnTo>
                <a:lnTo>
                  <a:pt x="2400300" y="673925"/>
                </a:lnTo>
                <a:lnTo>
                  <a:pt x="2400300" y="649439"/>
                </a:lnTo>
                <a:lnTo>
                  <a:pt x="2387600" y="652335"/>
                </a:lnTo>
                <a:lnTo>
                  <a:pt x="2387600" y="650011"/>
                </a:lnTo>
                <a:lnTo>
                  <a:pt x="2400300" y="647103"/>
                </a:lnTo>
                <a:lnTo>
                  <a:pt x="2400300" y="641870"/>
                </a:lnTo>
                <a:lnTo>
                  <a:pt x="2387600" y="645947"/>
                </a:lnTo>
                <a:lnTo>
                  <a:pt x="2387600" y="637806"/>
                </a:lnTo>
                <a:lnTo>
                  <a:pt x="2374900" y="643623"/>
                </a:lnTo>
                <a:lnTo>
                  <a:pt x="2374900" y="629666"/>
                </a:lnTo>
                <a:lnTo>
                  <a:pt x="2362200" y="633730"/>
                </a:lnTo>
                <a:lnTo>
                  <a:pt x="2362200" y="768045"/>
                </a:lnTo>
                <a:lnTo>
                  <a:pt x="2349500" y="773277"/>
                </a:lnTo>
                <a:lnTo>
                  <a:pt x="2349500" y="766292"/>
                </a:lnTo>
                <a:lnTo>
                  <a:pt x="2362200" y="768045"/>
                </a:lnTo>
                <a:lnTo>
                  <a:pt x="2362200" y="633730"/>
                </a:lnTo>
                <a:lnTo>
                  <a:pt x="2362200" y="632574"/>
                </a:lnTo>
                <a:lnTo>
                  <a:pt x="2374900" y="626338"/>
                </a:lnTo>
                <a:lnTo>
                  <a:pt x="2374900" y="610476"/>
                </a:lnTo>
                <a:lnTo>
                  <a:pt x="2362200" y="614832"/>
                </a:lnTo>
                <a:lnTo>
                  <a:pt x="2362200" y="613892"/>
                </a:lnTo>
                <a:lnTo>
                  <a:pt x="2349500" y="611543"/>
                </a:lnTo>
                <a:lnTo>
                  <a:pt x="2349500" y="604304"/>
                </a:lnTo>
                <a:lnTo>
                  <a:pt x="2336800" y="607720"/>
                </a:lnTo>
                <a:lnTo>
                  <a:pt x="2336800" y="600887"/>
                </a:lnTo>
                <a:lnTo>
                  <a:pt x="2349500" y="596938"/>
                </a:lnTo>
                <a:lnTo>
                  <a:pt x="2349500" y="595160"/>
                </a:lnTo>
                <a:lnTo>
                  <a:pt x="2336800" y="599046"/>
                </a:lnTo>
                <a:lnTo>
                  <a:pt x="2336800" y="584085"/>
                </a:lnTo>
                <a:lnTo>
                  <a:pt x="2324100" y="588975"/>
                </a:lnTo>
                <a:lnTo>
                  <a:pt x="2324100" y="583018"/>
                </a:lnTo>
                <a:lnTo>
                  <a:pt x="2336800" y="578015"/>
                </a:lnTo>
                <a:lnTo>
                  <a:pt x="2336800" y="572693"/>
                </a:lnTo>
                <a:lnTo>
                  <a:pt x="2324100" y="573278"/>
                </a:lnTo>
                <a:lnTo>
                  <a:pt x="2324100" y="573849"/>
                </a:lnTo>
                <a:lnTo>
                  <a:pt x="2324100" y="576757"/>
                </a:lnTo>
                <a:lnTo>
                  <a:pt x="2324100" y="580821"/>
                </a:lnTo>
                <a:lnTo>
                  <a:pt x="2311400" y="578497"/>
                </a:lnTo>
                <a:lnTo>
                  <a:pt x="2324100" y="576757"/>
                </a:lnTo>
                <a:lnTo>
                  <a:pt x="2324100" y="573849"/>
                </a:lnTo>
                <a:lnTo>
                  <a:pt x="2311400" y="575246"/>
                </a:lnTo>
                <a:lnTo>
                  <a:pt x="2311400" y="571474"/>
                </a:lnTo>
                <a:lnTo>
                  <a:pt x="2298700" y="573100"/>
                </a:lnTo>
                <a:lnTo>
                  <a:pt x="2298700" y="575106"/>
                </a:lnTo>
                <a:lnTo>
                  <a:pt x="2298700" y="576757"/>
                </a:lnTo>
                <a:lnTo>
                  <a:pt x="2286000" y="581990"/>
                </a:lnTo>
                <a:lnTo>
                  <a:pt x="2286000" y="582574"/>
                </a:lnTo>
                <a:lnTo>
                  <a:pt x="2286000" y="584898"/>
                </a:lnTo>
                <a:lnTo>
                  <a:pt x="2273300" y="590130"/>
                </a:lnTo>
                <a:lnTo>
                  <a:pt x="2286000" y="582574"/>
                </a:lnTo>
                <a:lnTo>
                  <a:pt x="2286000" y="581990"/>
                </a:lnTo>
                <a:lnTo>
                  <a:pt x="2286000" y="575157"/>
                </a:lnTo>
                <a:lnTo>
                  <a:pt x="2298700" y="575106"/>
                </a:lnTo>
                <a:lnTo>
                  <a:pt x="2298700" y="573100"/>
                </a:lnTo>
                <a:lnTo>
                  <a:pt x="2298700" y="572109"/>
                </a:lnTo>
                <a:lnTo>
                  <a:pt x="2286000" y="572109"/>
                </a:lnTo>
                <a:lnTo>
                  <a:pt x="2273300" y="577342"/>
                </a:lnTo>
                <a:lnTo>
                  <a:pt x="2273300" y="572109"/>
                </a:lnTo>
                <a:lnTo>
                  <a:pt x="2286000" y="567867"/>
                </a:lnTo>
                <a:lnTo>
                  <a:pt x="2286000" y="562216"/>
                </a:lnTo>
                <a:lnTo>
                  <a:pt x="2298700" y="569201"/>
                </a:lnTo>
                <a:lnTo>
                  <a:pt x="2298700" y="561517"/>
                </a:lnTo>
                <a:lnTo>
                  <a:pt x="2311400" y="553504"/>
                </a:lnTo>
                <a:lnTo>
                  <a:pt x="2298700" y="545947"/>
                </a:lnTo>
                <a:lnTo>
                  <a:pt x="2298700" y="552919"/>
                </a:lnTo>
                <a:lnTo>
                  <a:pt x="2286000" y="545947"/>
                </a:lnTo>
                <a:lnTo>
                  <a:pt x="2286000" y="554088"/>
                </a:lnTo>
                <a:lnTo>
                  <a:pt x="2273300" y="558736"/>
                </a:lnTo>
                <a:lnTo>
                  <a:pt x="2273300" y="546671"/>
                </a:lnTo>
                <a:lnTo>
                  <a:pt x="2260600" y="548500"/>
                </a:lnTo>
                <a:lnTo>
                  <a:pt x="2260600" y="654735"/>
                </a:lnTo>
                <a:lnTo>
                  <a:pt x="2260600" y="659777"/>
                </a:lnTo>
                <a:lnTo>
                  <a:pt x="2247900" y="661936"/>
                </a:lnTo>
                <a:lnTo>
                  <a:pt x="2235200" y="655370"/>
                </a:lnTo>
                <a:lnTo>
                  <a:pt x="2235200" y="641299"/>
                </a:lnTo>
                <a:lnTo>
                  <a:pt x="2247900" y="641870"/>
                </a:lnTo>
                <a:lnTo>
                  <a:pt x="2247900" y="655688"/>
                </a:lnTo>
                <a:lnTo>
                  <a:pt x="2260600" y="654735"/>
                </a:lnTo>
                <a:lnTo>
                  <a:pt x="2260600" y="548500"/>
                </a:lnTo>
                <a:lnTo>
                  <a:pt x="2260600" y="544779"/>
                </a:lnTo>
                <a:lnTo>
                  <a:pt x="2271268" y="536473"/>
                </a:lnTo>
                <a:lnTo>
                  <a:pt x="2273300" y="534898"/>
                </a:lnTo>
                <a:lnTo>
                  <a:pt x="2273300" y="534593"/>
                </a:lnTo>
                <a:lnTo>
                  <a:pt x="2273300" y="530009"/>
                </a:lnTo>
                <a:lnTo>
                  <a:pt x="2260600" y="531698"/>
                </a:lnTo>
                <a:lnTo>
                  <a:pt x="2260600" y="524141"/>
                </a:lnTo>
                <a:lnTo>
                  <a:pt x="2247900" y="522973"/>
                </a:lnTo>
                <a:lnTo>
                  <a:pt x="2235200" y="521525"/>
                </a:lnTo>
                <a:lnTo>
                  <a:pt x="2235200" y="519201"/>
                </a:lnTo>
                <a:lnTo>
                  <a:pt x="2222500" y="525018"/>
                </a:lnTo>
                <a:lnTo>
                  <a:pt x="2222500" y="686650"/>
                </a:lnTo>
                <a:lnTo>
                  <a:pt x="2222500" y="701763"/>
                </a:lnTo>
                <a:lnTo>
                  <a:pt x="2222500" y="723849"/>
                </a:lnTo>
                <a:lnTo>
                  <a:pt x="2222500" y="735761"/>
                </a:lnTo>
                <a:lnTo>
                  <a:pt x="2209800" y="740575"/>
                </a:lnTo>
                <a:lnTo>
                  <a:pt x="2197100" y="736447"/>
                </a:lnTo>
                <a:lnTo>
                  <a:pt x="2197100" y="833158"/>
                </a:lnTo>
                <a:lnTo>
                  <a:pt x="2184400" y="837806"/>
                </a:lnTo>
                <a:lnTo>
                  <a:pt x="2184400" y="837234"/>
                </a:lnTo>
                <a:lnTo>
                  <a:pt x="2171700" y="837526"/>
                </a:lnTo>
                <a:lnTo>
                  <a:pt x="2171700" y="825601"/>
                </a:lnTo>
                <a:lnTo>
                  <a:pt x="2184400" y="824433"/>
                </a:lnTo>
                <a:lnTo>
                  <a:pt x="2184400" y="830834"/>
                </a:lnTo>
                <a:lnTo>
                  <a:pt x="2197100" y="833158"/>
                </a:lnTo>
                <a:lnTo>
                  <a:pt x="2197100" y="736447"/>
                </a:lnTo>
                <a:lnTo>
                  <a:pt x="2197100" y="727049"/>
                </a:lnTo>
                <a:lnTo>
                  <a:pt x="2209800" y="732066"/>
                </a:lnTo>
                <a:lnTo>
                  <a:pt x="2209800" y="732409"/>
                </a:lnTo>
                <a:lnTo>
                  <a:pt x="2222500" y="723849"/>
                </a:lnTo>
                <a:lnTo>
                  <a:pt x="2222500" y="701763"/>
                </a:lnTo>
                <a:lnTo>
                  <a:pt x="2209800" y="696531"/>
                </a:lnTo>
                <a:lnTo>
                  <a:pt x="2209800" y="684314"/>
                </a:lnTo>
                <a:lnTo>
                  <a:pt x="2222500" y="686650"/>
                </a:lnTo>
                <a:lnTo>
                  <a:pt x="2222500" y="525018"/>
                </a:lnTo>
                <a:lnTo>
                  <a:pt x="2222500" y="517448"/>
                </a:lnTo>
                <a:lnTo>
                  <a:pt x="2235200" y="518617"/>
                </a:lnTo>
                <a:lnTo>
                  <a:pt x="2247900" y="516877"/>
                </a:lnTo>
                <a:lnTo>
                  <a:pt x="2247900" y="512216"/>
                </a:lnTo>
                <a:lnTo>
                  <a:pt x="2235200" y="511644"/>
                </a:lnTo>
                <a:lnTo>
                  <a:pt x="2235200" y="502920"/>
                </a:lnTo>
                <a:lnTo>
                  <a:pt x="2222500" y="497687"/>
                </a:lnTo>
                <a:lnTo>
                  <a:pt x="2222500" y="486054"/>
                </a:lnTo>
                <a:lnTo>
                  <a:pt x="2222500" y="485470"/>
                </a:lnTo>
                <a:lnTo>
                  <a:pt x="2221890" y="485775"/>
                </a:lnTo>
                <a:lnTo>
                  <a:pt x="2221090" y="485419"/>
                </a:lnTo>
                <a:lnTo>
                  <a:pt x="2221090" y="486181"/>
                </a:lnTo>
                <a:lnTo>
                  <a:pt x="2209800" y="491871"/>
                </a:lnTo>
                <a:lnTo>
                  <a:pt x="2209800" y="487222"/>
                </a:lnTo>
                <a:lnTo>
                  <a:pt x="2221090" y="486181"/>
                </a:lnTo>
                <a:lnTo>
                  <a:pt x="2221090" y="485419"/>
                </a:lnTo>
                <a:lnTo>
                  <a:pt x="2209800" y="480237"/>
                </a:lnTo>
                <a:lnTo>
                  <a:pt x="2209800" y="485889"/>
                </a:lnTo>
                <a:lnTo>
                  <a:pt x="2197100" y="486879"/>
                </a:lnTo>
                <a:lnTo>
                  <a:pt x="2197100" y="681405"/>
                </a:lnTo>
                <a:lnTo>
                  <a:pt x="2197100" y="684314"/>
                </a:lnTo>
                <a:lnTo>
                  <a:pt x="2184400" y="684314"/>
                </a:lnTo>
                <a:lnTo>
                  <a:pt x="2184400" y="690714"/>
                </a:lnTo>
                <a:lnTo>
                  <a:pt x="2184400" y="700011"/>
                </a:lnTo>
                <a:lnTo>
                  <a:pt x="2171700" y="704088"/>
                </a:lnTo>
                <a:lnTo>
                  <a:pt x="2171700" y="808736"/>
                </a:lnTo>
                <a:lnTo>
                  <a:pt x="2171700" y="823125"/>
                </a:lnTo>
                <a:lnTo>
                  <a:pt x="2159000" y="816711"/>
                </a:lnTo>
                <a:lnTo>
                  <a:pt x="2159000" y="809320"/>
                </a:lnTo>
                <a:lnTo>
                  <a:pt x="2171700" y="808736"/>
                </a:lnTo>
                <a:lnTo>
                  <a:pt x="2171700" y="704088"/>
                </a:lnTo>
                <a:lnTo>
                  <a:pt x="2171700" y="697687"/>
                </a:lnTo>
                <a:lnTo>
                  <a:pt x="2184400" y="690714"/>
                </a:lnTo>
                <a:lnTo>
                  <a:pt x="2184400" y="684314"/>
                </a:lnTo>
                <a:lnTo>
                  <a:pt x="2184400" y="682574"/>
                </a:lnTo>
                <a:lnTo>
                  <a:pt x="2197100" y="681405"/>
                </a:lnTo>
                <a:lnTo>
                  <a:pt x="2197100" y="486879"/>
                </a:lnTo>
                <a:lnTo>
                  <a:pt x="2197100" y="483425"/>
                </a:lnTo>
                <a:lnTo>
                  <a:pt x="2184400" y="475589"/>
                </a:lnTo>
                <a:lnTo>
                  <a:pt x="2184400" y="477050"/>
                </a:lnTo>
                <a:lnTo>
                  <a:pt x="2184400" y="681405"/>
                </a:lnTo>
                <a:lnTo>
                  <a:pt x="2171700" y="684898"/>
                </a:lnTo>
                <a:lnTo>
                  <a:pt x="2171700" y="693623"/>
                </a:lnTo>
                <a:lnTo>
                  <a:pt x="2159000" y="695363"/>
                </a:lnTo>
                <a:lnTo>
                  <a:pt x="2159000" y="692454"/>
                </a:lnTo>
                <a:lnTo>
                  <a:pt x="2171700" y="683717"/>
                </a:lnTo>
                <a:lnTo>
                  <a:pt x="2159000" y="674433"/>
                </a:lnTo>
                <a:lnTo>
                  <a:pt x="2171700" y="670941"/>
                </a:lnTo>
                <a:lnTo>
                  <a:pt x="2171700" y="669201"/>
                </a:lnTo>
                <a:lnTo>
                  <a:pt x="2184400" y="681405"/>
                </a:lnTo>
                <a:lnTo>
                  <a:pt x="2184400" y="477050"/>
                </a:lnTo>
                <a:lnTo>
                  <a:pt x="2171700" y="480225"/>
                </a:lnTo>
                <a:lnTo>
                  <a:pt x="2171700" y="468909"/>
                </a:lnTo>
                <a:lnTo>
                  <a:pt x="2159000" y="463600"/>
                </a:lnTo>
                <a:lnTo>
                  <a:pt x="2159000" y="445935"/>
                </a:lnTo>
                <a:lnTo>
                  <a:pt x="2146300" y="449122"/>
                </a:lnTo>
                <a:lnTo>
                  <a:pt x="2146300" y="444385"/>
                </a:lnTo>
                <a:lnTo>
                  <a:pt x="2133600" y="451167"/>
                </a:lnTo>
                <a:lnTo>
                  <a:pt x="2133600" y="433730"/>
                </a:lnTo>
                <a:lnTo>
                  <a:pt x="2120900" y="433730"/>
                </a:lnTo>
                <a:lnTo>
                  <a:pt x="2120900" y="633514"/>
                </a:lnTo>
                <a:lnTo>
                  <a:pt x="2120900" y="645947"/>
                </a:lnTo>
                <a:lnTo>
                  <a:pt x="2120900" y="651764"/>
                </a:lnTo>
                <a:lnTo>
                  <a:pt x="2120900" y="655243"/>
                </a:lnTo>
                <a:lnTo>
                  <a:pt x="2108200" y="656412"/>
                </a:lnTo>
                <a:lnTo>
                  <a:pt x="2108200" y="660476"/>
                </a:lnTo>
                <a:lnTo>
                  <a:pt x="2108200" y="661060"/>
                </a:lnTo>
                <a:lnTo>
                  <a:pt x="2108200" y="977061"/>
                </a:lnTo>
                <a:lnTo>
                  <a:pt x="2108200" y="980325"/>
                </a:lnTo>
                <a:lnTo>
                  <a:pt x="2095500" y="984910"/>
                </a:lnTo>
                <a:lnTo>
                  <a:pt x="2095500" y="994206"/>
                </a:lnTo>
                <a:lnTo>
                  <a:pt x="2095500" y="1007008"/>
                </a:lnTo>
                <a:lnTo>
                  <a:pt x="2082800" y="1007579"/>
                </a:lnTo>
                <a:lnTo>
                  <a:pt x="2070100" y="1002347"/>
                </a:lnTo>
                <a:lnTo>
                  <a:pt x="2082800" y="998867"/>
                </a:lnTo>
                <a:lnTo>
                  <a:pt x="2082800" y="993051"/>
                </a:lnTo>
                <a:lnTo>
                  <a:pt x="2095500" y="994206"/>
                </a:lnTo>
                <a:lnTo>
                  <a:pt x="2095500" y="984910"/>
                </a:lnTo>
                <a:lnTo>
                  <a:pt x="2095500" y="977709"/>
                </a:lnTo>
                <a:lnTo>
                  <a:pt x="2108200" y="977061"/>
                </a:lnTo>
                <a:lnTo>
                  <a:pt x="2108200" y="661060"/>
                </a:lnTo>
                <a:lnTo>
                  <a:pt x="2095500" y="663968"/>
                </a:lnTo>
                <a:lnTo>
                  <a:pt x="2095500" y="660476"/>
                </a:lnTo>
                <a:lnTo>
                  <a:pt x="2108200" y="660476"/>
                </a:lnTo>
                <a:lnTo>
                  <a:pt x="2108200" y="656412"/>
                </a:lnTo>
                <a:lnTo>
                  <a:pt x="2108200" y="652919"/>
                </a:lnTo>
                <a:lnTo>
                  <a:pt x="2108200" y="651764"/>
                </a:lnTo>
                <a:lnTo>
                  <a:pt x="2113280" y="650138"/>
                </a:lnTo>
                <a:lnTo>
                  <a:pt x="2108200" y="652919"/>
                </a:lnTo>
                <a:lnTo>
                  <a:pt x="2120900" y="651764"/>
                </a:lnTo>
                <a:lnTo>
                  <a:pt x="2120900" y="645947"/>
                </a:lnTo>
                <a:lnTo>
                  <a:pt x="2117090" y="648042"/>
                </a:lnTo>
                <a:lnTo>
                  <a:pt x="2108200" y="648855"/>
                </a:lnTo>
                <a:lnTo>
                  <a:pt x="2108200" y="637806"/>
                </a:lnTo>
                <a:lnTo>
                  <a:pt x="2120900" y="633514"/>
                </a:lnTo>
                <a:lnTo>
                  <a:pt x="2120900" y="433730"/>
                </a:lnTo>
                <a:lnTo>
                  <a:pt x="2133600" y="424434"/>
                </a:lnTo>
                <a:lnTo>
                  <a:pt x="2120900" y="431990"/>
                </a:lnTo>
                <a:lnTo>
                  <a:pt x="2120900" y="427913"/>
                </a:lnTo>
                <a:lnTo>
                  <a:pt x="2108200" y="429666"/>
                </a:lnTo>
                <a:lnTo>
                  <a:pt x="2108200" y="635482"/>
                </a:lnTo>
                <a:lnTo>
                  <a:pt x="2095500" y="636066"/>
                </a:lnTo>
                <a:lnTo>
                  <a:pt x="2095500" y="635482"/>
                </a:lnTo>
                <a:lnTo>
                  <a:pt x="2108200" y="635482"/>
                </a:lnTo>
                <a:lnTo>
                  <a:pt x="2108200" y="429666"/>
                </a:lnTo>
                <a:lnTo>
                  <a:pt x="2108200" y="414540"/>
                </a:lnTo>
                <a:lnTo>
                  <a:pt x="2120900" y="409892"/>
                </a:lnTo>
                <a:lnTo>
                  <a:pt x="2108200" y="411632"/>
                </a:lnTo>
                <a:lnTo>
                  <a:pt x="2108200" y="406400"/>
                </a:lnTo>
                <a:lnTo>
                  <a:pt x="2095500" y="408724"/>
                </a:lnTo>
                <a:lnTo>
                  <a:pt x="2095500" y="618032"/>
                </a:lnTo>
                <a:lnTo>
                  <a:pt x="2095500" y="626757"/>
                </a:lnTo>
                <a:lnTo>
                  <a:pt x="2082800" y="622109"/>
                </a:lnTo>
                <a:lnTo>
                  <a:pt x="2082800" y="618617"/>
                </a:lnTo>
                <a:lnTo>
                  <a:pt x="2095500" y="618032"/>
                </a:lnTo>
                <a:lnTo>
                  <a:pt x="2095500" y="408724"/>
                </a:lnTo>
                <a:lnTo>
                  <a:pt x="2108200" y="401167"/>
                </a:lnTo>
                <a:lnTo>
                  <a:pt x="2095500" y="398259"/>
                </a:lnTo>
                <a:lnTo>
                  <a:pt x="2095500" y="387502"/>
                </a:lnTo>
                <a:lnTo>
                  <a:pt x="2082800" y="385038"/>
                </a:lnTo>
                <a:lnTo>
                  <a:pt x="2082800" y="383908"/>
                </a:lnTo>
                <a:lnTo>
                  <a:pt x="2070100" y="382778"/>
                </a:lnTo>
                <a:lnTo>
                  <a:pt x="2070100" y="742454"/>
                </a:lnTo>
                <a:lnTo>
                  <a:pt x="2057400" y="738974"/>
                </a:lnTo>
                <a:lnTo>
                  <a:pt x="2057400" y="736650"/>
                </a:lnTo>
                <a:lnTo>
                  <a:pt x="2058441" y="736600"/>
                </a:lnTo>
                <a:lnTo>
                  <a:pt x="2070100" y="736066"/>
                </a:lnTo>
                <a:lnTo>
                  <a:pt x="2070100" y="610476"/>
                </a:lnTo>
                <a:lnTo>
                  <a:pt x="2057400" y="609904"/>
                </a:lnTo>
                <a:lnTo>
                  <a:pt x="2070100" y="606996"/>
                </a:lnTo>
                <a:lnTo>
                  <a:pt x="2070100" y="594194"/>
                </a:lnTo>
                <a:lnTo>
                  <a:pt x="2057400" y="596531"/>
                </a:lnTo>
                <a:lnTo>
                  <a:pt x="2057400" y="591299"/>
                </a:lnTo>
                <a:lnTo>
                  <a:pt x="2058441" y="591197"/>
                </a:lnTo>
                <a:lnTo>
                  <a:pt x="2070100" y="590130"/>
                </a:lnTo>
                <a:lnTo>
                  <a:pt x="2070100" y="550011"/>
                </a:lnTo>
                <a:lnTo>
                  <a:pt x="2057400" y="544195"/>
                </a:lnTo>
                <a:lnTo>
                  <a:pt x="2070100" y="544195"/>
                </a:lnTo>
                <a:lnTo>
                  <a:pt x="2070100" y="384314"/>
                </a:lnTo>
                <a:lnTo>
                  <a:pt x="2057400" y="389547"/>
                </a:lnTo>
                <a:lnTo>
                  <a:pt x="2064753" y="389547"/>
                </a:lnTo>
                <a:lnTo>
                  <a:pt x="2058441" y="395033"/>
                </a:lnTo>
                <a:lnTo>
                  <a:pt x="2057400" y="395935"/>
                </a:lnTo>
                <a:lnTo>
                  <a:pt x="2057400" y="389547"/>
                </a:lnTo>
                <a:lnTo>
                  <a:pt x="2057400" y="382562"/>
                </a:lnTo>
                <a:lnTo>
                  <a:pt x="2070100" y="380238"/>
                </a:lnTo>
                <a:lnTo>
                  <a:pt x="2057400" y="381406"/>
                </a:lnTo>
                <a:lnTo>
                  <a:pt x="2057400" y="377913"/>
                </a:lnTo>
                <a:lnTo>
                  <a:pt x="2058441" y="377863"/>
                </a:lnTo>
                <a:lnTo>
                  <a:pt x="2070100" y="377329"/>
                </a:lnTo>
                <a:lnTo>
                  <a:pt x="2070100" y="369189"/>
                </a:lnTo>
                <a:lnTo>
                  <a:pt x="2057400" y="365899"/>
                </a:lnTo>
                <a:lnTo>
                  <a:pt x="2057400" y="361048"/>
                </a:lnTo>
                <a:lnTo>
                  <a:pt x="2044700" y="357568"/>
                </a:lnTo>
                <a:lnTo>
                  <a:pt x="2032000" y="366280"/>
                </a:lnTo>
                <a:lnTo>
                  <a:pt x="2032000" y="804672"/>
                </a:lnTo>
                <a:lnTo>
                  <a:pt x="2032000" y="811644"/>
                </a:lnTo>
                <a:lnTo>
                  <a:pt x="2032000" y="911656"/>
                </a:lnTo>
                <a:lnTo>
                  <a:pt x="2032000" y="919213"/>
                </a:lnTo>
                <a:lnTo>
                  <a:pt x="2019300" y="918044"/>
                </a:lnTo>
                <a:lnTo>
                  <a:pt x="2019300" y="911656"/>
                </a:lnTo>
                <a:lnTo>
                  <a:pt x="2032000" y="911656"/>
                </a:lnTo>
                <a:lnTo>
                  <a:pt x="2032000" y="811644"/>
                </a:lnTo>
                <a:lnTo>
                  <a:pt x="2019300" y="811644"/>
                </a:lnTo>
                <a:lnTo>
                  <a:pt x="2019300" y="806996"/>
                </a:lnTo>
                <a:lnTo>
                  <a:pt x="2032000" y="804672"/>
                </a:lnTo>
                <a:lnTo>
                  <a:pt x="2032000" y="366280"/>
                </a:lnTo>
                <a:lnTo>
                  <a:pt x="2032000" y="362800"/>
                </a:lnTo>
                <a:lnTo>
                  <a:pt x="2019300" y="352920"/>
                </a:lnTo>
                <a:lnTo>
                  <a:pt x="2019300" y="350012"/>
                </a:lnTo>
                <a:lnTo>
                  <a:pt x="2006600" y="352336"/>
                </a:lnTo>
                <a:lnTo>
                  <a:pt x="2006600" y="582574"/>
                </a:lnTo>
                <a:lnTo>
                  <a:pt x="2006600" y="586638"/>
                </a:lnTo>
                <a:lnTo>
                  <a:pt x="1993900" y="586638"/>
                </a:lnTo>
                <a:lnTo>
                  <a:pt x="1993900" y="582574"/>
                </a:lnTo>
                <a:lnTo>
                  <a:pt x="2006600" y="582574"/>
                </a:lnTo>
                <a:lnTo>
                  <a:pt x="2006600" y="352336"/>
                </a:lnTo>
                <a:lnTo>
                  <a:pt x="2006600" y="342442"/>
                </a:lnTo>
                <a:lnTo>
                  <a:pt x="1993900" y="343611"/>
                </a:lnTo>
                <a:lnTo>
                  <a:pt x="1993900" y="342442"/>
                </a:lnTo>
                <a:lnTo>
                  <a:pt x="1981200" y="339445"/>
                </a:lnTo>
                <a:lnTo>
                  <a:pt x="1981200" y="878509"/>
                </a:lnTo>
                <a:lnTo>
                  <a:pt x="1981200" y="886650"/>
                </a:lnTo>
                <a:lnTo>
                  <a:pt x="1968500" y="886650"/>
                </a:lnTo>
                <a:lnTo>
                  <a:pt x="1981200" y="878509"/>
                </a:lnTo>
                <a:lnTo>
                  <a:pt x="1981200" y="339445"/>
                </a:lnTo>
                <a:lnTo>
                  <a:pt x="1981200" y="316852"/>
                </a:lnTo>
                <a:lnTo>
                  <a:pt x="1968500" y="317449"/>
                </a:lnTo>
                <a:lnTo>
                  <a:pt x="1968500" y="316865"/>
                </a:lnTo>
                <a:lnTo>
                  <a:pt x="1955800" y="321513"/>
                </a:lnTo>
                <a:lnTo>
                  <a:pt x="1955800" y="463384"/>
                </a:lnTo>
                <a:lnTo>
                  <a:pt x="1955800" y="472109"/>
                </a:lnTo>
                <a:lnTo>
                  <a:pt x="1943100" y="469201"/>
                </a:lnTo>
                <a:lnTo>
                  <a:pt x="1943100" y="619201"/>
                </a:lnTo>
                <a:lnTo>
                  <a:pt x="1943100" y="626465"/>
                </a:lnTo>
                <a:lnTo>
                  <a:pt x="1943100" y="706996"/>
                </a:lnTo>
                <a:lnTo>
                  <a:pt x="1943100" y="717461"/>
                </a:lnTo>
                <a:lnTo>
                  <a:pt x="1943100" y="953516"/>
                </a:lnTo>
                <a:lnTo>
                  <a:pt x="1943100" y="966889"/>
                </a:lnTo>
                <a:lnTo>
                  <a:pt x="1930400" y="962812"/>
                </a:lnTo>
                <a:lnTo>
                  <a:pt x="1930400" y="955840"/>
                </a:lnTo>
                <a:lnTo>
                  <a:pt x="1943100" y="953516"/>
                </a:lnTo>
                <a:lnTo>
                  <a:pt x="1943100" y="717461"/>
                </a:lnTo>
                <a:lnTo>
                  <a:pt x="1930400" y="717461"/>
                </a:lnTo>
                <a:lnTo>
                  <a:pt x="1930400" y="790714"/>
                </a:lnTo>
                <a:lnTo>
                  <a:pt x="1930400" y="796442"/>
                </a:lnTo>
                <a:lnTo>
                  <a:pt x="1917700" y="795515"/>
                </a:lnTo>
                <a:lnTo>
                  <a:pt x="1917700" y="792187"/>
                </a:lnTo>
                <a:lnTo>
                  <a:pt x="1930400" y="790714"/>
                </a:lnTo>
                <a:lnTo>
                  <a:pt x="1930400" y="717461"/>
                </a:lnTo>
                <a:lnTo>
                  <a:pt x="1930400" y="709320"/>
                </a:lnTo>
                <a:lnTo>
                  <a:pt x="1943100" y="706996"/>
                </a:lnTo>
                <a:lnTo>
                  <a:pt x="1943100" y="626465"/>
                </a:lnTo>
                <a:lnTo>
                  <a:pt x="1930400" y="626173"/>
                </a:lnTo>
                <a:lnTo>
                  <a:pt x="1930400" y="620941"/>
                </a:lnTo>
                <a:lnTo>
                  <a:pt x="1943100" y="619201"/>
                </a:lnTo>
                <a:lnTo>
                  <a:pt x="1943100" y="469201"/>
                </a:lnTo>
                <a:lnTo>
                  <a:pt x="1943100" y="464540"/>
                </a:lnTo>
                <a:lnTo>
                  <a:pt x="1955800" y="463384"/>
                </a:lnTo>
                <a:lnTo>
                  <a:pt x="1955800" y="321513"/>
                </a:lnTo>
                <a:lnTo>
                  <a:pt x="1943100" y="318033"/>
                </a:lnTo>
                <a:lnTo>
                  <a:pt x="1955800" y="316280"/>
                </a:lnTo>
                <a:lnTo>
                  <a:pt x="1955800" y="309892"/>
                </a:lnTo>
                <a:lnTo>
                  <a:pt x="1943100" y="312356"/>
                </a:lnTo>
                <a:lnTo>
                  <a:pt x="1943100" y="305066"/>
                </a:lnTo>
                <a:lnTo>
                  <a:pt x="1930400" y="305244"/>
                </a:lnTo>
                <a:lnTo>
                  <a:pt x="1930400" y="291693"/>
                </a:lnTo>
                <a:lnTo>
                  <a:pt x="1917700" y="287578"/>
                </a:lnTo>
                <a:lnTo>
                  <a:pt x="1917700" y="733158"/>
                </a:lnTo>
                <a:lnTo>
                  <a:pt x="1917700" y="743038"/>
                </a:lnTo>
                <a:lnTo>
                  <a:pt x="1905000" y="744207"/>
                </a:lnTo>
                <a:lnTo>
                  <a:pt x="1905000" y="733742"/>
                </a:lnTo>
                <a:lnTo>
                  <a:pt x="1917700" y="733158"/>
                </a:lnTo>
                <a:lnTo>
                  <a:pt x="1917700" y="287578"/>
                </a:lnTo>
                <a:lnTo>
                  <a:pt x="1917700" y="281978"/>
                </a:lnTo>
                <a:lnTo>
                  <a:pt x="1905000" y="286639"/>
                </a:lnTo>
                <a:lnTo>
                  <a:pt x="1917700" y="277329"/>
                </a:lnTo>
                <a:lnTo>
                  <a:pt x="1917700" y="275005"/>
                </a:lnTo>
                <a:lnTo>
                  <a:pt x="1905000" y="279654"/>
                </a:lnTo>
                <a:lnTo>
                  <a:pt x="1905000" y="282498"/>
                </a:lnTo>
                <a:lnTo>
                  <a:pt x="1892300" y="279006"/>
                </a:lnTo>
                <a:lnTo>
                  <a:pt x="1892300" y="274053"/>
                </a:lnTo>
                <a:lnTo>
                  <a:pt x="1879600" y="268033"/>
                </a:lnTo>
                <a:lnTo>
                  <a:pt x="1879600" y="477342"/>
                </a:lnTo>
                <a:lnTo>
                  <a:pt x="1879600" y="480822"/>
                </a:lnTo>
                <a:lnTo>
                  <a:pt x="1866900" y="480822"/>
                </a:lnTo>
                <a:lnTo>
                  <a:pt x="1866900" y="477342"/>
                </a:lnTo>
                <a:lnTo>
                  <a:pt x="1879600" y="477342"/>
                </a:lnTo>
                <a:lnTo>
                  <a:pt x="1879600" y="268033"/>
                </a:lnTo>
                <a:lnTo>
                  <a:pt x="1879600" y="261658"/>
                </a:lnTo>
                <a:lnTo>
                  <a:pt x="1866900" y="255016"/>
                </a:lnTo>
                <a:lnTo>
                  <a:pt x="1866900" y="248488"/>
                </a:lnTo>
                <a:lnTo>
                  <a:pt x="1854200" y="242443"/>
                </a:lnTo>
                <a:lnTo>
                  <a:pt x="1854200" y="243027"/>
                </a:lnTo>
                <a:lnTo>
                  <a:pt x="1854200" y="252907"/>
                </a:lnTo>
                <a:lnTo>
                  <a:pt x="1854200" y="849147"/>
                </a:lnTo>
                <a:lnTo>
                  <a:pt x="1854200" y="857580"/>
                </a:lnTo>
                <a:lnTo>
                  <a:pt x="1854200" y="893051"/>
                </a:lnTo>
                <a:lnTo>
                  <a:pt x="1841500" y="913320"/>
                </a:lnTo>
                <a:lnTo>
                  <a:pt x="1816100" y="910920"/>
                </a:lnTo>
                <a:lnTo>
                  <a:pt x="1816100" y="896975"/>
                </a:lnTo>
                <a:lnTo>
                  <a:pt x="1828800" y="882586"/>
                </a:lnTo>
                <a:lnTo>
                  <a:pt x="1828800" y="899439"/>
                </a:lnTo>
                <a:lnTo>
                  <a:pt x="1841500" y="900607"/>
                </a:lnTo>
                <a:lnTo>
                  <a:pt x="1841500" y="894791"/>
                </a:lnTo>
                <a:lnTo>
                  <a:pt x="1854200" y="893051"/>
                </a:lnTo>
                <a:lnTo>
                  <a:pt x="1854200" y="857580"/>
                </a:lnTo>
                <a:lnTo>
                  <a:pt x="1841500" y="856411"/>
                </a:lnTo>
                <a:lnTo>
                  <a:pt x="1841500" y="848271"/>
                </a:lnTo>
                <a:lnTo>
                  <a:pt x="1854200" y="849147"/>
                </a:lnTo>
                <a:lnTo>
                  <a:pt x="1854200" y="252907"/>
                </a:lnTo>
                <a:lnTo>
                  <a:pt x="1841500" y="258470"/>
                </a:lnTo>
                <a:lnTo>
                  <a:pt x="1841500" y="252907"/>
                </a:lnTo>
                <a:lnTo>
                  <a:pt x="1854200" y="243027"/>
                </a:lnTo>
                <a:lnTo>
                  <a:pt x="1841500" y="246519"/>
                </a:lnTo>
                <a:lnTo>
                  <a:pt x="1828800" y="243027"/>
                </a:lnTo>
                <a:lnTo>
                  <a:pt x="1828800" y="238963"/>
                </a:lnTo>
                <a:lnTo>
                  <a:pt x="1816100" y="231978"/>
                </a:lnTo>
                <a:lnTo>
                  <a:pt x="1816100" y="297459"/>
                </a:lnTo>
                <a:lnTo>
                  <a:pt x="1816100" y="301167"/>
                </a:lnTo>
                <a:lnTo>
                  <a:pt x="1816100" y="579666"/>
                </a:lnTo>
                <a:lnTo>
                  <a:pt x="1816100" y="580250"/>
                </a:lnTo>
                <a:lnTo>
                  <a:pt x="1803400" y="580250"/>
                </a:lnTo>
                <a:lnTo>
                  <a:pt x="1803400" y="579666"/>
                </a:lnTo>
                <a:lnTo>
                  <a:pt x="1816100" y="579666"/>
                </a:lnTo>
                <a:lnTo>
                  <a:pt x="1816100" y="301167"/>
                </a:lnTo>
                <a:lnTo>
                  <a:pt x="1803400" y="298792"/>
                </a:lnTo>
                <a:lnTo>
                  <a:pt x="1803400" y="511060"/>
                </a:lnTo>
                <a:lnTo>
                  <a:pt x="1803400" y="526757"/>
                </a:lnTo>
                <a:lnTo>
                  <a:pt x="1790700" y="525589"/>
                </a:lnTo>
                <a:lnTo>
                  <a:pt x="1790700" y="602335"/>
                </a:lnTo>
                <a:lnTo>
                  <a:pt x="1790700" y="609320"/>
                </a:lnTo>
                <a:lnTo>
                  <a:pt x="1778000" y="628218"/>
                </a:lnTo>
                <a:lnTo>
                  <a:pt x="1765300" y="627494"/>
                </a:lnTo>
                <a:lnTo>
                  <a:pt x="1765300" y="864552"/>
                </a:lnTo>
                <a:lnTo>
                  <a:pt x="1765300" y="868629"/>
                </a:lnTo>
                <a:lnTo>
                  <a:pt x="1752600" y="868629"/>
                </a:lnTo>
                <a:lnTo>
                  <a:pt x="1752600" y="863981"/>
                </a:lnTo>
                <a:lnTo>
                  <a:pt x="1765300" y="864552"/>
                </a:lnTo>
                <a:lnTo>
                  <a:pt x="1765300" y="627494"/>
                </a:lnTo>
                <a:lnTo>
                  <a:pt x="1752600" y="627126"/>
                </a:lnTo>
                <a:lnTo>
                  <a:pt x="1752600" y="620306"/>
                </a:lnTo>
                <a:lnTo>
                  <a:pt x="1739900" y="613486"/>
                </a:lnTo>
                <a:lnTo>
                  <a:pt x="1739900" y="798855"/>
                </a:lnTo>
                <a:lnTo>
                  <a:pt x="1739900" y="806411"/>
                </a:lnTo>
                <a:lnTo>
                  <a:pt x="1727200" y="809320"/>
                </a:lnTo>
                <a:lnTo>
                  <a:pt x="1727200" y="894791"/>
                </a:lnTo>
                <a:lnTo>
                  <a:pt x="1727200" y="901179"/>
                </a:lnTo>
                <a:lnTo>
                  <a:pt x="1714500" y="902347"/>
                </a:lnTo>
                <a:lnTo>
                  <a:pt x="1714500" y="895375"/>
                </a:lnTo>
                <a:lnTo>
                  <a:pt x="1727200" y="894791"/>
                </a:lnTo>
                <a:lnTo>
                  <a:pt x="1727200" y="809320"/>
                </a:lnTo>
                <a:lnTo>
                  <a:pt x="1714500" y="802932"/>
                </a:lnTo>
                <a:lnTo>
                  <a:pt x="1727200" y="797115"/>
                </a:lnTo>
                <a:lnTo>
                  <a:pt x="1727200" y="800481"/>
                </a:lnTo>
                <a:lnTo>
                  <a:pt x="1739900" y="798855"/>
                </a:lnTo>
                <a:lnTo>
                  <a:pt x="1739900" y="613486"/>
                </a:lnTo>
                <a:lnTo>
                  <a:pt x="1765300" y="594779"/>
                </a:lnTo>
                <a:lnTo>
                  <a:pt x="1765300" y="614845"/>
                </a:lnTo>
                <a:lnTo>
                  <a:pt x="1778000" y="613308"/>
                </a:lnTo>
                <a:lnTo>
                  <a:pt x="1778000" y="597103"/>
                </a:lnTo>
                <a:lnTo>
                  <a:pt x="1790700" y="602335"/>
                </a:lnTo>
                <a:lnTo>
                  <a:pt x="1790700" y="525589"/>
                </a:lnTo>
                <a:lnTo>
                  <a:pt x="1790700" y="513969"/>
                </a:lnTo>
                <a:lnTo>
                  <a:pt x="1803400" y="511060"/>
                </a:lnTo>
                <a:lnTo>
                  <a:pt x="1803400" y="298792"/>
                </a:lnTo>
                <a:lnTo>
                  <a:pt x="1816100" y="297459"/>
                </a:lnTo>
                <a:lnTo>
                  <a:pt x="1816100" y="231978"/>
                </a:lnTo>
                <a:lnTo>
                  <a:pt x="1803400" y="234302"/>
                </a:lnTo>
                <a:lnTo>
                  <a:pt x="1803400" y="293027"/>
                </a:lnTo>
                <a:lnTo>
                  <a:pt x="1790700" y="303314"/>
                </a:lnTo>
                <a:lnTo>
                  <a:pt x="1790700" y="303784"/>
                </a:lnTo>
                <a:lnTo>
                  <a:pt x="1778000" y="297281"/>
                </a:lnTo>
                <a:lnTo>
                  <a:pt x="1778000" y="347687"/>
                </a:lnTo>
                <a:lnTo>
                  <a:pt x="1778000" y="353720"/>
                </a:lnTo>
                <a:lnTo>
                  <a:pt x="1765300" y="355155"/>
                </a:lnTo>
                <a:lnTo>
                  <a:pt x="1778000" y="347687"/>
                </a:lnTo>
                <a:lnTo>
                  <a:pt x="1778000" y="297281"/>
                </a:lnTo>
                <a:lnTo>
                  <a:pt x="1778000" y="286639"/>
                </a:lnTo>
                <a:lnTo>
                  <a:pt x="1790700" y="291287"/>
                </a:lnTo>
                <a:lnTo>
                  <a:pt x="1790700" y="297675"/>
                </a:lnTo>
                <a:lnTo>
                  <a:pt x="1803400" y="293027"/>
                </a:lnTo>
                <a:lnTo>
                  <a:pt x="1803400" y="234302"/>
                </a:lnTo>
                <a:lnTo>
                  <a:pt x="1803400" y="223837"/>
                </a:lnTo>
                <a:lnTo>
                  <a:pt x="1790700" y="230822"/>
                </a:lnTo>
                <a:lnTo>
                  <a:pt x="1790700" y="224421"/>
                </a:lnTo>
                <a:lnTo>
                  <a:pt x="1803400" y="220357"/>
                </a:lnTo>
                <a:lnTo>
                  <a:pt x="1790700" y="218605"/>
                </a:lnTo>
                <a:lnTo>
                  <a:pt x="1790700" y="220929"/>
                </a:lnTo>
                <a:lnTo>
                  <a:pt x="1778000" y="213956"/>
                </a:lnTo>
                <a:lnTo>
                  <a:pt x="1778000" y="213372"/>
                </a:lnTo>
                <a:lnTo>
                  <a:pt x="1765300" y="216166"/>
                </a:lnTo>
                <a:lnTo>
                  <a:pt x="1765300" y="213461"/>
                </a:lnTo>
                <a:lnTo>
                  <a:pt x="1752600" y="219189"/>
                </a:lnTo>
                <a:lnTo>
                  <a:pt x="1752600" y="406400"/>
                </a:lnTo>
                <a:lnTo>
                  <a:pt x="1752600" y="413385"/>
                </a:lnTo>
                <a:lnTo>
                  <a:pt x="1739900" y="418033"/>
                </a:lnTo>
                <a:lnTo>
                  <a:pt x="1739900" y="402920"/>
                </a:lnTo>
                <a:lnTo>
                  <a:pt x="1752600" y="406400"/>
                </a:lnTo>
                <a:lnTo>
                  <a:pt x="1752600" y="219189"/>
                </a:lnTo>
                <a:lnTo>
                  <a:pt x="1765300" y="210273"/>
                </a:lnTo>
                <a:lnTo>
                  <a:pt x="1752600" y="205892"/>
                </a:lnTo>
                <a:lnTo>
                  <a:pt x="1752600" y="195351"/>
                </a:lnTo>
                <a:lnTo>
                  <a:pt x="1739900" y="196519"/>
                </a:lnTo>
                <a:lnTo>
                  <a:pt x="1739900" y="197218"/>
                </a:lnTo>
                <a:lnTo>
                  <a:pt x="1727200" y="198628"/>
                </a:lnTo>
                <a:lnTo>
                  <a:pt x="1727200" y="344779"/>
                </a:lnTo>
                <a:lnTo>
                  <a:pt x="1714500" y="350012"/>
                </a:lnTo>
                <a:lnTo>
                  <a:pt x="1727200" y="347687"/>
                </a:lnTo>
                <a:lnTo>
                  <a:pt x="1727200" y="355815"/>
                </a:lnTo>
                <a:lnTo>
                  <a:pt x="1714500" y="354660"/>
                </a:lnTo>
                <a:lnTo>
                  <a:pt x="1714500" y="350012"/>
                </a:lnTo>
                <a:lnTo>
                  <a:pt x="1714500" y="343611"/>
                </a:lnTo>
                <a:lnTo>
                  <a:pt x="1727200" y="344779"/>
                </a:lnTo>
                <a:lnTo>
                  <a:pt x="1727200" y="198628"/>
                </a:lnTo>
                <a:lnTo>
                  <a:pt x="1727200" y="188950"/>
                </a:lnTo>
                <a:lnTo>
                  <a:pt x="1714500" y="191566"/>
                </a:lnTo>
                <a:lnTo>
                  <a:pt x="1714500" y="193319"/>
                </a:lnTo>
                <a:lnTo>
                  <a:pt x="1701800" y="194183"/>
                </a:lnTo>
                <a:lnTo>
                  <a:pt x="1701800" y="411060"/>
                </a:lnTo>
                <a:lnTo>
                  <a:pt x="1701800" y="415124"/>
                </a:lnTo>
                <a:lnTo>
                  <a:pt x="1689100" y="415124"/>
                </a:lnTo>
                <a:lnTo>
                  <a:pt x="1689100" y="411060"/>
                </a:lnTo>
                <a:lnTo>
                  <a:pt x="1701800" y="411060"/>
                </a:lnTo>
                <a:lnTo>
                  <a:pt x="1701800" y="194183"/>
                </a:lnTo>
                <a:lnTo>
                  <a:pt x="1689100" y="194183"/>
                </a:lnTo>
                <a:lnTo>
                  <a:pt x="1701800" y="187642"/>
                </a:lnTo>
                <a:lnTo>
                  <a:pt x="1701800" y="187325"/>
                </a:lnTo>
                <a:lnTo>
                  <a:pt x="1714500" y="180238"/>
                </a:lnTo>
                <a:lnTo>
                  <a:pt x="1701800" y="183527"/>
                </a:lnTo>
                <a:lnTo>
                  <a:pt x="1689100" y="187363"/>
                </a:lnTo>
                <a:lnTo>
                  <a:pt x="1689100" y="189230"/>
                </a:lnTo>
                <a:lnTo>
                  <a:pt x="1676400" y="186626"/>
                </a:lnTo>
                <a:lnTo>
                  <a:pt x="1676400" y="698855"/>
                </a:lnTo>
                <a:lnTo>
                  <a:pt x="1676400" y="709320"/>
                </a:lnTo>
                <a:lnTo>
                  <a:pt x="1663700" y="706704"/>
                </a:lnTo>
                <a:lnTo>
                  <a:pt x="1663700" y="697115"/>
                </a:lnTo>
                <a:lnTo>
                  <a:pt x="1676400" y="698855"/>
                </a:lnTo>
                <a:lnTo>
                  <a:pt x="1676400" y="186626"/>
                </a:lnTo>
                <a:lnTo>
                  <a:pt x="1676400" y="180238"/>
                </a:lnTo>
                <a:lnTo>
                  <a:pt x="1689100" y="177914"/>
                </a:lnTo>
                <a:lnTo>
                  <a:pt x="1676400" y="177939"/>
                </a:lnTo>
                <a:lnTo>
                  <a:pt x="1663700" y="175590"/>
                </a:lnTo>
                <a:lnTo>
                  <a:pt x="1663700" y="529666"/>
                </a:lnTo>
                <a:lnTo>
                  <a:pt x="1663700" y="530250"/>
                </a:lnTo>
                <a:lnTo>
                  <a:pt x="1651000" y="530250"/>
                </a:lnTo>
                <a:lnTo>
                  <a:pt x="1651000" y="529666"/>
                </a:lnTo>
                <a:lnTo>
                  <a:pt x="1663700" y="529666"/>
                </a:lnTo>
                <a:lnTo>
                  <a:pt x="1663700" y="175590"/>
                </a:lnTo>
                <a:lnTo>
                  <a:pt x="1663700" y="173659"/>
                </a:lnTo>
                <a:lnTo>
                  <a:pt x="1651000" y="175006"/>
                </a:lnTo>
                <a:lnTo>
                  <a:pt x="1651000" y="189433"/>
                </a:lnTo>
                <a:lnTo>
                  <a:pt x="1651000" y="194703"/>
                </a:lnTo>
                <a:lnTo>
                  <a:pt x="1651000" y="243611"/>
                </a:lnTo>
                <a:lnTo>
                  <a:pt x="1651000" y="252336"/>
                </a:lnTo>
                <a:lnTo>
                  <a:pt x="1638300" y="251752"/>
                </a:lnTo>
                <a:lnTo>
                  <a:pt x="1638300" y="407568"/>
                </a:lnTo>
                <a:lnTo>
                  <a:pt x="1638300" y="611060"/>
                </a:lnTo>
                <a:lnTo>
                  <a:pt x="1638300" y="616292"/>
                </a:lnTo>
                <a:lnTo>
                  <a:pt x="1638300" y="636638"/>
                </a:lnTo>
                <a:lnTo>
                  <a:pt x="1625600" y="638975"/>
                </a:lnTo>
                <a:lnTo>
                  <a:pt x="1625600" y="637806"/>
                </a:lnTo>
                <a:lnTo>
                  <a:pt x="1638300" y="636638"/>
                </a:lnTo>
                <a:lnTo>
                  <a:pt x="1638300" y="616292"/>
                </a:lnTo>
                <a:lnTo>
                  <a:pt x="1625600" y="616292"/>
                </a:lnTo>
                <a:lnTo>
                  <a:pt x="1625600" y="611060"/>
                </a:lnTo>
                <a:lnTo>
                  <a:pt x="1638300" y="611060"/>
                </a:lnTo>
                <a:lnTo>
                  <a:pt x="1638300" y="407568"/>
                </a:lnTo>
                <a:lnTo>
                  <a:pt x="1625600" y="413385"/>
                </a:lnTo>
                <a:lnTo>
                  <a:pt x="1625600" y="409308"/>
                </a:lnTo>
                <a:lnTo>
                  <a:pt x="1638300" y="407568"/>
                </a:lnTo>
                <a:lnTo>
                  <a:pt x="1638300" y="251752"/>
                </a:lnTo>
                <a:lnTo>
                  <a:pt x="1638300" y="245351"/>
                </a:lnTo>
                <a:lnTo>
                  <a:pt x="1651000" y="243611"/>
                </a:lnTo>
                <a:lnTo>
                  <a:pt x="1651000" y="194703"/>
                </a:lnTo>
                <a:lnTo>
                  <a:pt x="1638300" y="199428"/>
                </a:lnTo>
                <a:lnTo>
                  <a:pt x="1651000" y="189433"/>
                </a:lnTo>
                <a:lnTo>
                  <a:pt x="1651000" y="175006"/>
                </a:lnTo>
                <a:lnTo>
                  <a:pt x="1651000" y="174434"/>
                </a:lnTo>
                <a:lnTo>
                  <a:pt x="1663700" y="172097"/>
                </a:lnTo>
                <a:lnTo>
                  <a:pt x="1651000" y="172097"/>
                </a:lnTo>
                <a:lnTo>
                  <a:pt x="1651000" y="165696"/>
                </a:lnTo>
                <a:lnTo>
                  <a:pt x="1638300" y="167449"/>
                </a:lnTo>
                <a:lnTo>
                  <a:pt x="1638300" y="171513"/>
                </a:lnTo>
                <a:lnTo>
                  <a:pt x="1625600" y="177330"/>
                </a:lnTo>
                <a:lnTo>
                  <a:pt x="1625600" y="169468"/>
                </a:lnTo>
                <a:lnTo>
                  <a:pt x="1612900" y="173037"/>
                </a:lnTo>
                <a:lnTo>
                  <a:pt x="1612900" y="174980"/>
                </a:lnTo>
                <a:lnTo>
                  <a:pt x="1612900" y="623265"/>
                </a:lnTo>
                <a:lnTo>
                  <a:pt x="1612900" y="627926"/>
                </a:lnTo>
                <a:lnTo>
                  <a:pt x="1600200" y="627341"/>
                </a:lnTo>
                <a:lnTo>
                  <a:pt x="1600200" y="862228"/>
                </a:lnTo>
                <a:lnTo>
                  <a:pt x="1600200" y="869784"/>
                </a:lnTo>
                <a:lnTo>
                  <a:pt x="1587500" y="868629"/>
                </a:lnTo>
                <a:lnTo>
                  <a:pt x="1587500" y="862228"/>
                </a:lnTo>
                <a:lnTo>
                  <a:pt x="1600200" y="862228"/>
                </a:lnTo>
                <a:lnTo>
                  <a:pt x="1600200" y="627341"/>
                </a:lnTo>
                <a:lnTo>
                  <a:pt x="1600200" y="623265"/>
                </a:lnTo>
                <a:lnTo>
                  <a:pt x="1612900" y="623265"/>
                </a:lnTo>
                <a:lnTo>
                  <a:pt x="1612900" y="174980"/>
                </a:lnTo>
                <a:lnTo>
                  <a:pt x="1600200" y="171513"/>
                </a:lnTo>
                <a:lnTo>
                  <a:pt x="1600200" y="159308"/>
                </a:lnTo>
                <a:lnTo>
                  <a:pt x="1587500" y="168021"/>
                </a:lnTo>
                <a:lnTo>
                  <a:pt x="1587500" y="163957"/>
                </a:lnTo>
                <a:lnTo>
                  <a:pt x="1574800" y="169189"/>
                </a:lnTo>
                <a:lnTo>
                  <a:pt x="1574800" y="173253"/>
                </a:lnTo>
                <a:lnTo>
                  <a:pt x="1574800" y="335470"/>
                </a:lnTo>
                <a:lnTo>
                  <a:pt x="1574800" y="347687"/>
                </a:lnTo>
                <a:lnTo>
                  <a:pt x="1574800" y="568617"/>
                </a:lnTo>
                <a:lnTo>
                  <a:pt x="1574800" y="573366"/>
                </a:lnTo>
                <a:lnTo>
                  <a:pt x="1562100" y="573493"/>
                </a:lnTo>
                <a:lnTo>
                  <a:pt x="1549400" y="568261"/>
                </a:lnTo>
                <a:lnTo>
                  <a:pt x="1549400" y="886790"/>
                </a:lnTo>
                <a:lnTo>
                  <a:pt x="1549400" y="888974"/>
                </a:lnTo>
                <a:lnTo>
                  <a:pt x="1536700" y="885215"/>
                </a:lnTo>
                <a:lnTo>
                  <a:pt x="1549400" y="886790"/>
                </a:lnTo>
                <a:lnTo>
                  <a:pt x="1549400" y="568261"/>
                </a:lnTo>
                <a:lnTo>
                  <a:pt x="1549400" y="558736"/>
                </a:lnTo>
                <a:lnTo>
                  <a:pt x="1562100" y="558152"/>
                </a:lnTo>
                <a:lnTo>
                  <a:pt x="1562100" y="569785"/>
                </a:lnTo>
                <a:lnTo>
                  <a:pt x="1574800" y="568617"/>
                </a:lnTo>
                <a:lnTo>
                  <a:pt x="1574800" y="347687"/>
                </a:lnTo>
                <a:lnTo>
                  <a:pt x="1562100" y="345351"/>
                </a:lnTo>
                <a:lnTo>
                  <a:pt x="1562100" y="337794"/>
                </a:lnTo>
                <a:lnTo>
                  <a:pt x="1574800" y="335470"/>
                </a:lnTo>
                <a:lnTo>
                  <a:pt x="1574800" y="173253"/>
                </a:lnTo>
                <a:lnTo>
                  <a:pt x="1562100" y="168605"/>
                </a:lnTo>
                <a:lnTo>
                  <a:pt x="1574800" y="163957"/>
                </a:lnTo>
                <a:lnTo>
                  <a:pt x="1574800" y="155752"/>
                </a:lnTo>
                <a:lnTo>
                  <a:pt x="1562100" y="156527"/>
                </a:lnTo>
                <a:lnTo>
                  <a:pt x="1562100" y="149415"/>
                </a:lnTo>
                <a:lnTo>
                  <a:pt x="1549400" y="150533"/>
                </a:lnTo>
                <a:lnTo>
                  <a:pt x="1549400" y="152361"/>
                </a:lnTo>
                <a:lnTo>
                  <a:pt x="1536700" y="152361"/>
                </a:lnTo>
                <a:lnTo>
                  <a:pt x="1536700" y="702919"/>
                </a:lnTo>
                <a:lnTo>
                  <a:pt x="1524000" y="699033"/>
                </a:lnTo>
                <a:lnTo>
                  <a:pt x="1524000" y="738390"/>
                </a:lnTo>
                <a:lnTo>
                  <a:pt x="1511300" y="744804"/>
                </a:lnTo>
                <a:lnTo>
                  <a:pt x="1511300" y="751814"/>
                </a:lnTo>
                <a:lnTo>
                  <a:pt x="1498600" y="752411"/>
                </a:lnTo>
                <a:lnTo>
                  <a:pt x="1485900" y="745007"/>
                </a:lnTo>
                <a:lnTo>
                  <a:pt x="1498600" y="731989"/>
                </a:lnTo>
                <a:lnTo>
                  <a:pt x="1498600" y="737895"/>
                </a:lnTo>
                <a:lnTo>
                  <a:pt x="1511300" y="742607"/>
                </a:lnTo>
                <a:lnTo>
                  <a:pt x="1511300" y="743610"/>
                </a:lnTo>
                <a:lnTo>
                  <a:pt x="1524000" y="738390"/>
                </a:lnTo>
                <a:lnTo>
                  <a:pt x="1524000" y="699033"/>
                </a:lnTo>
                <a:lnTo>
                  <a:pt x="1511300" y="689622"/>
                </a:lnTo>
                <a:lnTo>
                  <a:pt x="1524000" y="678154"/>
                </a:lnTo>
                <a:lnTo>
                  <a:pt x="1524000" y="678434"/>
                </a:lnTo>
                <a:lnTo>
                  <a:pt x="1536700" y="683653"/>
                </a:lnTo>
                <a:lnTo>
                  <a:pt x="1536700" y="568617"/>
                </a:lnTo>
                <a:lnTo>
                  <a:pt x="1524000" y="568032"/>
                </a:lnTo>
                <a:lnTo>
                  <a:pt x="1536700" y="559892"/>
                </a:lnTo>
                <a:lnTo>
                  <a:pt x="1536700" y="464540"/>
                </a:lnTo>
                <a:lnTo>
                  <a:pt x="1524000" y="466318"/>
                </a:lnTo>
                <a:lnTo>
                  <a:pt x="1524000" y="464324"/>
                </a:lnTo>
                <a:lnTo>
                  <a:pt x="1511300" y="459397"/>
                </a:lnTo>
                <a:lnTo>
                  <a:pt x="1511300" y="452335"/>
                </a:lnTo>
                <a:lnTo>
                  <a:pt x="1524000" y="452920"/>
                </a:lnTo>
                <a:lnTo>
                  <a:pt x="1524000" y="456412"/>
                </a:lnTo>
                <a:lnTo>
                  <a:pt x="1536700" y="464540"/>
                </a:lnTo>
                <a:lnTo>
                  <a:pt x="1536700" y="369773"/>
                </a:lnTo>
                <a:lnTo>
                  <a:pt x="1524000" y="366293"/>
                </a:lnTo>
                <a:lnTo>
                  <a:pt x="1524000" y="420357"/>
                </a:lnTo>
                <a:lnTo>
                  <a:pt x="1524000" y="430822"/>
                </a:lnTo>
                <a:lnTo>
                  <a:pt x="1511300" y="427329"/>
                </a:lnTo>
                <a:lnTo>
                  <a:pt x="1511300" y="420941"/>
                </a:lnTo>
                <a:lnTo>
                  <a:pt x="1524000" y="420357"/>
                </a:lnTo>
                <a:lnTo>
                  <a:pt x="1524000" y="366293"/>
                </a:lnTo>
                <a:lnTo>
                  <a:pt x="1524000" y="364540"/>
                </a:lnTo>
                <a:lnTo>
                  <a:pt x="1536700" y="361632"/>
                </a:lnTo>
                <a:lnTo>
                  <a:pt x="1536700" y="152361"/>
                </a:lnTo>
                <a:lnTo>
                  <a:pt x="1536700" y="136055"/>
                </a:lnTo>
                <a:lnTo>
                  <a:pt x="1524000" y="138379"/>
                </a:lnTo>
                <a:lnTo>
                  <a:pt x="1524000" y="140995"/>
                </a:lnTo>
                <a:lnTo>
                  <a:pt x="1511300" y="143611"/>
                </a:lnTo>
                <a:lnTo>
                  <a:pt x="1511300" y="138925"/>
                </a:lnTo>
                <a:lnTo>
                  <a:pt x="1498600" y="138950"/>
                </a:lnTo>
                <a:lnTo>
                  <a:pt x="1511300" y="137795"/>
                </a:lnTo>
                <a:lnTo>
                  <a:pt x="1511300" y="130822"/>
                </a:lnTo>
                <a:lnTo>
                  <a:pt x="1498600" y="129095"/>
                </a:lnTo>
                <a:lnTo>
                  <a:pt x="1498600" y="130086"/>
                </a:lnTo>
                <a:lnTo>
                  <a:pt x="1485900" y="135470"/>
                </a:lnTo>
                <a:lnTo>
                  <a:pt x="1485900" y="125577"/>
                </a:lnTo>
                <a:lnTo>
                  <a:pt x="1473200" y="125577"/>
                </a:lnTo>
                <a:lnTo>
                  <a:pt x="1473200" y="541286"/>
                </a:lnTo>
                <a:lnTo>
                  <a:pt x="1473200" y="551751"/>
                </a:lnTo>
                <a:lnTo>
                  <a:pt x="1473200" y="672693"/>
                </a:lnTo>
                <a:lnTo>
                  <a:pt x="1473200" y="687222"/>
                </a:lnTo>
                <a:lnTo>
                  <a:pt x="1460500" y="683742"/>
                </a:lnTo>
                <a:lnTo>
                  <a:pt x="1460500" y="968641"/>
                </a:lnTo>
                <a:lnTo>
                  <a:pt x="1447800" y="966812"/>
                </a:lnTo>
                <a:lnTo>
                  <a:pt x="1447800" y="952931"/>
                </a:lnTo>
                <a:lnTo>
                  <a:pt x="1460500" y="964565"/>
                </a:lnTo>
                <a:lnTo>
                  <a:pt x="1460500" y="843622"/>
                </a:lnTo>
                <a:lnTo>
                  <a:pt x="1447800" y="841883"/>
                </a:lnTo>
                <a:lnTo>
                  <a:pt x="1447800" y="835482"/>
                </a:lnTo>
                <a:lnTo>
                  <a:pt x="1460500" y="837806"/>
                </a:lnTo>
                <a:lnTo>
                  <a:pt x="1460500" y="802932"/>
                </a:lnTo>
                <a:lnTo>
                  <a:pt x="1447800" y="810514"/>
                </a:lnTo>
                <a:lnTo>
                  <a:pt x="1447800" y="809371"/>
                </a:lnTo>
                <a:lnTo>
                  <a:pt x="1435100" y="808228"/>
                </a:lnTo>
                <a:lnTo>
                  <a:pt x="1435100" y="801700"/>
                </a:lnTo>
                <a:lnTo>
                  <a:pt x="1447800" y="796531"/>
                </a:lnTo>
                <a:lnTo>
                  <a:pt x="1447800" y="804672"/>
                </a:lnTo>
                <a:lnTo>
                  <a:pt x="1460500" y="802932"/>
                </a:lnTo>
                <a:lnTo>
                  <a:pt x="1460500" y="683742"/>
                </a:lnTo>
                <a:lnTo>
                  <a:pt x="1460500" y="675601"/>
                </a:lnTo>
                <a:lnTo>
                  <a:pt x="1473200" y="672693"/>
                </a:lnTo>
                <a:lnTo>
                  <a:pt x="1473200" y="551751"/>
                </a:lnTo>
                <a:lnTo>
                  <a:pt x="1460500" y="552335"/>
                </a:lnTo>
                <a:lnTo>
                  <a:pt x="1460500" y="545947"/>
                </a:lnTo>
                <a:lnTo>
                  <a:pt x="1473200" y="541286"/>
                </a:lnTo>
                <a:lnTo>
                  <a:pt x="1473200" y="125577"/>
                </a:lnTo>
                <a:lnTo>
                  <a:pt x="1473200" y="125006"/>
                </a:lnTo>
                <a:lnTo>
                  <a:pt x="1460500" y="132562"/>
                </a:lnTo>
                <a:lnTo>
                  <a:pt x="1460500" y="120929"/>
                </a:lnTo>
                <a:lnTo>
                  <a:pt x="1447800" y="121653"/>
                </a:lnTo>
                <a:lnTo>
                  <a:pt x="1447800" y="133718"/>
                </a:lnTo>
                <a:lnTo>
                  <a:pt x="1447800" y="141287"/>
                </a:lnTo>
                <a:lnTo>
                  <a:pt x="1435100" y="140703"/>
                </a:lnTo>
                <a:lnTo>
                  <a:pt x="1435100" y="136626"/>
                </a:lnTo>
                <a:lnTo>
                  <a:pt x="1447800" y="133718"/>
                </a:lnTo>
                <a:lnTo>
                  <a:pt x="1447800" y="121653"/>
                </a:lnTo>
                <a:lnTo>
                  <a:pt x="1435100" y="124218"/>
                </a:lnTo>
                <a:lnTo>
                  <a:pt x="1435100" y="130238"/>
                </a:lnTo>
                <a:lnTo>
                  <a:pt x="1422400" y="131394"/>
                </a:lnTo>
                <a:lnTo>
                  <a:pt x="1435100" y="133718"/>
                </a:lnTo>
                <a:lnTo>
                  <a:pt x="1435100" y="134886"/>
                </a:lnTo>
                <a:lnTo>
                  <a:pt x="1422400" y="134302"/>
                </a:lnTo>
                <a:lnTo>
                  <a:pt x="1422400" y="131394"/>
                </a:lnTo>
                <a:lnTo>
                  <a:pt x="1422400" y="123253"/>
                </a:lnTo>
                <a:lnTo>
                  <a:pt x="1409700" y="125006"/>
                </a:lnTo>
                <a:lnTo>
                  <a:pt x="1409700" y="126009"/>
                </a:lnTo>
                <a:lnTo>
                  <a:pt x="1397000" y="122682"/>
                </a:lnTo>
                <a:lnTo>
                  <a:pt x="1409700" y="120345"/>
                </a:lnTo>
                <a:lnTo>
                  <a:pt x="1409700" y="106972"/>
                </a:lnTo>
                <a:lnTo>
                  <a:pt x="1397000" y="99999"/>
                </a:lnTo>
                <a:lnTo>
                  <a:pt x="1397000" y="114388"/>
                </a:lnTo>
                <a:lnTo>
                  <a:pt x="1384300" y="115697"/>
                </a:lnTo>
                <a:lnTo>
                  <a:pt x="1384300" y="437222"/>
                </a:lnTo>
                <a:lnTo>
                  <a:pt x="1384300" y="441286"/>
                </a:lnTo>
                <a:lnTo>
                  <a:pt x="1371600" y="445363"/>
                </a:lnTo>
                <a:lnTo>
                  <a:pt x="1371600" y="440131"/>
                </a:lnTo>
                <a:lnTo>
                  <a:pt x="1384300" y="437222"/>
                </a:lnTo>
                <a:lnTo>
                  <a:pt x="1384300" y="115697"/>
                </a:lnTo>
                <a:lnTo>
                  <a:pt x="1384300" y="90131"/>
                </a:lnTo>
                <a:lnTo>
                  <a:pt x="1371600" y="94767"/>
                </a:lnTo>
                <a:lnTo>
                  <a:pt x="1371600" y="437222"/>
                </a:lnTo>
                <a:lnTo>
                  <a:pt x="1358900" y="442455"/>
                </a:lnTo>
                <a:lnTo>
                  <a:pt x="1371600" y="447103"/>
                </a:lnTo>
                <a:lnTo>
                  <a:pt x="1371600" y="445935"/>
                </a:lnTo>
                <a:lnTo>
                  <a:pt x="1384300" y="443039"/>
                </a:lnTo>
                <a:lnTo>
                  <a:pt x="1384300" y="450011"/>
                </a:lnTo>
                <a:lnTo>
                  <a:pt x="1371600" y="455828"/>
                </a:lnTo>
                <a:lnTo>
                  <a:pt x="1371600" y="459308"/>
                </a:lnTo>
                <a:lnTo>
                  <a:pt x="1384300" y="456399"/>
                </a:lnTo>
                <a:lnTo>
                  <a:pt x="1384300" y="459308"/>
                </a:lnTo>
                <a:lnTo>
                  <a:pt x="1384452" y="459257"/>
                </a:lnTo>
                <a:lnTo>
                  <a:pt x="1397000" y="454075"/>
                </a:lnTo>
                <a:lnTo>
                  <a:pt x="1397000" y="456399"/>
                </a:lnTo>
                <a:lnTo>
                  <a:pt x="1384452" y="463372"/>
                </a:lnTo>
                <a:lnTo>
                  <a:pt x="1385379" y="463321"/>
                </a:lnTo>
                <a:lnTo>
                  <a:pt x="1397000" y="462686"/>
                </a:lnTo>
                <a:lnTo>
                  <a:pt x="1397000" y="462216"/>
                </a:lnTo>
                <a:lnTo>
                  <a:pt x="1409700" y="462216"/>
                </a:lnTo>
                <a:lnTo>
                  <a:pt x="1409700" y="464540"/>
                </a:lnTo>
                <a:lnTo>
                  <a:pt x="1409700" y="687476"/>
                </a:lnTo>
                <a:lnTo>
                  <a:pt x="1409700" y="696531"/>
                </a:lnTo>
                <a:lnTo>
                  <a:pt x="1397000" y="693039"/>
                </a:lnTo>
                <a:lnTo>
                  <a:pt x="1409700" y="687476"/>
                </a:lnTo>
                <a:lnTo>
                  <a:pt x="1409700" y="464540"/>
                </a:lnTo>
                <a:lnTo>
                  <a:pt x="1397000" y="464540"/>
                </a:lnTo>
                <a:lnTo>
                  <a:pt x="1397000" y="465709"/>
                </a:lnTo>
                <a:lnTo>
                  <a:pt x="1384300" y="466877"/>
                </a:lnTo>
                <a:lnTo>
                  <a:pt x="1384300" y="467626"/>
                </a:lnTo>
                <a:lnTo>
                  <a:pt x="1371600" y="468109"/>
                </a:lnTo>
                <a:lnTo>
                  <a:pt x="1371600" y="469049"/>
                </a:lnTo>
                <a:lnTo>
                  <a:pt x="1384300" y="470001"/>
                </a:lnTo>
                <a:lnTo>
                  <a:pt x="1384300" y="470357"/>
                </a:lnTo>
                <a:lnTo>
                  <a:pt x="1384452" y="470382"/>
                </a:lnTo>
                <a:lnTo>
                  <a:pt x="1389583" y="471322"/>
                </a:lnTo>
                <a:lnTo>
                  <a:pt x="1397000" y="471868"/>
                </a:lnTo>
                <a:lnTo>
                  <a:pt x="1397000" y="472681"/>
                </a:lnTo>
                <a:lnTo>
                  <a:pt x="1389583" y="471322"/>
                </a:lnTo>
                <a:lnTo>
                  <a:pt x="1384300" y="470941"/>
                </a:lnTo>
                <a:lnTo>
                  <a:pt x="1385379" y="471017"/>
                </a:lnTo>
                <a:lnTo>
                  <a:pt x="1389583" y="471322"/>
                </a:lnTo>
                <a:lnTo>
                  <a:pt x="1384300" y="470357"/>
                </a:lnTo>
                <a:lnTo>
                  <a:pt x="1371600" y="469201"/>
                </a:lnTo>
                <a:lnTo>
                  <a:pt x="1384300" y="471525"/>
                </a:lnTo>
                <a:lnTo>
                  <a:pt x="1384300" y="472681"/>
                </a:lnTo>
                <a:lnTo>
                  <a:pt x="1371600" y="473849"/>
                </a:lnTo>
                <a:lnTo>
                  <a:pt x="1384300" y="479082"/>
                </a:lnTo>
                <a:lnTo>
                  <a:pt x="1384300" y="627926"/>
                </a:lnTo>
                <a:lnTo>
                  <a:pt x="1384300" y="649185"/>
                </a:lnTo>
                <a:lnTo>
                  <a:pt x="1384300" y="708228"/>
                </a:lnTo>
                <a:lnTo>
                  <a:pt x="1384300" y="711060"/>
                </a:lnTo>
                <a:lnTo>
                  <a:pt x="1371600" y="708698"/>
                </a:lnTo>
                <a:lnTo>
                  <a:pt x="1371600" y="989342"/>
                </a:lnTo>
                <a:lnTo>
                  <a:pt x="1371600" y="993051"/>
                </a:lnTo>
                <a:lnTo>
                  <a:pt x="1358900" y="990676"/>
                </a:lnTo>
                <a:lnTo>
                  <a:pt x="1371600" y="989342"/>
                </a:lnTo>
                <a:lnTo>
                  <a:pt x="1371600" y="708698"/>
                </a:lnTo>
                <a:lnTo>
                  <a:pt x="1384300" y="708228"/>
                </a:lnTo>
                <a:lnTo>
                  <a:pt x="1384300" y="649185"/>
                </a:lnTo>
                <a:lnTo>
                  <a:pt x="1371600" y="642747"/>
                </a:lnTo>
                <a:lnTo>
                  <a:pt x="1371600" y="635012"/>
                </a:lnTo>
                <a:lnTo>
                  <a:pt x="1384300" y="627926"/>
                </a:lnTo>
                <a:lnTo>
                  <a:pt x="1384300" y="479082"/>
                </a:lnTo>
                <a:lnTo>
                  <a:pt x="1377327" y="478129"/>
                </a:lnTo>
                <a:lnTo>
                  <a:pt x="1376934" y="477342"/>
                </a:lnTo>
                <a:lnTo>
                  <a:pt x="1374609" y="476173"/>
                </a:lnTo>
                <a:lnTo>
                  <a:pt x="1376019" y="477951"/>
                </a:lnTo>
                <a:lnTo>
                  <a:pt x="1371600" y="477342"/>
                </a:lnTo>
                <a:lnTo>
                  <a:pt x="1371600" y="486638"/>
                </a:lnTo>
                <a:lnTo>
                  <a:pt x="1371600" y="495363"/>
                </a:lnTo>
                <a:lnTo>
                  <a:pt x="1358900" y="487426"/>
                </a:lnTo>
                <a:lnTo>
                  <a:pt x="1358900" y="487222"/>
                </a:lnTo>
                <a:lnTo>
                  <a:pt x="1371600" y="495363"/>
                </a:lnTo>
                <a:lnTo>
                  <a:pt x="1371600" y="486638"/>
                </a:lnTo>
                <a:lnTo>
                  <a:pt x="1358900" y="486638"/>
                </a:lnTo>
                <a:lnTo>
                  <a:pt x="1358900" y="485914"/>
                </a:lnTo>
                <a:lnTo>
                  <a:pt x="1346200" y="488988"/>
                </a:lnTo>
                <a:lnTo>
                  <a:pt x="1346200" y="673849"/>
                </a:lnTo>
                <a:lnTo>
                  <a:pt x="1346200" y="678434"/>
                </a:lnTo>
                <a:lnTo>
                  <a:pt x="1333500" y="678510"/>
                </a:lnTo>
                <a:lnTo>
                  <a:pt x="1333500" y="907580"/>
                </a:lnTo>
                <a:lnTo>
                  <a:pt x="1320800" y="911656"/>
                </a:lnTo>
                <a:lnTo>
                  <a:pt x="1320800" y="999604"/>
                </a:lnTo>
                <a:lnTo>
                  <a:pt x="1320800" y="1006348"/>
                </a:lnTo>
                <a:lnTo>
                  <a:pt x="1308100" y="1009065"/>
                </a:lnTo>
                <a:lnTo>
                  <a:pt x="1308100" y="1004404"/>
                </a:lnTo>
                <a:lnTo>
                  <a:pt x="1320800" y="999604"/>
                </a:lnTo>
                <a:lnTo>
                  <a:pt x="1320800" y="911656"/>
                </a:lnTo>
                <a:lnTo>
                  <a:pt x="1308100" y="909320"/>
                </a:lnTo>
                <a:lnTo>
                  <a:pt x="1308100" y="900607"/>
                </a:lnTo>
                <a:lnTo>
                  <a:pt x="1320800" y="899668"/>
                </a:lnTo>
                <a:lnTo>
                  <a:pt x="1320800" y="901763"/>
                </a:lnTo>
                <a:lnTo>
                  <a:pt x="1333500" y="907580"/>
                </a:lnTo>
                <a:lnTo>
                  <a:pt x="1333500" y="678510"/>
                </a:lnTo>
                <a:lnTo>
                  <a:pt x="1333500" y="670941"/>
                </a:lnTo>
                <a:lnTo>
                  <a:pt x="1346200" y="673849"/>
                </a:lnTo>
                <a:lnTo>
                  <a:pt x="1346200" y="488988"/>
                </a:lnTo>
                <a:lnTo>
                  <a:pt x="1346200" y="485470"/>
                </a:lnTo>
                <a:lnTo>
                  <a:pt x="1333500" y="489546"/>
                </a:lnTo>
                <a:lnTo>
                  <a:pt x="1333500" y="502920"/>
                </a:lnTo>
                <a:lnTo>
                  <a:pt x="1320800" y="506412"/>
                </a:lnTo>
                <a:lnTo>
                  <a:pt x="1320800" y="858735"/>
                </a:lnTo>
                <a:lnTo>
                  <a:pt x="1320800" y="864552"/>
                </a:lnTo>
                <a:lnTo>
                  <a:pt x="1320800" y="895375"/>
                </a:lnTo>
                <a:lnTo>
                  <a:pt x="1320800" y="899426"/>
                </a:lnTo>
                <a:lnTo>
                  <a:pt x="1308100" y="893051"/>
                </a:lnTo>
                <a:lnTo>
                  <a:pt x="1320800" y="895375"/>
                </a:lnTo>
                <a:lnTo>
                  <a:pt x="1320800" y="864552"/>
                </a:lnTo>
                <a:lnTo>
                  <a:pt x="1308100" y="864552"/>
                </a:lnTo>
                <a:lnTo>
                  <a:pt x="1308100" y="858164"/>
                </a:lnTo>
                <a:lnTo>
                  <a:pt x="1320800" y="858735"/>
                </a:lnTo>
                <a:lnTo>
                  <a:pt x="1320800" y="506412"/>
                </a:lnTo>
                <a:lnTo>
                  <a:pt x="1320800" y="494792"/>
                </a:lnTo>
                <a:lnTo>
                  <a:pt x="1308100" y="501180"/>
                </a:lnTo>
                <a:lnTo>
                  <a:pt x="1308100" y="509879"/>
                </a:lnTo>
                <a:lnTo>
                  <a:pt x="1308100" y="517461"/>
                </a:lnTo>
                <a:lnTo>
                  <a:pt x="1308100" y="819708"/>
                </a:lnTo>
                <a:lnTo>
                  <a:pt x="1295400" y="819785"/>
                </a:lnTo>
                <a:lnTo>
                  <a:pt x="1295400" y="820191"/>
                </a:lnTo>
                <a:lnTo>
                  <a:pt x="1282700" y="820953"/>
                </a:lnTo>
                <a:lnTo>
                  <a:pt x="1270000" y="821042"/>
                </a:lnTo>
                <a:lnTo>
                  <a:pt x="1267129" y="821169"/>
                </a:lnTo>
                <a:lnTo>
                  <a:pt x="1254213" y="821296"/>
                </a:lnTo>
                <a:lnTo>
                  <a:pt x="1248829" y="821385"/>
                </a:lnTo>
                <a:lnTo>
                  <a:pt x="1245323" y="821461"/>
                </a:lnTo>
                <a:lnTo>
                  <a:pt x="1248829" y="821524"/>
                </a:lnTo>
                <a:lnTo>
                  <a:pt x="1254213" y="821613"/>
                </a:lnTo>
                <a:lnTo>
                  <a:pt x="1257300" y="821664"/>
                </a:lnTo>
                <a:lnTo>
                  <a:pt x="1257300" y="822185"/>
                </a:lnTo>
                <a:lnTo>
                  <a:pt x="1270000" y="822756"/>
                </a:lnTo>
                <a:lnTo>
                  <a:pt x="1270000" y="828509"/>
                </a:lnTo>
                <a:lnTo>
                  <a:pt x="1257300" y="827633"/>
                </a:lnTo>
                <a:lnTo>
                  <a:pt x="1257300" y="827341"/>
                </a:lnTo>
                <a:lnTo>
                  <a:pt x="1270000" y="828509"/>
                </a:lnTo>
                <a:lnTo>
                  <a:pt x="1270000" y="822756"/>
                </a:lnTo>
                <a:lnTo>
                  <a:pt x="1267129" y="822871"/>
                </a:lnTo>
                <a:lnTo>
                  <a:pt x="1266685" y="822896"/>
                </a:lnTo>
                <a:lnTo>
                  <a:pt x="1263650" y="823023"/>
                </a:lnTo>
                <a:lnTo>
                  <a:pt x="1257300" y="823277"/>
                </a:lnTo>
                <a:lnTo>
                  <a:pt x="1257300" y="824433"/>
                </a:lnTo>
                <a:lnTo>
                  <a:pt x="1263650" y="825601"/>
                </a:lnTo>
                <a:lnTo>
                  <a:pt x="1257300" y="825017"/>
                </a:lnTo>
                <a:lnTo>
                  <a:pt x="1244600" y="823861"/>
                </a:lnTo>
                <a:lnTo>
                  <a:pt x="1244600" y="825601"/>
                </a:lnTo>
                <a:lnTo>
                  <a:pt x="1245323" y="825665"/>
                </a:lnTo>
                <a:lnTo>
                  <a:pt x="1248829" y="825995"/>
                </a:lnTo>
                <a:lnTo>
                  <a:pt x="1245323" y="825703"/>
                </a:lnTo>
                <a:lnTo>
                  <a:pt x="1231900" y="825601"/>
                </a:lnTo>
                <a:lnTo>
                  <a:pt x="1244600" y="826401"/>
                </a:lnTo>
                <a:lnTo>
                  <a:pt x="1244600" y="826782"/>
                </a:lnTo>
                <a:lnTo>
                  <a:pt x="1245323" y="826858"/>
                </a:lnTo>
                <a:lnTo>
                  <a:pt x="1248829" y="827176"/>
                </a:lnTo>
                <a:lnTo>
                  <a:pt x="1245323" y="826884"/>
                </a:lnTo>
                <a:lnTo>
                  <a:pt x="1257300" y="828382"/>
                </a:lnTo>
                <a:lnTo>
                  <a:pt x="1257300" y="828509"/>
                </a:lnTo>
                <a:lnTo>
                  <a:pt x="1244600" y="826795"/>
                </a:lnTo>
                <a:lnTo>
                  <a:pt x="1244600" y="827595"/>
                </a:lnTo>
                <a:lnTo>
                  <a:pt x="1245323" y="827709"/>
                </a:lnTo>
                <a:lnTo>
                  <a:pt x="1257300" y="829665"/>
                </a:lnTo>
                <a:lnTo>
                  <a:pt x="1257300" y="830453"/>
                </a:lnTo>
                <a:lnTo>
                  <a:pt x="1244765" y="830326"/>
                </a:lnTo>
                <a:lnTo>
                  <a:pt x="1257300" y="833158"/>
                </a:lnTo>
                <a:lnTo>
                  <a:pt x="1257300" y="832573"/>
                </a:lnTo>
                <a:lnTo>
                  <a:pt x="1270000" y="837234"/>
                </a:lnTo>
                <a:lnTo>
                  <a:pt x="1257300" y="833716"/>
                </a:lnTo>
                <a:lnTo>
                  <a:pt x="1248829" y="832573"/>
                </a:lnTo>
                <a:lnTo>
                  <a:pt x="1245323" y="832205"/>
                </a:lnTo>
                <a:lnTo>
                  <a:pt x="1257300" y="835482"/>
                </a:lnTo>
                <a:lnTo>
                  <a:pt x="1244600" y="833742"/>
                </a:lnTo>
                <a:lnTo>
                  <a:pt x="1244600" y="835571"/>
                </a:lnTo>
                <a:lnTo>
                  <a:pt x="1244600" y="835977"/>
                </a:lnTo>
                <a:lnTo>
                  <a:pt x="1243063" y="835139"/>
                </a:lnTo>
                <a:lnTo>
                  <a:pt x="1244600" y="835571"/>
                </a:lnTo>
                <a:lnTo>
                  <a:pt x="1241348" y="834212"/>
                </a:lnTo>
                <a:lnTo>
                  <a:pt x="1236764" y="831723"/>
                </a:lnTo>
                <a:lnTo>
                  <a:pt x="1231900" y="829094"/>
                </a:lnTo>
                <a:lnTo>
                  <a:pt x="1231900" y="830249"/>
                </a:lnTo>
                <a:lnTo>
                  <a:pt x="1231900" y="830834"/>
                </a:lnTo>
                <a:lnTo>
                  <a:pt x="1231900" y="832002"/>
                </a:lnTo>
                <a:lnTo>
                  <a:pt x="1231900" y="851179"/>
                </a:lnTo>
                <a:lnTo>
                  <a:pt x="1231900" y="934326"/>
                </a:lnTo>
                <a:lnTo>
                  <a:pt x="1231900" y="944791"/>
                </a:lnTo>
                <a:lnTo>
                  <a:pt x="1219200" y="944206"/>
                </a:lnTo>
                <a:lnTo>
                  <a:pt x="1219200" y="936066"/>
                </a:lnTo>
                <a:lnTo>
                  <a:pt x="1231900" y="934326"/>
                </a:lnTo>
                <a:lnTo>
                  <a:pt x="1231900" y="851179"/>
                </a:lnTo>
                <a:lnTo>
                  <a:pt x="1219200" y="850607"/>
                </a:lnTo>
                <a:lnTo>
                  <a:pt x="1219200" y="851179"/>
                </a:lnTo>
                <a:lnTo>
                  <a:pt x="1206500" y="850023"/>
                </a:lnTo>
                <a:lnTo>
                  <a:pt x="1206500" y="848893"/>
                </a:lnTo>
                <a:lnTo>
                  <a:pt x="1193800" y="850607"/>
                </a:lnTo>
                <a:lnTo>
                  <a:pt x="1193800" y="872604"/>
                </a:lnTo>
                <a:lnTo>
                  <a:pt x="1181100" y="869353"/>
                </a:lnTo>
                <a:lnTo>
                  <a:pt x="1181100" y="851763"/>
                </a:lnTo>
                <a:lnTo>
                  <a:pt x="1168400" y="856996"/>
                </a:lnTo>
                <a:lnTo>
                  <a:pt x="1168400" y="863981"/>
                </a:lnTo>
                <a:lnTo>
                  <a:pt x="1155700" y="868476"/>
                </a:lnTo>
                <a:lnTo>
                  <a:pt x="1155700" y="875169"/>
                </a:lnTo>
                <a:lnTo>
                  <a:pt x="1155700" y="986650"/>
                </a:lnTo>
                <a:lnTo>
                  <a:pt x="1143000" y="989558"/>
                </a:lnTo>
                <a:lnTo>
                  <a:pt x="1143000" y="986650"/>
                </a:lnTo>
                <a:lnTo>
                  <a:pt x="1155700" y="986650"/>
                </a:lnTo>
                <a:lnTo>
                  <a:pt x="1155700" y="875169"/>
                </a:lnTo>
                <a:lnTo>
                  <a:pt x="1143000" y="880325"/>
                </a:lnTo>
                <a:lnTo>
                  <a:pt x="1143000" y="870077"/>
                </a:lnTo>
                <a:lnTo>
                  <a:pt x="1130300" y="868159"/>
                </a:lnTo>
                <a:lnTo>
                  <a:pt x="1130300" y="873277"/>
                </a:lnTo>
                <a:lnTo>
                  <a:pt x="1117600" y="883742"/>
                </a:lnTo>
                <a:lnTo>
                  <a:pt x="1117600" y="894207"/>
                </a:lnTo>
                <a:lnTo>
                  <a:pt x="1104900" y="896531"/>
                </a:lnTo>
                <a:lnTo>
                  <a:pt x="1104900" y="898283"/>
                </a:lnTo>
                <a:lnTo>
                  <a:pt x="1092200" y="894791"/>
                </a:lnTo>
                <a:lnTo>
                  <a:pt x="1092200" y="881418"/>
                </a:lnTo>
                <a:lnTo>
                  <a:pt x="1079500" y="891298"/>
                </a:lnTo>
                <a:lnTo>
                  <a:pt x="1079500" y="887818"/>
                </a:lnTo>
                <a:lnTo>
                  <a:pt x="1066800" y="887361"/>
                </a:lnTo>
                <a:lnTo>
                  <a:pt x="1066800" y="889419"/>
                </a:lnTo>
                <a:lnTo>
                  <a:pt x="1054100" y="891489"/>
                </a:lnTo>
                <a:lnTo>
                  <a:pt x="1054100" y="879259"/>
                </a:lnTo>
                <a:lnTo>
                  <a:pt x="1041400" y="884974"/>
                </a:lnTo>
                <a:lnTo>
                  <a:pt x="1028700" y="889495"/>
                </a:lnTo>
                <a:lnTo>
                  <a:pt x="1028700" y="890816"/>
                </a:lnTo>
                <a:lnTo>
                  <a:pt x="1016000" y="891882"/>
                </a:lnTo>
                <a:lnTo>
                  <a:pt x="1016000" y="882611"/>
                </a:lnTo>
                <a:lnTo>
                  <a:pt x="1003300" y="885266"/>
                </a:lnTo>
                <a:lnTo>
                  <a:pt x="1003300" y="889787"/>
                </a:lnTo>
                <a:lnTo>
                  <a:pt x="990600" y="894791"/>
                </a:lnTo>
                <a:lnTo>
                  <a:pt x="990600" y="884910"/>
                </a:lnTo>
                <a:lnTo>
                  <a:pt x="977900" y="886650"/>
                </a:lnTo>
                <a:lnTo>
                  <a:pt x="977900" y="895946"/>
                </a:lnTo>
                <a:lnTo>
                  <a:pt x="965200" y="887907"/>
                </a:lnTo>
                <a:lnTo>
                  <a:pt x="965200" y="886218"/>
                </a:lnTo>
                <a:lnTo>
                  <a:pt x="952474" y="888987"/>
                </a:lnTo>
                <a:lnTo>
                  <a:pt x="952474" y="893762"/>
                </a:lnTo>
                <a:lnTo>
                  <a:pt x="939800" y="892086"/>
                </a:lnTo>
                <a:lnTo>
                  <a:pt x="939800" y="882865"/>
                </a:lnTo>
                <a:lnTo>
                  <a:pt x="927100" y="884910"/>
                </a:lnTo>
                <a:lnTo>
                  <a:pt x="927100" y="890143"/>
                </a:lnTo>
                <a:lnTo>
                  <a:pt x="939800" y="897115"/>
                </a:lnTo>
                <a:lnTo>
                  <a:pt x="927100" y="902347"/>
                </a:lnTo>
                <a:lnTo>
                  <a:pt x="927100" y="961072"/>
                </a:lnTo>
                <a:lnTo>
                  <a:pt x="927100" y="966889"/>
                </a:lnTo>
                <a:lnTo>
                  <a:pt x="914400" y="966304"/>
                </a:lnTo>
                <a:lnTo>
                  <a:pt x="914400" y="960488"/>
                </a:lnTo>
                <a:lnTo>
                  <a:pt x="927100" y="961072"/>
                </a:lnTo>
                <a:lnTo>
                  <a:pt x="927100" y="902347"/>
                </a:lnTo>
                <a:lnTo>
                  <a:pt x="927100" y="896239"/>
                </a:lnTo>
                <a:lnTo>
                  <a:pt x="914400" y="902639"/>
                </a:lnTo>
                <a:lnTo>
                  <a:pt x="914400" y="904646"/>
                </a:lnTo>
                <a:lnTo>
                  <a:pt x="901700" y="902919"/>
                </a:lnTo>
                <a:lnTo>
                  <a:pt x="901700" y="893013"/>
                </a:lnTo>
                <a:lnTo>
                  <a:pt x="901700" y="882002"/>
                </a:lnTo>
                <a:lnTo>
                  <a:pt x="889000" y="876173"/>
                </a:lnTo>
                <a:lnTo>
                  <a:pt x="889000" y="893330"/>
                </a:lnTo>
                <a:lnTo>
                  <a:pt x="876300" y="899439"/>
                </a:lnTo>
                <a:lnTo>
                  <a:pt x="876300" y="868629"/>
                </a:lnTo>
                <a:lnTo>
                  <a:pt x="863561" y="873874"/>
                </a:lnTo>
                <a:lnTo>
                  <a:pt x="863561" y="877697"/>
                </a:lnTo>
                <a:lnTo>
                  <a:pt x="850900" y="875093"/>
                </a:lnTo>
                <a:lnTo>
                  <a:pt x="850900" y="868629"/>
                </a:lnTo>
                <a:lnTo>
                  <a:pt x="838200" y="862406"/>
                </a:lnTo>
                <a:lnTo>
                  <a:pt x="838200" y="869861"/>
                </a:lnTo>
                <a:lnTo>
                  <a:pt x="838200" y="873861"/>
                </a:lnTo>
                <a:lnTo>
                  <a:pt x="825500" y="877354"/>
                </a:lnTo>
                <a:lnTo>
                  <a:pt x="825500" y="879094"/>
                </a:lnTo>
                <a:lnTo>
                  <a:pt x="812800" y="876769"/>
                </a:lnTo>
                <a:lnTo>
                  <a:pt x="812800" y="883742"/>
                </a:lnTo>
                <a:lnTo>
                  <a:pt x="812800" y="886066"/>
                </a:lnTo>
                <a:lnTo>
                  <a:pt x="812800" y="888390"/>
                </a:lnTo>
                <a:lnTo>
                  <a:pt x="812800" y="890143"/>
                </a:lnTo>
                <a:lnTo>
                  <a:pt x="800100" y="888390"/>
                </a:lnTo>
                <a:lnTo>
                  <a:pt x="800100" y="886066"/>
                </a:lnTo>
                <a:lnTo>
                  <a:pt x="812800" y="888390"/>
                </a:lnTo>
                <a:lnTo>
                  <a:pt x="812800" y="886066"/>
                </a:lnTo>
                <a:lnTo>
                  <a:pt x="800100" y="884910"/>
                </a:lnTo>
                <a:lnTo>
                  <a:pt x="800100" y="882002"/>
                </a:lnTo>
                <a:lnTo>
                  <a:pt x="812800" y="883742"/>
                </a:lnTo>
                <a:lnTo>
                  <a:pt x="812800" y="876769"/>
                </a:lnTo>
                <a:lnTo>
                  <a:pt x="812800" y="875017"/>
                </a:lnTo>
                <a:lnTo>
                  <a:pt x="825500" y="875804"/>
                </a:lnTo>
                <a:lnTo>
                  <a:pt x="825500" y="870038"/>
                </a:lnTo>
                <a:lnTo>
                  <a:pt x="838200" y="869861"/>
                </a:lnTo>
                <a:lnTo>
                  <a:pt x="838200" y="862406"/>
                </a:lnTo>
                <a:lnTo>
                  <a:pt x="850900" y="858164"/>
                </a:lnTo>
                <a:lnTo>
                  <a:pt x="850900" y="850023"/>
                </a:lnTo>
                <a:lnTo>
                  <a:pt x="863561" y="853503"/>
                </a:lnTo>
                <a:lnTo>
                  <a:pt x="863561" y="846696"/>
                </a:lnTo>
                <a:lnTo>
                  <a:pt x="860437" y="845172"/>
                </a:lnTo>
                <a:lnTo>
                  <a:pt x="850900" y="840206"/>
                </a:lnTo>
                <a:lnTo>
                  <a:pt x="850900" y="827925"/>
                </a:lnTo>
                <a:lnTo>
                  <a:pt x="863561" y="834097"/>
                </a:lnTo>
                <a:lnTo>
                  <a:pt x="863561" y="835914"/>
                </a:lnTo>
                <a:lnTo>
                  <a:pt x="876300" y="837882"/>
                </a:lnTo>
                <a:lnTo>
                  <a:pt x="876300" y="830834"/>
                </a:lnTo>
                <a:lnTo>
                  <a:pt x="863561" y="830834"/>
                </a:lnTo>
                <a:lnTo>
                  <a:pt x="863561" y="818032"/>
                </a:lnTo>
                <a:lnTo>
                  <a:pt x="876300" y="819785"/>
                </a:lnTo>
                <a:lnTo>
                  <a:pt x="876300" y="824433"/>
                </a:lnTo>
                <a:lnTo>
                  <a:pt x="889000" y="822655"/>
                </a:lnTo>
                <a:lnTo>
                  <a:pt x="889000" y="816483"/>
                </a:lnTo>
                <a:lnTo>
                  <a:pt x="901700" y="813028"/>
                </a:lnTo>
                <a:lnTo>
                  <a:pt x="901700" y="804062"/>
                </a:lnTo>
                <a:lnTo>
                  <a:pt x="889000" y="792454"/>
                </a:lnTo>
                <a:lnTo>
                  <a:pt x="889000" y="786053"/>
                </a:lnTo>
                <a:lnTo>
                  <a:pt x="889000" y="777913"/>
                </a:lnTo>
                <a:lnTo>
                  <a:pt x="901700" y="785482"/>
                </a:lnTo>
                <a:lnTo>
                  <a:pt x="901700" y="782574"/>
                </a:lnTo>
                <a:lnTo>
                  <a:pt x="902119" y="782612"/>
                </a:lnTo>
                <a:lnTo>
                  <a:pt x="914400" y="783742"/>
                </a:lnTo>
                <a:lnTo>
                  <a:pt x="914400" y="799414"/>
                </a:lnTo>
                <a:lnTo>
                  <a:pt x="902119" y="798461"/>
                </a:lnTo>
                <a:lnTo>
                  <a:pt x="914400" y="805002"/>
                </a:lnTo>
                <a:lnTo>
                  <a:pt x="914400" y="815721"/>
                </a:lnTo>
                <a:lnTo>
                  <a:pt x="927100" y="815721"/>
                </a:lnTo>
                <a:lnTo>
                  <a:pt x="927100" y="783158"/>
                </a:lnTo>
                <a:lnTo>
                  <a:pt x="939800" y="783742"/>
                </a:lnTo>
                <a:lnTo>
                  <a:pt x="939800" y="787031"/>
                </a:lnTo>
                <a:lnTo>
                  <a:pt x="952474" y="788962"/>
                </a:lnTo>
                <a:lnTo>
                  <a:pt x="952474" y="794791"/>
                </a:lnTo>
                <a:lnTo>
                  <a:pt x="939800" y="794207"/>
                </a:lnTo>
                <a:lnTo>
                  <a:pt x="939800" y="795947"/>
                </a:lnTo>
                <a:lnTo>
                  <a:pt x="952474" y="799325"/>
                </a:lnTo>
                <a:lnTo>
                  <a:pt x="952474" y="797191"/>
                </a:lnTo>
                <a:lnTo>
                  <a:pt x="952779" y="797077"/>
                </a:lnTo>
                <a:lnTo>
                  <a:pt x="965200" y="792975"/>
                </a:lnTo>
                <a:lnTo>
                  <a:pt x="965200" y="788657"/>
                </a:lnTo>
                <a:lnTo>
                  <a:pt x="977900" y="785482"/>
                </a:lnTo>
                <a:lnTo>
                  <a:pt x="977900" y="797115"/>
                </a:lnTo>
                <a:lnTo>
                  <a:pt x="990600" y="794473"/>
                </a:lnTo>
                <a:lnTo>
                  <a:pt x="990600" y="796023"/>
                </a:lnTo>
                <a:lnTo>
                  <a:pt x="1003300" y="800303"/>
                </a:lnTo>
                <a:lnTo>
                  <a:pt x="1016000" y="805827"/>
                </a:lnTo>
                <a:lnTo>
                  <a:pt x="1016000" y="801763"/>
                </a:lnTo>
                <a:lnTo>
                  <a:pt x="1028700" y="805827"/>
                </a:lnTo>
                <a:lnTo>
                  <a:pt x="1016000" y="794791"/>
                </a:lnTo>
                <a:lnTo>
                  <a:pt x="1028700" y="790130"/>
                </a:lnTo>
                <a:lnTo>
                  <a:pt x="1028700" y="787882"/>
                </a:lnTo>
                <a:lnTo>
                  <a:pt x="1041400" y="786688"/>
                </a:lnTo>
                <a:lnTo>
                  <a:pt x="1054100" y="791883"/>
                </a:lnTo>
                <a:lnTo>
                  <a:pt x="1054100" y="785329"/>
                </a:lnTo>
                <a:lnTo>
                  <a:pt x="1041400" y="779602"/>
                </a:lnTo>
                <a:lnTo>
                  <a:pt x="1041400" y="772452"/>
                </a:lnTo>
                <a:lnTo>
                  <a:pt x="1054100" y="765136"/>
                </a:lnTo>
                <a:lnTo>
                  <a:pt x="1054100" y="773861"/>
                </a:lnTo>
                <a:lnTo>
                  <a:pt x="1066800" y="777062"/>
                </a:lnTo>
                <a:lnTo>
                  <a:pt x="1066800" y="787234"/>
                </a:lnTo>
                <a:lnTo>
                  <a:pt x="1079500" y="787971"/>
                </a:lnTo>
                <a:lnTo>
                  <a:pt x="1092200" y="787958"/>
                </a:lnTo>
                <a:lnTo>
                  <a:pt x="1092200" y="790333"/>
                </a:lnTo>
                <a:lnTo>
                  <a:pt x="1104900" y="798271"/>
                </a:lnTo>
                <a:lnTo>
                  <a:pt x="1104900" y="793407"/>
                </a:lnTo>
                <a:lnTo>
                  <a:pt x="1117600" y="793127"/>
                </a:lnTo>
                <a:lnTo>
                  <a:pt x="1117600" y="796455"/>
                </a:lnTo>
                <a:lnTo>
                  <a:pt x="1130300" y="801484"/>
                </a:lnTo>
                <a:lnTo>
                  <a:pt x="1130300" y="806996"/>
                </a:lnTo>
                <a:lnTo>
                  <a:pt x="1143000" y="808164"/>
                </a:lnTo>
                <a:lnTo>
                  <a:pt x="1143000" y="790714"/>
                </a:lnTo>
                <a:lnTo>
                  <a:pt x="1155700" y="804672"/>
                </a:lnTo>
                <a:lnTo>
                  <a:pt x="1155700" y="796163"/>
                </a:lnTo>
                <a:lnTo>
                  <a:pt x="1168400" y="802119"/>
                </a:lnTo>
                <a:lnTo>
                  <a:pt x="1168400" y="811466"/>
                </a:lnTo>
                <a:lnTo>
                  <a:pt x="1181100" y="808736"/>
                </a:lnTo>
                <a:lnTo>
                  <a:pt x="1181100" y="806411"/>
                </a:lnTo>
                <a:lnTo>
                  <a:pt x="1193800" y="806996"/>
                </a:lnTo>
                <a:lnTo>
                  <a:pt x="1193800" y="812812"/>
                </a:lnTo>
                <a:lnTo>
                  <a:pt x="1206500" y="813689"/>
                </a:lnTo>
                <a:lnTo>
                  <a:pt x="1206500" y="812812"/>
                </a:lnTo>
                <a:lnTo>
                  <a:pt x="1219200" y="811504"/>
                </a:lnTo>
                <a:lnTo>
                  <a:pt x="1231900" y="811072"/>
                </a:lnTo>
                <a:lnTo>
                  <a:pt x="1219200" y="806996"/>
                </a:lnTo>
                <a:lnTo>
                  <a:pt x="1219200" y="793038"/>
                </a:lnTo>
                <a:lnTo>
                  <a:pt x="1231900" y="791883"/>
                </a:lnTo>
                <a:lnTo>
                  <a:pt x="1231900" y="804887"/>
                </a:lnTo>
                <a:lnTo>
                  <a:pt x="1244600" y="802195"/>
                </a:lnTo>
                <a:lnTo>
                  <a:pt x="1244600" y="804087"/>
                </a:lnTo>
                <a:lnTo>
                  <a:pt x="1244765" y="803998"/>
                </a:lnTo>
                <a:lnTo>
                  <a:pt x="1257300" y="797115"/>
                </a:lnTo>
                <a:lnTo>
                  <a:pt x="1257300" y="802855"/>
                </a:lnTo>
                <a:lnTo>
                  <a:pt x="1244600" y="805332"/>
                </a:lnTo>
                <a:lnTo>
                  <a:pt x="1244600" y="806996"/>
                </a:lnTo>
                <a:lnTo>
                  <a:pt x="1245323" y="806932"/>
                </a:lnTo>
                <a:lnTo>
                  <a:pt x="1257300" y="805840"/>
                </a:lnTo>
                <a:lnTo>
                  <a:pt x="1257300" y="804087"/>
                </a:lnTo>
                <a:lnTo>
                  <a:pt x="1270000" y="801179"/>
                </a:lnTo>
                <a:lnTo>
                  <a:pt x="1270000" y="798855"/>
                </a:lnTo>
                <a:lnTo>
                  <a:pt x="1270000" y="796531"/>
                </a:lnTo>
                <a:lnTo>
                  <a:pt x="1282700" y="793623"/>
                </a:lnTo>
                <a:lnTo>
                  <a:pt x="1282700" y="797115"/>
                </a:lnTo>
                <a:lnTo>
                  <a:pt x="1270000" y="798855"/>
                </a:lnTo>
                <a:lnTo>
                  <a:pt x="1282700" y="798855"/>
                </a:lnTo>
                <a:lnTo>
                  <a:pt x="1270000" y="802347"/>
                </a:lnTo>
                <a:lnTo>
                  <a:pt x="1270000" y="805256"/>
                </a:lnTo>
                <a:lnTo>
                  <a:pt x="1257300" y="807580"/>
                </a:lnTo>
                <a:lnTo>
                  <a:pt x="1257300" y="810488"/>
                </a:lnTo>
                <a:lnTo>
                  <a:pt x="1282700" y="806996"/>
                </a:lnTo>
                <a:lnTo>
                  <a:pt x="1270000" y="809155"/>
                </a:lnTo>
                <a:lnTo>
                  <a:pt x="1282700" y="808380"/>
                </a:lnTo>
                <a:lnTo>
                  <a:pt x="1282700" y="808736"/>
                </a:lnTo>
                <a:lnTo>
                  <a:pt x="1270000" y="809904"/>
                </a:lnTo>
                <a:lnTo>
                  <a:pt x="1270000" y="809637"/>
                </a:lnTo>
                <a:lnTo>
                  <a:pt x="1257300" y="812279"/>
                </a:lnTo>
                <a:lnTo>
                  <a:pt x="1257300" y="812761"/>
                </a:lnTo>
                <a:lnTo>
                  <a:pt x="1270000" y="810488"/>
                </a:lnTo>
                <a:lnTo>
                  <a:pt x="1270000" y="811072"/>
                </a:lnTo>
                <a:lnTo>
                  <a:pt x="1295400" y="808164"/>
                </a:lnTo>
                <a:lnTo>
                  <a:pt x="1270000" y="811517"/>
                </a:lnTo>
                <a:lnTo>
                  <a:pt x="1257300" y="813765"/>
                </a:lnTo>
                <a:lnTo>
                  <a:pt x="1257300" y="815911"/>
                </a:lnTo>
                <a:lnTo>
                  <a:pt x="1270000" y="814857"/>
                </a:lnTo>
                <a:lnTo>
                  <a:pt x="1270000" y="814031"/>
                </a:lnTo>
                <a:lnTo>
                  <a:pt x="1282700" y="812749"/>
                </a:lnTo>
                <a:lnTo>
                  <a:pt x="1295400" y="812228"/>
                </a:lnTo>
                <a:lnTo>
                  <a:pt x="1295400" y="813968"/>
                </a:lnTo>
                <a:lnTo>
                  <a:pt x="1282700" y="814552"/>
                </a:lnTo>
                <a:lnTo>
                  <a:pt x="1282700" y="815721"/>
                </a:lnTo>
                <a:lnTo>
                  <a:pt x="1244765" y="820356"/>
                </a:lnTo>
                <a:lnTo>
                  <a:pt x="1236764" y="820889"/>
                </a:lnTo>
                <a:lnTo>
                  <a:pt x="1234363" y="821131"/>
                </a:lnTo>
                <a:lnTo>
                  <a:pt x="1236764" y="821042"/>
                </a:lnTo>
                <a:lnTo>
                  <a:pt x="1244765" y="820750"/>
                </a:lnTo>
                <a:lnTo>
                  <a:pt x="1248829" y="820648"/>
                </a:lnTo>
                <a:lnTo>
                  <a:pt x="1270000" y="820140"/>
                </a:lnTo>
                <a:lnTo>
                  <a:pt x="1270000" y="819835"/>
                </a:lnTo>
                <a:lnTo>
                  <a:pt x="1282700" y="819785"/>
                </a:lnTo>
                <a:lnTo>
                  <a:pt x="1295400" y="819556"/>
                </a:lnTo>
                <a:lnTo>
                  <a:pt x="1308100" y="819708"/>
                </a:lnTo>
                <a:lnTo>
                  <a:pt x="1308100" y="517461"/>
                </a:lnTo>
                <a:lnTo>
                  <a:pt x="1295400" y="519201"/>
                </a:lnTo>
                <a:lnTo>
                  <a:pt x="1295400" y="521525"/>
                </a:lnTo>
                <a:lnTo>
                  <a:pt x="1295400" y="803503"/>
                </a:lnTo>
                <a:lnTo>
                  <a:pt x="1295400" y="804087"/>
                </a:lnTo>
                <a:lnTo>
                  <a:pt x="1282700" y="804481"/>
                </a:lnTo>
                <a:lnTo>
                  <a:pt x="1282700" y="804087"/>
                </a:lnTo>
                <a:lnTo>
                  <a:pt x="1295400" y="803503"/>
                </a:lnTo>
                <a:lnTo>
                  <a:pt x="1295400" y="521525"/>
                </a:lnTo>
                <a:lnTo>
                  <a:pt x="1282700" y="521525"/>
                </a:lnTo>
                <a:lnTo>
                  <a:pt x="1282700" y="513727"/>
                </a:lnTo>
                <a:lnTo>
                  <a:pt x="1271143" y="514388"/>
                </a:lnTo>
                <a:lnTo>
                  <a:pt x="1271701" y="513969"/>
                </a:lnTo>
                <a:lnTo>
                  <a:pt x="1270825" y="514413"/>
                </a:lnTo>
                <a:lnTo>
                  <a:pt x="1270000" y="514451"/>
                </a:lnTo>
                <a:lnTo>
                  <a:pt x="1270000" y="514731"/>
                </a:lnTo>
                <a:lnTo>
                  <a:pt x="1270000" y="788136"/>
                </a:lnTo>
                <a:lnTo>
                  <a:pt x="1257300" y="793038"/>
                </a:lnTo>
                <a:lnTo>
                  <a:pt x="1257300" y="786066"/>
                </a:lnTo>
                <a:lnTo>
                  <a:pt x="1270000" y="788136"/>
                </a:lnTo>
                <a:lnTo>
                  <a:pt x="1270000" y="514731"/>
                </a:lnTo>
                <a:lnTo>
                  <a:pt x="1266685" y="514858"/>
                </a:lnTo>
                <a:lnTo>
                  <a:pt x="1263650" y="514972"/>
                </a:lnTo>
                <a:lnTo>
                  <a:pt x="1257300" y="515213"/>
                </a:lnTo>
                <a:lnTo>
                  <a:pt x="1257300" y="534822"/>
                </a:lnTo>
                <a:lnTo>
                  <a:pt x="1244600" y="542150"/>
                </a:lnTo>
                <a:lnTo>
                  <a:pt x="1244600" y="516293"/>
                </a:lnTo>
                <a:lnTo>
                  <a:pt x="1231900" y="519785"/>
                </a:lnTo>
                <a:lnTo>
                  <a:pt x="1231900" y="532574"/>
                </a:lnTo>
                <a:lnTo>
                  <a:pt x="1231900" y="744207"/>
                </a:lnTo>
                <a:lnTo>
                  <a:pt x="1231900" y="749452"/>
                </a:lnTo>
                <a:lnTo>
                  <a:pt x="1219200" y="748207"/>
                </a:lnTo>
                <a:lnTo>
                  <a:pt x="1219200" y="746963"/>
                </a:lnTo>
                <a:lnTo>
                  <a:pt x="1206500" y="739457"/>
                </a:lnTo>
                <a:lnTo>
                  <a:pt x="1219200" y="729665"/>
                </a:lnTo>
                <a:lnTo>
                  <a:pt x="1219200" y="742454"/>
                </a:lnTo>
                <a:lnTo>
                  <a:pt x="1231900" y="744207"/>
                </a:lnTo>
                <a:lnTo>
                  <a:pt x="1231900" y="532574"/>
                </a:lnTo>
                <a:lnTo>
                  <a:pt x="1219200" y="529666"/>
                </a:lnTo>
                <a:lnTo>
                  <a:pt x="1219200" y="528332"/>
                </a:lnTo>
                <a:lnTo>
                  <a:pt x="1206500" y="534746"/>
                </a:lnTo>
                <a:lnTo>
                  <a:pt x="1206500" y="539623"/>
                </a:lnTo>
                <a:lnTo>
                  <a:pt x="1193800" y="538962"/>
                </a:lnTo>
                <a:lnTo>
                  <a:pt x="1193800" y="519785"/>
                </a:lnTo>
                <a:lnTo>
                  <a:pt x="1181100" y="524433"/>
                </a:lnTo>
                <a:lnTo>
                  <a:pt x="1181100" y="531406"/>
                </a:lnTo>
                <a:lnTo>
                  <a:pt x="1181100" y="541870"/>
                </a:lnTo>
                <a:lnTo>
                  <a:pt x="1181100" y="599071"/>
                </a:lnTo>
                <a:lnTo>
                  <a:pt x="1181100" y="605243"/>
                </a:lnTo>
                <a:lnTo>
                  <a:pt x="1168400" y="603262"/>
                </a:lnTo>
                <a:lnTo>
                  <a:pt x="1168400" y="600837"/>
                </a:lnTo>
                <a:lnTo>
                  <a:pt x="1155700" y="598855"/>
                </a:lnTo>
                <a:lnTo>
                  <a:pt x="1155700" y="586638"/>
                </a:lnTo>
                <a:lnTo>
                  <a:pt x="1168400" y="592823"/>
                </a:lnTo>
                <a:lnTo>
                  <a:pt x="1181100" y="599071"/>
                </a:lnTo>
                <a:lnTo>
                  <a:pt x="1181100" y="541870"/>
                </a:lnTo>
                <a:lnTo>
                  <a:pt x="1168400" y="537806"/>
                </a:lnTo>
                <a:lnTo>
                  <a:pt x="1168400" y="556412"/>
                </a:lnTo>
                <a:lnTo>
                  <a:pt x="1155700" y="552919"/>
                </a:lnTo>
                <a:lnTo>
                  <a:pt x="1155700" y="542823"/>
                </a:lnTo>
                <a:lnTo>
                  <a:pt x="1143000" y="545350"/>
                </a:lnTo>
                <a:lnTo>
                  <a:pt x="1143000" y="552069"/>
                </a:lnTo>
                <a:lnTo>
                  <a:pt x="1130300" y="551180"/>
                </a:lnTo>
                <a:lnTo>
                  <a:pt x="1130300" y="548398"/>
                </a:lnTo>
                <a:lnTo>
                  <a:pt x="1130719" y="547979"/>
                </a:lnTo>
                <a:lnTo>
                  <a:pt x="1143000" y="552069"/>
                </a:lnTo>
                <a:lnTo>
                  <a:pt x="1143000" y="545350"/>
                </a:lnTo>
                <a:lnTo>
                  <a:pt x="1143000" y="540131"/>
                </a:lnTo>
                <a:lnTo>
                  <a:pt x="1131290" y="542328"/>
                </a:lnTo>
                <a:lnTo>
                  <a:pt x="1129842" y="540131"/>
                </a:lnTo>
                <a:lnTo>
                  <a:pt x="1129842" y="547204"/>
                </a:lnTo>
                <a:lnTo>
                  <a:pt x="1117600" y="549643"/>
                </a:lnTo>
                <a:lnTo>
                  <a:pt x="1117600" y="552094"/>
                </a:lnTo>
                <a:lnTo>
                  <a:pt x="1104900" y="551751"/>
                </a:lnTo>
                <a:lnTo>
                  <a:pt x="1104900" y="544969"/>
                </a:lnTo>
                <a:lnTo>
                  <a:pt x="1117600" y="542823"/>
                </a:lnTo>
                <a:lnTo>
                  <a:pt x="1117600" y="536054"/>
                </a:lnTo>
                <a:lnTo>
                  <a:pt x="1104900" y="538492"/>
                </a:lnTo>
                <a:lnTo>
                  <a:pt x="1104900" y="540931"/>
                </a:lnTo>
                <a:lnTo>
                  <a:pt x="1092200" y="547547"/>
                </a:lnTo>
                <a:lnTo>
                  <a:pt x="1092200" y="563054"/>
                </a:lnTo>
                <a:lnTo>
                  <a:pt x="1079500" y="560400"/>
                </a:lnTo>
                <a:lnTo>
                  <a:pt x="1079500" y="548855"/>
                </a:lnTo>
                <a:lnTo>
                  <a:pt x="1066800" y="549427"/>
                </a:lnTo>
                <a:lnTo>
                  <a:pt x="1066800" y="553008"/>
                </a:lnTo>
                <a:lnTo>
                  <a:pt x="1054100" y="558419"/>
                </a:lnTo>
                <a:lnTo>
                  <a:pt x="1054100" y="557568"/>
                </a:lnTo>
                <a:lnTo>
                  <a:pt x="1041400" y="557568"/>
                </a:lnTo>
                <a:lnTo>
                  <a:pt x="1041400" y="569201"/>
                </a:lnTo>
                <a:lnTo>
                  <a:pt x="1028700" y="562216"/>
                </a:lnTo>
                <a:lnTo>
                  <a:pt x="1028700" y="578497"/>
                </a:lnTo>
                <a:lnTo>
                  <a:pt x="1028700" y="586066"/>
                </a:lnTo>
                <a:lnTo>
                  <a:pt x="1016000" y="586066"/>
                </a:lnTo>
                <a:lnTo>
                  <a:pt x="1016000" y="581990"/>
                </a:lnTo>
                <a:lnTo>
                  <a:pt x="1028700" y="578497"/>
                </a:lnTo>
                <a:lnTo>
                  <a:pt x="1028700" y="562216"/>
                </a:lnTo>
                <a:lnTo>
                  <a:pt x="1016000" y="565099"/>
                </a:lnTo>
                <a:lnTo>
                  <a:pt x="1016000" y="564756"/>
                </a:lnTo>
                <a:lnTo>
                  <a:pt x="1003300" y="558152"/>
                </a:lnTo>
                <a:lnTo>
                  <a:pt x="1003300" y="573265"/>
                </a:lnTo>
                <a:lnTo>
                  <a:pt x="1003300" y="575017"/>
                </a:lnTo>
                <a:lnTo>
                  <a:pt x="990600" y="578497"/>
                </a:lnTo>
                <a:lnTo>
                  <a:pt x="990600" y="779665"/>
                </a:lnTo>
                <a:lnTo>
                  <a:pt x="990600" y="782574"/>
                </a:lnTo>
                <a:lnTo>
                  <a:pt x="977900" y="782574"/>
                </a:lnTo>
                <a:lnTo>
                  <a:pt x="977900" y="777341"/>
                </a:lnTo>
                <a:lnTo>
                  <a:pt x="990600" y="779665"/>
                </a:lnTo>
                <a:lnTo>
                  <a:pt x="990600" y="578497"/>
                </a:lnTo>
                <a:lnTo>
                  <a:pt x="1003300" y="573265"/>
                </a:lnTo>
                <a:lnTo>
                  <a:pt x="990600" y="564553"/>
                </a:lnTo>
                <a:lnTo>
                  <a:pt x="990600" y="569201"/>
                </a:lnTo>
                <a:lnTo>
                  <a:pt x="990600" y="575221"/>
                </a:lnTo>
                <a:lnTo>
                  <a:pt x="977900" y="573849"/>
                </a:lnTo>
                <a:lnTo>
                  <a:pt x="977900" y="581990"/>
                </a:lnTo>
                <a:lnTo>
                  <a:pt x="977900" y="590715"/>
                </a:lnTo>
                <a:lnTo>
                  <a:pt x="965200" y="592455"/>
                </a:lnTo>
                <a:lnTo>
                  <a:pt x="965200" y="582574"/>
                </a:lnTo>
                <a:lnTo>
                  <a:pt x="977900" y="581990"/>
                </a:lnTo>
                <a:lnTo>
                  <a:pt x="977900" y="573849"/>
                </a:lnTo>
                <a:lnTo>
                  <a:pt x="990600" y="569201"/>
                </a:lnTo>
                <a:lnTo>
                  <a:pt x="977900" y="570941"/>
                </a:lnTo>
                <a:lnTo>
                  <a:pt x="977900" y="569925"/>
                </a:lnTo>
                <a:lnTo>
                  <a:pt x="965200" y="573011"/>
                </a:lnTo>
                <a:lnTo>
                  <a:pt x="965200" y="567461"/>
                </a:lnTo>
                <a:lnTo>
                  <a:pt x="977900" y="565124"/>
                </a:lnTo>
                <a:lnTo>
                  <a:pt x="965200" y="552919"/>
                </a:lnTo>
                <a:lnTo>
                  <a:pt x="965200" y="551180"/>
                </a:lnTo>
                <a:lnTo>
                  <a:pt x="952474" y="562457"/>
                </a:lnTo>
                <a:lnTo>
                  <a:pt x="952474" y="564057"/>
                </a:lnTo>
                <a:lnTo>
                  <a:pt x="952474" y="680821"/>
                </a:lnTo>
                <a:lnTo>
                  <a:pt x="952474" y="689546"/>
                </a:lnTo>
                <a:lnTo>
                  <a:pt x="939800" y="688975"/>
                </a:lnTo>
                <a:lnTo>
                  <a:pt x="939800" y="678510"/>
                </a:lnTo>
                <a:lnTo>
                  <a:pt x="952474" y="680821"/>
                </a:lnTo>
                <a:lnTo>
                  <a:pt x="952474" y="564057"/>
                </a:lnTo>
                <a:lnTo>
                  <a:pt x="939800" y="570357"/>
                </a:lnTo>
                <a:lnTo>
                  <a:pt x="952474" y="562381"/>
                </a:lnTo>
                <a:lnTo>
                  <a:pt x="952474" y="539381"/>
                </a:lnTo>
                <a:lnTo>
                  <a:pt x="939800" y="543623"/>
                </a:lnTo>
                <a:lnTo>
                  <a:pt x="939800" y="554088"/>
                </a:lnTo>
                <a:lnTo>
                  <a:pt x="927100" y="549427"/>
                </a:lnTo>
                <a:lnTo>
                  <a:pt x="927100" y="536054"/>
                </a:lnTo>
                <a:lnTo>
                  <a:pt x="939800" y="537222"/>
                </a:lnTo>
                <a:lnTo>
                  <a:pt x="939800" y="531406"/>
                </a:lnTo>
                <a:lnTo>
                  <a:pt x="952474" y="539356"/>
                </a:lnTo>
                <a:lnTo>
                  <a:pt x="952474" y="530313"/>
                </a:lnTo>
                <a:lnTo>
                  <a:pt x="939800" y="528789"/>
                </a:lnTo>
                <a:lnTo>
                  <a:pt x="952474" y="527900"/>
                </a:lnTo>
                <a:lnTo>
                  <a:pt x="939800" y="520357"/>
                </a:lnTo>
                <a:lnTo>
                  <a:pt x="952474" y="523582"/>
                </a:lnTo>
                <a:lnTo>
                  <a:pt x="952474" y="523240"/>
                </a:lnTo>
                <a:lnTo>
                  <a:pt x="965200" y="532574"/>
                </a:lnTo>
                <a:lnTo>
                  <a:pt x="965200" y="523887"/>
                </a:lnTo>
                <a:lnTo>
                  <a:pt x="977900" y="529082"/>
                </a:lnTo>
                <a:lnTo>
                  <a:pt x="977900" y="523849"/>
                </a:lnTo>
                <a:lnTo>
                  <a:pt x="965200" y="511060"/>
                </a:lnTo>
                <a:lnTo>
                  <a:pt x="965200" y="514362"/>
                </a:lnTo>
                <a:lnTo>
                  <a:pt x="952779" y="515747"/>
                </a:lnTo>
                <a:lnTo>
                  <a:pt x="965200" y="517144"/>
                </a:lnTo>
                <a:lnTo>
                  <a:pt x="952474" y="516877"/>
                </a:lnTo>
                <a:lnTo>
                  <a:pt x="952474" y="506984"/>
                </a:lnTo>
                <a:lnTo>
                  <a:pt x="952779" y="506996"/>
                </a:lnTo>
                <a:lnTo>
                  <a:pt x="965200" y="507568"/>
                </a:lnTo>
                <a:lnTo>
                  <a:pt x="965200" y="511060"/>
                </a:lnTo>
                <a:lnTo>
                  <a:pt x="977900" y="510476"/>
                </a:lnTo>
                <a:lnTo>
                  <a:pt x="977900" y="506628"/>
                </a:lnTo>
                <a:lnTo>
                  <a:pt x="990600" y="503034"/>
                </a:lnTo>
                <a:lnTo>
                  <a:pt x="990600" y="492455"/>
                </a:lnTo>
                <a:lnTo>
                  <a:pt x="977900" y="485470"/>
                </a:lnTo>
                <a:lnTo>
                  <a:pt x="977900" y="479666"/>
                </a:lnTo>
                <a:lnTo>
                  <a:pt x="977900" y="470941"/>
                </a:lnTo>
                <a:lnTo>
                  <a:pt x="990600" y="479082"/>
                </a:lnTo>
                <a:lnTo>
                  <a:pt x="990600" y="477342"/>
                </a:lnTo>
                <a:lnTo>
                  <a:pt x="1003300" y="479082"/>
                </a:lnTo>
                <a:lnTo>
                  <a:pt x="1003300" y="494779"/>
                </a:lnTo>
                <a:lnTo>
                  <a:pt x="990600" y="492455"/>
                </a:lnTo>
                <a:lnTo>
                  <a:pt x="1003300" y="499859"/>
                </a:lnTo>
                <a:lnTo>
                  <a:pt x="1003300" y="501751"/>
                </a:lnTo>
                <a:lnTo>
                  <a:pt x="1016000" y="502043"/>
                </a:lnTo>
                <a:lnTo>
                  <a:pt x="1016000" y="482828"/>
                </a:lnTo>
                <a:lnTo>
                  <a:pt x="1028700" y="490855"/>
                </a:lnTo>
                <a:lnTo>
                  <a:pt x="1028700" y="490131"/>
                </a:lnTo>
                <a:lnTo>
                  <a:pt x="1041400" y="486460"/>
                </a:lnTo>
                <a:lnTo>
                  <a:pt x="1041400" y="473265"/>
                </a:lnTo>
                <a:lnTo>
                  <a:pt x="1054100" y="484898"/>
                </a:lnTo>
                <a:lnTo>
                  <a:pt x="1054100" y="474649"/>
                </a:lnTo>
                <a:lnTo>
                  <a:pt x="1066800" y="468807"/>
                </a:lnTo>
                <a:lnTo>
                  <a:pt x="1066800" y="472109"/>
                </a:lnTo>
                <a:lnTo>
                  <a:pt x="1079500" y="475005"/>
                </a:lnTo>
                <a:lnTo>
                  <a:pt x="1079500" y="470344"/>
                </a:lnTo>
                <a:lnTo>
                  <a:pt x="1092200" y="469557"/>
                </a:lnTo>
                <a:lnTo>
                  <a:pt x="1092200" y="471500"/>
                </a:lnTo>
                <a:lnTo>
                  <a:pt x="1104900" y="475005"/>
                </a:lnTo>
                <a:lnTo>
                  <a:pt x="1104900" y="470357"/>
                </a:lnTo>
                <a:lnTo>
                  <a:pt x="1117600" y="473265"/>
                </a:lnTo>
                <a:lnTo>
                  <a:pt x="1104900" y="463384"/>
                </a:lnTo>
                <a:lnTo>
                  <a:pt x="1104900" y="457568"/>
                </a:lnTo>
                <a:lnTo>
                  <a:pt x="1117600" y="463969"/>
                </a:lnTo>
                <a:lnTo>
                  <a:pt x="1117600" y="459714"/>
                </a:lnTo>
                <a:lnTo>
                  <a:pt x="1130300" y="452920"/>
                </a:lnTo>
                <a:lnTo>
                  <a:pt x="1130300" y="450049"/>
                </a:lnTo>
                <a:lnTo>
                  <a:pt x="1143000" y="453504"/>
                </a:lnTo>
                <a:lnTo>
                  <a:pt x="1143000" y="441286"/>
                </a:lnTo>
                <a:lnTo>
                  <a:pt x="1155700" y="442455"/>
                </a:lnTo>
                <a:lnTo>
                  <a:pt x="1155700" y="444360"/>
                </a:lnTo>
                <a:lnTo>
                  <a:pt x="1168400" y="442302"/>
                </a:lnTo>
                <a:lnTo>
                  <a:pt x="1181100" y="442645"/>
                </a:lnTo>
                <a:lnTo>
                  <a:pt x="1181100" y="443039"/>
                </a:lnTo>
                <a:lnTo>
                  <a:pt x="1193800" y="443179"/>
                </a:lnTo>
                <a:lnTo>
                  <a:pt x="1193800" y="432536"/>
                </a:lnTo>
                <a:lnTo>
                  <a:pt x="1206500" y="439013"/>
                </a:lnTo>
                <a:lnTo>
                  <a:pt x="1206500" y="448424"/>
                </a:lnTo>
                <a:lnTo>
                  <a:pt x="1219200" y="452920"/>
                </a:lnTo>
                <a:lnTo>
                  <a:pt x="1219200" y="447687"/>
                </a:lnTo>
                <a:lnTo>
                  <a:pt x="1231900" y="434898"/>
                </a:lnTo>
                <a:lnTo>
                  <a:pt x="1231900" y="444157"/>
                </a:lnTo>
                <a:lnTo>
                  <a:pt x="1244600" y="449427"/>
                </a:lnTo>
                <a:lnTo>
                  <a:pt x="1244600" y="446519"/>
                </a:lnTo>
                <a:lnTo>
                  <a:pt x="1245323" y="446468"/>
                </a:lnTo>
                <a:lnTo>
                  <a:pt x="1257300" y="445503"/>
                </a:lnTo>
                <a:lnTo>
                  <a:pt x="1257300" y="447103"/>
                </a:lnTo>
                <a:lnTo>
                  <a:pt x="1270000" y="446519"/>
                </a:lnTo>
                <a:lnTo>
                  <a:pt x="1270000" y="451751"/>
                </a:lnTo>
                <a:lnTo>
                  <a:pt x="1282700" y="451777"/>
                </a:lnTo>
                <a:lnTo>
                  <a:pt x="1282700" y="450151"/>
                </a:lnTo>
                <a:lnTo>
                  <a:pt x="1295400" y="448322"/>
                </a:lnTo>
                <a:lnTo>
                  <a:pt x="1295400" y="434606"/>
                </a:lnTo>
                <a:lnTo>
                  <a:pt x="1295400" y="432790"/>
                </a:lnTo>
                <a:lnTo>
                  <a:pt x="1308100" y="426770"/>
                </a:lnTo>
                <a:lnTo>
                  <a:pt x="1308100" y="433158"/>
                </a:lnTo>
                <a:lnTo>
                  <a:pt x="1295400" y="434606"/>
                </a:lnTo>
                <a:lnTo>
                  <a:pt x="1308100" y="440690"/>
                </a:lnTo>
                <a:lnTo>
                  <a:pt x="1308100" y="459663"/>
                </a:lnTo>
                <a:lnTo>
                  <a:pt x="1320800" y="455256"/>
                </a:lnTo>
                <a:lnTo>
                  <a:pt x="1320800" y="458736"/>
                </a:lnTo>
                <a:lnTo>
                  <a:pt x="1333500" y="455244"/>
                </a:lnTo>
                <a:lnTo>
                  <a:pt x="1346200" y="454660"/>
                </a:lnTo>
                <a:lnTo>
                  <a:pt x="1346200" y="447103"/>
                </a:lnTo>
                <a:lnTo>
                  <a:pt x="1358900" y="448271"/>
                </a:lnTo>
                <a:lnTo>
                  <a:pt x="1358900" y="442455"/>
                </a:lnTo>
                <a:lnTo>
                  <a:pt x="1358900" y="116281"/>
                </a:lnTo>
                <a:lnTo>
                  <a:pt x="1346200" y="116281"/>
                </a:lnTo>
                <a:lnTo>
                  <a:pt x="1358900" y="113957"/>
                </a:lnTo>
                <a:lnTo>
                  <a:pt x="1358900" y="93027"/>
                </a:lnTo>
                <a:lnTo>
                  <a:pt x="1346200" y="94767"/>
                </a:lnTo>
                <a:lnTo>
                  <a:pt x="1346200" y="107556"/>
                </a:lnTo>
                <a:lnTo>
                  <a:pt x="1333500" y="111048"/>
                </a:lnTo>
                <a:lnTo>
                  <a:pt x="1333500" y="111633"/>
                </a:lnTo>
                <a:lnTo>
                  <a:pt x="1333500" y="209892"/>
                </a:lnTo>
                <a:lnTo>
                  <a:pt x="1333500" y="223266"/>
                </a:lnTo>
                <a:lnTo>
                  <a:pt x="1320800" y="222681"/>
                </a:lnTo>
                <a:lnTo>
                  <a:pt x="1320800" y="213372"/>
                </a:lnTo>
                <a:lnTo>
                  <a:pt x="1333500" y="209892"/>
                </a:lnTo>
                <a:lnTo>
                  <a:pt x="1333500" y="111633"/>
                </a:lnTo>
                <a:lnTo>
                  <a:pt x="1320800" y="110464"/>
                </a:lnTo>
                <a:lnTo>
                  <a:pt x="1308100" y="108280"/>
                </a:lnTo>
                <a:lnTo>
                  <a:pt x="1282700" y="101739"/>
                </a:lnTo>
                <a:lnTo>
                  <a:pt x="1282700" y="78486"/>
                </a:lnTo>
                <a:lnTo>
                  <a:pt x="1308100" y="67437"/>
                </a:lnTo>
                <a:lnTo>
                  <a:pt x="1282700" y="70929"/>
                </a:lnTo>
                <a:lnTo>
                  <a:pt x="1282700" y="52908"/>
                </a:lnTo>
                <a:lnTo>
                  <a:pt x="1270000" y="50584"/>
                </a:lnTo>
                <a:lnTo>
                  <a:pt x="1270000" y="68605"/>
                </a:lnTo>
                <a:lnTo>
                  <a:pt x="1270000" y="146519"/>
                </a:lnTo>
                <a:lnTo>
                  <a:pt x="1270000" y="151752"/>
                </a:lnTo>
                <a:lnTo>
                  <a:pt x="1257300" y="154076"/>
                </a:lnTo>
                <a:lnTo>
                  <a:pt x="1257300" y="438962"/>
                </a:lnTo>
                <a:lnTo>
                  <a:pt x="1257300" y="442455"/>
                </a:lnTo>
                <a:lnTo>
                  <a:pt x="1248829" y="443611"/>
                </a:lnTo>
                <a:lnTo>
                  <a:pt x="1257300" y="438962"/>
                </a:lnTo>
                <a:lnTo>
                  <a:pt x="1257300" y="154076"/>
                </a:lnTo>
                <a:lnTo>
                  <a:pt x="1257300" y="145351"/>
                </a:lnTo>
                <a:lnTo>
                  <a:pt x="1270000" y="146519"/>
                </a:lnTo>
                <a:lnTo>
                  <a:pt x="1270000" y="68605"/>
                </a:lnTo>
                <a:lnTo>
                  <a:pt x="1257300" y="60464"/>
                </a:lnTo>
                <a:lnTo>
                  <a:pt x="1257300" y="61633"/>
                </a:lnTo>
                <a:lnTo>
                  <a:pt x="1244600" y="57137"/>
                </a:lnTo>
                <a:lnTo>
                  <a:pt x="1244600" y="49415"/>
                </a:lnTo>
                <a:lnTo>
                  <a:pt x="1231900" y="58140"/>
                </a:lnTo>
                <a:lnTo>
                  <a:pt x="1231900" y="44627"/>
                </a:lnTo>
                <a:lnTo>
                  <a:pt x="1219200" y="45262"/>
                </a:lnTo>
                <a:lnTo>
                  <a:pt x="1219200" y="37795"/>
                </a:lnTo>
                <a:lnTo>
                  <a:pt x="1206500" y="34302"/>
                </a:lnTo>
                <a:lnTo>
                  <a:pt x="1206500" y="54254"/>
                </a:lnTo>
                <a:lnTo>
                  <a:pt x="1193800" y="59918"/>
                </a:lnTo>
                <a:lnTo>
                  <a:pt x="1193800" y="59296"/>
                </a:lnTo>
                <a:lnTo>
                  <a:pt x="1181100" y="52908"/>
                </a:lnTo>
                <a:lnTo>
                  <a:pt x="1193800" y="48260"/>
                </a:lnTo>
                <a:lnTo>
                  <a:pt x="1193800" y="42545"/>
                </a:lnTo>
                <a:lnTo>
                  <a:pt x="1181100" y="46507"/>
                </a:lnTo>
                <a:lnTo>
                  <a:pt x="1181100" y="25577"/>
                </a:lnTo>
                <a:lnTo>
                  <a:pt x="1168400" y="28486"/>
                </a:lnTo>
                <a:lnTo>
                  <a:pt x="1168400" y="38747"/>
                </a:lnTo>
                <a:lnTo>
                  <a:pt x="1168400" y="90703"/>
                </a:lnTo>
                <a:lnTo>
                  <a:pt x="1168400" y="98844"/>
                </a:lnTo>
                <a:lnTo>
                  <a:pt x="1155700" y="98793"/>
                </a:lnTo>
                <a:lnTo>
                  <a:pt x="1155700" y="98259"/>
                </a:lnTo>
                <a:lnTo>
                  <a:pt x="1168400" y="90703"/>
                </a:lnTo>
                <a:lnTo>
                  <a:pt x="1168400" y="38747"/>
                </a:lnTo>
                <a:lnTo>
                  <a:pt x="1160437" y="38773"/>
                </a:lnTo>
                <a:lnTo>
                  <a:pt x="1160653" y="36042"/>
                </a:lnTo>
                <a:lnTo>
                  <a:pt x="1165885" y="34302"/>
                </a:lnTo>
                <a:lnTo>
                  <a:pt x="1160068" y="33718"/>
                </a:lnTo>
                <a:lnTo>
                  <a:pt x="1160068" y="38773"/>
                </a:lnTo>
                <a:lnTo>
                  <a:pt x="1155700" y="38785"/>
                </a:lnTo>
                <a:lnTo>
                  <a:pt x="1155700" y="44767"/>
                </a:lnTo>
                <a:lnTo>
                  <a:pt x="1155700" y="56972"/>
                </a:lnTo>
                <a:lnTo>
                  <a:pt x="1143000" y="62204"/>
                </a:lnTo>
                <a:lnTo>
                  <a:pt x="1143000" y="58724"/>
                </a:lnTo>
                <a:lnTo>
                  <a:pt x="1130300" y="54648"/>
                </a:lnTo>
                <a:lnTo>
                  <a:pt x="1130300" y="48526"/>
                </a:lnTo>
                <a:lnTo>
                  <a:pt x="1143000" y="46659"/>
                </a:lnTo>
                <a:lnTo>
                  <a:pt x="1143000" y="30810"/>
                </a:lnTo>
                <a:lnTo>
                  <a:pt x="1168400" y="0"/>
                </a:lnTo>
                <a:lnTo>
                  <a:pt x="1130300" y="26162"/>
                </a:lnTo>
                <a:lnTo>
                  <a:pt x="1130300" y="26746"/>
                </a:lnTo>
                <a:lnTo>
                  <a:pt x="1117600" y="33718"/>
                </a:lnTo>
                <a:lnTo>
                  <a:pt x="1117600" y="26162"/>
                </a:lnTo>
                <a:lnTo>
                  <a:pt x="1104900" y="30238"/>
                </a:lnTo>
                <a:lnTo>
                  <a:pt x="1104900" y="183146"/>
                </a:lnTo>
                <a:lnTo>
                  <a:pt x="1104900" y="363385"/>
                </a:lnTo>
                <a:lnTo>
                  <a:pt x="1104900" y="415302"/>
                </a:lnTo>
                <a:lnTo>
                  <a:pt x="1104900" y="431406"/>
                </a:lnTo>
                <a:lnTo>
                  <a:pt x="1092200" y="430720"/>
                </a:lnTo>
                <a:lnTo>
                  <a:pt x="1092200" y="408736"/>
                </a:lnTo>
                <a:lnTo>
                  <a:pt x="1104900" y="415302"/>
                </a:lnTo>
                <a:lnTo>
                  <a:pt x="1104900" y="363385"/>
                </a:lnTo>
                <a:lnTo>
                  <a:pt x="1092200" y="363956"/>
                </a:lnTo>
                <a:lnTo>
                  <a:pt x="1092200" y="354076"/>
                </a:lnTo>
                <a:lnTo>
                  <a:pt x="1104900" y="363385"/>
                </a:lnTo>
                <a:lnTo>
                  <a:pt x="1104900" y="183146"/>
                </a:lnTo>
                <a:lnTo>
                  <a:pt x="1092200" y="186055"/>
                </a:lnTo>
                <a:lnTo>
                  <a:pt x="1092200" y="178485"/>
                </a:lnTo>
                <a:lnTo>
                  <a:pt x="1104900" y="183146"/>
                </a:lnTo>
                <a:lnTo>
                  <a:pt x="1104900" y="30238"/>
                </a:lnTo>
                <a:lnTo>
                  <a:pt x="1104900" y="29946"/>
                </a:lnTo>
                <a:lnTo>
                  <a:pt x="1092200" y="35902"/>
                </a:lnTo>
                <a:lnTo>
                  <a:pt x="1092200" y="28790"/>
                </a:lnTo>
                <a:lnTo>
                  <a:pt x="1079500" y="32270"/>
                </a:lnTo>
                <a:lnTo>
                  <a:pt x="1079500" y="35737"/>
                </a:lnTo>
                <a:lnTo>
                  <a:pt x="1066800" y="37795"/>
                </a:lnTo>
                <a:lnTo>
                  <a:pt x="1066800" y="41275"/>
                </a:lnTo>
                <a:lnTo>
                  <a:pt x="1066800" y="44170"/>
                </a:lnTo>
                <a:lnTo>
                  <a:pt x="1066800" y="223850"/>
                </a:lnTo>
                <a:lnTo>
                  <a:pt x="1054100" y="226161"/>
                </a:lnTo>
                <a:lnTo>
                  <a:pt x="1054100" y="225590"/>
                </a:lnTo>
                <a:lnTo>
                  <a:pt x="1066800" y="223850"/>
                </a:lnTo>
                <a:lnTo>
                  <a:pt x="1066800" y="44170"/>
                </a:lnTo>
                <a:lnTo>
                  <a:pt x="1054100" y="40703"/>
                </a:lnTo>
                <a:lnTo>
                  <a:pt x="1066800" y="41275"/>
                </a:lnTo>
                <a:lnTo>
                  <a:pt x="1066800" y="37795"/>
                </a:lnTo>
                <a:lnTo>
                  <a:pt x="1066800" y="27698"/>
                </a:lnTo>
                <a:lnTo>
                  <a:pt x="1054100" y="26530"/>
                </a:lnTo>
                <a:lnTo>
                  <a:pt x="1054100" y="25361"/>
                </a:lnTo>
                <a:lnTo>
                  <a:pt x="1041400" y="20523"/>
                </a:lnTo>
                <a:lnTo>
                  <a:pt x="1041400" y="14528"/>
                </a:lnTo>
                <a:lnTo>
                  <a:pt x="1028700" y="25577"/>
                </a:lnTo>
                <a:lnTo>
                  <a:pt x="1028700" y="26162"/>
                </a:lnTo>
                <a:lnTo>
                  <a:pt x="1016000" y="30810"/>
                </a:lnTo>
                <a:lnTo>
                  <a:pt x="1016000" y="31534"/>
                </a:lnTo>
                <a:lnTo>
                  <a:pt x="1003300" y="26162"/>
                </a:lnTo>
                <a:lnTo>
                  <a:pt x="1003300" y="36245"/>
                </a:lnTo>
                <a:lnTo>
                  <a:pt x="990600" y="34302"/>
                </a:lnTo>
                <a:lnTo>
                  <a:pt x="990600" y="30721"/>
                </a:lnTo>
                <a:lnTo>
                  <a:pt x="977900" y="30518"/>
                </a:lnTo>
                <a:lnTo>
                  <a:pt x="965200" y="28143"/>
                </a:lnTo>
                <a:lnTo>
                  <a:pt x="965200" y="194767"/>
                </a:lnTo>
                <a:lnTo>
                  <a:pt x="965200" y="206400"/>
                </a:lnTo>
                <a:lnTo>
                  <a:pt x="952474" y="202907"/>
                </a:lnTo>
                <a:lnTo>
                  <a:pt x="952474" y="197688"/>
                </a:lnTo>
                <a:lnTo>
                  <a:pt x="952779" y="197612"/>
                </a:lnTo>
                <a:lnTo>
                  <a:pt x="965200" y="194767"/>
                </a:lnTo>
                <a:lnTo>
                  <a:pt x="965200" y="28143"/>
                </a:lnTo>
                <a:lnTo>
                  <a:pt x="952474" y="19748"/>
                </a:lnTo>
                <a:lnTo>
                  <a:pt x="952474" y="27152"/>
                </a:lnTo>
                <a:lnTo>
                  <a:pt x="939800" y="21653"/>
                </a:lnTo>
                <a:lnTo>
                  <a:pt x="939800" y="384898"/>
                </a:lnTo>
                <a:lnTo>
                  <a:pt x="939800" y="393026"/>
                </a:lnTo>
                <a:lnTo>
                  <a:pt x="927100" y="392455"/>
                </a:lnTo>
                <a:lnTo>
                  <a:pt x="927100" y="382562"/>
                </a:lnTo>
                <a:lnTo>
                  <a:pt x="939800" y="384898"/>
                </a:lnTo>
                <a:lnTo>
                  <a:pt x="939800" y="21653"/>
                </a:lnTo>
                <a:lnTo>
                  <a:pt x="939800" y="11633"/>
                </a:lnTo>
                <a:lnTo>
                  <a:pt x="927100" y="10464"/>
                </a:lnTo>
                <a:lnTo>
                  <a:pt x="927100" y="28486"/>
                </a:lnTo>
                <a:lnTo>
                  <a:pt x="927100" y="180238"/>
                </a:lnTo>
                <a:lnTo>
                  <a:pt x="927100" y="188963"/>
                </a:lnTo>
                <a:lnTo>
                  <a:pt x="914400" y="188379"/>
                </a:lnTo>
                <a:lnTo>
                  <a:pt x="927100" y="180238"/>
                </a:lnTo>
                <a:lnTo>
                  <a:pt x="927100" y="28486"/>
                </a:lnTo>
                <a:lnTo>
                  <a:pt x="914400" y="14528"/>
                </a:lnTo>
                <a:lnTo>
                  <a:pt x="914400" y="23329"/>
                </a:lnTo>
                <a:lnTo>
                  <a:pt x="901700" y="17551"/>
                </a:lnTo>
                <a:lnTo>
                  <a:pt x="901700" y="557568"/>
                </a:lnTo>
                <a:lnTo>
                  <a:pt x="901700" y="563384"/>
                </a:lnTo>
                <a:lnTo>
                  <a:pt x="889000" y="565721"/>
                </a:lnTo>
                <a:lnTo>
                  <a:pt x="889000" y="561060"/>
                </a:lnTo>
                <a:lnTo>
                  <a:pt x="876300" y="559320"/>
                </a:lnTo>
                <a:lnTo>
                  <a:pt x="876300" y="557568"/>
                </a:lnTo>
                <a:lnTo>
                  <a:pt x="889000" y="558152"/>
                </a:lnTo>
                <a:lnTo>
                  <a:pt x="889000" y="556412"/>
                </a:lnTo>
                <a:lnTo>
                  <a:pt x="901700" y="557568"/>
                </a:lnTo>
                <a:lnTo>
                  <a:pt x="901700" y="17551"/>
                </a:lnTo>
                <a:lnTo>
                  <a:pt x="901700" y="15113"/>
                </a:lnTo>
                <a:lnTo>
                  <a:pt x="901700" y="12230"/>
                </a:lnTo>
                <a:lnTo>
                  <a:pt x="897686" y="15354"/>
                </a:lnTo>
                <a:lnTo>
                  <a:pt x="895959" y="15455"/>
                </a:lnTo>
                <a:lnTo>
                  <a:pt x="895959" y="16700"/>
                </a:lnTo>
                <a:lnTo>
                  <a:pt x="889000" y="22098"/>
                </a:lnTo>
                <a:lnTo>
                  <a:pt x="889000" y="18605"/>
                </a:lnTo>
                <a:lnTo>
                  <a:pt x="895959" y="16700"/>
                </a:lnTo>
                <a:lnTo>
                  <a:pt x="895959" y="15455"/>
                </a:lnTo>
                <a:lnTo>
                  <a:pt x="889000" y="15875"/>
                </a:lnTo>
                <a:lnTo>
                  <a:pt x="889000" y="13957"/>
                </a:lnTo>
                <a:lnTo>
                  <a:pt x="876300" y="16865"/>
                </a:lnTo>
                <a:lnTo>
                  <a:pt x="876300" y="283730"/>
                </a:lnTo>
                <a:lnTo>
                  <a:pt x="876300" y="287782"/>
                </a:lnTo>
                <a:lnTo>
                  <a:pt x="876300" y="293027"/>
                </a:lnTo>
                <a:lnTo>
                  <a:pt x="863561" y="293027"/>
                </a:lnTo>
                <a:lnTo>
                  <a:pt x="863561" y="287210"/>
                </a:lnTo>
                <a:lnTo>
                  <a:pt x="876300" y="287782"/>
                </a:lnTo>
                <a:lnTo>
                  <a:pt x="863600" y="282575"/>
                </a:lnTo>
                <a:lnTo>
                  <a:pt x="876300" y="283730"/>
                </a:lnTo>
                <a:lnTo>
                  <a:pt x="876300" y="16865"/>
                </a:lnTo>
                <a:lnTo>
                  <a:pt x="876300" y="8724"/>
                </a:lnTo>
                <a:lnTo>
                  <a:pt x="863561" y="10172"/>
                </a:lnTo>
                <a:lnTo>
                  <a:pt x="863561" y="12153"/>
                </a:lnTo>
                <a:lnTo>
                  <a:pt x="850900" y="13373"/>
                </a:lnTo>
                <a:lnTo>
                  <a:pt x="850900" y="11950"/>
                </a:lnTo>
                <a:lnTo>
                  <a:pt x="838200" y="8864"/>
                </a:lnTo>
                <a:lnTo>
                  <a:pt x="838200" y="142163"/>
                </a:lnTo>
                <a:lnTo>
                  <a:pt x="838200" y="155816"/>
                </a:lnTo>
                <a:lnTo>
                  <a:pt x="825500" y="155816"/>
                </a:lnTo>
                <a:lnTo>
                  <a:pt x="825500" y="562229"/>
                </a:lnTo>
                <a:lnTo>
                  <a:pt x="825500" y="570357"/>
                </a:lnTo>
                <a:lnTo>
                  <a:pt x="825500" y="711060"/>
                </a:lnTo>
                <a:lnTo>
                  <a:pt x="825500" y="717461"/>
                </a:lnTo>
                <a:lnTo>
                  <a:pt x="812800" y="718045"/>
                </a:lnTo>
                <a:lnTo>
                  <a:pt x="812800" y="711060"/>
                </a:lnTo>
                <a:lnTo>
                  <a:pt x="825500" y="711060"/>
                </a:lnTo>
                <a:lnTo>
                  <a:pt x="825500" y="570357"/>
                </a:lnTo>
                <a:lnTo>
                  <a:pt x="812800" y="569785"/>
                </a:lnTo>
                <a:lnTo>
                  <a:pt x="825500" y="562229"/>
                </a:lnTo>
                <a:lnTo>
                  <a:pt x="825500" y="155816"/>
                </a:lnTo>
                <a:lnTo>
                  <a:pt x="825500" y="145135"/>
                </a:lnTo>
                <a:lnTo>
                  <a:pt x="838200" y="142163"/>
                </a:lnTo>
                <a:lnTo>
                  <a:pt x="838200" y="8864"/>
                </a:lnTo>
                <a:lnTo>
                  <a:pt x="838200" y="8140"/>
                </a:lnTo>
                <a:lnTo>
                  <a:pt x="825500" y="8724"/>
                </a:lnTo>
                <a:lnTo>
                  <a:pt x="825500" y="13665"/>
                </a:lnTo>
                <a:lnTo>
                  <a:pt x="812800" y="13957"/>
                </a:lnTo>
                <a:lnTo>
                  <a:pt x="825500" y="24422"/>
                </a:lnTo>
                <a:lnTo>
                  <a:pt x="812800" y="22669"/>
                </a:lnTo>
                <a:lnTo>
                  <a:pt x="812800" y="28486"/>
                </a:lnTo>
                <a:lnTo>
                  <a:pt x="800100" y="20345"/>
                </a:lnTo>
                <a:lnTo>
                  <a:pt x="800100" y="495947"/>
                </a:lnTo>
                <a:lnTo>
                  <a:pt x="787400" y="499427"/>
                </a:lnTo>
                <a:lnTo>
                  <a:pt x="787400" y="490715"/>
                </a:lnTo>
                <a:lnTo>
                  <a:pt x="800100" y="495947"/>
                </a:lnTo>
                <a:lnTo>
                  <a:pt x="800100" y="20345"/>
                </a:lnTo>
                <a:lnTo>
                  <a:pt x="787400" y="22098"/>
                </a:lnTo>
                <a:lnTo>
                  <a:pt x="787400" y="22669"/>
                </a:lnTo>
                <a:lnTo>
                  <a:pt x="787400" y="203492"/>
                </a:lnTo>
                <a:lnTo>
                  <a:pt x="787400" y="211048"/>
                </a:lnTo>
                <a:lnTo>
                  <a:pt x="774700" y="211048"/>
                </a:lnTo>
                <a:lnTo>
                  <a:pt x="774700" y="235470"/>
                </a:lnTo>
                <a:lnTo>
                  <a:pt x="774700" y="241287"/>
                </a:lnTo>
                <a:lnTo>
                  <a:pt x="762000" y="239534"/>
                </a:lnTo>
                <a:lnTo>
                  <a:pt x="762000" y="241871"/>
                </a:lnTo>
                <a:lnTo>
                  <a:pt x="762000" y="862228"/>
                </a:lnTo>
                <a:lnTo>
                  <a:pt x="762000" y="866305"/>
                </a:lnTo>
                <a:lnTo>
                  <a:pt x="749300" y="866305"/>
                </a:lnTo>
                <a:lnTo>
                  <a:pt x="749300" y="862228"/>
                </a:lnTo>
                <a:lnTo>
                  <a:pt x="762000" y="862228"/>
                </a:lnTo>
                <a:lnTo>
                  <a:pt x="762000" y="241871"/>
                </a:lnTo>
                <a:lnTo>
                  <a:pt x="749300" y="238379"/>
                </a:lnTo>
                <a:lnTo>
                  <a:pt x="749300" y="247103"/>
                </a:lnTo>
                <a:lnTo>
                  <a:pt x="736600" y="248259"/>
                </a:lnTo>
                <a:lnTo>
                  <a:pt x="736600" y="249428"/>
                </a:lnTo>
                <a:lnTo>
                  <a:pt x="723900" y="245935"/>
                </a:lnTo>
                <a:lnTo>
                  <a:pt x="723900" y="1004671"/>
                </a:lnTo>
                <a:lnTo>
                  <a:pt x="711200" y="1008164"/>
                </a:lnTo>
                <a:lnTo>
                  <a:pt x="711200" y="999439"/>
                </a:lnTo>
                <a:lnTo>
                  <a:pt x="723900" y="1004671"/>
                </a:lnTo>
                <a:lnTo>
                  <a:pt x="723900" y="245935"/>
                </a:lnTo>
                <a:lnTo>
                  <a:pt x="711200" y="249428"/>
                </a:lnTo>
                <a:lnTo>
                  <a:pt x="711200" y="252907"/>
                </a:lnTo>
                <a:lnTo>
                  <a:pt x="711200" y="253492"/>
                </a:lnTo>
                <a:lnTo>
                  <a:pt x="698500" y="253492"/>
                </a:lnTo>
                <a:lnTo>
                  <a:pt x="711200" y="256108"/>
                </a:lnTo>
                <a:lnTo>
                  <a:pt x="711200" y="662228"/>
                </a:lnTo>
                <a:lnTo>
                  <a:pt x="711200" y="670509"/>
                </a:lnTo>
                <a:lnTo>
                  <a:pt x="711200" y="994206"/>
                </a:lnTo>
                <a:lnTo>
                  <a:pt x="711200" y="998283"/>
                </a:lnTo>
                <a:lnTo>
                  <a:pt x="698500" y="1001763"/>
                </a:lnTo>
                <a:lnTo>
                  <a:pt x="698500" y="998283"/>
                </a:lnTo>
                <a:lnTo>
                  <a:pt x="711200" y="994206"/>
                </a:lnTo>
                <a:lnTo>
                  <a:pt x="711200" y="670509"/>
                </a:lnTo>
                <a:lnTo>
                  <a:pt x="698500" y="668769"/>
                </a:lnTo>
                <a:lnTo>
                  <a:pt x="698500" y="890714"/>
                </a:lnTo>
                <a:lnTo>
                  <a:pt x="698500" y="898855"/>
                </a:lnTo>
                <a:lnTo>
                  <a:pt x="685800" y="900607"/>
                </a:lnTo>
                <a:lnTo>
                  <a:pt x="685800" y="889558"/>
                </a:lnTo>
                <a:lnTo>
                  <a:pt x="698500" y="890714"/>
                </a:lnTo>
                <a:lnTo>
                  <a:pt x="698500" y="668769"/>
                </a:lnTo>
                <a:lnTo>
                  <a:pt x="711200" y="662228"/>
                </a:lnTo>
                <a:lnTo>
                  <a:pt x="711200" y="256108"/>
                </a:lnTo>
                <a:lnTo>
                  <a:pt x="698500" y="255244"/>
                </a:lnTo>
                <a:lnTo>
                  <a:pt x="698500" y="253492"/>
                </a:lnTo>
                <a:lnTo>
                  <a:pt x="698500" y="251167"/>
                </a:lnTo>
                <a:lnTo>
                  <a:pt x="711200" y="252907"/>
                </a:lnTo>
                <a:lnTo>
                  <a:pt x="711200" y="249428"/>
                </a:lnTo>
                <a:lnTo>
                  <a:pt x="711200" y="244563"/>
                </a:lnTo>
                <a:lnTo>
                  <a:pt x="723900" y="242379"/>
                </a:lnTo>
                <a:lnTo>
                  <a:pt x="723900" y="240512"/>
                </a:lnTo>
                <a:lnTo>
                  <a:pt x="736600" y="241871"/>
                </a:lnTo>
                <a:lnTo>
                  <a:pt x="736600" y="236918"/>
                </a:lnTo>
                <a:lnTo>
                  <a:pt x="749300" y="235978"/>
                </a:lnTo>
                <a:lnTo>
                  <a:pt x="749300" y="238379"/>
                </a:lnTo>
                <a:lnTo>
                  <a:pt x="762000" y="237210"/>
                </a:lnTo>
                <a:lnTo>
                  <a:pt x="762000" y="235470"/>
                </a:lnTo>
                <a:lnTo>
                  <a:pt x="774700" y="235470"/>
                </a:lnTo>
                <a:lnTo>
                  <a:pt x="774700" y="211048"/>
                </a:lnTo>
                <a:lnTo>
                  <a:pt x="774700" y="202907"/>
                </a:lnTo>
                <a:lnTo>
                  <a:pt x="787400" y="203492"/>
                </a:lnTo>
                <a:lnTo>
                  <a:pt x="787400" y="22669"/>
                </a:lnTo>
                <a:lnTo>
                  <a:pt x="774700" y="24993"/>
                </a:lnTo>
                <a:lnTo>
                  <a:pt x="774700" y="25577"/>
                </a:lnTo>
                <a:lnTo>
                  <a:pt x="762000" y="34302"/>
                </a:lnTo>
                <a:lnTo>
                  <a:pt x="762000" y="37338"/>
                </a:lnTo>
                <a:lnTo>
                  <a:pt x="749300" y="36918"/>
                </a:lnTo>
                <a:lnTo>
                  <a:pt x="749300" y="29654"/>
                </a:lnTo>
                <a:lnTo>
                  <a:pt x="736600" y="26047"/>
                </a:lnTo>
                <a:lnTo>
                  <a:pt x="736600" y="24498"/>
                </a:lnTo>
                <a:lnTo>
                  <a:pt x="723900" y="29070"/>
                </a:lnTo>
                <a:lnTo>
                  <a:pt x="723900" y="33134"/>
                </a:lnTo>
                <a:lnTo>
                  <a:pt x="723900" y="40703"/>
                </a:lnTo>
                <a:lnTo>
                  <a:pt x="711200" y="39535"/>
                </a:lnTo>
                <a:lnTo>
                  <a:pt x="723900" y="33134"/>
                </a:lnTo>
                <a:lnTo>
                  <a:pt x="723900" y="29070"/>
                </a:lnTo>
                <a:lnTo>
                  <a:pt x="723900" y="27901"/>
                </a:lnTo>
                <a:lnTo>
                  <a:pt x="711200" y="35458"/>
                </a:lnTo>
                <a:lnTo>
                  <a:pt x="711200" y="35979"/>
                </a:lnTo>
                <a:lnTo>
                  <a:pt x="698500" y="35509"/>
                </a:lnTo>
                <a:lnTo>
                  <a:pt x="698500" y="40119"/>
                </a:lnTo>
                <a:lnTo>
                  <a:pt x="685800" y="34721"/>
                </a:lnTo>
                <a:lnTo>
                  <a:pt x="685800" y="257124"/>
                </a:lnTo>
                <a:lnTo>
                  <a:pt x="685800" y="258140"/>
                </a:lnTo>
                <a:lnTo>
                  <a:pt x="685800" y="273265"/>
                </a:lnTo>
                <a:lnTo>
                  <a:pt x="685800" y="279654"/>
                </a:lnTo>
                <a:lnTo>
                  <a:pt x="673100" y="280238"/>
                </a:lnTo>
                <a:lnTo>
                  <a:pt x="673100" y="270941"/>
                </a:lnTo>
                <a:lnTo>
                  <a:pt x="685800" y="273265"/>
                </a:lnTo>
                <a:lnTo>
                  <a:pt x="685800" y="258140"/>
                </a:lnTo>
                <a:lnTo>
                  <a:pt x="673100" y="262763"/>
                </a:lnTo>
                <a:lnTo>
                  <a:pt x="673100" y="265925"/>
                </a:lnTo>
                <a:lnTo>
                  <a:pt x="660400" y="265912"/>
                </a:lnTo>
                <a:lnTo>
                  <a:pt x="660400" y="571157"/>
                </a:lnTo>
                <a:lnTo>
                  <a:pt x="660400" y="576173"/>
                </a:lnTo>
                <a:lnTo>
                  <a:pt x="647700" y="576757"/>
                </a:lnTo>
                <a:lnTo>
                  <a:pt x="660400" y="576757"/>
                </a:lnTo>
                <a:lnTo>
                  <a:pt x="660400" y="579183"/>
                </a:lnTo>
                <a:lnTo>
                  <a:pt x="647700" y="576757"/>
                </a:lnTo>
                <a:lnTo>
                  <a:pt x="647700" y="565708"/>
                </a:lnTo>
                <a:lnTo>
                  <a:pt x="635000" y="565708"/>
                </a:lnTo>
                <a:lnTo>
                  <a:pt x="635000" y="995375"/>
                </a:lnTo>
                <a:lnTo>
                  <a:pt x="622300" y="1001915"/>
                </a:lnTo>
                <a:lnTo>
                  <a:pt x="622300" y="995375"/>
                </a:lnTo>
                <a:lnTo>
                  <a:pt x="635000" y="995375"/>
                </a:lnTo>
                <a:lnTo>
                  <a:pt x="635000" y="565708"/>
                </a:lnTo>
                <a:lnTo>
                  <a:pt x="635000" y="565124"/>
                </a:lnTo>
                <a:lnTo>
                  <a:pt x="647700" y="559320"/>
                </a:lnTo>
                <a:lnTo>
                  <a:pt x="647700" y="565315"/>
                </a:lnTo>
                <a:lnTo>
                  <a:pt x="660400" y="571157"/>
                </a:lnTo>
                <a:lnTo>
                  <a:pt x="660400" y="265912"/>
                </a:lnTo>
                <a:lnTo>
                  <a:pt x="647700" y="261048"/>
                </a:lnTo>
                <a:lnTo>
                  <a:pt x="647700" y="272097"/>
                </a:lnTo>
                <a:lnTo>
                  <a:pt x="647700" y="278498"/>
                </a:lnTo>
                <a:lnTo>
                  <a:pt x="647700" y="284886"/>
                </a:lnTo>
                <a:lnTo>
                  <a:pt x="647700" y="554659"/>
                </a:lnTo>
                <a:lnTo>
                  <a:pt x="647700" y="558152"/>
                </a:lnTo>
                <a:lnTo>
                  <a:pt x="635000" y="560476"/>
                </a:lnTo>
                <a:lnTo>
                  <a:pt x="635000" y="556412"/>
                </a:lnTo>
                <a:lnTo>
                  <a:pt x="647700" y="554659"/>
                </a:lnTo>
                <a:lnTo>
                  <a:pt x="647700" y="284886"/>
                </a:lnTo>
                <a:lnTo>
                  <a:pt x="635000" y="285470"/>
                </a:lnTo>
                <a:lnTo>
                  <a:pt x="635000" y="538391"/>
                </a:lnTo>
                <a:lnTo>
                  <a:pt x="635000" y="540715"/>
                </a:lnTo>
                <a:lnTo>
                  <a:pt x="635000" y="551192"/>
                </a:lnTo>
                <a:lnTo>
                  <a:pt x="635000" y="555244"/>
                </a:lnTo>
                <a:lnTo>
                  <a:pt x="622300" y="556412"/>
                </a:lnTo>
                <a:lnTo>
                  <a:pt x="622300" y="563384"/>
                </a:lnTo>
                <a:lnTo>
                  <a:pt x="635000" y="563384"/>
                </a:lnTo>
                <a:lnTo>
                  <a:pt x="622300" y="564553"/>
                </a:lnTo>
                <a:lnTo>
                  <a:pt x="622300" y="566877"/>
                </a:lnTo>
                <a:lnTo>
                  <a:pt x="609600" y="566877"/>
                </a:lnTo>
                <a:lnTo>
                  <a:pt x="622300" y="569201"/>
                </a:lnTo>
                <a:lnTo>
                  <a:pt x="622300" y="572693"/>
                </a:lnTo>
                <a:lnTo>
                  <a:pt x="609600" y="573265"/>
                </a:lnTo>
                <a:lnTo>
                  <a:pt x="609600" y="573849"/>
                </a:lnTo>
                <a:lnTo>
                  <a:pt x="622300" y="573265"/>
                </a:lnTo>
                <a:lnTo>
                  <a:pt x="622300" y="574433"/>
                </a:lnTo>
                <a:lnTo>
                  <a:pt x="609600" y="573849"/>
                </a:lnTo>
                <a:lnTo>
                  <a:pt x="622300" y="575602"/>
                </a:lnTo>
                <a:lnTo>
                  <a:pt x="622300" y="576173"/>
                </a:lnTo>
                <a:lnTo>
                  <a:pt x="609600" y="575602"/>
                </a:lnTo>
                <a:lnTo>
                  <a:pt x="609600" y="577926"/>
                </a:lnTo>
                <a:lnTo>
                  <a:pt x="622300" y="581990"/>
                </a:lnTo>
                <a:lnTo>
                  <a:pt x="622300" y="584085"/>
                </a:lnTo>
                <a:lnTo>
                  <a:pt x="622300" y="588391"/>
                </a:lnTo>
                <a:lnTo>
                  <a:pt x="609600" y="587222"/>
                </a:lnTo>
                <a:lnTo>
                  <a:pt x="609600" y="601268"/>
                </a:lnTo>
                <a:lnTo>
                  <a:pt x="598868" y="599795"/>
                </a:lnTo>
                <a:lnTo>
                  <a:pt x="609600" y="601764"/>
                </a:lnTo>
                <a:lnTo>
                  <a:pt x="609600" y="606806"/>
                </a:lnTo>
                <a:lnTo>
                  <a:pt x="596900" y="609104"/>
                </a:lnTo>
                <a:lnTo>
                  <a:pt x="596900" y="611936"/>
                </a:lnTo>
                <a:lnTo>
                  <a:pt x="586244" y="610717"/>
                </a:lnTo>
                <a:lnTo>
                  <a:pt x="584708" y="610641"/>
                </a:lnTo>
                <a:lnTo>
                  <a:pt x="596900" y="614553"/>
                </a:lnTo>
                <a:lnTo>
                  <a:pt x="596900" y="626757"/>
                </a:lnTo>
                <a:lnTo>
                  <a:pt x="609600" y="628510"/>
                </a:lnTo>
                <a:lnTo>
                  <a:pt x="609600" y="631990"/>
                </a:lnTo>
                <a:lnTo>
                  <a:pt x="596900" y="631507"/>
                </a:lnTo>
                <a:lnTo>
                  <a:pt x="609600" y="633806"/>
                </a:lnTo>
                <a:lnTo>
                  <a:pt x="609600" y="636066"/>
                </a:lnTo>
                <a:lnTo>
                  <a:pt x="596900" y="633730"/>
                </a:lnTo>
                <a:lnTo>
                  <a:pt x="609600" y="637806"/>
                </a:lnTo>
                <a:lnTo>
                  <a:pt x="609600" y="1017879"/>
                </a:lnTo>
                <a:lnTo>
                  <a:pt x="596900" y="1021029"/>
                </a:lnTo>
                <a:lnTo>
                  <a:pt x="584200" y="1017473"/>
                </a:lnTo>
                <a:lnTo>
                  <a:pt x="584200" y="1008748"/>
                </a:lnTo>
                <a:lnTo>
                  <a:pt x="596900" y="1012228"/>
                </a:lnTo>
                <a:lnTo>
                  <a:pt x="609600" y="1011072"/>
                </a:lnTo>
                <a:lnTo>
                  <a:pt x="609600" y="663384"/>
                </a:lnTo>
                <a:lnTo>
                  <a:pt x="596900" y="657872"/>
                </a:lnTo>
                <a:lnTo>
                  <a:pt x="596900" y="654088"/>
                </a:lnTo>
                <a:lnTo>
                  <a:pt x="609600" y="660476"/>
                </a:lnTo>
                <a:lnTo>
                  <a:pt x="609600" y="640130"/>
                </a:lnTo>
                <a:lnTo>
                  <a:pt x="596900" y="637819"/>
                </a:lnTo>
                <a:lnTo>
                  <a:pt x="596900" y="636638"/>
                </a:lnTo>
                <a:lnTo>
                  <a:pt x="609600" y="640130"/>
                </a:lnTo>
                <a:lnTo>
                  <a:pt x="609600" y="637806"/>
                </a:lnTo>
                <a:lnTo>
                  <a:pt x="596900" y="636066"/>
                </a:lnTo>
                <a:lnTo>
                  <a:pt x="586244" y="633844"/>
                </a:lnTo>
                <a:lnTo>
                  <a:pt x="596900" y="640473"/>
                </a:lnTo>
                <a:lnTo>
                  <a:pt x="596900" y="641616"/>
                </a:lnTo>
                <a:lnTo>
                  <a:pt x="585978" y="634339"/>
                </a:lnTo>
                <a:lnTo>
                  <a:pt x="584708" y="633526"/>
                </a:lnTo>
                <a:lnTo>
                  <a:pt x="584200" y="633425"/>
                </a:lnTo>
                <a:lnTo>
                  <a:pt x="584200" y="647547"/>
                </a:lnTo>
                <a:lnTo>
                  <a:pt x="571500" y="639927"/>
                </a:lnTo>
                <a:lnTo>
                  <a:pt x="571500" y="647687"/>
                </a:lnTo>
                <a:lnTo>
                  <a:pt x="558800" y="651256"/>
                </a:lnTo>
                <a:lnTo>
                  <a:pt x="558800" y="652335"/>
                </a:lnTo>
                <a:lnTo>
                  <a:pt x="546100" y="656996"/>
                </a:lnTo>
                <a:lnTo>
                  <a:pt x="546100" y="662813"/>
                </a:lnTo>
                <a:lnTo>
                  <a:pt x="533400" y="668121"/>
                </a:lnTo>
                <a:lnTo>
                  <a:pt x="533400" y="990142"/>
                </a:lnTo>
                <a:lnTo>
                  <a:pt x="533400" y="999439"/>
                </a:lnTo>
                <a:lnTo>
                  <a:pt x="520700" y="999439"/>
                </a:lnTo>
                <a:lnTo>
                  <a:pt x="520700" y="988974"/>
                </a:lnTo>
                <a:lnTo>
                  <a:pt x="533400" y="990142"/>
                </a:lnTo>
                <a:lnTo>
                  <a:pt x="533400" y="668121"/>
                </a:lnTo>
                <a:lnTo>
                  <a:pt x="520700" y="670001"/>
                </a:lnTo>
                <a:lnTo>
                  <a:pt x="520700" y="669594"/>
                </a:lnTo>
                <a:lnTo>
                  <a:pt x="508000" y="668820"/>
                </a:lnTo>
                <a:lnTo>
                  <a:pt x="508000" y="673277"/>
                </a:lnTo>
                <a:lnTo>
                  <a:pt x="495300" y="671525"/>
                </a:lnTo>
                <a:lnTo>
                  <a:pt x="508000" y="675601"/>
                </a:lnTo>
                <a:lnTo>
                  <a:pt x="508000" y="684834"/>
                </a:lnTo>
                <a:lnTo>
                  <a:pt x="495300" y="692670"/>
                </a:lnTo>
                <a:lnTo>
                  <a:pt x="495300" y="697357"/>
                </a:lnTo>
                <a:lnTo>
                  <a:pt x="482600" y="696531"/>
                </a:lnTo>
                <a:lnTo>
                  <a:pt x="482600" y="709320"/>
                </a:lnTo>
                <a:lnTo>
                  <a:pt x="482600" y="988974"/>
                </a:lnTo>
                <a:lnTo>
                  <a:pt x="482600" y="997699"/>
                </a:lnTo>
                <a:lnTo>
                  <a:pt x="469900" y="997115"/>
                </a:lnTo>
                <a:lnTo>
                  <a:pt x="469900" y="986650"/>
                </a:lnTo>
                <a:lnTo>
                  <a:pt x="482600" y="988974"/>
                </a:lnTo>
                <a:lnTo>
                  <a:pt x="482600" y="709320"/>
                </a:lnTo>
                <a:lnTo>
                  <a:pt x="469900" y="711060"/>
                </a:lnTo>
                <a:lnTo>
                  <a:pt x="469900" y="720369"/>
                </a:lnTo>
                <a:lnTo>
                  <a:pt x="469900" y="933742"/>
                </a:lnTo>
                <a:lnTo>
                  <a:pt x="457200" y="939469"/>
                </a:lnTo>
                <a:lnTo>
                  <a:pt x="457200" y="935215"/>
                </a:lnTo>
                <a:lnTo>
                  <a:pt x="469900" y="933742"/>
                </a:lnTo>
                <a:lnTo>
                  <a:pt x="469900" y="720369"/>
                </a:lnTo>
                <a:lnTo>
                  <a:pt x="457200" y="716876"/>
                </a:lnTo>
                <a:lnTo>
                  <a:pt x="457200" y="703503"/>
                </a:lnTo>
                <a:lnTo>
                  <a:pt x="469900" y="700011"/>
                </a:lnTo>
                <a:lnTo>
                  <a:pt x="457200" y="702919"/>
                </a:lnTo>
                <a:lnTo>
                  <a:pt x="457200" y="692454"/>
                </a:lnTo>
                <a:lnTo>
                  <a:pt x="444500" y="691299"/>
                </a:lnTo>
                <a:lnTo>
                  <a:pt x="444500" y="694778"/>
                </a:lnTo>
                <a:lnTo>
                  <a:pt x="444500" y="705827"/>
                </a:lnTo>
                <a:lnTo>
                  <a:pt x="431800" y="705827"/>
                </a:lnTo>
                <a:lnTo>
                  <a:pt x="431800" y="703503"/>
                </a:lnTo>
                <a:lnTo>
                  <a:pt x="444500" y="694778"/>
                </a:lnTo>
                <a:lnTo>
                  <a:pt x="444500" y="691299"/>
                </a:lnTo>
                <a:lnTo>
                  <a:pt x="444500" y="675601"/>
                </a:lnTo>
                <a:lnTo>
                  <a:pt x="431800" y="676757"/>
                </a:lnTo>
                <a:lnTo>
                  <a:pt x="431800" y="673277"/>
                </a:lnTo>
                <a:lnTo>
                  <a:pt x="419100" y="680834"/>
                </a:lnTo>
                <a:lnTo>
                  <a:pt x="419100" y="666292"/>
                </a:lnTo>
                <a:lnTo>
                  <a:pt x="406400" y="667461"/>
                </a:lnTo>
                <a:lnTo>
                  <a:pt x="406400" y="658152"/>
                </a:lnTo>
                <a:lnTo>
                  <a:pt x="393700" y="661060"/>
                </a:lnTo>
                <a:lnTo>
                  <a:pt x="393700" y="659904"/>
                </a:lnTo>
                <a:lnTo>
                  <a:pt x="406400" y="657567"/>
                </a:lnTo>
                <a:lnTo>
                  <a:pt x="406400" y="656996"/>
                </a:lnTo>
                <a:lnTo>
                  <a:pt x="393700" y="658152"/>
                </a:lnTo>
                <a:lnTo>
                  <a:pt x="393700" y="650011"/>
                </a:lnTo>
                <a:lnTo>
                  <a:pt x="406400" y="637222"/>
                </a:lnTo>
                <a:lnTo>
                  <a:pt x="406400" y="632574"/>
                </a:lnTo>
                <a:lnTo>
                  <a:pt x="393700" y="633742"/>
                </a:lnTo>
                <a:lnTo>
                  <a:pt x="393700" y="633158"/>
                </a:lnTo>
                <a:lnTo>
                  <a:pt x="381000" y="633158"/>
                </a:lnTo>
                <a:lnTo>
                  <a:pt x="381000" y="630250"/>
                </a:lnTo>
                <a:lnTo>
                  <a:pt x="393700" y="631990"/>
                </a:lnTo>
                <a:lnTo>
                  <a:pt x="393700" y="618617"/>
                </a:lnTo>
                <a:lnTo>
                  <a:pt x="381000" y="618032"/>
                </a:lnTo>
                <a:lnTo>
                  <a:pt x="393700" y="615708"/>
                </a:lnTo>
                <a:lnTo>
                  <a:pt x="393700" y="605243"/>
                </a:lnTo>
                <a:lnTo>
                  <a:pt x="406400" y="604088"/>
                </a:lnTo>
                <a:lnTo>
                  <a:pt x="393700" y="604050"/>
                </a:lnTo>
                <a:lnTo>
                  <a:pt x="393700" y="603504"/>
                </a:lnTo>
                <a:lnTo>
                  <a:pt x="381000" y="602919"/>
                </a:lnTo>
                <a:lnTo>
                  <a:pt x="393700" y="602919"/>
                </a:lnTo>
                <a:lnTo>
                  <a:pt x="381000" y="598855"/>
                </a:lnTo>
                <a:lnTo>
                  <a:pt x="393700" y="594194"/>
                </a:lnTo>
                <a:lnTo>
                  <a:pt x="393700" y="588962"/>
                </a:lnTo>
                <a:lnTo>
                  <a:pt x="406400" y="588391"/>
                </a:lnTo>
                <a:lnTo>
                  <a:pt x="406400" y="576897"/>
                </a:lnTo>
                <a:lnTo>
                  <a:pt x="393700" y="571766"/>
                </a:lnTo>
                <a:lnTo>
                  <a:pt x="393700" y="571525"/>
                </a:lnTo>
                <a:lnTo>
                  <a:pt x="406400" y="574433"/>
                </a:lnTo>
                <a:lnTo>
                  <a:pt x="406400" y="555828"/>
                </a:lnTo>
                <a:lnTo>
                  <a:pt x="419100" y="558736"/>
                </a:lnTo>
                <a:lnTo>
                  <a:pt x="419100" y="551180"/>
                </a:lnTo>
                <a:lnTo>
                  <a:pt x="431800" y="551751"/>
                </a:lnTo>
                <a:lnTo>
                  <a:pt x="431800" y="551180"/>
                </a:lnTo>
                <a:lnTo>
                  <a:pt x="419100" y="544195"/>
                </a:lnTo>
                <a:lnTo>
                  <a:pt x="431800" y="545947"/>
                </a:lnTo>
                <a:lnTo>
                  <a:pt x="431800" y="527342"/>
                </a:lnTo>
                <a:lnTo>
                  <a:pt x="444500" y="534619"/>
                </a:lnTo>
                <a:lnTo>
                  <a:pt x="444500" y="530821"/>
                </a:lnTo>
                <a:lnTo>
                  <a:pt x="457200" y="537222"/>
                </a:lnTo>
                <a:lnTo>
                  <a:pt x="457200" y="531990"/>
                </a:lnTo>
                <a:lnTo>
                  <a:pt x="457200" y="515708"/>
                </a:lnTo>
                <a:lnTo>
                  <a:pt x="469900" y="526757"/>
                </a:lnTo>
                <a:lnTo>
                  <a:pt x="469900" y="512635"/>
                </a:lnTo>
                <a:lnTo>
                  <a:pt x="482600" y="504812"/>
                </a:lnTo>
                <a:lnTo>
                  <a:pt x="482600" y="506984"/>
                </a:lnTo>
                <a:lnTo>
                  <a:pt x="495300" y="502259"/>
                </a:lnTo>
                <a:lnTo>
                  <a:pt x="495300" y="497827"/>
                </a:lnTo>
                <a:lnTo>
                  <a:pt x="508000" y="492455"/>
                </a:lnTo>
                <a:lnTo>
                  <a:pt x="508000" y="486257"/>
                </a:lnTo>
                <a:lnTo>
                  <a:pt x="508000" y="485635"/>
                </a:lnTo>
                <a:lnTo>
                  <a:pt x="495300" y="477266"/>
                </a:lnTo>
                <a:lnTo>
                  <a:pt x="495300" y="463969"/>
                </a:lnTo>
                <a:lnTo>
                  <a:pt x="508000" y="473925"/>
                </a:lnTo>
                <a:lnTo>
                  <a:pt x="508000" y="484606"/>
                </a:lnTo>
                <a:lnTo>
                  <a:pt x="520700" y="485470"/>
                </a:lnTo>
                <a:lnTo>
                  <a:pt x="520700" y="476173"/>
                </a:lnTo>
                <a:lnTo>
                  <a:pt x="533400" y="478497"/>
                </a:lnTo>
                <a:lnTo>
                  <a:pt x="533400" y="464324"/>
                </a:lnTo>
                <a:lnTo>
                  <a:pt x="546100" y="463969"/>
                </a:lnTo>
                <a:lnTo>
                  <a:pt x="546100" y="454075"/>
                </a:lnTo>
                <a:lnTo>
                  <a:pt x="558800" y="448843"/>
                </a:lnTo>
                <a:lnTo>
                  <a:pt x="558800" y="456399"/>
                </a:lnTo>
                <a:lnTo>
                  <a:pt x="571500" y="452335"/>
                </a:lnTo>
                <a:lnTo>
                  <a:pt x="571500" y="448843"/>
                </a:lnTo>
                <a:lnTo>
                  <a:pt x="584200" y="447103"/>
                </a:lnTo>
                <a:lnTo>
                  <a:pt x="584200" y="446519"/>
                </a:lnTo>
                <a:lnTo>
                  <a:pt x="584708" y="446595"/>
                </a:lnTo>
                <a:lnTo>
                  <a:pt x="596900" y="448271"/>
                </a:lnTo>
                <a:lnTo>
                  <a:pt x="584200" y="457860"/>
                </a:lnTo>
                <a:lnTo>
                  <a:pt x="585978" y="457733"/>
                </a:lnTo>
                <a:lnTo>
                  <a:pt x="586244" y="457720"/>
                </a:lnTo>
                <a:lnTo>
                  <a:pt x="596900" y="456984"/>
                </a:lnTo>
                <a:lnTo>
                  <a:pt x="596900" y="457568"/>
                </a:lnTo>
                <a:lnTo>
                  <a:pt x="584200" y="464540"/>
                </a:lnTo>
                <a:lnTo>
                  <a:pt x="584200" y="469201"/>
                </a:lnTo>
                <a:lnTo>
                  <a:pt x="596900" y="465124"/>
                </a:lnTo>
                <a:lnTo>
                  <a:pt x="596900" y="468033"/>
                </a:lnTo>
                <a:lnTo>
                  <a:pt x="584200" y="471525"/>
                </a:lnTo>
                <a:lnTo>
                  <a:pt x="584200" y="475005"/>
                </a:lnTo>
                <a:lnTo>
                  <a:pt x="586244" y="474929"/>
                </a:lnTo>
                <a:lnTo>
                  <a:pt x="596900" y="474472"/>
                </a:lnTo>
                <a:lnTo>
                  <a:pt x="596900" y="482765"/>
                </a:lnTo>
                <a:lnTo>
                  <a:pt x="596900" y="483730"/>
                </a:lnTo>
                <a:lnTo>
                  <a:pt x="584200" y="484898"/>
                </a:lnTo>
                <a:lnTo>
                  <a:pt x="584200" y="486638"/>
                </a:lnTo>
                <a:lnTo>
                  <a:pt x="584708" y="486689"/>
                </a:lnTo>
                <a:lnTo>
                  <a:pt x="585978" y="486803"/>
                </a:lnTo>
                <a:lnTo>
                  <a:pt x="586244" y="486829"/>
                </a:lnTo>
                <a:lnTo>
                  <a:pt x="596900" y="487807"/>
                </a:lnTo>
                <a:lnTo>
                  <a:pt x="596900" y="488962"/>
                </a:lnTo>
                <a:lnTo>
                  <a:pt x="609600" y="486638"/>
                </a:lnTo>
                <a:lnTo>
                  <a:pt x="598868" y="488683"/>
                </a:lnTo>
                <a:lnTo>
                  <a:pt x="609600" y="487133"/>
                </a:lnTo>
                <a:lnTo>
                  <a:pt x="609600" y="493039"/>
                </a:lnTo>
                <a:lnTo>
                  <a:pt x="596900" y="494779"/>
                </a:lnTo>
                <a:lnTo>
                  <a:pt x="609600" y="496354"/>
                </a:lnTo>
                <a:lnTo>
                  <a:pt x="609600" y="498271"/>
                </a:lnTo>
                <a:lnTo>
                  <a:pt x="596900" y="501180"/>
                </a:lnTo>
                <a:lnTo>
                  <a:pt x="596900" y="510476"/>
                </a:lnTo>
                <a:lnTo>
                  <a:pt x="609600" y="508736"/>
                </a:lnTo>
                <a:lnTo>
                  <a:pt x="609600" y="516877"/>
                </a:lnTo>
                <a:lnTo>
                  <a:pt x="622300" y="516293"/>
                </a:lnTo>
                <a:lnTo>
                  <a:pt x="609600" y="516953"/>
                </a:lnTo>
                <a:lnTo>
                  <a:pt x="609600" y="519811"/>
                </a:lnTo>
                <a:lnTo>
                  <a:pt x="596900" y="522109"/>
                </a:lnTo>
                <a:lnTo>
                  <a:pt x="596900" y="534898"/>
                </a:lnTo>
                <a:lnTo>
                  <a:pt x="609600" y="534898"/>
                </a:lnTo>
                <a:lnTo>
                  <a:pt x="609600" y="553046"/>
                </a:lnTo>
                <a:lnTo>
                  <a:pt x="622300" y="552335"/>
                </a:lnTo>
                <a:lnTo>
                  <a:pt x="635000" y="551192"/>
                </a:lnTo>
                <a:lnTo>
                  <a:pt x="635000" y="540715"/>
                </a:lnTo>
                <a:lnTo>
                  <a:pt x="622300" y="541286"/>
                </a:lnTo>
                <a:lnTo>
                  <a:pt x="622300" y="540131"/>
                </a:lnTo>
                <a:lnTo>
                  <a:pt x="635000" y="538391"/>
                </a:lnTo>
                <a:lnTo>
                  <a:pt x="635000" y="285470"/>
                </a:lnTo>
                <a:lnTo>
                  <a:pt x="647700" y="278498"/>
                </a:lnTo>
                <a:lnTo>
                  <a:pt x="635000" y="271513"/>
                </a:lnTo>
                <a:lnTo>
                  <a:pt x="635000" y="278345"/>
                </a:lnTo>
                <a:lnTo>
                  <a:pt x="622300" y="285229"/>
                </a:lnTo>
                <a:lnTo>
                  <a:pt x="622300" y="284314"/>
                </a:lnTo>
                <a:lnTo>
                  <a:pt x="609600" y="290703"/>
                </a:lnTo>
                <a:lnTo>
                  <a:pt x="609600" y="291465"/>
                </a:lnTo>
                <a:lnTo>
                  <a:pt x="596900" y="289547"/>
                </a:lnTo>
                <a:lnTo>
                  <a:pt x="596900" y="384886"/>
                </a:lnTo>
                <a:lnTo>
                  <a:pt x="584200" y="390131"/>
                </a:lnTo>
                <a:lnTo>
                  <a:pt x="584200" y="378498"/>
                </a:lnTo>
                <a:lnTo>
                  <a:pt x="596900" y="384886"/>
                </a:lnTo>
                <a:lnTo>
                  <a:pt x="596900" y="289547"/>
                </a:lnTo>
                <a:lnTo>
                  <a:pt x="609600" y="286054"/>
                </a:lnTo>
                <a:lnTo>
                  <a:pt x="609600" y="280238"/>
                </a:lnTo>
                <a:lnTo>
                  <a:pt x="596900" y="273837"/>
                </a:lnTo>
                <a:lnTo>
                  <a:pt x="596900" y="262801"/>
                </a:lnTo>
                <a:lnTo>
                  <a:pt x="609600" y="268033"/>
                </a:lnTo>
                <a:lnTo>
                  <a:pt x="609600" y="270941"/>
                </a:lnTo>
                <a:lnTo>
                  <a:pt x="622300" y="266280"/>
                </a:lnTo>
                <a:lnTo>
                  <a:pt x="635000" y="262801"/>
                </a:lnTo>
                <a:lnTo>
                  <a:pt x="635000" y="263372"/>
                </a:lnTo>
                <a:lnTo>
                  <a:pt x="647700" y="272097"/>
                </a:lnTo>
                <a:lnTo>
                  <a:pt x="647700" y="261048"/>
                </a:lnTo>
                <a:lnTo>
                  <a:pt x="660400" y="259308"/>
                </a:lnTo>
                <a:lnTo>
                  <a:pt x="660400" y="253492"/>
                </a:lnTo>
                <a:lnTo>
                  <a:pt x="673100" y="249428"/>
                </a:lnTo>
                <a:lnTo>
                  <a:pt x="673100" y="259511"/>
                </a:lnTo>
                <a:lnTo>
                  <a:pt x="685800" y="257124"/>
                </a:lnTo>
                <a:lnTo>
                  <a:pt x="685800" y="34721"/>
                </a:lnTo>
                <a:lnTo>
                  <a:pt x="685800" y="31026"/>
                </a:lnTo>
                <a:lnTo>
                  <a:pt x="673100" y="34798"/>
                </a:lnTo>
                <a:lnTo>
                  <a:pt x="660400" y="30226"/>
                </a:lnTo>
                <a:lnTo>
                  <a:pt x="660400" y="41592"/>
                </a:lnTo>
                <a:lnTo>
                  <a:pt x="647700" y="44602"/>
                </a:lnTo>
                <a:lnTo>
                  <a:pt x="647700" y="46075"/>
                </a:lnTo>
                <a:lnTo>
                  <a:pt x="635000" y="46024"/>
                </a:lnTo>
                <a:lnTo>
                  <a:pt x="635000" y="44767"/>
                </a:lnTo>
                <a:lnTo>
                  <a:pt x="622300" y="43205"/>
                </a:lnTo>
                <a:lnTo>
                  <a:pt x="609600" y="41427"/>
                </a:lnTo>
                <a:lnTo>
                  <a:pt x="609600" y="39865"/>
                </a:lnTo>
                <a:lnTo>
                  <a:pt x="596900" y="38950"/>
                </a:lnTo>
                <a:lnTo>
                  <a:pt x="596900" y="60464"/>
                </a:lnTo>
                <a:lnTo>
                  <a:pt x="584200" y="47675"/>
                </a:lnTo>
                <a:lnTo>
                  <a:pt x="584200" y="56972"/>
                </a:lnTo>
                <a:lnTo>
                  <a:pt x="584200" y="370357"/>
                </a:lnTo>
                <a:lnTo>
                  <a:pt x="584200" y="377329"/>
                </a:lnTo>
                <a:lnTo>
                  <a:pt x="571500" y="372681"/>
                </a:lnTo>
                <a:lnTo>
                  <a:pt x="584200" y="370357"/>
                </a:lnTo>
                <a:lnTo>
                  <a:pt x="584200" y="56972"/>
                </a:lnTo>
                <a:lnTo>
                  <a:pt x="571500" y="58724"/>
                </a:lnTo>
                <a:lnTo>
                  <a:pt x="558800" y="63957"/>
                </a:lnTo>
                <a:lnTo>
                  <a:pt x="546100" y="72097"/>
                </a:lnTo>
                <a:lnTo>
                  <a:pt x="546100" y="379234"/>
                </a:lnTo>
                <a:lnTo>
                  <a:pt x="533400" y="378498"/>
                </a:lnTo>
                <a:lnTo>
                  <a:pt x="533400" y="376097"/>
                </a:lnTo>
                <a:lnTo>
                  <a:pt x="546100" y="379234"/>
                </a:lnTo>
                <a:lnTo>
                  <a:pt x="546100" y="72097"/>
                </a:lnTo>
                <a:lnTo>
                  <a:pt x="546100" y="68605"/>
                </a:lnTo>
                <a:lnTo>
                  <a:pt x="533400" y="65697"/>
                </a:lnTo>
                <a:lnTo>
                  <a:pt x="533400" y="71513"/>
                </a:lnTo>
                <a:lnTo>
                  <a:pt x="520700" y="69773"/>
                </a:lnTo>
                <a:lnTo>
                  <a:pt x="520700" y="85471"/>
                </a:lnTo>
                <a:lnTo>
                  <a:pt x="520700" y="312216"/>
                </a:lnTo>
                <a:lnTo>
                  <a:pt x="520700" y="320941"/>
                </a:lnTo>
                <a:lnTo>
                  <a:pt x="508000" y="322097"/>
                </a:lnTo>
                <a:lnTo>
                  <a:pt x="508000" y="316280"/>
                </a:lnTo>
                <a:lnTo>
                  <a:pt x="520700" y="312216"/>
                </a:lnTo>
                <a:lnTo>
                  <a:pt x="520700" y="85471"/>
                </a:lnTo>
                <a:lnTo>
                  <a:pt x="508000" y="81394"/>
                </a:lnTo>
                <a:lnTo>
                  <a:pt x="508000" y="95351"/>
                </a:lnTo>
                <a:lnTo>
                  <a:pt x="495300" y="87071"/>
                </a:lnTo>
                <a:lnTo>
                  <a:pt x="495300" y="88404"/>
                </a:lnTo>
                <a:lnTo>
                  <a:pt x="495300" y="325005"/>
                </a:lnTo>
                <a:lnTo>
                  <a:pt x="495300" y="328498"/>
                </a:lnTo>
                <a:lnTo>
                  <a:pt x="482600" y="329653"/>
                </a:lnTo>
                <a:lnTo>
                  <a:pt x="482600" y="325005"/>
                </a:lnTo>
                <a:lnTo>
                  <a:pt x="495300" y="325005"/>
                </a:lnTo>
                <a:lnTo>
                  <a:pt x="495300" y="88404"/>
                </a:lnTo>
                <a:lnTo>
                  <a:pt x="482600" y="94183"/>
                </a:lnTo>
                <a:lnTo>
                  <a:pt x="482600" y="84886"/>
                </a:lnTo>
                <a:lnTo>
                  <a:pt x="469900" y="88950"/>
                </a:lnTo>
                <a:lnTo>
                  <a:pt x="482600" y="97091"/>
                </a:lnTo>
                <a:lnTo>
                  <a:pt x="469900" y="93052"/>
                </a:lnTo>
                <a:lnTo>
                  <a:pt x="469900" y="102412"/>
                </a:lnTo>
                <a:lnTo>
                  <a:pt x="457200" y="94767"/>
                </a:lnTo>
                <a:lnTo>
                  <a:pt x="457200" y="112356"/>
                </a:lnTo>
                <a:lnTo>
                  <a:pt x="457200" y="341871"/>
                </a:lnTo>
                <a:lnTo>
                  <a:pt x="457200" y="344779"/>
                </a:lnTo>
                <a:lnTo>
                  <a:pt x="444500" y="347687"/>
                </a:lnTo>
                <a:lnTo>
                  <a:pt x="431800" y="351167"/>
                </a:lnTo>
                <a:lnTo>
                  <a:pt x="431800" y="348259"/>
                </a:lnTo>
                <a:lnTo>
                  <a:pt x="444500" y="346519"/>
                </a:lnTo>
                <a:lnTo>
                  <a:pt x="444500" y="339547"/>
                </a:lnTo>
                <a:lnTo>
                  <a:pt x="457200" y="341871"/>
                </a:lnTo>
                <a:lnTo>
                  <a:pt x="457200" y="112356"/>
                </a:lnTo>
                <a:lnTo>
                  <a:pt x="444500" y="119456"/>
                </a:lnTo>
                <a:lnTo>
                  <a:pt x="444500" y="125577"/>
                </a:lnTo>
                <a:lnTo>
                  <a:pt x="431800" y="117703"/>
                </a:lnTo>
                <a:lnTo>
                  <a:pt x="431800" y="126695"/>
                </a:lnTo>
                <a:lnTo>
                  <a:pt x="419100" y="129654"/>
                </a:lnTo>
                <a:lnTo>
                  <a:pt x="419100" y="353491"/>
                </a:lnTo>
                <a:lnTo>
                  <a:pt x="419100" y="359892"/>
                </a:lnTo>
                <a:lnTo>
                  <a:pt x="406400" y="360476"/>
                </a:lnTo>
                <a:lnTo>
                  <a:pt x="406400" y="355244"/>
                </a:lnTo>
                <a:lnTo>
                  <a:pt x="419100" y="353491"/>
                </a:lnTo>
                <a:lnTo>
                  <a:pt x="419100" y="129654"/>
                </a:lnTo>
                <a:lnTo>
                  <a:pt x="419100" y="126161"/>
                </a:lnTo>
                <a:lnTo>
                  <a:pt x="406400" y="127914"/>
                </a:lnTo>
                <a:lnTo>
                  <a:pt x="406400" y="134302"/>
                </a:lnTo>
                <a:lnTo>
                  <a:pt x="393700" y="132562"/>
                </a:lnTo>
                <a:lnTo>
                  <a:pt x="406400" y="139534"/>
                </a:lnTo>
                <a:lnTo>
                  <a:pt x="406400" y="153924"/>
                </a:lnTo>
                <a:lnTo>
                  <a:pt x="393700" y="150495"/>
                </a:lnTo>
                <a:lnTo>
                  <a:pt x="393700" y="138950"/>
                </a:lnTo>
                <a:lnTo>
                  <a:pt x="381000" y="145935"/>
                </a:lnTo>
                <a:lnTo>
                  <a:pt x="393700" y="151752"/>
                </a:lnTo>
                <a:lnTo>
                  <a:pt x="381000" y="154647"/>
                </a:lnTo>
                <a:lnTo>
                  <a:pt x="381000" y="155232"/>
                </a:lnTo>
                <a:lnTo>
                  <a:pt x="368300" y="161137"/>
                </a:lnTo>
                <a:lnTo>
                  <a:pt x="368300" y="175348"/>
                </a:lnTo>
                <a:lnTo>
                  <a:pt x="368300" y="888974"/>
                </a:lnTo>
                <a:lnTo>
                  <a:pt x="368300" y="892467"/>
                </a:lnTo>
                <a:lnTo>
                  <a:pt x="355600" y="897699"/>
                </a:lnTo>
                <a:lnTo>
                  <a:pt x="355600" y="900023"/>
                </a:lnTo>
                <a:lnTo>
                  <a:pt x="368300" y="897115"/>
                </a:lnTo>
                <a:lnTo>
                  <a:pt x="368300" y="900023"/>
                </a:lnTo>
                <a:lnTo>
                  <a:pt x="355600" y="901192"/>
                </a:lnTo>
                <a:lnTo>
                  <a:pt x="368300" y="901192"/>
                </a:lnTo>
                <a:lnTo>
                  <a:pt x="368300" y="903516"/>
                </a:lnTo>
                <a:lnTo>
                  <a:pt x="368300" y="904671"/>
                </a:lnTo>
                <a:lnTo>
                  <a:pt x="368300" y="915136"/>
                </a:lnTo>
                <a:lnTo>
                  <a:pt x="368300" y="948283"/>
                </a:lnTo>
                <a:lnTo>
                  <a:pt x="355600" y="948855"/>
                </a:lnTo>
                <a:lnTo>
                  <a:pt x="355600" y="941882"/>
                </a:lnTo>
                <a:lnTo>
                  <a:pt x="368300" y="948283"/>
                </a:lnTo>
                <a:lnTo>
                  <a:pt x="368300" y="915136"/>
                </a:lnTo>
                <a:lnTo>
                  <a:pt x="355600" y="923277"/>
                </a:lnTo>
                <a:lnTo>
                  <a:pt x="355600" y="927925"/>
                </a:lnTo>
                <a:lnTo>
                  <a:pt x="355600" y="932586"/>
                </a:lnTo>
                <a:lnTo>
                  <a:pt x="342900" y="931418"/>
                </a:lnTo>
                <a:lnTo>
                  <a:pt x="342900" y="933157"/>
                </a:lnTo>
                <a:lnTo>
                  <a:pt x="330200" y="936066"/>
                </a:lnTo>
                <a:lnTo>
                  <a:pt x="330200" y="934339"/>
                </a:lnTo>
                <a:lnTo>
                  <a:pt x="329031" y="934389"/>
                </a:lnTo>
                <a:lnTo>
                  <a:pt x="317500" y="934910"/>
                </a:lnTo>
                <a:lnTo>
                  <a:pt x="330200" y="930262"/>
                </a:lnTo>
                <a:lnTo>
                  <a:pt x="330200" y="925474"/>
                </a:lnTo>
                <a:lnTo>
                  <a:pt x="331660" y="925588"/>
                </a:lnTo>
                <a:lnTo>
                  <a:pt x="342900" y="926477"/>
                </a:lnTo>
                <a:lnTo>
                  <a:pt x="342900" y="926185"/>
                </a:lnTo>
                <a:lnTo>
                  <a:pt x="355600" y="927925"/>
                </a:lnTo>
                <a:lnTo>
                  <a:pt x="355600" y="923277"/>
                </a:lnTo>
                <a:lnTo>
                  <a:pt x="355600" y="922693"/>
                </a:lnTo>
                <a:lnTo>
                  <a:pt x="342900" y="925017"/>
                </a:lnTo>
                <a:lnTo>
                  <a:pt x="342900" y="924166"/>
                </a:lnTo>
                <a:lnTo>
                  <a:pt x="330200" y="920445"/>
                </a:lnTo>
                <a:lnTo>
                  <a:pt x="330200" y="914044"/>
                </a:lnTo>
                <a:lnTo>
                  <a:pt x="331660" y="914158"/>
                </a:lnTo>
                <a:lnTo>
                  <a:pt x="342900" y="914984"/>
                </a:lnTo>
                <a:lnTo>
                  <a:pt x="342900" y="917765"/>
                </a:lnTo>
                <a:lnTo>
                  <a:pt x="355600" y="912228"/>
                </a:lnTo>
                <a:lnTo>
                  <a:pt x="355600" y="906995"/>
                </a:lnTo>
                <a:lnTo>
                  <a:pt x="368300" y="904671"/>
                </a:lnTo>
                <a:lnTo>
                  <a:pt x="368300" y="903516"/>
                </a:lnTo>
                <a:lnTo>
                  <a:pt x="355600" y="903516"/>
                </a:lnTo>
                <a:lnTo>
                  <a:pt x="355600" y="905433"/>
                </a:lnTo>
                <a:lnTo>
                  <a:pt x="342900" y="897521"/>
                </a:lnTo>
                <a:lnTo>
                  <a:pt x="342900" y="895375"/>
                </a:lnTo>
                <a:lnTo>
                  <a:pt x="330200" y="895426"/>
                </a:lnTo>
                <a:lnTo>
                  <a:pt x="330200" y="904671"/>
                </a:lnTo>
                <a:lnTo>
                  <a:pt x="330200" y="911072"/>
                </a:lnTo>
                <a:lnTo>
                  <a:pt x="317500" y="911072"/>
                </a:lnTo>
                <a:lnTo>
                  <a:pt x="317500" y="906424"/>
                </a:lnTo>
                <a:lnTo>
                  <a:pt x="330200" y="904671"/>
                </a:lnTo>
                <a:lnTo>
                  <a:pt x="330200" y="895426"/>
                </a:lnTo>
                <a:lnTo>
                  <a:pt x="330200" y="879017"/>
                </a:lnTo>
                <a:lnTo>
                  <a:pt x="330365" y="878928"/>
                </a:lnTo>
                <a:lnTo>
                  <a:pt x="342900" y="871829"/>
                </a:lnTo>
                <a:lnTo>
                  <a:pt x="330200" y="866876"/>
                </a:lnTo>
                <a:lnTo>
                  <a:pt x="330200" y="867435"/>
                </a:lnTo>
                <a:lnTo>
                  <a:pt x="329031" y="867473"/>
                </a:lnTo>
                <a:lnTo>
                  <a:pt x="317500" y="867803"/>
                </a:lnTo>
                <a:lnTo>
                  <a:pt x="317500" y="860488"/>
                </a:lnTo>
                <a:lnTo>
                  <a:pt x="330200" y="858164"/>
                </a:lnTo>
                <a:lnTo>
                  <a:pt x="330200" y="859320"/>
                </a:lnTo>
                <a:lnTo>
                  <a:pt x="330365" y="859358"/>
                </a:lnTo>
                <a:lnTo>
                  <a:pt x="342900" y="862228"/>
                </a:lnTo>
                <a:lnTo>
                  <a:pt x="342900" y="871829"/>
                </a:lnTo>
                <a:lnTo>
                  <a:pt x="342900" y="872109"/>
                </a:lnTo>
                <a:lnTo>
                  <a:pt x="355600" y="876185"/>
                </a:lnTo>
                <a:lnTo>
                  <a:pt x="355600" y="888390"/>
                </a:lnTo>
                <a:lnTo>
                  <a:pt x="368300" y="888974"/>
                </a:lnTo>
                <a:lnTo>
                  <a:pt x="368300" y="175348"/>
                </a:lnTo>
                <a:lnTo>
                  <a:pt x="355600" y="177330"/>
                </a:lnTo>
                <a:lnTo>
                  <a:pt x="355600" y="172681"/>
                </a:lnTo>
                <a:lnTo>
                  <a:pt x="342900" y="174421"/>
                </a:lnTo>
                <a:lnTo>
                  <a:pt x="355600" y="185470"/>
                </a:lnTo>
                <a:lnTo>
                  <a:pt x="342900" y="183146"/>
                </a:lnTo>
                <a:lnTo>
                  <a:pt x="342900" y="194195"/>
                </a:lnTo>
                <a:lnTo>
                  <a:pt x="355600" y="200583"/>
                </a:lnTo>
                <a:lnTo>
                  <a:pt x="355600" y="394779"/>
                </a:lnTo>
                <a:lnTo>
                  <a:pt x="355600" y="395363"/>
                </a:lnTo>
                <a:lnTo>
                  <a:pt x="342900" y="396519"/>
                </a:lnTo>
                <a:lnTo>
                  <a:pt x="342900" y="853503"/>
                </a:lnTo>
                <a:lnTo>
                  <a:pt x="330200" y="855840"/>
                </a:lnTo>
                <a:lnTo>
                  <a:pt x="330200" y="853503"/>
                </a:lnTo>
                <a:lnTo>
                  <a:pt x="329031" y="853389"/>
                </a:lnTo>
                <a:lnTo>
                  <a:pt x="317500" y="852779"/>
                </a:lnTo>
                <a:lnTo>
                  <a:pt x="304800" y="851458"/>
                </a:lnTo>
                <a:lnTo>
                  <a:pt x="304800" y="884326"/>
                </a:lnTo>
                <a:lnTo>
                  <a:pt x="304800" y="890143"/>
                </a:lnTo>
                <a:lnTo>
                  <a:pt x="292100" y="892467"/>
                </a:lnTo>
                <a:lnTo>
                  <a:pt x="292100" y="884326"/>
                </a:lnTo>
                <a:lnTo>
                  <a:pt x="304800" y="884326"/>
                </a:lnTo>
                <a:lnTo>
                  <a:pt x="304800" y="851458"/>
                </a:lnTo>
                <a:lnTo>
                  <a:pt x="304800" y="844791"/>
                </a:lnTo>
                <a:lnTo>
                  <a:pt x="304800" y="841883"/>
                </a:lnTo>
                <a:lnTo>
                  <a:pt x="317500" y="838974"/>
                </a:lnTo>
                <a:lnTo>
                  <a:pt x="317500" y="843622"/>
                </a:lnTo>
                <a:lnTo>
                  <a:pt x="304800" y="844791"/>
                </a:lnTo>
                <a:lnTo>
                  <a:pt x="317500" y="844791"/>
                </a:lnTo>
                <a:lnTo>
                  <a:pt x="317500" y="848855"/>
                </a:lnTo>
                <a:lnTo>
                  <a:pt x="330009" y="853440"/>
                </a:lnTo>
                <a:lnTo>
                  <a:pt x="330200" y="853452"/>
                </a:lnTo>
                <a:lnTo>
                  <a:pt x="330200" y="848271"/>
                </a:lnTo>
                <a:lnTo>
                  <a:pt x="330365" y="848347"/>
                </a:lnTo>
                <a:lnTo>
                  <a:pt x="342900" y="853503"/>
                </a:lnTo>
                <a:lnTo>
                  <a:pt x="342900" y="396519"/>
                </a:lnTo>
                <a:lnTo>
                  <a:pt x="342900" y="395363"/>
                </a:lnTo>
                <a:lnTo>
                  <a:pt x="355600" y="394779"/>
                </a:lnTo>
                <a:lnTo>
                  <a:pt x="355600" y="200583"/>
                </a:lnTo>
                <a:lnTo>
                  <a:pt x="342900" y="199999"/>
                </a:lnTo>
                <a:lnTo>
                  <a:pt x="342900" y="201752"/>
                </a:lnTo>
                <a:lnTo>
                  <a:pt x="342900" y="343027"/>
                </a:lnTo>
                <a:lnTo>
                  <a:pt x="342900" y="378498"/>
                </a:lnTo>
                <a:lnTo>
                  <a:pt x="331660" y="373024"/>
                </a:lnTo>
                <a:lnTo>
                  <a:pt x="330365" y="372402"/>
                </a:lnTo>
                <a:lnTo>
                  <a:pt x="330365" y="820940"/>
                </a:lnTo>
                <a:lnTo>
                  <a:pt x="330009" y="821042"/>
                </a:lnTo>
                <a:lnTo>
                  <a:pt x="317500" y="824458"/>
                </a:lnTo>
                <a:lnTo>
                  <a:pt x="304800" y="827316"/>
                </a:lnTo>
                <a:lnTo>
                  <a:pt x="292100" y="823226"/>
                </a:lnTo>
                <a:lnTo>
                  <a:pt x="279400" y="819137"/>
                </a:lnTo>
                <a:lnTo>
                  <a:pt x="279400" y="804735"/>
                </a:lnTo>
                <a:lnTo>
                  <a:pt x="292100" y="788974"/>
                </a:lnTo>
                <a:lnTo>
                  <a:pt x="292100" y="795362"/>
                </a:lnTo>
                <a:lnTo>
                  <a:pt x="304800" y="801763"/>
                </a:lnTo>
                <a:lnTo>
                  <a:pt x="292100" y="800595"/>
                </a:lnTo>
                <a:lnTo>
                  <a:pt x="292100" y="811149"/>
                </a:lnTo>
                <a:lnTo>
                  <a:pt x="304800" y="812152"/>
                </a:lnTo>
                <a:lnTo>
                  <a:pt x="317500" y="810006"/>
                </a:lnTo>
                <a:lnTo>
                  <a:pt x="317500" y="815136"/>
                </a:lnTo>
                <a:lnTo>
                  <a:pt x="330200" y="816305"/>
                </a:lnTo>
                <a:lnTo>
                  <a:pt x="330200" y="820928"/>
                </a:lnTo>
                <a:lnTo>
                  <a:pt x="330365" y="820940"/>
                </a:lnTo>
                <a:lnTo>
                  <a:pt x="330365" y="372402"/>
                </a:lnTo>
                <a:lnTo>
                  <a:pt x="330200" y="372313"/>
                </a:lnTo>
                <a:lnTo>
                  <a:pt x="330200" y="343611"/>
                </a:lnTo>
                <a:lnTo>
                  <a:pt x="331660" y="343547"/>
                </a:lnTo>
                <a:lnTo>
                  <a:pt x="342900" y="343027"/>
                </a:lnTo>
                <a:lnTo>
                  <a:pt x="342900" y="201752"/>
                </a:lnTo>
                <a:lnTo>
                  <a:pt x="330200" y="191858"/>
                </a:lnTo>
                <a:lnTo>
                  <a:pt x="330200" y="206400"/>
                </a:lnTo>
                <a:lnTo>
                  <a:pt x="330009" y="206324"/>
                </a:lnTo>
                <a:lnTo>
                  <a:pt x="317500" y="201599"/>
                </a:lnTo>
                <a:lnTo>
                  <a:pt x="330161" y="208127"/>
                </a:lnTo>
                <a:lnTo>
                  <a:pt x="329031" y="208026"/>
                </a:lnTo>
                <a:lnTo>
                  <a:pt x="317500" y="206984"/>
                </a:lnTo>
                <a:lnTo>
                  <a:pt x="317500" y="207568"/>
                </a:lnTo>
                <a:lnTo>
                  <a:pt x="304800" y="208140"/>
                </a:lnTo>
                <a:lnTo>
                  <a:pt x="304800" y="688975"/>
                </a:lnTo>
                <a:lnTo>
                  <a:pt x="292100" y="686650"/>
                </a:lnTo>
                <a:lnTo>
                  <a:pt x="304800" y="678510"/>
                </a:lnTo>
                <a:lnTo>
                  <a:pt x="304800" y="668616"/>
                </a:lnTo>
                <a:lnTo>
                  <a:pt x="292100" y="669201"/>
                </a:lnTo>
                <a:lnTo>
                  <a:pt x="292100" y="657567"/>
                </a:lnTo>
                <a:lnTo>
                  <a:pt x="304800" y="661060"/>
                </a:lnTo>
                <a:lnTo>
                  <a:pt x="304800" y="219773"/>
                </a:lnTo>
                <a:lnTo>
                  <a:pt x="292100" y="214312"/>
                </a:lnTo>
                <a:lnTo>
                  <a:pt x="292100" y="220929"/>
                </a:lnTo>
                <a:lnTo>
                  <a:pt x="279400" y="228625"/>
                </a:lnTo>
                <a:lnTo>
                  <a:pt x="279400" y="236410"/>
                </a:lnTo>
                <a:lnTo>
                  <a:pt x="266700" y="239534"/>
                </a:lnTo>
                <a:lnTo>
                  <a:pt x="266700" y="249428"/>
                </a:lnTo>
                <a:lnTo>
                  <a:pt x="254000" y="248259"/>
                </a:lnTo>
                <a:lnTo>
                  <a:pt x="254000" y="253492"/>
                </a:lnTo>
                <a:lnTo>
                  <a:pt x="241300" y="254076"/>
                </a:lnTo>
                <a:lnTo>
                  <a:pt x="254000" y="258724"/>
                </a:lnTo>
                <a:lnTo>
                  <a:pt x="241300" y="259308"/>
                </a:lnTo>
                <a:lnTo>
                  <a:pt x="254000" y="264541"/>
                </a:lnTo>
                <a:lnTo>
                  <a:pt x="254000" y="627926"/>
                </a:lnTo>
                <a:lnTo>
                  <a:pt x="254000" y="631990"/>
                </a:lnTo>
                <a:lnTo>
                  <a:pt x="241300" y="631990"/>
                </a:lnTo>
                <a:lnTo>
                  <a:pt x="241300" y="627926"/>
                </a:lnTo>
                <a:lnTo>
                  <a:pt x="254000" y="627926"/>
                </a:lnTo>
                <a:lnTo>
                  <a:pt x="254000" y="264541"/>
                </a:lnTo>
                <a:lnTo>
                  <a:pt x="241300" y="261708"/>
                </a:lnTo>
                <a:lnTo>
                  <a:pt x="241300" y="266496"/>
                </a:lnTo>
                <a:lnTo>
                  <a:pt x="228600" y="271513"/>
                </a:lnTo>
                <a:lnTo>
                  <a:pt x="228600" y="286054"/>
                </a:lnTo>
                <a:lnTo>
                  <a:pt x="215900" y="280822"/>
                </a:lnTo>
                <a:lnTo>
                  <a:pt x="215900" y="288963"/>
                </a:lnTo>
                <a:lnTo>
                  <a:pt x="228600" y="292442"/>
                </a:lnTo>
                <a:lnTo>
                  <a:pt x="228600" y="295935"/>
                </a:lnTo>
                <a:lnTo>
                  <a:pt x="215900" y="293027"/>
                </a:lnTo>
                <a:lnTo>
                  <a:pt x="215900" y="299720"/>
                </a:lnTo>
                <a:lnTo>
                  <a:pt x="228600" y="305015"/>
                </a:lnTo>
                <a:lnTo>
                  <a:pt x="215900" y="306400"/>
                </a:lnTo>
                <a:lnTo>
                  <a:pt x="215900" y="307568"/>
                </a:lnTo>
                <a:lnTo>
                  <a:pt x="215900" y="315899"/>
                </a:lnTo>
                <a:lnTo>
                  <a:pt x="214845" y="315874"/>
                </a:lnTo>
                <a:lnTo>
                  <a:pt x="203200" y="315709"/>
                </a:lnTo>
                <a:lnTo>
                  <a:pt x="203200" y="306552"/>
                </a:lnTo>
                <a:lnTo>
                  <a:pt x="203200" y="306400"/>
                </a:lnTo>
                <a:lnTo>
                  <a:pt x="214845" y="307086"/>
                </a:lnTo>
                <a:lnTo>
                  <a:pt x="203200" y="301752"/>
                </a:lnTo>
                <a:lnTo>
                  <a:pt x="203200" y="305244"/>
                </a:lnTo>
                <a:lnTo>
                  <a:pt x="190500" y="305816"/>
                </a:lnTo>
                <a:lnTo>
                  <a:pt x="190500" y="306984"/>
                </a:lnTo>
                <a:lnTo>
                  <a:pt x="203200" y="317614"/>
                </a:lnTo>
                <a:lnTo>
                  <a:pt x="203200" y="333146"/>
                </a:lnTo>
                <a:lnTo>
                  <a:pt x="190500" y="325551"/>
                </a:lnTo>
                <a:lnTo>
                  <a:pt x="190500" y="318033"/>
                </a:lnTo>
                <a:lnTo>
                  <a:pt x="177800" y="316865"/>
                </a:lnTo>
                <a:lnTo>
                  <a:pt x="177800" y="317957"/>
                </a:lnTo>
                <a:lnTo>
                  <a:pt x="165100" y="319278"/>
                </a:lnTo>
                <a:lnTo>
                  <a:pt x="177800" y="325005"/>
                </a:lnTo>
                <a:lnTo>
                  <a:pt x="165100" y="322681"/>
                </a:lnTo>
                <a:lnTo>
                  <a:pt x="165100" y="323850"/>
                </a:lnTo>
                <a:lnTo>
                  <a:pt x="177800" y="327329"/>
                </a:lnTo>
                <a:lnTo>
                  <a:pt x="177800" y="332841"/>
                </a:lnTo>
                <a:lnTo>
                  <a:pt x="165100" y="334378"/>
                </a:lnTo>
                <a:lnTo>
                  <a:pt x="165100" y="363385"/>
                </a:lnTo>
                <a:lnTo>
                  <a:pt x="152400" y="362800"/>
                </a:lnTo>
                <a:lnTo>
                  <a:pt x="152400" y="367449"/>
                </a:lnTo>
                <a:lnTo>
                  <a:pt x="139700" y="365709"/>
                </a:lnTo>
                <a:lnTo>
                  <a:pt x="139700" y="367449"/>
                </a:lnTo>
                <a:lnTo>
                  <a:pt x="139700" y="368617"/>
                </a:lnTo>
                <a:lnTo>
                  <a:pt x="139700" y="372097"/>
                </a:lnTo>
                <a:lnTo>
                  <a:pt x="127000" y="368617"/>
                </a:lnTo>
                <a:lnTo>
                  <a:pt x="127000" y="372681"/>
                </a:lnTo>
                <a:lnTo>
                  <a:pt x="139700" y="375589"/>
                </a:lnTo>
                <a:lnTo>
                  <a:pt x="139700" y="380238"/>
                </a:lnTo>
                <a:lnTo>
                  <a:pt x="127000" y="372681"/>
                </a:lnTo>
                <a:lnTo>
                  <a:pt x="127000" y="379653"/>
                </a:lnTo>
                <a:lnTo>
                  <a:pt x="139700" y="386638"/>
                </a:lnTo>
                <a:lnTo>
                  <a:pt x="139700" y="384314"/>
                </a:lnTo>
                <a:lnTo>
                  <a:pt x="152400" y="387464"/>
                </a:lnTo>
                <a:lnTo>
                  <a:pt x="152400" y="375005"/>
                </a:lnTo>
                <a:lnTo>
                  <a:pt x="152400" y="371525"/>
                </a:lnTo>
                <a:lnTo>
                  <a:pt x="165100" y="376758"/>
                </a:lnTo>
                <a:lnTo>
                  <a:pt x="152400" y="375005"/>
                </a:lnTo>
                <a:lnTo>
                  <a:pt x="165100" y="383730"/>
                </a:lnTo>
                <a:lnTo>
                  <a:pt x="165100" y="384314"/>
                </a:lnTo>
                <a:lnTo>
                  <a:pt x="152400" y="388378"/>
                </a:lnTo>
                <a:lnTo>
                  <a:pt x="152400" y="398360"/>
                </a:lnTo>
                <a:lnTo>
                  <a:pt x="152400" y="462165"/>
                </a:lnTo>
                <a:lnTo>
                  <a:pt x="152400" y="484898"/>
                </a:lnTo>
                <a:lnTo>
                  <a:pt x="152400" y="519201"/>
                </a:lnTo>
                <a:lnTo>
                  <a:pt x="152400" y="523265"/>
                </a:lnTo>
                <a:lnTo>
                  <a:pt x="139700" y="523265"/>
                </a:lnTo>
                <a:lnTo>
                  <a:pt x="139700" y="864552"/>
                </a:lnTo>
                <a:lnTo>
                  <a:pt x="139700" y="875601"/>
                </a:lnTo>
                <a:lnTo>
                  <a:pt x="127000" y="876185"/>
                </a:lnTo>
                <a:lnTo>
                  <a:pt x="127000" y="868045"/>
                </a:lnTo>
                <a:lnTo>
                  <a:pt x="139700" y="864552"/>
                </a:lnTo>
                <a:lnTo>
                  <a:pt x="139700" y="523265"/>
                </a:lnTo>
                <a:lnTo>
                  <a:pt x="139700" y="519201"/>
                </a:lnTo>
                <a:lnTo>
                  <a:pt x="152400" y="519201"/>
                </a:lnTo>
                <a:lnTo>
                  <a:pt x="152400" y="484898"/>
                </a:lnTo>
                <a:lnTo>
                  <a:pt x="139700" y="479094"/>
                </a:lnTo>
                <a:lnTo>
                  <a:pt x="139700" y="454075"/>
                </a:lnTo>
                <a:lnTo>
                  <a:pt x="152400" y="462165"/>
                </a:lnTo>
                <a:lnTo>
                  <a:pt x="152400" y="398360"/>
                </a:lnTo>
                <a:lnTo>
                  <a:pt x="139700" y="403783"/>
                </a:lnTo>
                <a:lnTo>
                  <a:pt x="139700" y="414540"/>
                </a:lnTo>
                <a:lnTo>
                  <a:pt x="127000" y="410870"/>
                </a:lnTo>
                <a:lnTo>
                  <a:pt x="127000" y="400659"/>
                </a:lnTo>
                <a:lnTo>
                  <a:pt x="114300" y="395986"/>
                </a:lnTo>
                <a:lnTo>
                  <a:pt x="101600" y="395084"/>
                </a:lnTo>
                <a:lnTo>
                  <a:pt x="101600" y="397687"/>
                </a:lnTo>
                <a:lnTo>
                  <a:pt x="88900" y="395363"/>
                </a:lnTo>
                <a:lnTo>
                  <a:pt x="101600" y="401167"/>
                </a:lnTo>
                <a:lnTo>
                  <a:pt x="101600" y="403491"/>
                </a:lnTo>
                <a:lnTo>
                  <a:pt x="88900" y="402336"/>
                </a:lnTo>
                <a:lnTo>
                  <a:pt x="96304" y="410133"/>
                </a:lnTo>
                <a:lnTo>
                  <a:pt x="88900" y="406400"/>
                </a:lnTo>
                <a:lnTo>
                  <a:pt x="88900" y="413969"/>
                </a:lnTo>
                <a:lnTo>
                  <a:pt x="99479" y="413473"/>
                </a:lnTo>
                <a:lnTo>
                  <a:pt x="101600" y="415709"/>
                </a:lnTo>
                <a:lnTo>
                  <a:pt x="101600" y="419773"/>
                </a:lnTo>
                <a:lnTo>
                  <a:pt x="101600" y="699439"/>
                </a:lnTo>
                <a:lnTo>
                  <a:pt x="101600" y="707758"/>
                </a:lnTo>
                <a:lnTo>
                  <a:pt x="99479" y="707707"/>
                </a:lnTo>
                <a:lnTo>
                  <a:pt x="96304" y="707631"/>
                </a:lnTo>
                <a:lnTo>
                  <a:pt x="88900" y="707453"/>
                </a:lnTo>
                <a:lnTo>
                  <a:pt x="88900" y="707136"/>
                </a:lnTo>
                <a:lnTo>
                  <a:pt x="76200" y="701065"/>
                </a:lnTo>
                <a:lnTo>
                  <a:pt x="88900" y="693039"/>
                </a:lnTo>
                <a:lnTo>
                  <a:pt x="88900" y="701179"/>
                </a:lnTo>
                <a:lnTo>
                  <a:pt x="101600" y="699439"/>
                </a:lnTo>
                <a:lnTo>
                  <a:pt x="101600" y="419773"/>
                </a:lnTo>
                <a:lnTo>
                  <a:pt x="88900" y="418033"/>
                </a:lnTo>
                <a:lnTo>
                  <a:pt x="88900" y="429882"/>
                </a:lnTo>
                <a:lnTo>
                  <a:pt x="76200" y="431406"/>
                </a:lnTo>
                <a:lnTo>
                  <a:pt x="88900" y="438962"/>
                </a:lnTo>
                <a:lnTo>
                  <a:pt x="76200" y="441871"/>
                </a:lnTo>
                <a:lnTo>
                  <a:pt x="76200" y="437235"/>
                </a:lnTo>
                <a:lnTo>
                  <a:pt x="63500" y="441706"/>
                </a:lnTo>
                <a:lnTo>
                  <a:pt x="63500" y="460476"/>
                </a:lnTo>
                <a:lnTo>
                  <a:pt x="50800" y="461060"/>
                </a:lnTo>
                <a:lnTo>
                  <a:pt x="63500" y="466102"/>
                </a:lnTo>
                <a:lnTo>
                  <a:pt x="63500" y="475526"/>
                </a:lnTo>
                <a:lnTo>
                  <a:pt x="76200" y="480237"/>
                </a:lnTo>
                <a:lnTo>
                  <a:pt x="63500" y="478993"/>
                </a:lnTo>
                <a:lnTo>
                  <a:pt x="63500" y="480466"/>
                </a:lnTo>
                <a:lnTo>
                  <a:pt x="57531" y="480136"/>
                </a:lnTo>
                <a:lnTo>
                  <a:pt x="63500" y="482092"/>
                </a:lnTo>
                <a:lnTo>
                  <a:pt x="63500" y="488962"/>
                </a:lnTo>
                <a:lnTo>
                  <a:pt x="50800" y="489013"/>
                </a:lnTo>
                <a:lnTo>
                  <a:pt x="50800" y="489546"/>
                </a:lnTo>
                <a:lnTo>
                  <a:pt x="38100" y="483146"/>
                </a:lnTo>
                <a:lnTo>
                  <a:pt x="50800" y="490131"/>
                </a:lnTo>
                <a:lnTo>
                  <a:pt x="38100" y="490131"/>
                </a:lnTo>
                <a:lnTo>
                  <a:pt x="50800" y="491896"/>
                </a:lnTo>
                <a:lnTo>
                  <a:pt x="50800" y="496671"/>
                </a:lnTo>
                <a:lnTo>
                  <a:pt x="38100" y="494284"/>
                </a:lnTo>
                <a:lnTo>
                  <a:pt x="38100" y="497687"/>
                </a:lnTo>
                <a:lnTo>
                  <a:pt x="50800" y="505244"/>
                </a:lnTo>
                <a:lnTo>
                  <a:pt x="50800" y="506984"/>
                </a:lnTo>
                <a:lnTo>
                  <a:pt x="38100" y="505244"/>
                </a:lnTo>
                <a:lnTo>
                  <a:pt x="50800" y="510400"/>
                </a:lnTo>
                <a:lnTo>
                  <a:pt x="50800" y="527342"/>
                </a:lnTo>
                <a:lnTo>
                  <a:pt x="63500" y="529666"/>
                </a:lnTo>
                <a:lnTo>
                  <a:pt x="63500" y="535482"/>
                </a:lnTo>
                <a:lnTo>
                  <a:pt x="50800" y="533730"/>
                </a:lnTo>
                <a:lnTo>
                  <a:pt x="63500" y="542455"/>
                </a:lnTo>
                <a:lnTo>
                  <a:pt x="63500" y="674433"/>
                </a:lnTo>
                <a:lnTo>
                  <a:pt x="63500" y="685482"/>
                </a:lnTo>
                <a:lnTo>
                  <a:pt x="50800" y="684314"/>
                </a:lnTo>
                <a:lnTo>
                  <a:pt x="50800" y="673900"/>
                </a:lnTo>
                <a:lnTo>
                  <a:pt x="63500" y="674433"/>
                </a:lnTo>
                <a:lnTo>
                  <a:pt x="63500" y="542455"/>
                </a:lnTo>
                <a:lnTo>
                  <a:pt x="50800" y="544195"/>
                </a:lnTo>
                <a:lnTo>
                  <a:pt x="50800" y="536346"/>
                </a:lnTo>
                <a:lnTo>
                  <a:pt x="38100" y="536054"/>
                </a:lnTo>
                <a:lnTo>
                  <a:pt x="50800" y="532574"/>
                </a:lnTo>
                <a:lnTo>
                  <a:pt x="38100" y="531075"/>
                </a:lnTo>
                <a:lnTo>
                  <a:pt x="38100" y="528320"/>
                </a:lnTo>
                <a:lnTo>
                  <a:pt x="25400" y="526173"/>
                </a:lnTo>
                <a:lnTo>
                  <a:pt x="25400" y="545947"/>
                </a:lnTo>
                <a:lnTo>
                  <a:pt x="38100" y="545363"/>
                </a:lnTo>
                <a:lnTo>
                  <a:pt x="38100" y="554418"/>
                </a:lnTo>
                <a:lnTo>
                  <a:pt x="25400" y="554596"/>
                </a:lnTo>
                <a:lnTo>
                  <a:pt x="12700" y="554659"/>
                </a:lnTo>
                <a:lnTo>
                  <a:pt x="25400" y="559892"/>
                </a:lnTo>
                <a:lnTo>
                  <a:pt x="25400" y="563118"/>
                </a:lnTo>
                <a:lnTo>
                  <a:pt x="38100" y="566432"/>
                </a:lnTo>
                <a:lnTo>
                  <a:pt x="38100" y="572109"/>
                </a:lnTo>
                <a:lnTo>
                  <a:pt x="25400" y="566293"/>
                </a:lnTo>
                <a:lnTo>
                  <a:pt x="25400" y="573925"/>
                </a:lnTo>
                <a:lnTo>
                  <a:pt x="38100" y="576999"/>
                </a:lnTo>
                <a:lnTo>
                  <a:pt x="25400" y="580250"/>
                </a:lnTo>
                <a:lnTo>
                  <a:pt x="25400" y="583158"/>
                </a:lnTo>
                <a:lnTo>
                  <a:pt x="12700" y="580821"/>
                </a:lnTo>
                <a:lnTo>
                  <a:pt x="12700" y="587209"/>
                </a:lnTo>
                <a:lnTo>
                  <a:pt x="25400" y="593979"/>
                </a:lnTo>
                <a:lnTo>
                  <a:pt x="25400" y="596341"/>
                </a:lnTo>
                <a:lnTo>
                  <a:pt x="38100" y="599363"/>
                </a:lnTo>
                <a:lnTo>
                  <a:pt x="38100" y="605332"/>
                </a:lnTo>
                <a:lnTo>
                  <a:pt x="38100" y="620941"/>
                </a:lnTo>
                <a:lnTo>
                  <a:pt x="38100" y="621525"/>
                </a:lnTo>
                <a:lnTo>
                  <a:pt x="25400" y="620369"/>
                </a:lnTo>
                <a:lnTo>
                  <a:pt x="25400" y="619785"/>
                </a:lnTo>
                <a:lnTo>
                  <a:pt x="38100" y="620941"/>
                </a:lnTo>
                <a:lnTo>
                  <a:pt x="38100" y="605332"/>
                </a:lnTo>
                <a:lnTo>
                  <a:pt x="25400" y="605243"/>
                </a:lnTo>
                <a:lnTo>
                  <a:pt x="25400" y="606412"/>
                </a:lnTo>
                <a:lnTo>
                  <a:pt x="12700" y="604088"/>
                </a:lnTo>
                <a:lnTo>
                  <a:pt x="12700" y="616292"/>
                </a:lnTo>
                <a:lnTo>
                  <a:pt x="0" y="626757"/>
                </a:lnTo>
                <a:lnTo>
                  <a:pt x="0" y="636066"/>
                </a:lnTo>
                <a:lnTo>
                  <a:pt x="12700" y="641870"/>
                </a:lnTo>
                <a:lnTo>
                  <a:pt x="12700" y="643039"/>
                </a:lnTo>
                <a:lnTo>
                  <a:pt x="12700" y="647687"/>
                </a:lnTo>
                <a:lnTo>
                  <a:pt x="12700" y="673849"/>
                </a:lnTo>
                <a:lnTo>
                  <a:pt x="0" y="672109"/>
                </a:lnTo>
                <a:lnTo>
                  <a:pt x="0" y="675741"/>
                </a:lnTo>
                <a:lnTo>
                  <a:pt x="12700" y="678942"/>
                </a:lnTo>
                <a:lnTo>
                  <a:pt x="12700" y="713968"/>
                </a:lnTo>
                <a:lnTo>
                  <a:pt x="0" y="718616"/>
                </a:lnTo>
                <a:lnTo>
                  <a:pt x="0" y="729742"/>
                </a:lnTo>
                <a:lnTo>
                  <a:pt x="12700" y="731989"/>
                </a:lnTo>
                <a:lnTo>
                  <a:pt x="12700" y="735825"/>
                </a:lnTo>
                <a:lnTo>
                  <a:pt x="0" y="738251"/>
                </a:lnTo>
                <a:lnTo>
                  <a:pt x="0" y="751179"/>
                </a:lnTo>
                <a:lnTo>
                  <a:pt x="12700" y="754087"/>
                </a:lnTo>
                <a:lnTo>
                  <a:pt x="0" y="754087"/>
                </a:lnTo>
                <a:lnTo>
                  <a:pt x="12700" y="758164"/>
                </a:lnTo>
                <a:lnTo>
                  <a:pt x="0" y="761060"/>
                </a:lnTo>
                <a:lnTo>
                  <a:pt x="12700" y="764933"/>
                </a:lnTo>
                <a:lnTo>
                  <a:pt x="0" y="768908"/>
                </a:lnTo>
                <a:lnTo>
                  <a:pt x="0" y="824433"/>
                </a:lnTo>
                <a:lnTo>
                  <a:pt x="12700" y="823861"/>
                </a:lnTo>
                <a:lnTo>
                  <a:pt x="12700" y="827925"/>
                </a:lnTo>
                <a:lnTo>
                  <a:pt x="0" y="829094"/>
                </a:lnTo>
                <a:lnTo>
                  <a:pt x="12700" y="830249"/>
                </a:lnTo>
                <a:lnTo>
                  <a:pt x="12700" y="832002"/>
                </a:lnTo>
                <a:lnTo>
                  <a:pt x="0" y="832573"/>
                </a:lnTo>
                <a:lnTo>
                  <a:pt x="0" y="866305"/>
                </a:lnTo>
                <a:lnTo>
                  <a:pt x="12700" y="864552"/>
                </a:lnTo>
                <a:lnTo>
                  <a:pt x="12700" y="892225"/>
                </a:lnTo>
                <a:lnTo>
                  <a:pt x="25400" y="888974"/>
                </a:lnTo>
                <a:lnTo>
                  <a:pt x="25400" y="891298"/>
                </a:lnTo>
                <a:lnTo>
                  <a:pt x="12700" y="892225"/>
                </a:lnTo>
                <a:lnTo>
                  <a:pt x="12700" y="892822"/>
                </a:lnTo>
                <a:lnTo>
                  <a:pt x="25400" y="898855"/>
                </a:lnTo>
                <a:lnTo>
                  <a:pt x="12700" y="896531"/>
                </a:lnTo>
                <a:lnTo>
                  <a:pt x="12700" y="906424"/>
                </a:lnTo>
                <a:lnTo>
                  <a:pt x="25400" y="915136"/>
                </a:lnTo>
                <a:lnTo>
                  <a:pt x="25400" y="913396"/>
                </a:lnTo>
                <a:lnTo>
                  <a:pt x="38100" y="911656"/>
                </a:lnTo>
                <a:lnTo>
                  <a:pt x="38100" y="916889"/>
                </a:lnTo>
                <a:lnTo>
                  <a:pt x="25400" y="917460"/>
                </a:lnTo>
                <a:lnTo>
                  <a:pt x="25400" y="944791"/>
                </a:lnTo>
                <a:lnTo>
                  <a:pt x="12700" y="951763"/>
                </a:lnTo>
                <a:lnTo>
                  <a:pt x="25400" y="954100"/>
                </a:lnTo>
                <a:lnTo>
                  <a:pt x="38100" y="958748"/>
                </a:lnTo>
                <a:lnTo>
                  <a:pt x="38100" y="965136"/>
                </a:lnTo>
                <a:lnTo>
                  <a:pt x="25400" y="959904"/>
                </a:lnTo>
                <a:lnTo>
                  <a:pt x="25400" y="964565"/>
                </a:lnTo>
                <a:lnTo>
                  <a:pt x="38100" y="967460"/>
                </a:lnTo>
                <a:lnTo>
                  <a:pt x="38100" y="982002"/>
                </a:lnTo>
                <a:lnTo>
                  <a:pt x="25400" y="986066"/>
                </a:lnTo>
                <a:lnTo>
                  <a:pt x="25400" y="994206"/>
                </a:lnTo>
                <a:lnTo>
                  <a:pt x="38100" y="997699"/>
                </a:lnTo>
                <a:lnTo>
                  <a:pt x="25400" y="996530"/>
                </a:lnTo>
                <a:lnTo>
                  <a:pt x="38100" y="998283"/>
                </a:lnTo>
                <a:lnTo>
                  <a:pt x="25400" y="1017206"/>
                </a:lnTo>
                <a:lnTo>
                  <a:pt x="25400" y="1023950"/>
                </a:lnTo>
                <a:lnTo>
                  <a:pt x="1155700" y="1023950"/>
                </a:lnTo>
                <a:lnTo>
                  <a:pt x="1168400" y="1020368"/>
                </a:lnTo>
                <a:lnTo>
                  <a:pt x="1168400" y="1023950"/>
                </a:lnTo>
                <a:lnTo>
                  <a:pt x="1282700" y="1023950"/>
                </a:lnTo>
                <a:lnTo>
                  <a:pt x="1282700" y="1012571"/>
                </a:lnTo>
                <a:lnTo>
                  <a:pt x="1295400" y="1017397"/>
                </a:lnTo>
                <a:lnTo>
                  <a:pt x="1295400" y="1023950"/>
                </a:lnTo>
                <a:lnTo>
                  <a:pt x="1320800" y="1023950"/>
                </a:lnTo>
                <a:lnTo>
                  <a:pt x="1320800" y="1022921"/>
                </a:lnTo>
                <a:lnTo>
                  <a:pt x="1333500" y="1017803"/>
                </a:lnTo>
                <a:lnTo>
                  <a:pt x="1346200" y="1013396"/>
                </a:lnTo>
                <a:lnTo>
                  <a:pt x="1346200" y="1009535"/>
                </a:lnTo>
                <a:lnTo>
                  <a:pt x="1358900" y="1006932"/>
                </a:lnTo>
                <a:lnTo>
                  <a:pt x="1371600" y="1005954"/>
                </a:lnTo>
                <a:lnTo>
                  <a:pt x="1371600" y="998715"/>
                </a:lnTo>
                <a:lnTo>
                  <a:pt x="1384300" y="991450"/>
                </a:lnTo>
                <a:lnTo>
                  <a:pt x="1384300" y="993635"/>
                </a:lnTo>
                <a:lnTo>
                  <a:pt x="1384452" y="993597"/>
                </a:lnTo>
                <a:lnTo>
                  <a:pt x="1409700" y="987437"/>
                </a:lnTo>
                <a:lnTo>
                  <a:pt x="1435100" y="979462"/>
                </a:lnTo>
                <a:lnTo>
                  <a:pt x="1447800" y="973759"/>
                </a:lnTo>
                <a:lnTo>
                  <a:pt x="1473200" y="974445"/>
                </a:lnTo>
                <a:lnTo>
                  <a:pt x="1473200" y="966431"/>
                </a:lnTo>
                <a:lnTo>
                  <a:pt x="1485900" y="963104"/>
                </a:lnTo>
                <a:lnTo>
                  <a:pt x="1485900" y="948283"/>
                </a:lnTo>
                <a:lnTo>
                  <a:pt x="1498600" y="950810"/>
                </a:lnTo>
                <a:lnTo>
                  <a:pt x="1511300" y="953287"/>
                </a:lnTo>
                <a:lnTo>
                  <a:pt x="1511300" y="954328"/>
                </a:lnTo>
                <a:lnTo>
                  <a:pt x="1536700" y="952931"/>
                </a:lnTo>
                <a:lnTo>
                  <a:pt x="1536700" y="930833"/>
                </a:lnTo>
                <a:lnTo>
                  <a:pt x="1549400" y="941298"/>
                </a:lnTo>
                <a:lnTo>
                  <a:pt x="1549400" y="925601"/>
                </a:lnTo>
                <a:lnTo>
                  <a:pt x="1562100" y="934910"/>
                </a:lnTo>
                <a:lnTo>
                  <a:pt x="1562100" y="918679"/>
                </a:lnTo>
                <a:lnTo>
                  <a:pt x="1574800" y="917321"/>
                </a:lnTo>
                <a:lnTo>
                  <a:pt x="1574800" y="918794"/>
                </a:lnTo>
                <a:lnTo>
                  <a:pt x="1587500" y="922121"/>
                </a:lnTo>
                <a:lnTo>
                  <a:pt x="1600200" y="910780"/>
                </a:lnTo>
                <a:lnTo>
                  <a:pt x="1600200" y="905560"/>
                </a:lnTo>
                <a:lnTo>
                  <a:pt x="1612900" y="908164"/>
                </a:lnTo>
                <a:lnTo>
                  <a:pt x="1612900" y="897115"/>
                </a:lnTo>
                <a:lnTo>
                  <a:pt x="1625600" y="895375"/>
                </a:lnTo>
                <a:lnTo>
                  <a:pt x="1625600" y="892467"/>
                </a:lnTo>
                <a:lnTo>
                  <a:pt x="1638300" y="890714"/>
                </a:lnTo>
                <a:lnTo>
                  <a:pt x="1638300" y="880833"/>
                </a:lnTo>
                <a:lnTo>
                  <a:pt x="1651000" y="884326"/>
                </a:lnTo>
                <a:lnTo>
                  <a:pt x="1651000" y="858164"/>
                </a:lnTo>
                <a:lnTo>
                  <a:pt x="1638300" y="856411"/>
                </a:lnTo>
                <a:lnTo>
                  <a:pt x="1638300" y="848271"/>
                </a:lnTo>
                <a:lnTo>
                  <a:pt x="1651000" y="848855"/>
                </a:lnTo>
                <a:lnTo>
                  <a:pt x="1651000" y="837806"/>
                </a:lnTo>
                <a:lnTo>
                  <a:pt x="1663700" y="839965"/>
                </a:lnTo>
                <a:lnTo>
                  <a:pt x="1663700" y="847547"/>
                </a:lnTo>
                <a:lnTo>
                  <a:pt x="1676400" y="850023"/>
                </a:lnTo>
                <a:lnTo>
                  <a:pt x="1689100" y="851763"/>
                </a:lnTo>
                <a:lnTo>
                  <a:pt x="1676400" y="841883"/>
                </a:lnTo>
                <a:lnTo>
                  <a:pt x="1689100" y="843622"/>
                </a:lnTo>
                <a:lnTo>
                  <a:pt x="1689100" y="851763"/>
                </a:lnTo>
                <a:lnTo>
                  <a:pt x="1689100" y="860628"/>
                </a:lnTo>
                <a:lnTo>
                  <a:pt x="1676400" y="864717"/>
                </a:lnTo>
                <a:lnTo>
                  <a:pt x="1676400" y="870369"/>
                </a:lnTo>
                <a:lnTo>
                  <a:pt x="1663700" y="880249"/>
                </a:lnTo>
                <a:lnTo>
                  <a:pt x="1663700" y="882573"/>
                </a:lnTo>
                <a:lnTo>
                  <a:pt x="1676400" y="880833"/>
                </a:lnTo>
                <a:lnTo>
                  <a:pt x="1676400" y="894422"/>
                </a:lnTo>
                <a:lnTo>
                  <a:pt x="1689100" y="898067"/>
                </a:lnTo>
                <a:lnTo>
                  <a:pt x="1689100" y="898283"/>
                </a:lnTo>
                <a:lnTo>
                  <a:pt x="1701800" y="901446"/>
                </a:lnTo>
                <a:lnTo>
                  <a:pt x="1714500" y="903071"/>
                </a:lnTo>
                <a:lnTo>
                  <a:pt x="1727200" y="904494"/>
                </a:lnTo>
                <a:lnTo>
                  <a:pt x="1739900" y="906995"/>
                </a:lnTo>
                <a:lnTo>
                  <a:pt x="1739900" y="899515"/>
                </a:lnTo>
                <a:lnTo>
                  <a:pt x="1752600" y="897763"/>
                </a:lnTo>
                <a:lnTo>
                  <a:pt x="1752600" y="894207"/>
                </a:lnTo>
                <a:lnTo>
                  <a:pt x="1765300" y="897978"/>
                </a:lnTo>
                <a:lnTo>
                  <a:pt x="1765300" y="902131"/>
                </a:lnTo>
                <a:lnTo>
                  <a:pt x="1778000" y="906386"/>
                </a:lnTo>
                <a:lnTo>
                  <a:pt x="1778000" y="904671"/>
                </a:lnTo>
                <a:lnTo>
                  <a:pt x="1790700" y="903516"/>
                </a:lnTo>
                <a:lnTo>
                  <a:pt x="1790700" y="908748"/>
                </a:lnTo>
                <a:lnTo>
                  <a:pt x="1803400" y="904671"/>
                </a:lnTo>
                <a:lnTo>
                  <a:pt x="1803400" y="913396"/>
                </a:lnTo>
                <a:lnTo>
                  <a:pt x="1803400" y="922121"/>
                </a:lnTo>
                <a:lnTo>
                  <a:pt x="1816100" y="924648"/>
                </a:lnTo>
                <a:lnTo>
                  <a:pt x="1828800" y="926261"/>
                </a:lnTo>
                <a:lnTo>
                  <a:pt x="1841500" y="927100"/>
                </a:lnTo>
                <a:lnTo>
                  <a:pt x="1854200" y="927354"/>
                </a:lnTo>
                <a:lnTo>
                  <a:pt x="1854200" y="929093"/>
                </a:lnTo>
                <a:lnTo>
                  <a:pt x="1866900" y="929170"/>
                </a:lnTo>
                <a:lnTo>
                  <a:pt x="1866900" y="932294"/>
                </a:lnTo>
                <a:lnTo>
                  <a:pt x="1879600" y="937590"/>
                </a:lnTo>
                <a:lnTo>
                  <a:pt x="1892300" y="944168"/>
                </a:lnTo>
                <a:lnTo>
                  <a:pt x="1879600" y="943914"/>
                </a:lnTo>
                <a:lnTo>
                  <a:pt x="1866900" y="943190"/>
                </a:lnTo>
                <a:lnTo>
                  <a:pt x="1854200" y="941298"/>
                </a:lnTo>
                <a:lnTo>
                  <a:pt x="1828800" y="939038"/>
                </a:lnTo>
                <a:lnTo>
                  <a:pt x="1816100" y="937082"/>
                </a:lnTo>
                <a:lnTo>
                  <a:pt x="1790700" y="935748"/>
                </a:lnTo>
                <a:lnTo>
                  <a:pt x="1778000" y="935482"/>
                </a:lnTo>
                <a:lnTo>
                  <a:pt x="1765300" y="941412"/>
                </a:lnTo>
                <a:lnTo>
                  <a:pt x="1765300" y="960666"/>
                </a:lnTo>
                <a:lnTo>
                  <a:pt x="1752600" y="959713"/>
                </a:lnTo>
                <a:lnTo>
                  <a:pt x="1752600" y="948728"/>
                </a:lnTo>
                <a:lnTo>
                  <a:pt x="1739900" y="951763"/>
                </a:lnTo>
                <a:lnTo>
                  <a:pt x="1739900" y="953071"/>
                </a:lnTo>
                <a:lnTo>
                  <a:pt x="1739900" y="1015720"/>
                </a:lnTo>
                <a:lnTo>
                  <a:pt x="1739900" y="1022121"/>
                </a:lnTo>
                <a:lnTo>
                  <a:pt x="1727200" y="1022705"/>
                </a:lnTo>
                <a:lnTo>
                  <a:pt x="1727200" y="1012812"/>
                </a:lnTo>
                <a:lnTo>
                  <a:pt x="1739900" y="1015720"/>
                </a:lnTo>
                <a:lnTo>
                  <a:pt x="1739900" y="953071"/>
                </a:lnTo>
                <a:lnTo>
                  <a:pt x="1727200" y="954366"/>
                </a:lnTo>
                <a:lnTo>
                  <a:pt x="1727200" y="956424"/>
                </a:lnTo>
                <a:lnTo>
                  <a:pt x="1727200" y="1007579"/>
                </a:lnTo>
                <a:lnTo>
                  <a:pt x="1714500" y="1009332"/>
                </a:lnTo>
                <a:lnTo>
                  <a:pt x="1714500" y="1007008"/>
                </a:lnTo>
                <a:lnTo>
                  <a:pt x="1727200" y="1007579"/>
                </a:lnTo>
                <a:lnTo>
                  <a:pt x="1727200" y="956424"/>
                </a:lnTo>
                <a:lnTo>
                  <a:pt x="1714500" y="958316"/>
                </a:lnTo>
                <a:lnTo>
                  <a:pt x="1714500" y="961237"/>
                </a:lnTo>
                <a:lnTo>
                  <a:pt x="1701800" y="962812"/>
                </a:lnTo>
                <a:lnTo>
                  <a:pt x="1701800" y="964234"/>
                </a:lnTo>
                <a:lnTo>
                  <a:pt x="1689100" y="965873"/>
                </a:lnTo>
                <a:lnTo>
                  <a:pt x="1676400" y="967714"/>
                </a:lnTo>
                <a:lnTo>
                  <a:pt x="1676400" y="969797"/>
                </a:lnTo>
                <a:lnTo>
                  <a:pt x="1663700" y="972185"/>
                </a:lnTo>
                <a:lnTo>
                  <a:pt x="1663700" y="975029"/>
                </a:lnTo>
                <a:lnTo>
                  <a:pt x="1651000" y="978319"/>
                </a:lnTo>
                <a:lnTo>
                  <a:pt x="1651000" y="995959"/>
                </a:lnTo>
                <a:lnTo>
                  <a:pt x="1651000" y="1005840"/>
                </a:lnTo>
                <a:lnTo>
                  <a:pt x="1638300" y="1003515"/>
                </a:lnTo>
                <a:lnTo>
                  <a:pt x="1638300" y="997115"/>
                </a:lnTo>
                <a:lnTo>
                  <a:pt x="1651000" y="995959"/>
                </a:lnTo>
                <a:lnTo>
                  <a:pt x="1651000" y="978319"/>
                </a:lnTo>
                <a:lnTo>
                  <a:pt x="1651000" y="972464"/>
                </a:lnTo>
                <a:lnTo>
                  <a:pt x="1638300" y="976185"/>
                </a:lnTo>
                <a:lnTo>
                  <a:pt x="1638300" y="988974"/>
                </a:lnTo>
                <a:lnTo>
                  <a:pt x="1625600" y="990142"/>
                </a:lnTo>
                <a:lnTo>
                  <a:pt x="1625600" y="980833"/>
                </a:lnTo>
                <a:lnTo>
                  <a:pt x="1612900" y="982459"/>
                </a:lnTo>
                <a:lnTo>
                  <a:pt x="1612900" y="992035"/>
                </a:lnTo>
                <a:lnTo>
                  <a:pt x="1600200" y="990727"/>
                </a:lnTo>
                <a:lnTo>
                  <a:pt x="1600200" y="989558"/>
                </a:lnTo>
                <a:lnTo>
                  <a:pt x="1587500" y="993051"/>
                </a:lnTo>
                <a:lnTo>
                  <a:pt x="1587500" y="1001763"/>
                </a:lnTo>
                <a:lnTo>
                  <a:pt x="1574800" y="1004176"/>
                </a:lnTo>
                <a:lnTo>
                  <a:pt x="1574800" y="1013129"/>
                </a:lnTo>
                <a:lnTo>
                  <a:pt x="1562100" y="1014564"/>
                </a:lnTo>
                <a:lnTo>
                  <a:pt x="1562100" y="1023950"/>
                </a:lnTo>
                <a:lnTo>
                  <a:pt x="1663700" y="1023950"/>
                </a:lnTo>
                <a:lnTo>
                  <a:pt x="1663700" y="1017473"/>
                </a:lnTo>
                <a:lnTo>
                  <a:pt x="1676400" y="1019797"/>
                </a:lnTo>
                <a:lnTo>
                  <a:pt x="1676400" y="1023950"/>
                </a:lnTo>
                <a:lnTo>
                  <a:pt x="2705100" y="1023950"/>
                </a:lnTo>
                <a:lnTo>
                  <a:pt x="2705100" y="1022121"/>
                </a:lnTo>
                <a:lnTo>
                  <a:pt x="2692400" y="1019797"/>
                </a:lnTo>
                <a:lnTo>
                  <a:pt x="2692400" y="1019213"/>
                </a:lnTo>
                <a:lnTo>
                  <a:pt x="2705100" y="1010488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8" name="object 8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119061"/>
            <a:ext cx="1028611" cy="1167130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17271514" y="7433853"/>
            <a:ext cx="1016635" cy="1916430"/>
          </a:xfrm>
          <a:custGeom>
            <a:avLst/>
            <a:gdLst/>
            <a:ahLst/>
            <a:cxnLst/>
            <a:rect l="l" t="t" r="r" b="b"/>
            <a:pathLst>
              <a:path w="1016634" h="1916429">
                <a:moveTo>
                  <a:pt x="125517" y="102206"/>
                </a:moveTo>
                <a:lnTo>
                  <a:pt x="107155" y="79255"/>
                </a:lnTo>
                <a:lnTo>
                  <a:pt x="124441" y="60893"/>
                </a:lnTo>
                <a:lnTo>
                  <a:pt x="142157" y="47122"/>
                </a:lnTo>
                <a:lnTo>
                  <a:pt x="180601" y="47122"/>
                </a:lnTo>
                <a:lnTo>
                  <a:pt x="197169" y="56303"/>
                </a:lnTo>
                <a:lnTo>
                  <a:pt x="206421" y="74664"/>
                </a:lnTo>
                <a:lnTo>
                  <a:pt x="207712" y="83845"/>
                </a:lnTo>
                <a:lnTo>
                  <a:pt x="166830" y="83845"/>
                </a:lnTo>
                <a:lnTo>
                  <a:pt x="125517" y="102206"/>
                </a:lnTo>
                <a:close/>
              </a:path>
              <a:path w="1016634" h="1916429">
                <a:moveTo>
                  <a:pt x="254046" y="161881"/>
                </a:moveTo>
                <a:lnTo>
                  <a:pt x="176010" y="161881"/>
                </a:lnTo>
                <a:lnTo>
                  <a:pt x="166830" y="83845"/>
                </a:lnTo>
                <a:lnTo>
                  <a:pt x="207712" y="83845"/>
                </a:lnTo>
                <a:lnTo>
                  <a:pt x="209649" y="97616"/>
                </a:lnTo>
                <a:lnTo>
                  <a:pt x="208143" y="125158"/>
                </a:lnTo>
                <a:lnTo>
                  <a:pt x="254046" y="161881"/>
                </a:lnTo>
                <a:close/>
              </a:path>
              <a:path w="1016634" h="1916429">
                <a:moveTo>
                  <a:pt x="213020" y="235326"/>
                </a:moveTo>
                <a:lnTo>
                  <a:pt x="194372" y="235326"/>
                </a:lnTo>
                <a:lnTo>
                  <a:pt x="194372" y="180242"/>
                </a:lnTo>
                <a:lnTo>
                  <a:pt x="231094" y="189423"/>
                </a:lnTo>
                <a:lnTo>
                  <a:pt x="233103" y="212374"/>
                </a:lnTo>
                <a:lnTo>
                  <a:pt x="226504" y="226145"/>
                </a:lnTo>
                <a:lnTo>
                  <a:pt x="213020" y="235326"/>
                </a:lnTo>
                <a:close/>
              </a:path>
              <a:path w="1016634" h="1916429">
                <a:moveTo>
                  <a:pt x="244865" y="328816"/>
                </a:moveTo>
                <a:lnTo>
                  <a:pt x="226525" y="328816"/>
                </a:lnTo>
                <a:lnTo>
                  <a:pt x="213307" y="316116"/>
                </a:lnTo>
                <a:lnTo>
                  <a:pt x="204198" y="303416"/>
                </a:lnTo>
                <a:lnTo>
                  <a:pt x="198962" y="278016"/>
                </a:lnTo>
                <a:lnTo>
                  <a:pt x="272408" y="239916"/>
                </a:lnTo>
                <a:lnTo>
                  <a:pt x="281732" y="239916"/>
                </a:lnTo>
                <a:lnTo>
                  <a:pt x="288474" y="252616"/>
                </a:lnTo>
                <a:lnTo>
                  <a:pt x="291773" y="252616"/>
                </a:lnTo>
                <a:lnTo>
                  <a:pt x="290769" y="265316"/>
                </a:lnTo>
                <a:lnTo>
                  <a:pt x="272408" y="265316"/>
                </a:lnTo>
                <a:lnTo>
                  <a:pt x="272408" y="278016"/>
                </a:lnTo>
                <a:lnTo>
                  <a:pt x="226504" y="278016"/>
                </a:lnTo>
                <a:lnTo>
                  <a:pt x="244865" y="328816"/>
                </a:lnTo>
                <a:close/>
              </a:path>
              <a:path w="1016634" h="1916429">
                <a:moveTo>
                  <a:pt x="327492" y="379616"/>
                </a:moveTo>
                <a:lnTo>
                  <a:pt x="255194" y="379616"/>
                </a:lnTo>
                <a:lnTo>
                  <a:pt x="256054" y="366916"/>
                </a:lnTo>
                <a:lnTo>
                  <a:pt x="258637" y="366916"/>
                </a:lnTo>
                <a:lnTo>
                  <a:pt x="266239" y="341516"/>
                </a:lnTo>
                <a:lnTo>
                  <a:pt x="283166" y="290716"/>
                </a:lnTo>
                <a:lnTo>
                  <a:pt x="290769" y="265316"/>
                </a:lnTo>
                <a:lnTo>
                  <a:pt x="309704" y="278016"/>
                </a:lnTo>
                <a:lnTo>
                  <a:pt x="325196" y="303416"/>
                </a:lnTo>
                <a:lnTo>
                  <a:pt x="337246" y="316116"/>
                </a:lnTo>
                <a:lnTo>
                  <a:pt x="345853" y="341516"/>
                </a:lnTo>
                <a:lnTo>
                  <a:pt x="348578" y="354216"/>
                </a:lnTo>
                <a:lnTo>
                  <a:pt x="286179" y="354216"/>
                </a:lnTo>
                <a:lnTo>
                  <a:pt x="286179" y="366916"/>
                </a:lnTo>
                <a:lnTo>
                  <a:pt x="327492" y="379616"/>
                </a:lnTo>
                <a:close/>
              </a:path>
              <a:path w="1016634" h="1916429">
                <a:moveTo>
                  <a:pt x="263944" y="290716"/>
                </a:moveTo>
                <a:lnTo>
                  <a:pt x="240132" y="290716"/>
                </a:lnTo>
                <a:lnTo>
                  <a:pt x="226504" y="278016"/>
                </a:lnTo>
                <a:lnTo>
                  <a:pt x="266765" y="278016"/>
                </a:lnTo>
                <a:lnTo>
                  <a:pt x="263944" y="290716"/>
                </a:lnTo>
                <a:close/>
              </a:path>
              <a:path w="1016634" h="1916429">
                <a:moveTo>
                  <a:pt x="357401" y="481216"/>
                </a:moveTo>
                <a:lnTo>
                  <a:pt x="351017" y="468516"/>
                </a:lnTo>
                <a:lnTo>
                  <a:pt x="336672" y="468516"/>
                </a:lnTo>
                <a:lnTo>
                  <a:pt x="332082" y="443116"/>
                </a:lnTo>
                <a:lnTo>
                  <a:pt x="305114" y="443116"/>
                </a:lnTo>
                <a:lnTo>
                  <a:pt x="288474" y="430416"/>
                </a:lnTo>
                <a:lnTo>
                  <a:pt x="275276" y="405016"/>
                </a:lnTo>
                <a:lnTo>
                  <a:pt x="258637" y="392316"/>
                </a:lnTo>
                <a:lnTo>
                  <a:pt x="256054" y="379616"/>
                </a:lnTo>
                <a:lnTo>
                  <a:pt x="327492" y="379616"/>
                </a:lnTo>
                <a:lnTo>
                  <a:pt x="322399" y="366916"/>
                </a:lnTo>
                <a:lnTo>
                  <a:pt x="314294" y="354216"/>
                </a:lnTo>
                <a:lnTo>
                  <a:pt x="350443" y="354216"/>
                </a:lnTo>
                <a:lnTo>
                  <a:pt x="352308" y="366916"/>
                </a:lnTo>
                <a:lnTo>
                  <a:pt x="355034" y="366916"/>
                </a:lnTo>
                <a:lnTo>
                  <a:pt x="358476" y="379616"/>
                </a:lnTo>
                <a:lnTo>
                  <a:pt x="365362" y="392316"/>
                </a:lnTo>
                <a:lnTo>
                  <a:pt x="368805" y="405016"/>
                </a:lnTo>
                <a:lnTo>
                  <a:pt x="398068" y="405016"/>
                </a:lnTo>
                <a:lnTo>
                  <a:pt x="396849" y="417716"/>
                </a:lnTo>
                <a:lnTo>
                  <a:pt x="391756" y="430416"/>
                </a:lnTo>
                <a:lnTo>
                  <a:pt x="378416" y="430416"/>
                </a:lnTo>
                <a:lnTo>
                  <a:pt x="367657" y="443116"/>
                </a:lnTo>
                <a:lnTo>
                  <a:pt x="362063" y="455816"/>
                </a:lnTo>
                <a:lnTo>
                  <a:pt x="364214" y="468516"/>
                </a:lnTo>
                <a:lnTo>
                  <a:pt x="357401" y="481216"/>
                </a:lnTo>
                <a:close/>
              </a:path>
              <a:path w="1016634" h="1916429">
                <a:moveTo>
                  <a:pt x="398068" y="405016"/>
                </a:moveTo>
                <a:lnTo>
                  <a:pt x="368805" y="405016"/>
                </a:lnTo>
                <a:lnTo>
                  <a:pt x="387166" y="379616"/>
                </a:lnTo>
                <a:lnTo>
                  <a:pt x="394984" y="392316"/>
                </a:lnTo>
                <a:lnTo>
                  <a:pt x="398068" y="405016"/>
                </a:lnTo>
                <a:close/>
              </a:path>
              <a:path w="1016634" h="1916429">
                <a:moveTo>
                  <a:pt x="489961" y="506616"/>
                </a:moveTo>
                <a:lnTo>
                  <a:pt x="414708" y="506616"/>
                </a:lnTo>
                <a:lnTo>
                  <a:pt x="428479" y="493916"/>
                </a:lnTo>
                <a:lnTo>
                  <a:pt x="423889" y="493916"/>
                </a:lnTo>
                <a:lnTo>
                  <a:pt x="419298" y="481216"/>
                </a:lnTo>
                <a:lnTo>
                  <a:pt x="364214" y="481216"/>
                </a:lnTo>
                <a:lnTo>
                  <a:pt x="405527" y="455816"/>
                </a:lnTo>
                <a:lnTo>
                  <a:pt x="391756" y="430416"/>
                </a:lnTo>
                <a:lnTo>
                  <a:pt x="433069" y="430416"/>
                </a:lnTo>
                <a:lnTo>
                  <a:pt x="443756" y="455816"/>
                </a:lnTo>
                <a:lnTo>
                  <a:pt x="460038" y="468516"/>
                </a:lnTo>
                <a:lnTo>
                  <a:pt x="467583" y="481216"/>
                </a:lnTo>
                <a:lnTo>
                  <a:pt x="478901" y="493916"/>
                </a:lnTo>
                <a:lnTo>
                  <a:pt x="489961" y="506616"/>
                </a:lnTo>
                <a:close/>
              </a:path>
              <a:path w="1016634" h="1916429">
                <a:moveTo>
                  <a:pt x="488153" y="722516"/>
                </a:moveTo>
                <a:lnTo>
                  <a:pt x="465991" y="697116"/>
                </a:lnTo>
                <a:lnTo>
                  <a:pt x="441676" y="659016"/>
                </a:lnTo>
                <a:lnTo>
                  <a:pt x="416501" y="620916"/>
                </a:lnTo>
                <a:lnTo>
                  <a:pt x="391756" y="582816"/>
                </a:lnTo>
                <a:lnTo>
                  <a:pt x="350443" y="532016"/>
                </a:lnTo>
                <a:lnTo>
                  <a:pt x="342195" y="519316"/>
                </a:lnTo>
                <a:lnTo>
                  <a:pt x="339541" y="506616"/>
                </a:lnTo>
                <a:lnTo>
                  <a:pt x="344634" y="493916"/>
                </a:lnTo>
                <a:lnTo>
                  <a:pt x="359624" y="481216"/>
                </a:lnTo>
                <a:lnTo>
                  <a:pt x="419298" y="481216"/>
                </a:lnTo>
                <a:lnTo>
                  <a:pt x="414708" y="493916"/>
                </a:lnTo>
                <a:lnTo>
                  <a:pt x="405527" y="493916"/>
                </a:lnTo>
                <a:lnTo>
                  <a:pt x="410118" y="506616"/>
                </a:lnTo>
                <a:lnTo>
                  <a:pt x="489961" y="506616"/>
                </a:lnTo>
                <a:lnTo>
                  <a:pt x="497334" y="519316"/>
                </a:lnTo>
                <a:lnTo>
                  <a:pt x="451431" y="532016"/>
                </a:lnTo>
                <a:lnTo>
                  <a:pt x="449279" y="544716"/>
                </a:lnTo>
                <a:lnTo>
                  <a:pt x="454873" y="557416"/>
                </a:lnTo>
                <a:lnTo>
                  <a:pt x="465632" y="570116"/>
                </a:lnTo>
                <a:lnTo>
                  <a:pt x="537834" y="570116"/>
                </a:lnTo>
                <a:lnTo>
                  <a:pt x="541516" y="582816"/>
                </a:lnTo>
                <a:lnTo>
                  <a:pt x="488154" y="582816"/>
                </a:lnTo>
                <a:lnTo>
                  <a:pt x="529467" y="659016"/>
                </a:lnTo>
                <a:lnTo>
                  <a:pt x="600079" y="659016"/>
                </a:lnTo>
                <a:lnTo>
                  <a:pt x="615679" y="684416"/>
                </a:lnTo>
                <a:lnTo>
                  <a:pt x="630454" y="697116"/>
                </a:lnTo>
                <a:lnTo>
                  <a:pt x="637626" y="709816"/>
                </a:lnTo>
                <a:lnTo>
                  <a:pt x="524876" y="709816"/>
                </a:lnTo>
                <a:lnTo>
                  <a:pt x="488153" y="722516"/>
                </a:lnTo>
                <a:close/>
              </a:path>
              <a:path w="1016634" h="1916429">
                <a:moveTo>
                  <a:pt x="535993" y="570116"/>
                </a:moveTo>
                <a:lnTo>
                  <a:pt x="478973" y="570116"/>
                </a:lnTo>
                <a:lnTo>
                  <a:pt x="515696" y="544716"/>
                </a:lnTo>
                <a:lnTo>
                  <a:pt x="524876" y="544716"/>
                </a:lnTo>
                <a:lnTo>
                  <a:pt x="524876" y="557416"/>
                </a:lnTo>
                <a:lnTo>
                  <a:pt x="535993" y="570116"/>
                </a:lnTo>
                <a:close/>
              </a:path>
              <a:path w="1016634" h="1916429">
                <a:moveTo>
                  <a:pt x="534057" y="608216"/>
                </a:moveTo>
                <a:lnTo>
                  <a:pt x="488154" y="582816"/>
                </a:lnTo>
                <a:lnTo>
                  <a:pt x="541349" y="582816"/>
                </a:lnTo>
                <a:lnTo>
                  <a:pt x="541014" y="595516"/>
                </a:lnTo>
                <a:lnTo>
                  <a:pt x="534057" y="608216"/>
                </a:lnTo>
                <a:close/>
              </a:path>
              <a:path w="1016634" h="1916429">
                <a:moveTo>
                  <a:pt x="594879" y="659016"/>
                </a:moveTo>
                <a:lnTo>
                  <a:pt x="529467" y="659016"/>
                </a:lnTo>
                <a:lnTo>
                  <a:pt x="552418" y="633616"/>
                </a:lnTo>
                <a:lnTo>
                  <a:pt x="572358" y="646316"/>
                </a:lnTo>
                <a:lnTo>
                  <a:pt x="594879" y="659016"/>
                </a:lnTo>
                <a:close/>
              </a:path>
              <a:path w="1016634" h="1916429">
                <a:moveTo>
                  <a:pt x="1016484" y="913016"/>
                </a:moveTo>
                <a:lnTo>
                  <a:pt x="823248" y="913016"/>
                </a:lnTo>
                <a:lnTo>
                  <a:pt x="1016484" y="659016"/>
                </a:lnTo>
                <a:lnTo>
                  <a:pt x="1016484" y="798716"/>
                </a:lnTo>
                <a:lnTo>
                  <a:pt x="960959" y="798716"/>
                </a:lnTo>
                <a:lnTo>
                  <a:pt x="969422" y="811416"/>
                </a:lnTo>
                <a:lnTo>
                  <a:pt x="977025" y="824116"/>
                </a:lnTo>
                <a:lnTo>
                  <a:pt x="988070" y="824116"/>
                </a:lnTo>
                <a:lnTo>
                  <a:pt x="1006862" y="836816"/>
                </a:lnTo>
                <a:lnTo>
                  <a:pt x="988501" y="900316"/>
                </a:lnTo>
                <a:lnTo>
                  <a:pt x="1016484" y="900316"/>
                </a:lnTo>
                <a:lnTo>
                  <a:pt x="1016484" y="913016"/>
                </a:lnTo>
                <a:close/>
              </a:path>
              <a:path w="1016634" h="1916429">
                <a:moveTo>
                  <a:pt x="1016484" y="963816"/>
                </a:moveTo>
                <a:lnTo>
                  <a:pt x="993091" y="951116"/>
                </a:lnTo>
                <a:lnTo>
                  <a:pt x="662586" y="951116"/>
                </a:lnTo>
                <a:lnTo>
                  <a:pt x="575370" y="824116"/>
                </a:lnTo>
                <a:lnTo>
                  <a:pt x="602912" y="798716"/>
                </a:lnTo>
                <a:lnTo>
                  <a:pt x="511105" y="747916"/>
                </a:lnTo>
                <a:lnTo>
                  <a:pt x="524876" y="709816"/>
                </a:lnTo>
                <a:lnTo>
                  <a:pt x="637626" y="709816"/>
                </a:lnTo>
                <a:lnTo>
                  <a:pt x="648385" y="722516"/>
                </a:lnTo>
                <a:lnTo>
                  <a:pt x="670619" y="735216"/>
                </a:lnTo>
                <a:lnTo>
                  <a:pt x="691133" y="760616"/>
                </a:lnTo>
                <a:lnTo>
                  <a:pt x="703899" y="786016"/>
                </a:lnTo>
                <a:lnTo>
                  <a:pt x="697373" y="798716"/>
                </a:lnTo>
                <a:lnTo>
                  <a:pt x="689555" y="811416"/>
                </a:lnTo>
                <a:lnTo>
                  <a:pt x="687762" y="836816"/>
                </a:lnTo>
                <a:lnTo>
                  <a:pt x="699309" y="849516"/>
                </a:lnTo>
                <a:lnTo>
                  <a:pt x="736104" y="849516"/>
                </a:lnTo>
                <a:lnTo>
                  <a:pt x="766443" y="862216"/>
                </a:lnTo>
                <a:lnTo>
                  <a:pt x="777546" y="874916"/>
                </a:lnTo>
                <a:lnTo>
                  <a:pt x="703899" y="874916"/>
                </a:lnTo>
                <a:lnTo>
                  <a:pt x="703899" y="887616"/>
                </a:lnTo>
                <a:lnTo>
                  <a:pt x="794200" y="887616"/>
                </a:lnTo>
                <a:lnTo>
                  <a:pt x="823248" y="913016"/>
                </a:lnTo>
                <a:lnTo>
                  <a:pt x="1016484" y="913016"/>
                </a:lnTo>
                <a:lnTo>
                  <a:pt x="1016484" y="963816"/>
                </a:lnTo>
                <a:close/>
              </a:path>
              <a:path w="1016634" h="1916429">
                <a:moveTo>
                  <a:pt x="794200" y="887616"/>
                </a:moveTo>
                <a:lnTo>
                  <a:pt x="736032" y="887616"/>
                </a:lnTo>
                <a:lnTo>
                  <a:pt x="703899" y="874916"/>
                </a:lnTo>
                <a:lnTo>
                  <a:pt x="777546" y="874916"/>
                </a:lnTo>
                <a:lnTo>
                  <a:pt x="794200" y="887616"/>
                </a:lnTo>
                <a:close/>
              </a:path>
              <a:path w="1016634" h="1916429">
                <a:moveTo>
                  <a:pt x="974156" y="1116216"/>
                </a:moveTo>
                <a:lnTo>
                  <a:pt x="51999" y="1116216"/>
                </a:lnTo>
                <a:lnTo>
                  <a:pt x="37726" y="1103516"/>
                </a:lnTo>
                <a:lnTo>
                  <a:pt x="6168" y="1103516"/>
                </a:lnTo>
                <a:lnTo>
                  <a:pt x="0" y="1065416"/>
                </a:lnTo>
                <a:lnTo>
                  <a:pt x="8463" y="1027316"/>
                </a:lnTo>
                <a:lnTo>
                  <a:pt x="30697" y="1014616"/>
                </a:lnTo>
                <a:lnTo>
                  <a:pt x="65842" y="1001916"/>
                </a:lnTo>
                <a:lnTo>
                  <a:pt x="437660" y="1001916"/>
                </a:lnTo>
                <a:lnTo>
                  <a:pt x="449207" y="976516"/>
                </a:lnTo>
                <a:lnTo>
                  <a:pt x="468071" y="963816"/>
                </a:lnTo>
                <a:lnTo>
                  <a:pt x="597676" y="963816"/>
                </a:lnTo>
                <a:lnTo>
                  <a:pt x="625864" y="951116"/>
                </a:lnTo>
                <a:lnTo>
                  <a:pt x="993091" y="951116"/>
                </a:lnTo>
                <a:lnTo>
                  <a:pt x="984327" y="989216"/>
                </a:lnTo>
                <a:lnTo>
                  <a:pt x="474382" y="989216"/>
                </a:lnTo>
                <a:lnTo>
                  <a:pt x="488154" y="1027316"/>
                </a:lnTo>
                <a:lnTo>
                  <a:pt x="1016484" y="1027316"/>
                </a:lnTo>
                <a:lnTo>
                  <a:pt x="1016484" y="1052716"/>
                </a:lnTo>
                <a:lnTo>
                  <a:pt x="552418" y="1052716"/>
                </a:lnTo>
                <a:lnTo>
                  <a:pt x="547828" y="1065416"/>
                </a:lnTo>
                <a:lnTo>
                  <a:pt x="579960" y="1078116"/>
                </a:lnTo>
                <a:lnTo>
                  <a:pt x="966696" y="1078116"/>
                </a:lnTo>
                <a:lnTo>
                  <a:pt x="964401" y="1103516"/>
                </a:lnTo>
                <a:lnTo>
                  <a:pt x="974156" y="1116216"/>
                </a:lnTo>
                <a:close/>
              </a:path>
              <a:path w="1016634" h="1916429">
                <a:moveTo>
                  <a:pt x="437660" y="1001916"/>
                </a:moveTo>
                <a:lnTo>
                  <a:pt x="166830" y="1001916"/>
                </a:lnTo>
                <a:lnTo>
                  <a:pt x="216893" y="989216"/>
                </a:lnTo>
                <a:lnTo>
                  <a:pt x="302316" y="989216"/>
                </a:lnTo>
                <a:lnTo>
                  <a:pt x="410118" y="976516"/>
                </a:lnTo>
                <a:lnTo>
                  <a:pt x="437660" y="1001916"/>
                </a:lnTo>
                <a:close/>
              </a:path>
              <a:path w="1016634" h="1916429">
                <a:moveTo>
                  <a:pt x="584551" y="1027316"/>
                </a:moveTo>
                <a:lnTo>
                  <a:pt x="488154" y="1027316"/>
                </a:lnTo>
                <a:lnTo>
                  <a:pt x="515696" y="1014616"/>
                </a:lnTo>
                <a:lnTo>
                  <a:pt x="474382" y="989216"/>
                </a:lnTo>
                <a:lnTo>
                  <a:pt x="984327" y="989216"/>
                </a:lnTo>
                <a:lnTo>
                  <a:pt x="979320" y="1001916"/>
                </a:lnTo>
                <a:lnTo>
                  <a:pt x="657422" y="1001916"/>
                </a:lnTo>
                <a:lnTo>
                  <a:pt x="624644" y="1014616"/>
                </a:lnTo>
                <a:lnTo>
                  <a:pt x="584551" y="1027316"/>
                </a:lnTo>
                <a:close/>
              </a:path>
              <a:path w="1016634" h="1916429">
                <a:moveTo>
                  <a:pt x="1016484" y="1027316"/>
                </a:moveTo>
                <a:lnTo>
                  <a:pt x="713080" y="1027316"/>
                </a:lnTo>
                <a:lnTo>
                  <a:pt x="685897" y="1014616"/>
                </a:lnTo>
                <a:lnTo>
                  <a:pt x="657422" y="1001916"/>
                </a:lnTo>
                <a:lnTo>
                  <a:pt x="1016484" y="1001916"/>
                </a:lnTo>
                <a:lnTo>
                  <a:pt x="1016484" y="1027316"/>
                </a:lnTo>
                <a:close/>
              </a:path>
              <a:path w="1016634" h="1916429">
                <a:moveTo>
                  <a:pt x="970904" y="1078116"/>
                </a:moveTo>
                <a:lnTo>
                  <a:pt x="579960" y="1078116"/>
                </a:lnTo>
                <a:lnTo>
                  <a:pt x="584551" y="1065416"/>
                </a:lnTo>
                <a:lnTo>
                  <a:pt x="552418" y="1052716"/>
                </a:lnTo>
                <a:lnTo>
                  <a:pt x="979320" y="1052716"/>
                </a:lnTo>
                <a:lnTo>
                  <a:pt x="970904" y="1078116"/>
                </a:lnTo>
                <a:close/>
              </a:path>
              <a:path w="1016634" h="1916429">
                <a:moveTo>
                  <a:pt x="1016484" y="1065416"/>
                </a:moveTo>
                <a:lnTo>
                  <a:pt x="990222" y="1065416"/>
                </a:lnTo>
                <a:lnTo>
                  <a:pt x="979320" y="1052716"/>
                </a:lnTo>
                <a:lnTo>
                  <a:pt x="1016484" y="1052716"/>
                </a:lnTo>
                <a:lnTo>
                  <a:pt x="1016484" y="1065416"/>
                </a:lnTo>
                <a:close/>
              </a:path>
              <a:path w="1016634" h="1916429">
                <a:moveTo>
                  <a:pt x="473978" y="1128916"/>
                </a:moveTo>
                <a:lnTo>
                  <a:pt x="110670" y="1128916"/>
                </a:lnTo>
                <a:lnTo>
                  <a:pt x="65842" y="1116216"/>
                </a:lnTo>
                <a:lnTo>
                  <a:pt x="524950" y="1116216"/>
                </a:lnTo>
                <a:lnTo>
                  <a:pt x="473978" y="1128916"/>
                </a:lnTo>
                <a:close/>
              </a:path>
              <a:path w="1016634" h="1916429">
                <a:moveTo>
                  <a:pt x="630454" y="1344816"/>
                </a:moveTo>
                <a:lnTo>
                  <a:pt x="593731" y="1344816"/>
                </a:lnTo>
                <a:lnTo>
                  <a:pt x="598465" y="1332116"/>
                </a:lnTo>
                <a:lnTo>
                  <a:pt x="604060" y="1319416"/>
                </a:lnTo>
                <a:lnTo>
                  <a:pt x="607933" y="1306716"/>
                </a:lnTo>
                <a:lnTo>
                  <a:pt x="607502" y="1294016"/>
                </a:lnTo>
                <a:lnTo>
                  <a:pt x="598752" y="1281316"/>
                </a:lnTo>
                <a:lnTo>
                  <a:pt x="602912" y="1255916"/>
                </a:lnTo>
                <a:lnTo>
                  <a:pt x="613957" y="1230516"/>
                </a:lnTo>
                <a:lnTo>
                  <a:pt x="637698" y="1192416"/>
                </a:lnTo>
                <a:lnTo>
                  <a:pt x="651684" y="1167016"/>
                </a:lnTo>
                <a:lnTo>
                  <a:pt x="666531" y="1141616"/>
                </a:lnTo>
                <a:lnTo>
                  <a:pt x="680948" y="1116216"/>
                </a:lnTo>
                <a:lnTo>
                  <a:pt x="981998" y="1116216"/>
                </a:lnTo>
                <a:lnTo>
                  <a:pt x="997681" y="1128916"/>
                </a:lnTo>
                <a:lnTo>
                  <a:pt x="1016484" y="1128916"/>
                </a:lnTo>
                <a:lnTo>
                  <a:pt x="1016484" y="1167016"/>
                </a:lnTo>
                <a:lnTo>
                  <a:pt x="823248" y="1167016"/>
                </a:lnTo>
                <a:lnTo>
                  <a:pt x="802233" y="1192416"/>
                </a:lnTo>
                <a:lnTo>
                  <a:pt x="775624" y="1205116"/>
                </a:lnTo>
                <a:lnTo>
                  <a:pt x="717670" y="1217816"/>
                </a:lnTo>
                <a:lnTo>
                  <a:pt x="772755" y="1230516"/>
                </a:lnTo>
                <a:lnTo>
                  <a:pt x="763416" y="1243216"/>
                </a:lnTo>
                <a:lnTo>
                  <a:pt x="644799" y="1243216"/>
                </a:lnTo>
                <a:lnTo>
                  <a:pt x="634973" y="1255916"/>
                </a:lnTo>
                <a:lnTo>
                  <a:pt x="635044" y="1281316"/>
                </a:lnTo>
                <a:lnTo>
                  <a:pt x="708490" y="1281316"/>
                </a:lnTo>
                <a:lnTo>
                  <a:pt x="698391" y="1332116"/>
                </a:lnTo>
                <a:lnTo>
                  <a:pt x="612093" y="1332116"/>
                </a:lnTo>
                <a:lnTo>
                  <a:pt x="630454" y="1344816"/>
                </a:lnTo>
                <a:close/>
              </a:path>
              <a:path w="1016634" h="1916429">
                <a:moveTo>
                  <a:pt x="1016484" y="1370216"/>
                </a:moveTo>
                <a:lnTo>
                  <a:pt x="1016042" y="1370216"/>
                </a:lnTo>
                <a:lnTo>
                  <a:pt x="986277" y="1344816"/>
                </a:lnTo>
                <a:lnTo>
                  <a:pt x="967270" y="1306716"/>
                </a:lnTo>
                <a:lnTo>
                  <a:pt x="961174" y="1281316"/>
                </a:lnTo>
                <a:lnTo>
                  <a:pt x="970139" y="1230516"/>
                </a:lnTo>
                <a:lnTo>
                  <a:pt x="928826" y="1205116"/>
                </a:lnTo>
                <a:lnTo>
                  <a:pt x="873742" y="1205116"/>
                </a:lnTo>
                <a:lnTo>
                  <a:pt x="866067" y="1192416"/>
                </a:lnTo>
                <a:lnTo>
                  <a:pt x="857102" y="1179716"/>
                </a:lnTo>
                <a:lnTo>
                  <a:pt x="847276" y="1179716"/>
                </a:lnTo>
                <a:lnTo>
                  <a:pt x="837019" y="1167016"/>
                </a:lnTo>
                <a:lnTo>
                  <a:pt x="1016484" y="1167016"/>
                </a:lnTo>
                <a:lnTo>
                  <a:pt x="1016484" y="1370216"/>
                </a:lnTo>
                <a:close/>
              </a:path>
              <a:path w="1016634" h="1916429">
                <a:moveTo>
                  <a:pt x="947187" y="1255916"/>
                </a:moveTo>
                <a:lnTo>
                  <a:pt x="938007" y="1255916"/>
                </a:lnTo>
                <a:lnTo>
                  <a:pt x="933416" y="1243216"/>
                </a:lnTo>
                <a:lnTo>
                  <a:pt x="933416" y="1230516"/>
                </a:lnTo>
                <a:lnTo>
                  <a:pt x="938007" y="1230516"/>
                </a:lnTo>
                <a:lnTo>
                  <a:pt x="947187" y="1255916"/>
                </a:lnTo>
                <a:close/>
              </a:path>
              <a:path w="1016634" h="1916429">
                <a:moveTo>
                  <a:pt x="685538" y="1281316"/>
                </a:moveTo>
                <a:lnTo>
                  <a:pt x="635044" y="1281316"/>
                </a:lnTo>
                <a:lnTo>
                  <a:pt x="644655" y="1268616"/>
                </a:lnTo>
                <a:lnTo>
                  <a:pt x="660291" y="1268616"/>
                </a:lnTo>
                <a:lnTo>
                  <a:pt x="672484" y="1255916"/>
                </a:lnTo>
                <a:lnTo>
                  <a:pt x="671767" y="1243216"/>
                </a:lnTo>
                <a:lnTo>
                  <a:pt x="757191" y="1243216"/>
                </a:lnTo>
                <a:lnTo>
                  <a:pt x="734311" y="1255916"/>
                </a:lnTo>
                <a:lnTo>
                  <a:pt x="708848" y="1255916"/>
                </a:lnTo>
                <a:lnTo>
                  <a:pt x="685538" y="1281316"/>
                </a:lnTo>
                <a:close/>
              </a:path>
              <a:path w="1016634" h="1916429">
                <a:moveTo>
                  <a:pt x="263227" y="1903616"/>
                </a:moveTo>
                <a:lnTo>
                  <a:pt x="251249" y="1903616"/>
                </a:lnTo>
                <a:lnTo>
                  <a:pt x="243144" y="1890916"/>
                </a:lnTo>
                <a:lnTo>
                  <a:pt x="239343" y="1878216"/>
                </a:lnTo>
                <a:lnTo>
                  <a:pt x="239964" y="1865516"/>
                </a:lnTo>
                <a:lnTo>
                  <a:pt x="240275" y="1852816"/>
                </a:lnTo>
                <a:lnTo>
                  <a:pt x="265430" y="1814716"/>
                </a:lnTo>
                <a:lnTo>
                  <a:pt x="287280" y="1763916"/>
                </a:lnTo>
                <a:lnTo>
                  <a:pt x="308029" y="1725816"/>
                </a:lnTo>
                <a:lnTo>
                  <a:pt x="329879" y="1675016"/>
                </a:lnTo>
                <a:lnTo>
                  <a:pt x="355034" y="1624216"/>
                </a:lnTo>
                <a:lnTo>
                  <a:pt x="366796" y="1611516"/>
                </a:lnTo>
                <a:lnTo>
                  <a:pt x="393765" y="1573416"/>
                </a:lnTo>
                <a:lnTo>
                  <a:pt x="405527" y="1548016"/>
                </a:lnTo>
                <a:lnTo>
                  <a:pt x="413919" y="1535316"/>
                </a:lnTo>
                <a:lnTo>
                  <a:pt x="424463" y="1522616"/>
                </a:lnTo>
                <a:lnTo>
                  <a:pt x="435867" y="1497216"/>
                </a:lnTo>
                <a:lnTo>
                  <a:pt x="446840" y="1484516"/>
                </a:lnTo>
                <a:lnTo>
                  <a:pt x="462405" y="1471816"/>
                </a:lnTo>
                <a:lnTo>
                  <a:pt x="471514" y="1446416"/>
                </a:lnTo>
                <a:lnTo>
                  <a:pt x="479762" y="1421016"/>
                </a:lnTo>
                <a:lnTo>
                  <a:pt x="492744" y="1408316"/>
                </a:lnTo>
                <a:lnTo>
                  <a:pt x="508308" y="1395616"/>
                </a:lnTo>
                <a:lnTo>
                  <a:pt x="520860" y="1370216"/>
                </a:lnTo>
                <a:lnTo>
                  <a:pt x="530829" y="1357516"/>
                </a:lnTo>
                <a:lnTo>
                  <a:pt x="538647" y="1344816"/>
                </a:lnTo>
                <a:lnTo>
                  <a:pt x="547900" y="1332116"/>
                </a:lnTo>
                <a:lnTo>
                  <a:pt x="561025" y="1319416"/>
                </a:lnTo>
                <a:lnTo>
                  <a:pt x="576733" y="1332116"/>
                </a:lnTo>
                <a:lnTo>
                  <a:pt x="593731" y="1344816"/>
                </a:lnTo>
                <a:lnTo>
                  <a:pt x="630454" y="1344816"/>
                </a:lnTo>
                <a:lnTo>
                  <a:pt x="647814" y="1356824"/>
                </a:lnTo>
                <a:lnTo>
                  <a:pt x="647955" y="1357516"/>
                </a:lnTo>
                <a:lnTo>
                  <a:pt x="675569" y="1357516"/>
                </a:lnTo>
                <a:lnTo>
                  <a:pt x="673489" y="1370216"/>
                </a:lnTo>
                <a:lnTo>
                  <a:pt x="670548" y="1382916"/>
                </a:lnTo>
                <a:lnTo>
                  <a:pt x="667177" y="1395616"/>
                </a:lnTo>
                <a:lnTo>
                  <a:pt x="651828" y="1421016"/>
                </a:lnTo>
                <a:lnTo>
                  <a:pt x="637340" y="1459116"/>
                </a:lnTo>
                <a:lnTo>
                  <a:pt x="619409" y="1471816"/>
                </a:lnTo>
                <a:lnTo>
                  <a:pt x="593731" y="1497216"/>
                </a:lnTo>
                <a:lnTo>
                  <a:pt x="587635" y="1497216"/>
                </a:lnTo>
                <a:lnTo>
                  <a:pt x="582829" y="1509916"/>
                </a:lnTo>
                <a:lnTo>
                  <a:pt x="578885" y="1522616"/>
                </a:lnTo>
                <a:lnTo>
                  <a:pt x="575370" y="1535316"/>
                </a:lnTo>
                <a:lnTo>
                  <a:pt x="563751" y="1560716"/>
                </a:lnTo>
                <a:lnTo>
                  <a:pt x="547828" y="1586116"/>
                </a:lnTo>
                <a:lnTo>
                  <a:pt x="525020" y="1598816"/>
                </a:lnTo>
                <a:lnTo>
                  <a:pt x="492744" y="1611516"/>
                </a:lnTo>
                <a:lnTo>
                  <a:pt x="502212" y="1624216"/>
                </a:lnTo>
                <a:lnTo>
                  <a:pt x="503072" y="1649616"/>
                </a:lnTo>
                <a:lnTo>
                  <a:pt x="495326" y="1675016"/>
                </a:lnTo>
                <a:lnTo>
                  <a:pt x="478973" y="1687716"/>
                </a:lnTo>
                <a:lnTo>
                  <a:pt x="474383" y="1687716"/>
                </a:lnTo>
                <a:lnTo>
                  <a:pt x="457312" y="1725816"/>
                </a:lnTo>
                <a:lnTo>
                  <a:pt x="441103" y="1738516"/>
                </a:lnTo>
                <a:lnTo>
                  <a:pt x="426614" y="1763916"/>
                </a:lnTo>
                <a:lnTo>
                  <a:pt x="414708" y="1789316"/>
                </a:lnTo>
                <a:lnTo>
                  <a:pt x="405743" y="1827416"/>
                </a:lnTo>
                <a:lnTo>
                  <a:pt x="394625" y="1852816"/>
                </a:lnTo>
                <a:lnTo>
                  <a:pt x="332082" y="1852816"/>
                </a:lnTo>
                <a:lnTo>
                  <a:pt x="332082" y="1865516"/>
                </a:lnTo>
                <a:lnTo>
                  <a:pt x="327492" y="1865516"/>
                </a:lnTo>
                <a:lnTo>
                  <a:pt x="329930" y="1878216"/>
                </a:lnTo>
                <a:lnTo>
                  <a:pt x="276998" y="1878216"/>
                </a:lnTo>
                <a:lnTo>
                  <a:pt x="263227" y="1903616"/>
                </a:lnTo>
                <a:close/>
              </a:path>
              <a:path w="1016634" h="1916429">
                <a:moveTo>
                  <a:pt x="694719" y="1344816"/>
                </a:moveTo>
                <a:lnTo>
                  <a:pt x="641069" y="1344816"/>
                </a:lnTo>
                <a:lnTo>
                  <a:pt x="635044" y="1332116"/>
                </a:lnTo>
                <a:lnTo>
                  <a:pt x="698391" y="1332116"/>
                </a:lnTo>
                <a:lnTo>
                  <a:pt x="694719" y="1344816"/>
                </a:lnTo>
                <a:close/>
              </a:path>
              <a:path w="1016634" h="1916429">
                <a:moveTo>
                  <a:pt x="675569" y="1357516"/>
                </a:moveTo>
                <a:lnTo>
                  <a:pt x="648815" y="1357516"/>
                </a:lnTo>
                <a:lnTo>
                  <a:pt x="647814" y="1356824"/>
                </a:lnTo>
                <a:lnTo>
                  <a:pt x="645373" y="1344816"/>
                </a:lnTo>
                <a:lnTo>
                  <a:pt x="676358" y="1344816"/>
                </a:lnTo>
                <a:lnTo>
                  <a:pt x="675612" y="1356824"/>
                </a:lnTo>
                <a:lnTo>
                  <a:pt x="675569" y="1357516"/>
                </a:lnTo>
                <a:close/>
              </a:path>
              <a:path w="1016634" h="1916429">
                <a:moveTo>
                  <a:pt x="648815" y="1357516"/>
                </a:moveTo>
                <a:lnTo>
                  <a:pt x="647955" y="1357516"/>
                </a:lnTo>
                <a:lnTo>
                  <a:pt x="647814" y="1356824"/>
                </a:lnTo>
                <a:lnTo>
                  <a:pt x="648815" y="1357516"/>
                </a:lnTo>
                <a:close/>
              </a:path>
              <a:path w="1016634" h="1916429">
                <a:moveTo>
                  <a:pt x="311210" y="1916316"/>
                </a:moveTo>
                <a:lnTo>
                  <a:pt x="286179" y="1916316"/>
                </a:lnTo>
                <a:lnTo>
                  <a:pt x="286179" y="1878216"/>
                </a:lnTo>
                <a:lnTo>
                  <a:pt x="352021" y="1878216"/>
                </a:lnTo>
                <a:lnTo>
                  <a:pt x="359624" y="1890916"/>
                </a:lnTo>
                <a:lnTo>
                  <a:pt x="352667" y="1903616"/>
                </a:lnTo>
                <a:lnTo>
                  <a:pt x="334951" y="1903616"/>
                </a:lnTo>
                <a:lnTo>
                  <a:pt x="311210" y="1916316"/>
                </a:lnTo>
                <a:close/>
              </a:path>
              <a:path w="1016634" h="1916429">
                <a:moveTo>
                  <a:pt x="97975" y="32132"/>
                </a:moveTo>
                <a:lnTo>
                  <a:pt x="88794" y="4590"/>
                </a:lnTo>
                <a:lnTo>
                  <a:pt x="125517" y="0"/>
                </a:lnTo>
                <a:lnTo>
                  <a:pt x="130107" y="13771"/>
                </a:lnTo>
                <a:lnTo>
                  <a:pt x="97975" y="32132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0" y="530031"/>
            <a:ext cx="741680" cy="1524000"/>
          </a:xfrm>
          <a:custGeom>
            <a:avLst/>
            <a:gdLst/>
            <a:ahLst/>
            <a:cxnLst/>
            <a:rect l="l" t="t" r="r" b="b"/>
            <a:pathLst>
              <a:path w="741680" h="1524000">
                <a:moveTo>
                  <a:pt x="207443" y="495299"/>
                </a:moveTo>
                <a:lnTo>
                  <a:pt x="161764" y="482599"/>
                </a:lnTo>
                <a:lnTo>
                  <a:pt x="215056" y="482599"/>
                </a:lnTo>
                <a:lnTo>
                  <a:pt x="206789" y="457199"/>
                </a:lnTo>
                <a:lnTo>
                  <a:pt x="194596" y="457199"/>
                </a:lnTo>
                <a:lnTo>
                  <a:pt x="165570" y="444499"/>
                </a:lnTo>
                <a:lnTo>
                  <a:pt x="150344" y="444499"/>
                </a:lnTo>
                <a:lnTo>
                  <a:pt x="142731" y="431799"/>
                </a:lnTo>
                <a:lnTo>
                  <a:pt x="146537" y="419099"/>
                </a:lnTo>
                <a:lnTo>
                  <a:pt x="150344" y="419099"/>
                </a:lnTo>
                <a:lnTo>
                  <a:pt x="172648" y="406399"/>
                </a:lnTo>
                <a:lnTo>
                  <a:pt x="186031" y="380999"/>
                </a:lnTo>
                <a:lnTo>
                  <a:pt x="195845" y="368299"/>
                </a:lnTo>
                <a:lnTo>
                  <a:pt x="207443" y="342899"/>
                </a:lnTo>
                <a:lnTo>
                  <a:pt x="223086" y="330199"/>
                </a:lnTo>
                <a:lnTo>
                  <a:pt x="241227" y="304799"/>
                </a:lnTo>
                <a:lnTo>
                  <a:pt x="261509" y="292099"/>
                </a:lnTo>
                <a:lnTo>
                  <a:pt x="283575" y="292099"/>
                </a:lnTo>
                <a:lnTo>
                  <a:pt x="283575" y="279399"/>
                </a:lnTo>
                <a:lnTo>
                  <a:pt x="279769" y="266699"/>
                </a:lnTo>
                <a:lnTo>
                  <a:pt x="308973" y="228599"/>
                </a:lnTo>
                <a:lnTo>
                  <a:pt x="337081" y="190499"/>
                </a:lnTo>
                <a:lnTo>
                  <a:pt x="363910" y="152399"/>
                </a:lnTo>
                <a:lnTo>
                  <a:pt x="389277" y="114299"/>
                </a:lnTo>
                <a:lnTo>
                  <a:pt x="413000" y="76199"/>
                </a:lnTo>
                <a:lnTo>
                  <a:pt x="421505" y="63499"/>
                </a:lnTo>
                <a:lnTo>
                  <a:pt x="429654" y="50799"/>
                </a:lnTo>
                <a:lnTo>
                  <a:pt x="437089" y="38099"/>
                </a:lnTo>
                <a:lnTo>
                  <a:pt x="443453" y="25399"/>
                </a:lnTo>
                <a:lnTo>
                  <a:pt x="451780" y="12699"/>
                </a:lnTo>
                <a:lnTo>
                  <a:pt x="464389" y="0"/>
                </a:lnTo>
                <a:lnTo>
                  <a:pt x="496745" y="0"/>
                </a:lnTo>
                <a:lnTo>
                  <a:pt x="496329" y="25399"/>
                </a:lnTo>
                <a:lnTo>
                  <a:pt x="493414" y="38099"/>
                </a:lnTo>
                <a:lnTo>
                  <a:pt x="485504" y="50799"/>
                </a:lnTo>
                <a:lnTo>
                  <a:pt x="470099" y="63499"/>
                </a:lnTo>
                <a:lnTo>
                  <a:pt x="476463" y="76199"/>
                </a:lnTo>
                <a:lnTo>
                  <a:pt x="478188" y="101599"/>
                </a:lnTo>
                <a:lnTo>
                  <a:pt x="474917" y="101599"/>
                </a:lnTo>
                <a:lnTo>
                  <a:pt x="466292" y="114299"/>
                </a:lnTo>
                <a:lnTo>
                  <a:pt x="454932" y="139699"/>
                </a:lnTo>
                <a:lnTo>
                  <a:pt x="443929" y="165099"/>
                </a:lnTo>
                <a:lnTo>
                  <a:pt x="390160" y="165099"/>
                </a:lnTo>
                <a:lnTo>
                  <a:pt x="424234" y="203199"/>
                </a:lnTo>
                <a:lnTo>
                  <a:pt x="422182" y="203199"/>
                </a:lnTo>
                <a:lnTo>
                  <a:pt x="406517" y="228599"/>
                </a:lnTo>
                <a:lnTo>
                  <a:pt x="386829" y="253999"/>
                </a:lnTo>
                <a:lnTo>
                  <a:pt x="365001" y="279399"/>
                </a:lnTo>
                <a:lnTo>
                  <a:pt x="340674" y="304799"/>
                </a:lnTo>
                <a:lnTo>
                  <a:pt x="336868" y="304799"/>
                </a:lnTo>
                <a:lnTo>
                  <a:pt x="336868" y="317499"/>
                </a:lnTo>
                <a:lnTo>
                  <a:pt x="333061" y="317499"/>
                </a:lnTo>
                <a:lnTo>
                  <a:pt x="323664" y="330199"/>
                </a:lnTo>
                <a:lnTo>
                  <a:pt x="314980" y="342899"/>
                </a:lnTo>
                <a:lnTo>
                  <a:pt x="302013" y="355599"/>
                </a:lnTo>
                <a:lnTo>
                  <a:pt x="279769" y="355599"/>
                </a:lnTo>
                <a:lnTo>
                  <a:pt x="294995" y="368299"/>
                </a:lnTo>
                <a:lnTo>
                  <a:pt x="284421" y="393699"/>
                </a:lnTo>
                <a:lnTo>
                  <a:pt x="249316" y="393699"/>
                </a:lnTo>
                <a:lnTo>
                  <a:pt x="245509" y="406399"/>
                </a:lnTo>
                <a:lnTo>
                  <a:pt x="237896" y="406399"/>
                </a:lnTo>
                <a:lnTo>
                  <a:pt x="238174" y="419099"/>
                </a:lnTo>
                <a:lnTo>
                  <a:pt x="239561" y="431799"/>
                </a:lnTo>
                <a:lnTo>
                  <a:pt x="231234" y="457199"/>
                </a:lnTo>
                <a:lnTo>
                  <a:pt x="218625" y="482599"/>
                </a:lnTo>
                <a:lnTo>
                  <a:pt x="207443" y="495299"/>
                </a:lnTo>
                <a:close/>
              </a:path>
              <a:path w="741680" h="1524000">
                <a:moveTo>
                  <a:pt x="424420" y="203199"/>
                </a:moveTo>
                <a:lnTo>
                  <a:pt x="423884" y="190499"/>
                </a:lnTo>
                <a:lnTo>
                  <a:pt x="420137" y="177799"/>
                </a:lnTo>
                <a:lnTo>
                  <a:pt x="409967" y="177799"/>
                </a:lnTo>
                <a:lnTo>
                  <a:pt x="390160" y="165099"/>
                </a:lnTo>
                <a:lnTo>
                  <a:pt x="439813" y="165099"/>
                </a:lnTo>
                <a:lnTo>
                  <a:pt x="433639" y="177799"/>
                </a:lnTo>
                <a:lnTo>
                  <a:pt x="424420" y="203199"/>
                </a:lnTo>
                <a:close/>
              </a:path>
              <a:path w="741680" h="1524000">
                <a:moveTo>
                  <a:pt x="275962" y="406399"/>
                </a:moveTo>
                <a:lnTo>
                  <a:pt x="249316" y="393699"/>
                </a:lnTo>
                <a:lnTo>
                  <a:pt x="284421" y="393699"/>
                </a:lnTo>
                <a:lnTo>
                  <a:pt x="275962" y="406399"/>
                </a:lnTo>
                <a:close/>
              </a:path>
              <a:path w="741680" h="1524000">
                <a:moveTo>
                  <a:pt x="215056" y="482599"/>
                </a:moveTo>
                <a:lnTo>
                  <a:pt x="157957" y="482599"/>
                </a:lnTo>
                <a:lnTo>
                  <a:pt x="161764" y="457199"/>
                </a:lnTo>
                <a:lnTo>
                  <a:pt x="215056" y="482599"/>
                </a:lnTo>
                <a:close/>
              </a:path>
              <a:path w="741680" h="1524000">
                <a:moveTo>
                  <a:pt x="11403" y="939799"/>
                </a:moveTo>
                <a:lnTo>
                  <a:pt x="1291" y="939799"/>
                </a:lnTo>
                <a:lnTo>
                  <a:pt x="0" y="927099"/>
                </a:lnTo>
                <a:lnTo>
                  <a:pt x="0" y="622299"/>
                </a:lnTo>
                <a:lnTo>
                  <a:pt x="112278" y="469899"/>
                </a:lnTo>
                <a:lnTo>
                  <a:pt x="157957" y="482599"/>
                </a:lnTo>
                <a:lnTo>
                  <a:pt x="161764" y="482599"/>
                </a:lnTo>
                <a:lnTo>
                  <a:pt x="158314" y="495299"/>
                </a:lnTo>
                <a:lnTo>
                  <a:pt x="165570" y="507999"/>
                </a:lnTo>
                <a:lnTo>
                  <a:pt x="175682" y="520699"/>
                </a:lnTo>
                <a:lnTo>
                  <a:pt x="180797" y="520699"/>
                </a:lnTo>
                <a:lnTo>
                  <a:pt x="161288" y="558799"/>
                </a:lnTo>
                <a:lnTo>
                  <a:pt x="133214" y="584199"/>
                </a:lnTo>
                <a:lnTo>
                  <a:pt x="99431" y="596899"/>
                </a:lnTo>
                <a:lnTo>
                  <a:pt x="62792" y="596899"/>
                </a:lnTo>
                <a:lnTo>
                  <a:pt x="69810" y="609599"/>
                </a:lnTo>
                <a:lnTo>
                  <a:pt x="76115" y="609599"/>
                </a:lnTo>
                <a:lnTo>
                  <a:pt x="85275" y="622299"/>
                </a:lnTo>
                <a:lnTo>
                  <a:pt x="100858" y="622299"/>
                </a:lnTo>
                <a:lnTo>
                  <a:pt x="85632" y="673099"/>
                </a:lnTo>
                <a:lnTo>
                  <a:pt x="741668" y="673099"/>
                </a:lnTo>
                <a:lnTo>
                  <a:pt x="741668" y="698499"/>
                </a:lnTo>
                <a:lnTo>
                  <a:pt x="530826" y="698499"/>
                </a:lnTo>
                <a:lnTo>
                  <a:pt x="529732" y="709992"/>
                </a:lnTo>
                <a:lnTo>
                  <a:pt x="527198" y="711199"/>
                </a:lnTo>
                <a:lnTo>
                  <a:pt x="260736" y="711199"/>
                </a:lnTo>
                <a:lnTo>
                  <a:pt x="256929" y="723899"/>
                </a:lnTo>
                <a:lnTo>
                  <a:pt x="89438" y="723899"/>
                </a:lnTo>
                <a:lnTo>
                  <a:pt x="82171" y="749299"/>
                </a:lnTo>
                <a:lnTo>
                  <a:pt x="78018" y="761999"/>
                </a:lnTo>
                <a:lnTo>
                  <a:pt x="213540" y="761999"/>
                </a:lnTo>
                <a:lnTo>
                  <a:pt x="209822" y="774699"/>
                </a:lnTo>
                <a:lnTo>
                  <a:pt x="197213" y="787399"/>
                </a:lnTo>
                <a:lnTo>
                  <a:pt x="187756" y="800099"/>
                </a:lnTo>
                <a:lnTo>
                  <a:pt x="78018" y="800099"/>
                </a:lnTo>
                <a:lnTo>
                  <a:pt x="71040" y="825499"/>
                </a:lnTo>
                <a:lnTo>
                  <a:pt x="67550" y="825499"/>
                </a:lnTo>
                <a:lnTo>
                  <a:pt x="65647" y="838199"/>
                </a:lnTo>
                <a:lnTo>
                  <a:pt x="73736" y="850899"/>
                </a:lnTo>
                <a:lnTo>
                  <a:pt x="80239" y="850899"/>
                </a:lnTo>
                <a:lnTo>
                  <a:pt x="93245" y="863599"/>
                </a:lnTo>
                <a:lnTo>
                  <a:pt x="108531" y="863599"/>
                </a:lnTo>
                <a:lnTo>
                  <a:pt x="124174" y="876299"/>
                </a:lnTo>
                <a:lnTo>
                  <a:pt x="137675" y="888999"/>
                </a:lnTo>
                <a:lnTo>
                  <a:pt x="140629" y="888999"/>
                </a:lnTo>
                <a:lnTo>
                  <a:pt x="146537" y="901699"/>
                </a:lnTo>
                <a:lnTo>
                  <a:pt x="152842" y="914399"/>
                </a:lnTo>
                <a:lnTo>
                  <a:pt x="97051" y="914399"/>
                </a:lnTo>
                <a:lnTo>
                  <a:pt x="97051" y="927099"/>
                </a:lnTo>
                <a:lnTo>
                  <a:pt x="21514" y="927099"/>
                </a:lnTo>
                <a:lnTo>
                  <a:pt x="11403" y="939799"/>
                </a:lnTo>
                <a:close/>
              </a:path>
              <a:path w="741680" h="1524000">
                <a:moveTo>
                  <a:pt x="627835" y="647699"/>
                </a:moveTo>
                <a:lnTo>
                  <a:pt x="580550" y="647699"/>
                </a:lnTo>
                <a:lnTo>
                  <a:pt x="614750" y="634999"/>
                </a:lnTo>
                <a:lnTo>
                  <a:pt x="627835" y="647699"/>
                </a:lnTo>
                <a:close/>
              </a:path>
              <a:path w="741680" h="1524000">
                <a:moveTo>
                  <a:pt x="726331" y="647699"/>
                </a:moveTo>
                <a:lnTo>
                  <a:pt x="627835" y="647699"/>
                </a:lnTo>
                <a:lnTo>
                  <a:pt x="639493" y="634999"/>
                </a:lnTo>
                <a:lnTo>
                  <a:pt x="707060" y="634999"/>
                </a:lnTo>
                <a:lnTo>
                  <a:pt x="726331" y="647699"/>
                </a:lnTo>
                <a:close/>
              </a:path>
              <a:path w="741680" h="1524000">
                <a:moveTo>
                  <a:pt x="741668" y="673099"/>
                </a:moveTo>
                <a:lnTo>
                  <a:pt x="440836" y="673099"/>
                </a:lnTo>
                <a:lnTo>
                  <a:pt x="455824" y="660399"/>
                </a:lnTo>
                <a:lnTo>
                  <a:pt x="469385" y="660399"/>
                </a:lnTo>
                <a:lnTo>
                  <a:pt x="481519" y="647699"/>
                </a:lnTo>
                <a:lnTo>
                  <a:pt x="741668" y="647699"/>
                </a:lnTo>
                <a:lnTo>
                  <a:pt x="741668" y="673099"/>
                </a:lnTo>
                <a:close/>
              </a:path>
              <a:path w="741680" h="1524000">
                <a:moveTo>
                  <a:pt x="618557" y="711199"/>
                </a:moveTo>
                <a:lnTo>
                  <a:pt x="529617" y="711199"/>
                </a:lnTo>
                <a:lnTo>
                  <a:pt x="529732" y="709992"/>
                </a:lnTo>
                <a:lnTo>
                  <a:pt x="553844" y="698499"/>
                </a:lnTo>
                <a:lnTo>
                  <a:pt x="603330" y="698499"/>
                </a:lnTo>
                <a:lnTo>
                  <a:pt x="618557" y="711199"/>
                </a:lnTo>
                <a:close/>
              </a:path>
              <a:path w="741680" h="1524000">
                <a:moveTo>
                  <a:pt x="719015" y="711199"/>
                </a:moveTo>
                <a:lnTo>
                  <a:pt x="626170" y="711199"/>
                </a:lnTo>
                <a:lnTo>
                  <a:pt x="610943" y="698499"/>
                </a:lnTo>
                <a:lnTo>
                  <a:pt x="724666" y="698499"/>
                </a:lnTo>
                <a:lnTo>
                  <a:pt x="719015" y="711199"/>
                </a:lnTo>
                <a:close/>
              </a:path>
              <a:path w="741680" h="1524000">
                <a:moveTo>
                  <a:pt x="529617" y="711199"/>
                </a:moveTo>
                <a:lnTo>
                  <a:pt x="527198" y="711199"/>
                </a:lnTo>
                <a:lnTo>
                  <a:pt x="529732" y="709992"/>
                </a:lnTo>
                <a:lnTo>
                  <a:pt x="529617" y="711199"/>
                </a:lnTo>
                <a:close/>
              </a:path>
              <a:path w="741680" h="1524000">
                <a:moveTo>
                  <a:pt x="701152" y="736599"/>
                </a:moveTo>
                <a:lnTo>
                  <a:pt x="253122" y="736599"/>
                </a:lnTo>
                <a:lnTo>
                  <a:pt x="283575" y="723899"/>
                </a:lnTo>
                <a:lnTo>
                  <a:pt x="275962" y="711199"/>
                </a:lnTo>
                <a:lnTo>
                  <a:pt x="713722" y="711199"/>
                </a:lnTo>
                <a:lnTo>
                  <a:pt x="700815" y="723899"/>
                </a:lnTo>
                <a:lnTo>
                  <a:pt x="701152" y="736599"/>
                </a:lnTo>
                <a:close/>
              </a:path>
              <a:path w="741680" h="1524000">
                <a:moveTo>
                  <a:pt x="213540" y="761999"/>
                </a:moveTo>
                <a:lnTo>
                  <a:pt x="78018" y="761999"/>
                </a:lnTo>
                <a:lnTo>
                  <a:pt x="123698" y="749299"/>
                </a:lnTo>
                <a:lnTo>
                  <a:pt x="89438" y="723899"/>
                </a:lnTo>
                <a:lnTo>
                  <a:pt x="215056" y="723899"/>
                </a:lnTo>
                <a:lnTo>
                  <a:pt x="217257" y="749299"/>
                </a:lnTo>
                <a:lnTo>
                  <a:pt x="213540" y="761999"/>
                </a:lnTo>
                <a:close/>
              </a:path>
              <a:path w="741680" h="1524000">
                <a:moveTo>
                  <a:pt x="253122" y="800099"/>
                </a:moveTo>
                <a:lnTo>
                  <a:pt x="196023" y="800099"/>
                </a:lnTo>
                <a:lnTo>
                  <a:pt x="222015" y="787399"/>
                </a:lnTo>
                <a:lnTo>
                  <a:pt x="232662" y="761999"/>
                </a:lnTo>
                <a:lnTo>
                  <a:pt x="229747" y="749299"/>
                </a:lnTo>
                <a:lnTo>
                  <a:pt x="215056" y="723899"/>
                </a:lnTo>
                <a:lnTo>
                  <a:pt x="249316" y="723899"/>
                </a:lnTo>
                <a:lnTo>
                  <a:pt x="253122" y="736599"/>
                </a:lnTo>
                <a:lnTo>
                  <a:pt x="325250" y="736599"/>
                </a:lnTo>
                <a:lnTo>
                  <a:pt x="324853" y="749299"/>
                </a:lnTo>
                <a:lnTo>
                  <a:pt x="322236" y="761999"/>
                </a:lnTo>
                <a:lnTo>
                  <a:pt x="321641" y="774699"/>
                </a:lnTo>
                <a:lnTo>
                  <a:pt x="317835" y="787399"/>
                </a:lnTo>
                <a:lnTo>
                  <a:pt x="267338" y="787399"/>
                </a:lnTo>
                <a:lnTo>
                  <a:pt x="253122" y="800099"/>
                </a:lnTo>
                <a:close/>
              </a:path>
              <a:path w="741680" h="1524000">
                <a:moveTo>
                  <a:pt x="374934" y="812799"/>
                </a:moveTo>
                <a:lnTo>
                  <a:pt x="325448" y="736599"/>
                </a:lnTo>
                <a:lnTo>
                  <a:pt x="701826" y="736599"/>
                </a:lnTo>
                <a:lnTo>
                  <a:pt x="707833" y="749299"/>
                </a:lnTo>
                <a:lnTo>
                  <a:pt x="470099" y="749299"/>
                </a:lnTo>
                <a:lnTo>
                  <a:pt x="441073" y="761999"/>
                </a:lnTo>
                <a:lnTo>
                  <a:pt x="428880" y="761999"/>
                </a:lnTo>
                <a:lnTo>
                  <a:pt x="420613" y="774699"/>
                </a:lnTo>
                <a:lnTo>
                  <a:pt x="414546" y="787399"/>
                </a:lnTo>
                <a:lnTo>
                  <a:pt x="403483" y="787399"/>
                </a:lnTo>
                <a:lnTo>
                  <a:pt x="389565" y="800099"/>
                </a:lnTo>
                <a:lnTo>
                  <a:pt x="374934" y="812799"/>
                </a:lnTo>
                <a:close/>
              </a:path>
              <a:path w="741680" h="1524000">
                <a:moveTo>
                  <a:pt x="459155" y="800099"/>
                </a:moveTo>
                <a:lnTo>
                  <a:pt x="443155" y="800099"/>
                </a:lnTo>
                <a:lnTo>
                  <a:pt x="428226" y="787399"/>
                </a:lnTo>
                <a:lnTo>
                  <a:pt x="470099" y="749299"/>
                </a:lnTo>
                <a:lnTo>
                  <a:pt x="707833" y="749299"/>
                </a:lnTo>
                <a:lnTo>
                  <a:pt x="709221" y="761999"/>
                </a:lnTo>
                <a:lnTo>
                  <a:pt x="660667" y="761999"/>
                </a:lnTo>
                <a:lnTo>
                  <a:pt x="645203" y="774699"/>
                </a:lnTo>
                <a:lnTo>
                  <a:pt x="573234" y="774699"/>
                </a:lnTo>
                <a:lnTo>
                  <a:pt x="519228" y="787399"/>
                </a:lnTo>
                <a:lnTo>
                  <a:pt x="492939" y="787399"/>
                </a:lnTo>
                <a:lnTo>
                  <a:pt x="459155" y="800099"/>
                </a:lnTo>
                <a:close/>
              </a:path>
              <a:path w="741680" h="1524000">
                <a:moveTo>
                  <a:pt x="610943" y="787399"/>
                </a:moveTo>
                <a:lnTo>
                  <a:pt x="599523" y="774699"/>
                </a:lnTo>
                <a:lnTo>
                  <a:pt x="622363" y="774699"/>
                </a:lnTo>
                <a:lnTo>
                  <a:pt x="610943" y="787399"/>
                </a:lnTo>
                <a:close/>
              </a:path>
              <a:path w="741680" h="1524000">
                <a:moveTo>
                  <a:pt x="108471" y="812799"/>
                </a:moveTo>
                <a:lnTo>
                  <a:pt x="87059" y="812799"/>
                </a:lnTo>
                <a:lnTo>
                  <a:pt x="78018" y="800099"/>
                </a:lnTo>
                <a:lnTo>
                  <a:pt x="117363" y="800099"/>
                </a:lnTo>
                <a:lnTo>
                  <a:pt x="108471" y="812799"/>
                </a:lnTo>
                <a:close/>
              </a:path>
              <a:path w="741680" h="1524000">
                <a:moveTo>
                  <a:pt x="155994" y="927099"/>
                </a:moveTo>
                <a:lnTo>
                  <a:pt x="131311" y="927099"/>
                </a:lnTo>
                <a:lnTo>
                  <a:pt x="131311" y="914399"/>
                </a:lnTo>
                <a:lnTo>
                  <a:pt x="152842" y="914399"/>
                </a:lnTo>
                <a:lnTo>
                  <a:pt x="155994" y="927099"/>
                </a:lnTo>
                <a:close/>
              </a:path>
              <a:path w="741680" h="1524000">
                <a:moveTo>
                  <a:pt x="212975" y="1092199"/>
                </a:moveTo>
                <a:lnTo>
                  <a:pt x="131311" y="1092199"/>
                </a:lnTo>
                <a:lnTo>
                  <a:pt x="108471" y="1066799"/>
                </a:lnTo>
                <a:lnTo>
                  <a:pt x="83788" y="1041399"/>
                </a:lnTo>
                <a:lnTo>
                  <a:pt x="68026" y="1015999"/>
                </a:lnTo>
                <a:lnTo>
                  <a:pt x="62970" y="990599"/>
                </a:lnTo>
                <a:lnTo>
                  <a:pt x="70405" y="952499"/>
                </a:lnTo>
                <a:lnTo>
                  <a:pt x="36146" y="927099"/>
                </a:lnTo>
                <a:lnTo>
                  <a:pt x="158956" y="927099"/>
                </a:lnTo>
                <a:lnTo>
                  <a:pt x="170804" y="939799"/>
                </a:lnTo>
                <a:lnTo>
                  <a:pt x="187756" y="965199"/>
                </a:lnTo>
                <a:lnTo>
                  <a:pt x="203636" y="977899"/>
                </a:lnTo>
                <a:lnTo>
                  <a:pt x="212201" y="990599"/>
                </a:lnTo>
                <a:lnTo>
                  <a:pt x="215056" y="1015999"/>
                </a:lnTo>
                <a:lnTo>
                  <a:pt x="212201" y="1028699"/>
                </a:lnTo>
                <a:lnTo>
                  <a:pt x="203636" y="1041399"/>
                </a:lnTo>
                <a:lnTo>
                  <a:pt x="237896" y="1041399"/>
                </a:lnTo>
                <a:lnTo>
                  <a:pt x="184603" y="1066799"/>
                </a:lnTo>
                <a:lnTo>
                  <a:pt x="191681" y="1079499"/>
                </a:lnTo>
                <a:lnTo>
                  <a:pt x="201257" y="1079499"/>
                </a:lnTo>
                <a:lnTo>
                  <a:pt x="212975" y="1092199"/>
                </a:lnTo>
                <a:close/>
              </a:path>
              <a:path w="741680" h="1524000">
                <a:moveTo>
                  <a:pt x="51372" y="977899"/>
                </a:moveTo>
                <a:lnTo>
                  <a:pt x="43759" y="977899"/>
                </a:lnTo>
                <a:lnTo>
                  <a:pt x="43759" y="965199"/>
                </a:lnTo>
                <a:lnTo>
                  <a:pt x="39952" y="965199"/>
                </a:lnTo>
                <a:lnTo>
                  <a:pt x="39952" y="952499"/>
                </a:lnTo>
                <a:lnTo>
                  <a:pt x="43759" y="939799"/>
                </a:lnTo>
                <a:lnTo>
                  <a:pt x="51372" y="977899"/>
                </a:lnTo>
                <a:close/>
              </a:path>
              <a:path w="741680" h="1524000">
                <a:moveTo>
                  <a:pt x="138924" y="1104899"/>
                </a:moveTo>
                <a:lnTo>
                  <a:pt x="135117" y="1104899"/>
                </a:lnTo>
                <a:lnTo>
                  <a:pt x="135117" y="1092199"/>
                </a:lnTo>
                <a:lnTo>
                  <a:pt x="161764" y="1092199"/>
                </a:lnTo>
                <a:lnTo>
                  <a:pt x="138924" y="1104899"/>
                </a:lnTo>
                <a:close/>
              </a:path>
              <a:path w="741680" h="1524000">
                <a:moveTo>
                  <a:pt x="523391" y="1498599"/>
                </a:moveTo>
                <a:lnTo>
                  <a:pt x="432033" y="1498599"/>
                </a:lnTo>
                <a:lnTo>
                  <a:pt x="340674" y="1384299"/>
                </a:lnTo>
                <a:lnTo>
                  <a:pt x="328719" y="1371599"/>
                </a:lnTo>
                <a:lnTo>
                  <a:pt x="316407" y="1358899"/>
                </a:lnTo>
                <a:lnTo>
                  <a:pt x="304809" y="1346199"/>
                </a:lnTo>
                <a:lnTo>
                  <a:pt x="294995" y="1333499"/>
                </a:lnTo>
                <a:lnTo>
                  <a:pt x="284348" y="1320799"/>
                </a:lnTo>
                <a:lnTo>
                  <a:pt x="272631" y="1308099"/>
                </a:lnTo>
                <a:lnTo>
                  <a:pt x="264483" y="1295399"/>
                </a:lnTo>
                <a:lnTo>
                  <a:pt x="264542" y="1282699"/>
                </a:lnTo>
                <a:lnTo>
                  <a:pt x="249970" y="1269999"/>
                </a:lnTo>
                <a:lnTo>
                  <a:pt x="239323" y="1257299"/>
                </a:lnTo>
                <a:lnTo>
                  <a:pt x="230818" y="1244599"/>
                </a:lnTo>
                <a:lnTo>
                  <a:pt x="222669" y="1231899"/>
                </a:lnTo>
                <a:lnTo>
                  <a:pt x="187934" y="1181099"/>
                </a:lnTo>
                <a:lnTo>
                  <a:pt x="169674" y="1168399"/>
                </a:lnTo>
                <a:lnTo>
                  <a:pt x="150344" y="1130299"/>
                </a:lnTo>
                <a:lnTo>
                  <a:pt x="167474" y="1130299"/>
                </a:lnTo>
                <a:lnTo>
                  <a:pt x="169377" y="1117599"/>
                </a:lnTo>
                <a:lnTo>
                  <a:pt x="169377" y="1104899"/>
                </a:lnTo>
                <a:lnTo>
                  <a:pt x="161764" y="1092199"/>
                </a:lnTo>
                <a:lnTo>
                  <a:pt x="235041" y="1092199"/>
                </a:lnTo>
                <a:lnTo>
                  <a:pt x="252171" y="1104899"/>
                </a:lnTo>
                <a:lnTo>
                  <a:pt x="260736" y="1104899"/>
                </a:lnTo>
                <a:lnTo>
                  <a:pt x="290950" y="1117599"/>
                </a:lnTo>
                <a:lnTo>
                  <a:pt x="311173" y="1130299"/>
                </a:lnTo>
                <a:lnTo>
                  <a:pt x="327113" y="1168399"/>
                </a:lnTo>
                <a:lnTo>
                  <a:pt x="344481" y="1193799"/>
                </a:lnTo>
                <a:lnTo>
                  <a:pt x="420613" y="1282699"/>
                </a:lnTo>
                <a:lnTo>
                  <a:pt x="432568" y="1295399"/>
                </a:lnTo>
                <a:lnTo>
                  <a:pt x="382547" y="1295399"/>
                </a:lnTo>
                <a:lnTo>
                  <a:pt x="371127" y="1358899"/>
                </a:lnTo>
                <a:lnTo>
                  <a:pt x="484056" y="1358899"/>
                </a:lnTo>
                <a:lnTo>
                  <a:pt x="504358" y="1396999"/>
                </a:lnTo>
                <a:lnTo>
                  <a:pt x="528209" y="1396999"/>
                </a:lnTo>
                <a:lnTo>
                  <a:pt x="540997" y="1409699"/>
                </a:lnTo>
                <a:lnTo>
                  <a:pt x="548789" y="1422399"/>
                </a:lnTo>
                <a:lnTo>
                  <a:pt x="557651" y="1447799"/>
                </a:lnTo>
                <a:lnTo>
                  <a:pt x="547480" y="1460499"/>
                </a:lnTo>
                <a:lnTo>
                  <a:pt x="536239" y="1460499"/>
                </a:lnTo>
                <a:lnTo>
                  <a:pt x="527138" y="1473199"/>
                </a:lnTo>
                <a:lnTo>
                  <a:pt x="523391" y="1498599"/>
                </a:lnTo>
                <a:close/>
              </a:path>
              <a:path w="741680" h="1524000">
                <a:moveTo>
                  <a:pt x="484056" y="1358899"/>
                </a:moveTo>
                <a:lnTo>
                  <a:pt x="371127" y="1358899"/>
                </a:lnTo>
                <a:lnTo>
                  <a:pt x="383082" y="1346199"/>
                </a:lnTo>
                <a:lnTo>
                  <a:pt x="386829" y="1333499"/>
                </a:lnTo>
                <a:lnTo>
                  <a:pt x="385580" y="1320799"/>
                </a:lnTo>
                <a:lnTo>
                  <a:pt x="382547" y="1295399"/>
                </a:lnTo>
                <a:lnTo>
                  <a:pt x="435869" y="1295399"/>
                </a:lnTo>
                <a:lnTo>
                  <a:pt x="439170" y="1308099"/>
                </a:lnTo>
                <a:lnTo>
                  <a:pt x="439349" y="1320799"/>
                </a:lnTo>
                <a:lnTo>
                  <a:pt x="432033" y="1333499"/>
                </a:lnTo>
                <a:lnTo>
                  <a:pt x="428226" y="1346199"/>
                </a:lnTo>
                <a:lnTo>
                  <a:pt x="480673" y="1346199"/>
                </a:lnTo>
                <a:lnTo>
                  <a:pt x="484056" y="1358899"/>
                </a:lnTo>
                <a:close/>
              </a:path>
              <a:path w="741680" h="1524000">
                <a:moveTo>
                  <a:pt x="480673" y="1346199"/>
                </a:moveTo>
                <a:lnTo>
                  <a:pt x="428226" y="1346199"/>
                </a:lnTo>
                <a:lnTo>
                  <a:pt x="473906" y="1333499"/>
                </a:lnTo>
                <a:lnTo>
                  <a:pt x="480673" y="1346199"/>
                </a:lnTo>
                <a:close/>
              </a:path>
              <a:path w="741680" h="1524000">
                <a:moveTo>
                  <a:pt x="484849" y="1523999"/>
                </a:moveTo>
                <a:lnTo>
                  <a:pt x="470099" y="1511299"/>
                </a:lnTo>
                <a:lnTo>
                  <a:pt x="449638" y="1511299"/>
                </a:lnTo>
                <a:lnTo>
                  <a:pt x="440657" y="1498599"/>
                </a:lnTo>
                <a:lnTo>
                  <a:pt x="517206" y="1498599"/>
                </a:lnTo>
                <a:lnTo>
                  <a:pt x="502455" y="1511299"/>
                </a:lnTo>
                <a:lnTo>
                  <a:pt x="484849" y="1523999"/>
                </a:lnTo>
                <a:close/>
              </a:path>
            </a:pathLst>
          </a:custGeom>
          <a:solidFill>
            <a:srgbClr val="8AB6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1" name="object 9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40201" y="3344816"/>
            <a:ext cx="5076174" cy="3597365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8052330" y="2138714"/>
            <a:ext cx="2315210" cy="2414905"/>
          </a:xfrm>
          <a:custGeom>
            <a:avLst/>
            <a:gdLst/>
            <a:ahLst/>
            <a:cxnLst/>
            <a:rect l="l" t="t" r="r" b="b"/>
            <a:pathLst>
              <a:path w="2315209" h="2414904">
                <a:moveTo>
                  <a:pt x="1814836" y="579680"/>
                </a:moveTo>
                <a:lnTo>
                  <a:pt x="1768058" y="575870"/>
                </a:lnTo>
                <a:lnTo>
                  <a:pt x="1723627" y="564844"/>
                </a:lnTo>
                <a:lnTo>
                  <a:pt x="1682151" y="547211"/>
                </a:lnTo>
                <a:lnTo>
                  <a:pt x="1644236" y="523578"/>
                </a:lnTo>
                <a:lnTo>
                  <a:pt x="1610488" y="494554"/>
                </a:lnTo>
                <a:lnTo>
                  <a:pt x="1581516" y="460746"/>
                </a:lnTo>
                <a:lnTo>
                  <a:pt x="1557926" y="422763"/>
                </a:lnTo>
                <a:lnTo>
                  <a:pt x="1540324" y="381212"/>
                </a:lnTo>
                <a:lnTo>
                  <a:pt x="1529318" y="336702"/>
                </a:lnTo>
                <a:lnTo>
                  <a:pt x="1525514" y="289840"/>
                </a:lnTo>
                <a:lnTo>
                  <a:pt x="1529318" y="242978"/>
                </a:lnTo>
                <a:lnTo>
                  <a:pt x="1540324" y="198468"/>
                </a:lnTo>
                <a:lnTo>
                  <a:pt x="1557926" y="156917"/>
                </a:lnTo>
                <a:lnTo>
                  <a:pt x="1581516" y="118934"/>
                </a:lnTo>
                <a:lnTo>
                  <a:pt x="1610488" y="85126"/>
                </a:lnTo>
                <a:lnTo>
                  <a:pt x="1644236" y="56102"/>
                </a:lnTo>
                <a:lnTo>
                  <a:pt x="1682151" y="32469"/>
                </a:lnTo>
                <a:lnTo>
                  <a:pt x="1723627" y="14836"/>
                </a:lnTo>
                <a:lnTo>
                  <a:pt x="1768058" y="3810"/>
                </a:lnTo>
                <a:lnTo>
                  <a:pt x="1814836" y="0"/>
                </a:lnTo>
                <a:lnTo>
                  <a:pt x="1861614" y="3810"/>
                </a:lnTo>
                <a:lnTo>
                  <a:pt x="1906045" y="14836"/>
                </a:lnTo>
                <a:lnTo>
                  <a:pt x="1947521" y="32469"/>
                </a:lnTo>
                <a:lnTo>
                  <a:pt x="1985437" y="56102"/>
                </a:lnTo>
                <a:lnTo>
                  <a:pt x="2019184" y="85126"/>
                </a:lnTo>
                <a:lnTo>
                  <a:pt x="2036555" y="105396"/>
                </a:lnTo>
                <a:lnTo>
                  <a:pt x="1814836" y="105396"/>
                </a:lnTo>
                <a:lnTo>
                  <a:pt x="1765675" y="111941"/>
                </a:lnTo>
                <a:lnTo>
                  <a:pt x="1721633" y="130439"/>
                </a:lnTo>
                <a:lnTo>
                  <a:pt x="1684414" y="159184"/>
                </a:lnTo>
                <a:lnTo>
                  <a:pt x="1655721" y="196470"/>
                </a:lnTo>
                <a:lnTo>
                  <a:pt x="1637256" y="240591"/>
                </a:lnTo>
                <a:lnTo>
                  <a:pt x="1630722" y="289840"/>
                </a:lnTo>
                <a:lnTo>
                  <a:pt x="1637256" y="339089"/>
                </a:lnTo>
                <a:lnTo>
                  <a:pt x="1655721" y="383210"/>
                </a:lnTo>
                <a:lnTo>
                  <a:pt x="1684414" y="420495"/>
                </a:lnTo>
                <a:lnTo>
                  <a:pt x="1721633" y="449240"/>
                </a:lnTo>
                <a:lnTo>
                  <a:pt x="1765675" y="467739"/>
                </a:lnTo>
                <a:lnTo>
                  <a:pt x="1814836" y="474284"/>
                </a:lnTo>
                <a:lnTo>
                  <a:pt x="2036555" y="474284"/>
                </a:lnTo>
                <a:lnTo>
                  <a:pt x="2019184" y="494554"/>
                </a:lnTo>
                <a:lnTo>
                  <a:pt x="1985437" y="523578"/>
                </a:lnTo>
                <a:lnTo>
                  <a:pt x="1947521" y="547211"/>
                </a:lnTo>
                <a:lnTo>
                  <a:pt x="1906045" y="564844"/>
                </a:lnTo>
                <a:lnTo>
                  <a:pt x="1861614" y="575870"/>
                </a:lnTo>
                <a:lnTo>
                  <a:pt x="1814836" y="579680"/>
                </a:lnTo>
                <a:close/>
              </a:path>
              <a:path w="2315209" h="2414904">
                <a:moveTo>
                  <a:pt x="2036555" y="474284"/>
                </a:moveTo>
                <a:lnTo>
                  <a:pt x="1814836" y="474284"/>
                </a:lnTo>
                <a:lnTo>
                  <a:pt x="1863997" y="467739"/>
                </a:lnTo>
                <a:lnTo>
                  <a:pt x="1908039" y="449240"/>
                </a:lnTo>
                <a:lnTo>
                  <a:pt x="1945258" y="420495"/>
                </a:lnTo>
                <a:lnTo>
                  <a:pt x="1973952" y="383210"/>
                </a:lnTo>
                <a:lnTo>
                  <a:pt x="1992417" y="339089"/>
                </a:lnTo>
                <a:lnTo>
                  <a:pt x="1998950" y="289840"/>
                </a:lnTo>
                <a:lnTo>
                  <a:pt x="1992417" y="240591"/>
                </a:lnTo>
                <a:lnTo>
                  <a:pt x="1973952" y="196470"/>
                </a:lnTo>
                <a:lnTo>
                  <a:pt x="1945258" y="159184"/>
                </a:lnTo>
                <a:lnTo>
                  <a:pt x="1908039" y="130439"/>
                </a:lnTo>
                <a:lnTo>
                  <a:pt x="1863997" y="111941"/>
                </a:lnTo>
                <a:lnTo>
                  <a:pt x="1814836" y="105396"/>
                </a:lnTo>
                <a:lnTo>
                  <a:pt x="2036555" y="105396"/>
                </a:lnTo>
                <a:lnTo>
                  <a:pt x="2071747" y="156917"/>
                </a:lnTo>
                <a:lnTo>
                  <a:pt x="2089348" y="198468"/>
                </a:lnTo>
                <a:lnTo>
                  <a:pt x="2100354" y="242978"/>
                </a:lnTo>
                <a:lnTo>
                  <a:pt x="2104158" y="289840"/>
                </a:lnTo>
                <a:lnTo>
                  <a:pt x="2100354" y="336702"/>
                </a:lnTo>
                <a:lnTo>
                  <a:pt x="2089348" y="381212"/>
                </a:lnTo>
                <a:lnTo>
                  <a:pt x="2071747" y="422763"/>
                </a:lnTo>
                <a:lnTo>
                  <a:pt x="2048156" y="460746"/>
                </a:lnTo>
                <a:lnTo>
                  <a:pt x="2036555" y="474284"/>
                </a:lnTo>
                <a:close/>
              </a:path>
              <a:path w="2315209" h="2414904">
                <a:moveTo>
                  <a:pt x="666000" y="65398"/>
                </a:moveTo>
                <a:lnTo>
                  <a:pt x="17850" y="65398"/>
                </a:lnTo>
                <a:lnTo>
                  <a:pt x="20507" y="52698"/>
                </a:lnTo>
                <a:lnTo>
                  <a:pt x="663342" y="52698"/>
                </a:lnTo>
                <a:lnTo>
                  <a:pt x="666000" y="65398"/>
                </a:lnTo>
                <a:close/>
              </a:path>
              <a:path w="2315209" h="2414904">
                <a:moveTo>
                  <a:pt x="676903" y="78098"/>
                </a:moveTo>
                <a:lnTo>
                  <a:pt x="6947" y="78098"/>
                </a:lnTo>
                <a:lnTo>
                  <a:pt x="10785" y="65398"/>
                </a:lnTo>
                <a:lnTo>
                  <a:pt x="673065" y="65398"/>
                </a:lnTo>
                <a:lnTo>
                  <a:pt x="676903" y="78098"/>
                </a:lnTo>
                <a:close/>
              </a:path>
              <a:path w="2315209" h="2414904">
                <a:moveTo>
                  <a:pt x="682165" y="90798"/>
                </a:moveTo>
                <a:lnTo>
                  <a:pt x="1685" y="90798"/>
                </a:lnTo>
                <a:lnTo>
                  <a:pt x="2683" y="78098"/>
                </a:lnTo>
                <a:lnTo>
                  <a:pt x="681167" y="78098"/>
                </a:lnTo>
                <a:lnTo>
                  <a:pt x="682165" y="90798"/>
                </a:lnTo>
                <a:close/>
              </a:path>
              <a:path w="2315209" h="2414904">
                <a:moveTo>
                  <a:pt x="683850" y="687698"/>
                </a:moveTo>
                <a:lnTo>
                  <a:pt x="0" y="687698"/>
                </a:lnTo>
                <a:lnTo>
                  <a:pt x="0" y="90798"/>
                </a:lnTo>
                <a:lnTo>
                  <a:pt x="683850" y="90798"/>
                </a:lnTo>
                <a:lnTo>
                  <a:pt x="683850" y="154298"/>
                </a:lnTo>
                <a:lnTo>
                  <a:pt x="105207" y="154298"/>
                </a:lnTo>
                <a:lnTo>
                  <a:pt x="105207" y="624198"/>
                </a:lnTo>
                <a:lnTo>
                  <a:pt x="683850" y="624198"/>
                </a:lnTo>
                <a:lnTo>
                  <a:pt x="683850" y="687698"/>
                </a:lnTo>
                <a:close/>
              </a:path>
              <a:path w="2315209" h="2414904">
                <a:moveTo>
                  <a:pt x="683850" y="624198"/>
                </a:moveTo>
                <a:lnTo>
                  <a:pt x="578643" y="624198"/>
                </a:lnTo>
                <a:lnTo>
                  <a:pt x="578643" y="154298"/>
                </a:lnTo>
                <a:lnTo>
                  <a:pt x="683850" y="154298"/>
                </a:lnTo>
                <a:lnTo>
                  <a:pt x="683850" y="624198"/>
                </a:lnTo>
                <a:close/>
              </a:path>
              <a:path w="2315209" h="2414904">
                <a:moveTo>
                  <a:pt x="1128621" y="1259198"/>
                </a:moveTo>
                <a:lnTo>
                  <a:pt x="1001735" y="1259198"/>
                </a:lnTo>
                <a:lnTo>
                  <a:pt x="1325650" y="801998"/>
                </a:lnTo>
                <a:lnTo>
                  <a:pt x="1326369" y="801998"/>
                </a:lnTo>
                <a:lnTo>
                  <a:pt x="1346978" y="776598"/>
                </a:lnTo>
                <a:lnTo>
                  <a:pt x="1371635" y="751198"/>
                </a:lnTo>
                <a:lnTo>
                  <a:pt x="1401275" y="725798"/>
                </a:lnTo>
                <a:lnTo>
                  <a:pt x="1436084" y="687698"/>
                </a:lnTo>
                <a:lnTo>
                  <a:pt x="1476248" y="662298"/>
                </a:lnTo>
                <a:lnTo>
                  <a:pt x="1521951" y="649598"/>
                </a:lnTo>
                <a:lnTo>
                  <a:pt x="1573381" y="636898"/>
                </a:lnTo>
                <a:lnTo>
                  <a:pt x="1630722" y="624198"/>
                </a:lnTo>
                <a:lnTo>
                  <a:pt x="2094371" y="624198"/>
                </a:lnTo>
                <a:lnTo>
                  <a:pt x="2139668" y="636898"/>
                </a:lnTo>
                <a:lnTo>
                  <a:pt x="2181434" y="662298"/>
                </a:lnTo>
                <a:lnTo>
                  <a:pt x="2218895" y="687698"/>
                </a:lnTo>
                <a:lnTo>
                  <a:pt x="2251278" y="725798"/>
                </a:lnTo>
                <a:lnTo>
                  <a:pt x="1630722" y="725798"/>
                </a:lnTo>
                <a:lnTo>
                  <a:pt x="1580023" y="738498"/>
                </a:lnTo>
                <a:lnTo>
                  <a:pt x="1535699" y="751198"/>
                </a:lnTo>
                <a:lnTo>
                  <a:pt x="1497086" y="776598"/>
                </a:lnTo>
                <a:lnTo>
                  <a:pt x="1463523" y="801998"/>
                </a:lnTo>
                <a:lnTo>
                  <a:pt x="1434349" y="840098"/>
                </a:lnTo>
                <a:lnTo>
                  <a:pt x="1408902" y="865498"/>
                </a:lnTo>
                <a:lnTo>
                  <a:pt x="1128621" y="1259198"/>
                </a:lnTo>
                <a:close/>
              </a:path>
              <a:path w="2315209" h="2414904">
                <a:moveTo>
                  <a:pt x="681167" y="700398"/>
                </a:moveTo>
                <a:lnTo>
                  <a:pt x="2683" y="700398"/>
                </a:lnTo>
                <a:lnTo>
                  <a:pt x="1685" y="687698"/>
                </a:lnTo>
                <a:lnTo>
                  <a:pt x="682165" y="687698"/>
                </a:lnTo>
                <a:lnTo>
                  <a:pt x="681167" y="700398"/>
                </a:lnTo>
                <a:close/>
              </a:path>
              <a:path w="2315209" h="2414904">
                <a:moveTo>
                  <a:pt x="673065" y="713098"/>
                </a:moveTo>
                <a:lnTo>
                  <a:pt x="10785" y="713098"/>
                </a:lnTo>
                <a:lnTo>
                  <a:pt x="6947" y="700398"/>
                </a:lnTo>
                <a:lnTo>
                  <a:pt x="676903" y="700398"/>
                </a:lnTo>
                <a:lnTo>
                  <a:pt x="673065" y="713098"/>
                </a:lnTo>
                <a:close/>
              </a:path>
              <a:path w="2315209" h="2414904">
                <a:moveTo>
                  <a:pt x="663342" y="725798"/>
                </a:moveTo>
                <a:lnTo>
                  <a:pt x="20507" y="725798"/>
                </a:lnTo>
                <a:lnTo>
                  <a:pt x="17850" y="713098"/>
                </a:lnTo>
                <a:lnTo>
                  <a:pt x="666000" y="713098"/>
                </a:lnTo>
                <a:lnTo>
                  <a:pt x="663342" y="725798"/>
                </a:lnTo>
                <a:close/>
              </a:path>
              <a:path w="2315209" h="2414904">
                <a:moveTo>
                  <a:pt x="2301861" y="1576698"/>
                </a:moveTo>
                <a:lnTo>
                  <a:pt x="2176077" y="1576698"/>
                </a:lnTo>
                <a:lnTo>
                  <a:pt x="2192927" y="1563998"/>
                </a:lnTo>
                <a:lnTo>
                  <a:pt x="2204845" y="1551298"/>
                </a:lnTo>
                <a:lnTo>
                  <a:pt x="2209366" y="1525898"/>
                </a:lnTo>
                <a:lnTo>
                  <a:pt x="2209366" y="890898"/>
                </a:lnTo>
                <a:lnTo>
                  <a:pt x="2203584" y="852798"/>
                </a:lnTo>
                <a:lnTo>
                  <a:pt x="2187239" y="814698"/>
                </a:lnTo>
                <a:lnTo>
                  <a:pt x="2161836" y="776598"/>
                </a:lnTo>
                <a:lnTo>
                  <a:pt x="2128878" y="751198"/>
                </a:lnTo>
                <a:lnTo>
                  <a:pt x="2089870" y="738498"/>
                </a:lnTo>
                <a:lnTo>
                  <a:pt x="2046314" y="725798"/>
                </a:lnTo>
                <a:lnTo>
                  <a:pt x="2251278" y="725798"/>
                </a:lnTo>
                <a:lnTo>
                  <a:pt x="2277811" y="763898"/>
                </a:lnTo>
                <a:lnTo>
                  <a:pt x="2297719" y="801998"/>
                </a:lnTo>
                <a:lnTo>
                  <a:pt x="2310231" y="852798"/>
                </a:lnTo>
                <a:lnTo>
                  <a:pt x="2314574" y="890898"/>
                </a:lnTo>
                <a:lnTo>
                  <a:pt x="2314595" y="1525898"/>
                </a:lnTo>
                <a:lnTo>
                  <a:pt x="2314184" y="1525898"/>
                </a:lnTo>
                <a:lnTo>
                  <a:pt x="2313341" y="1538598"/>
                </a:lnTo>
                <a:lnTo>
                  <a:pt x="2301861" y="1576698"/>
                </a:lnTo>
                <a:close/>
              </a:path>
              <a:path w="2315209" h="2414904">
                <a:moveTo>
                  <a:pt x="663343" y="852798"/>
                </a:moveTo>
                <a:lnTo>
                  <a:pt x="20507" y="852798"/>
                </a:lnTo>
                <a:lnTo>
                  <a:pt x="26251" y="840098"/>
                </a:lnTo>
                <a:lnTo>
                  <a:pt x="657599" y="840098"/>
                </a:lnTo>
                <a:lnTo>
                  <a:pt x="663343" y="852798"/>
                </a:lnTo>
                <a:close/>
              </a:path>
              <a:path w="2315209" h="2414904">
                <a:moveTo>
                  <a:pt x="676903" y="865498"/>
                </a:moveTo>
                <a:lnTo>
                  <a:pt x="6947" y="865498"/>
                </a:lnTo>
                <a:lnTo>
                  <a:pt x="10785" y="852798"/>
                </a:lnTo>
                <a:lnTo>
                  <a:pt x="673065" y="852798"/>
                </a:lnTo>
                <a:lnTo>
                  <a:pt x="676903" y="865498"/>
                </a:lnTo>
                <a:close/>
              </a:path>
              <a:path w="2315209" h="2414904">
                <a:moveTo>
                  <a:pt x="681167" y="878198"/>
                </a:moveTo>
                <a:lnTo>
                  <a:pt x="2683" y="878198"/>
                </a:lnTo>
                <a:lnTo>
                  <a:pt x="5327" y="865498"/>
                </a:lnTo>
                <a:lnTo>
                  <a:pt x="678523" y="865498"/>
                </a:lnTo>
                <a:lnTo>
                  <a:pt x="681167" y="878198"/>
                </a:lnTo>
                <a:close/>
              </a:path>
              <a:path w="2315209" h="2414904">
                <a:moveTo>
                  <a:pt x="683850" y="1475098"/>
                </a:moveTo>
                <a:lnTo>
                  <a:pt x="0" y="1475098"/>
                </a:lnTo>
                <a:lnTo>
                  <a:pt x="0" y="890898"/>
                </a:lnTo>
                <a:lnTo>
                  <a:pt x="337" y="878198"/>
                </a:lnTo>
                <a:lnTo>
                  <a:pt x="683513" y="878198"/>
                </a:lnTo>
                <a:lnTo>
                  <a:pt x="683850" y="890898"/>
                </a:lnTo>
                <a:lnTo>
                  <a:pt x="683850" y="941698"/>
                </a:lnTo>
                <a:lnTo>
                  <a:pt x="105207" y="941698"/>
                </a:lnTo>
                <a:lnTo>
                  <a:pt x="105207" y="1411598"/>
                </a:lnTo>
                <a:lnTo>
                  <a:pt x="683881" y="1411598"/>
                </a:lnTo>
                <a:lnTo>
                  <a:pt x="683850" y="1475098"/>
                </a:lnTo>
                <a:close/>
              </a:path>
              <a:path w="2315209" h="2414904">
                <a:moveTo>
                  <a:pt x="1159084" y="1513198"/>
                </a:moveTo>
                <a:lnTo>
                  <a:pt x="1109755" y="1513198"/>
                </a:lnTo>
                <a:lnTo>
                  <a:pt x="1060298" y="1500498"/>
                </a:lnTo>
                <a:lnTo>
                  <a:pt x="1021153" y="1500498"/>
                </a:lnTo>
                <a:lnTo>
                  <a:pt x="991797" y="1462398"/>
                </a:lnTo>
                <a:lnTo>
                  <a:pt x="971585" y="1436998"/>
                </a:lnTo>
                <a:lnTo>
                  <a:pt x="960721" y="1398898"/>
                </a:lnTo>
                <a:lnTo>
                  <a:pt x="959405" y="1348098"/>
                </a:lnTo>
                <a:lnTo>
                  <a:pt x="300109" y="1144898"/>
                </a:lnTo>
                <a:lnTo>
                  <a:pt x="288445" y="1144898"/>
                </a:lnTo>
                <a:lnTo>
                  <a:pt x="278308" y="1132198"/>
                </a:lnTo>
                <a:lnTo>
                  <a:pt x="578643" y="1132198"/>
                </a:lnTo>
                <a:lnTo>
                  <a:pt x="578643" y="941698"/>
                </a:lnTo>
                <a:lnTo>
                  <a:pt x="683850" y="941698"/>
                </a:lnTo>
                <a:lnTo>
                  <a:pt x="683851" y="1157598"/>
                </a:lnTo>
                <a:lnTo>
                  <a:pt x="1001735" y="1259198"/>
                </a:lnTo>
                <a:lnTo>
                  <a:pt x="1128621" y="1259198"/>
                </a:lnTo>
                <a:lnTo>
                  <a:pt x="1074374" y="1335398"/>
                </a:lnTo>
                <a:lnTo>
                  <a:pt x="1073757" y="1335398"/>
                </a:lnTo>
                <a:lnTo>
                  <a:pt x="1064559" y="1360798"/>
                </a:lnTo>
                <a:lnTo>
                  <a:pt x="1063438" y="1373498"/>
                </a:lnTo>
                <a:lnTo>
                  <a:pt x="1070096" y="1398898"/>
                </a:lnTo>
                <a:lnTo>
                  <a:pt x="1084237" y="1411598"/>
                </a:lnTo>
                <a:lnTo>
                  <a:pt x="1103231" y="1424298"/>
                </a:lnTo>
                <a:lnTo>
                  <a:pt x="1270906" y="1424298"/>
                </a:lnTo>
                <a:lnTo>
                  <a:pt x="1242049" y="1462398"/>
                </a:lnTo>
                <a:lnTo>
                  <a:pt x="1204458" y="1500498"/>
                </a:lnTo>
                <a:lnTo>
                  <a:pt x="1159084" y="1513198"/>
                </a:lnTo>
                <a:close/>
              </a:path>
              <a:path w="2315209" h="2414904">
                <a:moveTo>
                  <a:pt x="1559750" y="954398"/>
                </a:moveTo>
                <a:lnTo>
                  <a:pt x="1495205" y="954398"/>
                </a:lnTo>
                <a:lnTo>
                  <a:pt x="1499503" y="941698"/>
                </a:lnTo>
                <a:lnTo>
                  <a:pt x="1550723" y="941698"/>
                </a:lnTo>
                <a:lnTo>
                  <a:pt x="1559750" y="954398"/>
                </a:lnTo>
                <a:close/>
              </a:path>
              <a:path w="2315209" h="2414904">
                <a:moveTo>
                  <a:pt x="1570597" y="967098"/>
                </a:moveTo>
                <a:lnTo>
                  <a:pt x="1482742" y="967098"/>
                </a:lnTo>
                <a:lnTo>
                  <a:pt x="1486475" y="954398"/>
                </a:lnTo>
                <a:lnTo>
                  <a:pt x="1563724" y="954398"/>
                </a:lnTo>
                <a:lnTo>
                  <a:pt x="1570597" y="967098"/>
                </a:lnTo>
                <a:close/>
              </a:path>
              <a:path w="2315209" h="2414904">
                <a:moveTo>
                  <a:pt x="1270906" y="1424298"/>
                </a:moveTo>
                <a:lnTo>
                  <a:pt x="1123222" y="1424298"/>
                </a:lnTo>
                <a:lnTo>
                  <a:pt x="1142111" y="1411598"/>
                </a:lnTo>
                <a:lnTo>
                  <a:pt x="1157800" y="1398898"/>
                </a:lnTo>
                <a:lnTo>
                  <a:pt x="1479794" y="967098"/>
                </a:lnTo>
                <a:lnTo>
                  <a:pt x="1573338" y="967098"/>
                </a:lnTo>
                <a:lnTo>
                  <a:pt x="1577428" y="979798"/>
                </a:lnTo>
                <a:lnTo>
                  <a:pt x="1578684" y="979798"/>
                </a:lnTo>
                <a:lnTo>
                  <a:pt x="1579617" y="992498"/>
                </a:lnTo>
                <a:lnTo>
                  <a:pt x="1579273" y="1005198"/>
                </a:lnTo>
                <a:lnTo>
                  <a:pt x="1578118" y="1005198"/>
                </a:lnTo>
                <a:lnTo>
                  <a:pt x="1578118" y="1157598"/>
                </a:lnTo>
                <a:lnTo>
                  <a:pt x="1472910" y="1157598"/>
                </a:lnTo>
                <a:lnTo>
                  <a:pt x="1270906" y="1424298"/>
                </a:lnTo>
                <a:close/>
              </a:path>
              <a:path w="2315209" h="2414904">
                <a:moveTo>
                  <a:pt x="2074545" y="1005198"/>
                </a:moveTo>
                <a:lnTo>
                  <a:pt x="2027521" y="1005198"/>
                </a:lnTo>
                <a:lnTo>
                  <a:pt x="2033855" y="992498"/>
                </a:lnTo>
                <a:lnTo>
                  <a:pt x="2068020" y="992498"/>
                </a:lnTo>
                <a:lnTo>
                  <a:pt x="2074545" y="1005198"/>
                </a:lnTo>
                <a:close/>
              </a:path>
              <a:path w="2315209" h="2414904">
                <a:moveTo>
                  <a:pt x="2091209" y="1017898"/>
                </a:moveTo>
                <a:lnTo>
                  <a:pt x="2011409" y="1017898"/>
                </a:lnTo>
                <a:lnTo>
                  <a:pt x="2016216" y="1005198"/>
                </a:lnTo>
                <a:lnTo>
                  <a:pt x="2086227" y="1005198"/>
                </a:lnTo>
                <a:lnTo>
                  <a:pt x="2091209" y="1017898"/>
                </a:lnTo>
                <a:close/>
              </a:path>
              <a:path w="2315209" h="2414904">
                <a:moveTo>
                  <a:pt x="2101611" y="1030598"/>
                </a:moveTo>
                <a:lnTo>
                  <a:pt x="2001394" y="1030598"/>
                </a:lnTo>
                <a:lnTo>
                  <a:pt x="2003944" y="1017898"/>
                </a:lnTo>
                <a:lnTo>
                  <a:pt x="2098959" y="1017898"/>
                </a:lnTo>
                <a:lnTo>
                  <a:pt x="2101611" y="1030598"/>
                </a:lnTo>
                <a:close/>
              </a:path>
              <a:path w="2315209" h="2414904">
                <a:moveTo>
                  <a:pt x="2103904" y="1043298"/>
                </a:moveTo>
                <a:lnTo>
                  <a:pt x="1999192" y="1043298"/>
                </a:lnTo>
                <a:lnTo>
                  <a:pt x="2000444" y="1030598"/>
                </a:lnTo>
                <a:lnTo>
                  <a:pt x="2102600" y="1030598"/>
                </a:lnTo>
                <a:lnTo>
                  <a:pt x="2103904" y="1043298"/>
                </a:lnTo>
                <a:close/>
              </a:path>
              <a:path w="2315209" h="2414904">
                <a:moveTo>
                  <a:pt x="578643" y="1132198"/>
                </a:moveTo>
                <a:lnTo>
                  <a:pt x="274070" y="1132198"/>
                </a:lnTo>
                <a:lnTo>
                  <a:pt x="267254" y="1119498"/>
                </a:lnTo>
                <a:lnTo>
                  <a:pt x="264893" y="1119498"/>
                </a:lnTo>
                <a:lnTo>
                  <a:pt x="262263" y="1106798"/>
                </a:lnTo>
                <a:lnTo>
                  <a:pt x="262078" y="1094098"/>
                </a:lnTo>
                <a:lnTo>
                  <a:pt x="263968" y="1081398"/>
                </a:lnTo>
                <a:lnTo>
                  <a:pt x="265983" y="1081398"/>
                </a:lnTo>
                <a:lnTo>
                  <a:pt x="272152" y="1068698"/>
                </a:lnTo>
                <a:lnTo>
                  <a:pt x="276112" y="1068698"/>
                </a:lnTo>
                <a:lnTo>
                  <a:pt x="285779" y="1055998"/>
                </a:lnTo>
                <a:lnTo>
                  <a:pt x="291180" y="1055998"/>
                </a:lnTo>
                <a:lnTo>
                  <a:pt x="303118" y="1043298"/>
                </a:lnTo>
                <a:lnTo>
                  <a:pt x="326095" y="1043298"/>
                </a:lnTo>
                <a:lnTo>
                  <a:pt x="331137" y="1055998"/>
                </a:lnTo>
                <a:lnTo>
                  <a:pt x="578643" y="1132198"/>
                </a:lnTo>
                <a:close/>
              </a:path>
              <a:path w="2315209" h="2414904">
                <a:moveTo>
                  <a:pt x="2084134" y="2313298"/>
                </a:moveTo>
                <a:lnTo>
                  <a:pt x="1940182" y="2313298"/>
                </a:lnTo>
                <a:lnTo>
                  <a:pt x="1963574" y="2300598"/>
                </a:lnTo>
                <a:lnTo>
                  <a:pt x="1982196" y="2275198"/>
                </a:lnTo>
                <a:lnTo>
                  <a:pt x="1994504" y="2262498"/>
                </a:lnTo>
                <a:lnTo>
                  <a:pt x="1998950" y="2224398"/>
                </a:lnTo>
                <a:lnTo>
                  <a:pt x="1998903" y="1043298"/>
                </a:lnTo>
                <a:lnTo>
                  <a:pt x="2104206" y="1043298"/>
                </a:lnTo>
                <a:lnTo>
                  <a:pt x="2104158" y="1525898"/>
                </a:lnTo>
                <a:lnTo>
                  <a:pt x="2108679" y="1551298"/>
                </a:lnTo>
                <a:lnTo>
                  <a:pt x="2120597" y="1563998"/>
                </a:lnTo>
                <a:lnTo>
                  <a:pt x="2137446" y="1576698"/>
                </a:lnTo>
                <a:lnTo>
                  <a:pt x="2301861" y="1576698"/>
                </a:lnTo>
                <a:lnTo>
                  <a:pt x="2277222" y="1627498"/>
                </a:lnTo>
                <a:lnTo>
                  <a:pt x="2242664" y="1652898"/>
                </a:lnTo>
                <a:lnTo>
                  <a:pt x="2222047" y="1665598"/>
                </a:lnTo>
                <a:lnTo>
                  <a:pt x="2104158" y="1665598"/>
                </a:lnTo>
                <a:lnTo>
                  <a:pt x="2104158" y="2224398"/>
                </a:lnTo>
                <a:lnTo>
                  <a:pt x="2097832" y="2275198"/>
                </a:lnTo>
                <a:lnTo>
                  <a:pt x="2084134" y="2313298"/>
                </a:lnTo>
                <a:close/>
              </a:path>
              <a:path w="2315209" h="2414904">
                <a:moveTo>
                  <a:pt x="1667937" y="2414898"/>
                </a:moveTo>
                <a:lnTo>
                  <a:pt x="1620815" y="2414898"/>
                </a:lnTo>
                <a:lnTo>
                  <a:pt x="1574595" y="2402198"/>
                </a:lnTo>
                <a:lnTo>
                  <a:pt x="1531576" y="2364098"/>
                </a:lnTo>
                <a:lnTo>
                  <a:pt x="1486757" y="2300598"/>
                </a:lnTo>
                <a:lnTo>
                  <a:pt x="1476269" y="2262498"/>
                </a:lnTo>
                <a:lnTo>
                  <a:pt x="1472910" y="2224398"/>
                </a:lnTo>
                <a:lnTo>
                  <a:pt x="1472910" y="1157598"/>
                </a:lnTo>
                <a:lnTo>
                  <a:pt x="1578118" y="1157598"/>
                </a:lnTo>
                <a:lnTo>
                  <a:pt x="1578118" y="2224398"/>
                </a:lnTo>
                <a:lnTo>
                  <a:pt x="1579777" y="2249798"/>
                </a:lnTo>
                <a:lnTo>
                  <a:pt x="1584510" y="2262498"/>
                </a:lnTo>
                <a:lnTo>
                  <a:pt x="1591955" y="2275198"/>
                </a:lnTo>
                <a:lnTo>
                  <a:pt x="1601749" y="2287898"/>
                </a:lnTo>
                <a:lnTo>
                  <a:pt x="1647368" y="2313298"/>
                </a:lnTo>
                <a:lnTo>
                  <a:pt x="2084134" y="2313298"/>
                </a:lnTo>
                <a:lnTo>
                  <a:pt x="2079568" y="2325998"/>
                </a:lnTo>
                <a:lnTo>
                  <a:pt x="2050431" y="2364098"/>
                </a:lnTo>
                <a:lnTo>
                  <a:pt x="1791719" y="2364098"/>
                </a:lnTo>
                <a:lnTo>
                  <a:pt x="1755689" y="2389498"/>
                </a:lnTo>
                <a:lnTo>
                  <a:pt x="1713662" y="2402198"/>
                </a:lnTo>
                <a:lnTo>
                  <a:pt x="1667937" y="2414898"/>
                </a:lnTo>
                <a:close/>
              </a:path>
              <a:path w="2315209" h="2414904">
                <a:moveTo>
                  <a:pt x="666262" y="1348098"/>
                </a:moveTo>
                <a:lnTo>
                  <a:pt x="596231" y="1348098"/>
                </a:lnTo>
                <a:lnTo>
                  <a:pt x="598899" y="1335398"/>
                </a:lnTo>
                <a:lnTo>
                  <a:pt x="663595" y="1335398"/>
                </a:lnTo>
                <a:lnTo>
                  <a:pt x="666262" y="1348098"/>
                </a:lnTo>
                <a:close/>
              </a:path>
              <a:path w="2315209" h="2414904">
                <a:moveTo>
                  <a:pt x="677157" y="1360798"/>
                </a:moveTo>
                <a:lnTo>
                  <a:pt x="585336" y="1360798"/>
                </a:lnTo>
                <a:lnTo>
                  <a:pt x="589158" y="1348098"/>
                </a:lnTo>
                <a:lnTo>
                  <a:pt x="673336" y="1348098"/>
                </a:lnTo>
                <a:lnTo>
                  <a:pt x="677157" y="1360798"/>
                </a:lnTo>
                <a:close/>
              </a:path>
              <a:path w="2315209" h="2414904">
                <a:moveTo>
                  <a:pt x="682331" y="1373498"/>
                </a:moveTo>
                <a:lnTo>
                  <a:pt x="580163" y="1373498"/>
                </a:lnTo>
                <a:lnTo>
                  <a:pt x="581132" y="1360798"/>
                </a:lnTo>
                <a:lnTo>
                  <a:pt x="681362" y="1360798"/>
                </a:lnTo>
                <a:lnTo>
                  <a:pt x="682331" y="1373498"/>
                </a:lnTo>
                <a:close/>
              </a:path>
              <a:path w="2315209" h="2414904">
                <a:moveTo>
                  <a:pt x="683881" y="1411598"/>
                </a:moveTo>
                <a:lnTo>
                  <a:pt x="578643" y="1411598"/>
                </a:lnTo>
                <a:lnTo>
                  <a:pt x="578593" y="1373498"/>
                </a:lnTo>
                <a:lnTo>
                  <a:pt x="683900" y="1373498"/>
                </a:lnTo>
                <a:lnTo>
                  <a:pt x="683881" y="1411598"/>
                </a:lnTo>
                <a:close/>
              </a:path>
              <a:path w="2315209" h="2414904">
                <a:moveTo>
                  <a:pt x="682165" y="1487798"/>
                </a:moveTo>
                <a:lnTo>
                  <a:pt x="1685" y="1487798"/>
                </a:lnTo>
                <a:lnTo>
                  <a:pt x="337" y="1475098"/>
                </a:lnTo>
                <a:lnTo>
                  <a:pt x="683513" y="1475098"/>
                </a:lnTo>
                <a:lnTo>
                  <a:pt x="682165" y="1487798"/>
                </a:lnTo>
                <a:close/>
              </a:path>
              <a:path w="2315209" h="2414904">
                <a:moveTo>
                  <a:pt x="676903" y="1500498"/>
                </a:moveTo>
                <a:lnTo>
                  <a:pt x="6947" y="1500498"/>
                </a:lnTo>
                <a:lnTo>
                  <a:pt x="5327" y="1487798"/>
                </a:lnTo>
                <a:lnTo>
                  <a:pt x="678523" y="1487798"/>
                </a:lnTo>
                <a:lnTo>
                  <a:pt x="676903" y="1500498"/>
                </a:lnTo>
                <a:close/>
              </a:path>
              <a:path w="2315209" h="2414904">
                <a:moveTo>
                  <a:pt x="666000" y="1513198"/>
                </a:moveTo>
                <a:lnTo>
                  <a:pt x="17850" y="1513198"/>
                </a:lnTo>
                <a:lnTo>
                  <a:pt x="12966" y="1500498"/>
                </a:lnTo>
                <a:lnTo>
                  <a:pt x="670884" y="1500498"/>
                </a:lnTo>
                <a:lnTo>
                  <a:pt x="666000" y="1513198"/>
                </a:lnTo>
                <a:close/>
              </a:path>
              <a:path w="2315209" h="2414904">
                <a:moveTo>
                  <a:pt x="644896" y="1525898"/>
                </a:moveTo>
                <a:lnTo>
                  <a:pt x="38953" y="1525898"/>
                </a:lnTo>
                <a:lnTo>
                  <a:pt x="35664" y="1513198"/>
                </a:lnTo>
                <a:lnTo>
                  <a:pt x="648186" y="1513198"/>
                </a:lnTo>
                <a:lnTo>
                  <a:pt x="644896" y="1525898"/>
                </a:lnTo>
                <a:close/>
              </a:path>
              <a:path w="2315209" h="2414904">
                <a:moveTo>
                  <a:pt x="1820495" y="1589398"/>
                </a:moveTo>
                <a:lnTo>
                  <a:pt x="1755818" y="1589398"/>
                </a:lnTo>
                <a:lnTo>
                  <a:pt x="1761498" y="1576698"/>
                </a:lnTo>
                <a:lnTo>
                  <a:pt x="1814624" y="1576698"/>
                </a:lnTo>
                <a:lnTo>
                  <a:pt x="1820495" y="1589398"/>
                </a:lnTo>
                <a:close/>
              </a:path>
              <a:path w="2315209" h="2414904">
                <a:moveTo>
                  <a:pt x="1834303" y="1602098"/>
                </a:moveTo>
                <a:lnTo>
                  <a:pt x="1742499" y="1602098"/>
                </a:lnTo>
                <a:lnTo>
                  <a:pt x="1746250" y="1589398"/>
                </a:lnTo>
                <a:lnTo>
                  <a:pt x="1830408" y="1589398"/>
                </a:lnTo>
                <a:lnTo>
                  <a:pt x="1834303" y="1602098"/>
                </a:lnTo>
                <a:close/>
              </a:path>
              <a:path w="2315209" h="2414904">
                <a:moveTo>
                  <a:pt x="1838592" y="1614798"/>
                </a:moveTo>
                <a:lnTo>
                  <a:pt x="1738375" y="1614798"/>
                </a:lnTo>
                <a:lnTo>
                  <a:pt x="1740924" y="1602098"/>
                </a:lnTo>
                <a:lnTo>
                  <a:pt x="1835940" y="1602098"/>
                </a:lnTo>
                <a:lnTo>
                  <a:pt x="1838592" y="1614798"/>
                </a:lnTo>
                <a:close/>
              </a:path>
              <a:path w="2315209" h="2414904">
                <a:moveTo>
                  <a:pt x="1903209" y="2313298"/>
                </a:moveTo>
                <a:lnTo>
                  <a:pt x="1647368" y="2313298"/>
                </a:lnTo>
                <a:lnTo>
                  <a:pt x="1690566" y="2300598"/>
                </a:lnTo>
                <a:lnTo>
                  <a:pt x="1722875" y="2275198"/>
                </a:lnTo>
                <a:lnTo>
                  <a:pt x="1735827" y="2249798"/>
                </a:lnTo>
                <a:lnTo>
                  <a:pt x="1735883" y="1627498"/>
                </a:lnTo>
                <a:lnTo>
                  <a:pt x="1736172" y="1614798"/>
                </a:lnTo>
                <a:lnTo>
                  <a:pt x="1840885" y="1614798"/>
                </a:lnTo>
                <a:lnTo>
                  <a:pt x="1841186" y="1627498"/>
                </a:lnTo>
                <a:lnTo>
                  <a:pt x="1841138" y="2237098"/>
                </a:lnTo>
                <a:lnTo>
                  <a:pt x="1852834" y="2275198"/>
                </a:lnTo>
                <a:lnTo>
                  <a:pt x="1873809" y="2300598"/>
                </a:lnTo>
                <a:lnTo>
                  <a:pt x="1903209" y="2313298"/>
                </a:lnTo>
                <a:close/>
              </a:path>
              <a:path w="2315209" h="2414904">
                <a:moveTo>
                  <a:pt x="657599" y="1640198"/>
                </a:moveTo>
                <a:lnTo>
                  <a:pt x="26251" y="1640198"/>
                </a:lnTo>
                <a:lnTo>
                  <a:pt x="29282" y="1627498"/>
                </a:lnTo>
                <a:lnTo>
                  <a:pt x="654568" y="1627498"/>
                </a:lnTo>
                <a:lnTo>
                  <a:pt x="657599" y="1640198"/>
                </a:lnTo>
                <a:close/>
              </a:path>
              <a:path w="2315209" h="2414904">
                <a:moveTo>
                  <a:pt x="673065" y="1652898"/>
                </a:moveTo>
                <a:lnTo>
                  <a:pt x="10785" y="1652898"/>
                </a:lnTo>
                <a:lnTo>
                  <a:pt x="12966" y="1640198"/>
                </a:lnTo>
                <a:lnTo>
                  <a:pt x="670884" y="1640198"/>
                </a:lnTo>
                <a:lnTo>
                  <a:pt x="673065" y="1652898"/>
                </a:lnTo>
                <a:close/>
              </a:path>
              <a:path w="2315209" h="2414904">
                <a:moveTo>
                  <a:pt x="681167" y="1665598"/>
                </a:moveTo>
                <a:lnTo>
                  <a:pt x="2683" y="1665598"/>
                </a:lnTo>
                <a:lnTo>
                  <a:pt x="5327" y="1652898"/>
                </a:lnTo>
                <a:lnTo>
                  <a:pt x="678523" y="1652898"/>
                </a:lnTo>
                <a:lnTo>
                  <a:pt x="681167" y="1665598"/>
                </a:lnTo>
                <a:close/>
              </a:path>
              <a:path w="2315209" h="2414904">
                <a:moveTo>
                  <a:pt x="683513" y="1678298"/>
                </a:moveTo>
                <a:lnTo>
                  <a:pt x="337" y="1678298"/>
                </a:lnTo>
                <a:lnTo>
                  <a:pt x="1685" y="1665598"/>
                </a:lnTo>
                <a:lnTo>
                  <a:pt x="682165" y="1665598"/>
                </a:lnTo>
                <a:lnTo>
                  <a:pt x="683513" y="1678298"/>
                </a:lnTo>
                <a:close/>
              </a:path>
              <a:path w="2315209" h="2414904">
                <a:moveTo>
                  <a:pt x="2201430" y="1678298"/>
                </a:moveTo>
                <a:lnTo>
                  <a:pt x="2117018" y="1678298"/>
                </a:lnTo>
                <a:lnTo>
                  <a:pt x="2104158" y="1665598"/>
                </a:lnTo>
                <a:lnTo>
                  <a:pt x="2222047" y="1665598"/>
                </a:lnTo>
                <a:lnTo>
                  <a:pt x="2201430" y="1678298"/>
                </a:lnTo>
                <a:close/>
              </a:path>
              <a:path w="2315209" h="2414904">
                <a:moveTo>
                  <a:pt x="683850" y="2262498"/>
                </a:moveTo>
                <a:lnTo>
                  <a:pt x="0" y="2262498"/>
                </a:lnTo>
                <a:lnTo>
                  <a:pt x="0" y="1678298"/>
                </a:lnTo>
                <a:lnTo>
                  <a:pt x="683850" y="1678298"/>
                </a:lnTo>
                <a:lnTo>
                  <a:pt x="683850" y="1729098"/>
                </a:lnTo>
                <a:lnTo>
                  <a:pt x="105207" y="1729098"/>
                </a:lnTo>
                <a:lnTo>
                  <a:pt x="105207" y="2211698"/>
                </a:lnTo>
                <a:lnTo>
                  <a:pt x="683850" y="2211698"/>
                </a:lnTo>
                <a:lnTo>
                  <a:pt x="683850" y="2262498"/>
                </a:lnTo>
                <a:close/>
              </a:path>
              <a:path w="2315209" h="2414904">
                <a:moveTo>
                  <a:pt x="683850" y="2211698"/>
                </a:moveTo>
                <a:lnTo>
                  <a:pt x="578643" y="2211698"/>
                </a:lnTo>
                <a:lnTo>
                  <a:pt x="578643" y="1729098"/>
                </a:lnTo>
                <a:lnTo>
                  <a:pt x="683850" y="1729098"/>
                </a:lnTo>
                <a:lnTo>
                  <a:pt x="683850" y="2211698"/>
                </a:lnTo>
                <a:close/>
              </a:path>
              <a:path w="2315209" h="2414904">
                <a:moveTo>
                  <a:pt x="682165" y="2275198"/>
                </a:moveTo>
                <a:lnTo>
                  <a:pt x="1685" y="2275198"/>
                </a:lnTo>
                <a:lnTo>
                  <a:pt x="337" y="2262498"/>
                </a:lnTo>
                <a:lnTo>
                  <a:pt x="683513" y="2262498"/>
                </a:lnTo>
                <a:lnTo>
                  <a:pt x="682165" y="2275198"/>
                </a:lnTo>
                <a:close/>
              </a:path>
              <a:path w="2315209" h="2414904">
                <a:moveTo>
                  <a:pt x="678523" y="2287898"/>
                </a:moveTo>
                <a:lnTo>
                  <a:pt x="5327" y="2287898"/>
                </a:lnTo>
                <a:lnTo>
                  <a:pt x="2683" y="2275198"/>
                </a:lnTo>
                <a:lnTo>
                  <a:pt x="681167" y="2275198"/>
                </a:lnTo>
                <a:lnTo>
                  <a:pt x="678523" y="2287898"/>
                </a:lnTo>
                <a:close/>
              </a:path>
              <a:path w="2315209" h="2414904">
                <a:moveTo>
                  <a:pt x="670884" y="2300598"/>
                </a:moveTo>
                <a:lnTo>
                  <a:pt x="12966" y="2300598"/>
                </a:lnTo>
                <a:lnTo>
                  <a:pt x="10785" y="2287898"/>
                </a:lnTo>
                <a:lnTo>
                  <a:pt x="673065" y="2287898"/>
                </a:lnTo>
                <a:lnTo>
                  <a:pt x="670884" y="2300598"/>
                </a:lnTo>
                <a:close/>
              </a:path>
              <a:path w="2315209" h="2414904">
                <a:moveTo>
                  <a:pt x="654568" y="2313298"/>
                </a:moveTo>
                <a:lnTo>
                  <a:pt x="29282" y="2313298"/>
                </a:lnTo>
                <a:lnTo>
                  <a:pt x="26251" y="2300598"/>
                </a:lnTo>
                <a:lnTo>
                  <a:pt x="657599" y="2300598"/>
                </a:lnTo>
                <a:lnTo>
                  <a:pt x="654568" y="2313298"/>
                </a:lnTo>
                <a:close/>
              </a:path>
              <a:path w="2315209" h="2414904">
                <a:moveTo>
                  <a:pt x="1963812" y="2414898"/>
                </a:moveTo>
                <a:lnTo>
                  <a:pt x="1868625" y="2414898"/>
                </a:lnTo>
                <a:lnTo>
                  <a:pt x="1827215" y="2389498"/>
                </a:lnTo>
                <a:lnTo>
                  <a:pt x="1791719" y="2364098"/>
                </a:lnTo>
                <a:lnTo>
                  <a:pt x="2050431" y="2364098"/>
                </a:lnTo>
                <a:lnTo>
                  <a:pt x="2011490" y="2389498"/>
                </a:lnTo>
                <a:lnTo>
                  <a:pt x="1963812" y="2414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795876" y="6234589"/>
            <a:ext cx="2834640" cy="2438400"/>
          </a:xfrm>
          <a:custGeom>
            <a:avLst/>
            <a:gdLst/>
            <a:ahLst/>
            <a:cxnLst/>
            <a:rect l="l" t="t" r="r" b="b"/>
            <a:pathLst>
              <a:path w="2834640" h="2438400">
                <a:moveTo>
                  <a:pt x="2604424" y="2438399"/>
                </a:moveTo>
                <a:lnTo>
                  <a:pt x="229975" y="2438399"/>
                </a:lnTo>
                <a:lnTo>
                  <a:pt x="183429" y="2425699"/>
                </a:lnTo>
                <a:lnTo>
                  <a:pt x="142475" y="2412999"/>
                </a:lnTo>
                <a:lnTo>
                  <a:pt x="108297" y="2387599"/>
                </a:lnTo>
                <a:lnTo>
                  <a:pt x="82079" y="2349499"/>
                </a:lnTo>
                <a:lnTo>
                  <a:pt x="65005" y="2311399"/>
                </a:lnTo>
                <a:lnTo>
                  <a:pt x="58257" y="2260599"/>
                </a:lnTo>
                <a:lnTo>
                  <a:pt x="63021" y="2222499"/>
                </a:lnTo>
                <a:lnTo>
                  <a:pt x="80479" y="2171699"/>
                </a:lnTo>
                <a:lnTo>
                  <a:pt x="1267814" y="76199"/>
                </a:lnTo>
                <a:lnTo>
                  <a:pt x="1296542" y="38099"/>
                </a:lnTo>
                <a:lnTo>
                  <a:pt x="1332657" y="12699"/>
                </a:lnTo>
                <a:lnTo>
                  <a:pt x="1373697" y="0"/>
                </a:lnTo>
                <a:lnTo>
                  <a:pt x="1460701" y="0"/>
                </a:lnTo>
                <a:lnTo>
                  <a:pt x="1501741" y="12699"/>
                </a:lnTo>
                <a:lnTo>
                  <a:pt x="1537856" y="38099"/>
                </a:lnTo>
                <a:lnTo>
                  <a:pt x="1566584" y="76199"/>
                </a:lnTo>
                <a:lnTo>
                  <a:pt x="1402816" y="101599"/>
                </a:lnTo>
                <a:lnTo>
                  <a:pt x="1389094" y="114299"/>
                </a:lnTo>
                <a:lnTo>
                  <a:pt x="1376700" y="126999"/>
                </a:lnTo>
                <a:lnTo>
                  <a:pt x="1366298" y="139699"/>
                </a:lnTo>
                <a:lnTo>
                  <a:pt x="178963" y="2235199"/>
                </a:lnTo>
                <a:lnTo>
                  <a:pt x="169955" y="2260599"/>
                </a:lnTo>
                <a:lnTo>
                  <a:pt x="177506" y="2285999"/>
                </a:lnTo>
                <a:lnTo>
                  <a:pt x="198538" y="2311399"/>
                </a:lnTo>
                <a:lnTo>
                  <a:pt x="229975" y="2324099"/>
                </a:lnTo>
                <a:lnTo>
                  <a:pt x="2763692" y="2324099"/>
                </a:lnTo>
                <a:lnTo>
                  <a:pt x="2752310" y="2349499"/>
                </a:lnTo>
                <a:lnTo>
                  <a:pt x="2726094" y="2387599"/>
                </a:lnTo>
                <a:lnTo>
                  <a:pt x="2691920" y="2412999"/>
                </a:lnTo>
                <a:lnTo>
                  <a:pt x="2650969" y="2425699"/>
                </a:lnTo>
                <a:lnTo>
                  <a:pt x="2604424" y="2438399"/>
                </a:lnTo>
                <a:close/>
              </a:path>
              <a:path w="2834640" h="2438400">
                <a:moveTo>
                  <a:pt x="543146" y="114299"/>
                </a:moveTo>
                <a:lnTo>
                  <a:pt x="484811" y="114299"/>
                </a:lnTo>
                <a:lnTo>
                  <a:pt x="489707" y="101599"/>
                </a:lnTo>
                <a:lnTo>
                  <a:pt x="527658" y="101599"/>
                </a:lnTo>
                <a:lnTo>
                  <a:pt x="543146" y="114299"/>
                </a:lnTo>
                <a:close/>
              </a:path>
              <a:path w="2834640" h="2438400">
                <a:moveTo>
                  <a:pt x="2763692" y="2324099"/>
                </a:moveTo>
                <a:lnTo>
                  <a:pt x="2604424" y="2324099"/>
                </a:lnTo>
                <a:lnTo>
                  <a:pt x="2635847" y="2311399"/>
                </a:lnTo>
                <a:lnTo>
                  <a:pt x="2656848" y="2285999"/>
                </a:lnTo>
                <a:lnTo>
                  <a:pt x="2655436" y="2235199"/>
                </a:lnTo>
                <a:lnTo>
                  <a:pt x="1468101" y="139699"/>
                </a:lnTo>
                <a:lnTo>
                  <a:pt x="1431582" y="101599"/>
                </a:lnTo>
                <a:lnTo>
                  <a:pt x="1580976" y="101599"/>
                </a:lnTo>
                <a:lnTo>
                  <a:pt x="2753919" y="2171699"/>
                </a:lnTo>
                <a:lnTo>
                  <a:pt x="2771370" y="2222499"/>
                </a:lnTo>
                <a:lnTo>
                  <a:pt x="2776130" y="2260599"/>
                </a:lnTo>
                <a:lnTo>
                  <a:pt x="2769383" y="2311399"/>
                </a:lnTo>
                <a:lnTo>
                  <a:pt x="2763692" y="2324099"/>
                </a:lnTo>
                <a:close/>
              </a:path>
              <a:path w="2834640" h="2438400">
                <a:moveTo>
                  <a:pt x="2348367" y="114299"/>
                </a:moveTo>
                <a:lnTo>
                  <a:pt x="2290837" y="114299"/>
                </a:lnTo>
                <a:lnTo>
                  <a:pt x="2305693" y="101599"/>
                </a:lnTo>
                <a:lnTo>
                  <a:pt x="2343365" y="101599"/>
                </a:lnTo>
                <a:lnTo>
                  <a:pt x="2348367" y="114299"/>
                </a:lnTo>
                <a:close/>
              </a:path>
              <a:path w="2834640" h="2438400">
                <a:moveTo>
                  <a:pt x="785224" y="482599"/>
                </a:moveTo>
                <a:lnTo>
                  <a:pt x="695392" y="482599"/>
                </a:lnTo>
                <a:lnTo>
                  <a:pt x="466446" y="203199"/>
                </a:lnTo>
                <a:lnTo>
                  <a:pt x="463007" y="190499"/>
                </a:lnTo>
                <a:lnTo>
                  <a:pt x="460220" y="190499"/>
                </a:lnTo>
                <a:lnTo>
                  <a:pt x="455953" y="177799"/>
                </a:lnTo>
                <a:lnTo>
                  <a:pt x="454558" y="177799"/>
                </a:lnTo>
                <a:lnTo>
                  <a:pt x="453244" y="165099"/>
                </a:lnTo>
                <a:lnTo>
                  <a:pt x="453351" y="152399"/>
                </a:lnTo>
                <a:lnTo>
                  <a:pt x="455096" y="152399"/>
                </a:lnTo>
                <a:lnTo>
                  <a:pt x="456699" y="139699"/>
                </a:lnTo>
                <a:lnTo>
                  <a:pt x="461362" y="126999"/>
                </a:lnTo>
                <a:lnTo>
                  <a:pt x="464331" y="126999"/>
                </a:lnTo>
                <a:lnTo>
                  <a:pt x="471539" y="114299"/>
                </a:lnTo>
                <a:lnTo>
                  <a:pt x="549669" y="114299"/>
                </a:lnTo>
                <a:lnTo>
                  <a:pt x="554970" y="126999"/>
                </a:lnTo>
                <a:lnTo>
                  <a:pt x="783922" y="419099"/>
                </a:lnTo>
                <a:lnTo>
                  <a:pt x="789378" y="419099"/>
                </a:lnTo>
                <a:lnTo>
                  <a:pt x="790756" y="431799"/>
                </a:lnTo>
                <a:lnTo>
                  <a:pt x="793513" y="431799"/>
                </a:lnTo>
                <a:lnTo>
                  <a:pt x="794154" y="444499"/>
                </a:lnTo>
                <a:lnTo>
                  <a:pt x="793290" y="457199"/>
                </a:lnTo>
                <a:lnTo>
                  <a:pt x="792523" y="457199"/>
                </a:lnTo>
                <a:lnTo>
                  <a:pt x="790275" y="469899"/>
                </a:lnTo>
                <a:lnTo>
                  <a:pt x="788815" y="469899"/>
                </a:lnTo>
                <a:lnTo>
                  <a:pt x="785224" y="482599"/>
                </a:lnTo>
                <a:close/>
              </a:path>
              <a:path w="2834640" h="2438400">
                <a:moveTo>
                  <a:pt x="2139005" y="482599"/>
                </a:moveTo>
                <a:lnTo>
                  <a:pt x="2049210" y="482599"/>
                </a:lnTo>
                <a:lnTo>
                  <a:pt x="2045619" y="469899"/>
                </a:lnTo>
                <a:lnTo>
                  <a:pt x="2044159" y="469899"/>
                </a:lnTo>
                <a:lnTo>
                  <a:pt x="2041910" y="457199"/>
                </a:lnTo>
                <a:lnTo>
                  <a:pt x="2041142" y="457199"/>
                </a:lnTo>
                <a:lnTo>
                  <a:pt x="2040320" y="444499"/>
                </a:lnTo>
                <a:lnTo>
                  <a:pt x="2040911" y="431799"/>
                </a:lnTo>
                <a:lnTo>
                  <a:pt x="2043659" y="431799"/>
                </a:lnTo>
                <a:lnTo>
                  <a:pt x="2045034" y="419099"/>
                </a:lnTo>
                <a:lnTo>
                  <a:pt x="2050480" y="419099"/>
                </a:lnTo>
                <a:lnTo>
                  <a:pt x="2279428" y="126999"/>
                </a:lnTo>
                <a:lnTo>
                  <a:pt x="2284558" y="114299"/>
                </a:lnTo>
                <a:lnTo>
                  <a:pt x="2361987" y="114299"/>
                </a:lnTo>
                <a:lnTo>
                  <a:pt x="2369430" y="126999"/>
                </a:lnTo>
                <a:lnTo>
                  <a:pt x="2372507" y="126999"/>
                </a:lnTo>
                <a:lnTo>
                  <a:pt x="2377373" y="139699"/>
                </a:lnTo>
                <a:lnTo>
                  <a:pt x="2379062" y="152399"/>
                </a:lnTo>
                <a:lnTo>
                  <a:pt x="2380953" y="152399"/>
                </a:lnTo>
                <a:lnTo>
                  <a:pt x="2381116" y="165099"/>
                </a:lnTo>
                <a:lnTo>
                  <a:pt x="2379876" y="177799"/>
                </a:lnTo>
                <a:lnTo>
                  <a:pt x="2378499" y="177799"/>
                </a:lnTo>
                <a:lnTo>
                  <a:pt x="2374230" y="190499"/>
                </a:lnTo>
                <a:lnTo>
                  <a:pt x="2371426" y="190499"/>
                </a:lnTo>
                <a:lnTo>
                  <a:pt x="2367952" y="203199"/>
                </a:lnTo>
                <a:lnTo>
                  <a:pt x="2139005" y="482599"/>
                </a:lnTo>
                <a:close/>
              </a:path>
              <a:path w="2834640" h="2438400">
                <a:moveTo>
                  <a:pt x="769863" y="495299"/>
                </a:moveTo>
                <a:lnTo>
                  <a:pt x="703672" y="495299"/>
                </a:lnTo>
                <a:lnTo>
                  <a:pt x="697978" y="482599"/>
                </a:lnTo>
                <a:lnTo>
                  <a:pt x="775678" y="482599"/>
                </a:lnTo>
                <a:lnTo>
                  <a:pt x="769863" y="495299"/>
                </a:lnTo>
                <a:close/>
              </a:path>
              <a:path w="2834640" h="2438400">
                <a:moveTo>
                  <a:pt x="2130724" y="495299"/>
                </a:moveTo>
                <a:lnTo>
                  <a:pt x="2064564" y="495299"/>
                </a:lnTo>
                <a:lnTo>
                  <a:pt x="2058752" y="482599"/>
                </a:lnTo>
                <a:lnTo>
                  <a:pt x="2136418" y="482599"/>
                </a:lnTo>
                <a:lnTo>
                  <a:pt x="2130724" y="495299"/>
                </a:lnTo>
                <a:close/>
              </a:path>
              <a:path w="2834640" h="2438400">
                <a:moveTo>
                  <a:pt x="745905" y="507999"/>
                </a:moveTo>
                <a:lnTo>
                  <a:pt x="727376" y="507999"/>
                </a:lnTo>
                <a:lnTo>
                  <a:pt x="723751" y="495299"/>
                </a:lnTo>
                <a:lnTo>
                  <a:pt x="749548" y="495299"/>
                </a:lnTo>
                <a:lnTo>
                  <a:pt x="745905" y="507999"/>
                </a:lnTo>
                <a:close/>
              </a:path>
              <a:path w="2834640" h="2438400">
                <a:moveTo>
                  <a:pt x="2107026" y="507999"/>
                </a:moveTo>
                <a:lnTo>
                  <a:pt x="2088508" y="507999"/>
                </a:lnTo>
                <a:lnTo>
                  <a:pt x="2084867" y="495299"/>
                </a:lnTo>
                <a:lnTo>
                  <a:pt x="2110650" y="495299"/>
                </a:lnTo>
                <a:lnTo>
                  <a:pt x="2107026" y="507999"/>
                </a:lnTo>
                <a:close/>
              </a:path>
              <a:path w="2834640" h="2438400">
                <a:moveTo>
                  <a:pt x="535567" y="787399"/>
                </a:moveTo>
                <a:lnTo>
                  <a:pt x="488696" y="787399"/>
                </a:lnTo>
                <a:lnTo>
                  <a:pt x="145434" y="609599"/>
                </a:lnTo>
                <a:lnTo>
                  <a:pt x="134591" y="609599"/>
                </a:lnTo>
                <a:lnTo>
                  <a:pt x="125581" y="596899"/>
                </a:lnTo>
                <a:lnTo>
                  <a:pt x="121934" y="584199"/>
                </a:lnTo>
                <a:lnTo>
                  <a:pt x="116360" y="584199"/>
                </a:lnTo>
                <a:lnTo>
                  <a:pt x="114586" y="571499"/>
                </a:lnTo>
                <a:lnTo>
                  <a:pt x="113063" y="558799"/>
                </a:lnTo>
                <a:lnTo>
                  <a:pt x="113356" y="558799"/>
                </a:lnTo>
                <a:lnTo>
                  <a:pt x="116051" y="546099"/>
                </a:lnTo>
                <a:lnTo>
                  <a:pt x="118380" y="533399"/>
                </a:lnTo>
                <a:lnTo>
                  <a:pt x="124997" y="520699"/>
                </a:lnTo>
                <a:lnTo>
                  <a:pt x="129104" y="520699"/>
                </a:lnTo>
                <a:lnTo>
                  <a:pt x="138913" y="507999"/>
                </a:lnTo>
                <a:lnTo>
                  <a:pt x="196114" y="507999"/>
                </a:lnTo>
                <a:lnTo>
                  <a:pt x="539380" y="685799"/>
                </a:lnTo>
                <a:lnTo>
                  <a:pt x="551096" y="685799"/>
                </a:lnTo>
                <a:lnTo>
                  <a:pt x="555979" y="698499"/>
                </a:lnTo>
                <a:lnTo>
                  <a:pt x="558123" y="698499"/>
                </a:lnTo>
                <a:lnTo>
                  <a:pt x="561814" y="711199"/>
                </a:lnTo>
                <a:lnTo>
                  <a:pt x="565685" y="711199"/>
                </a:lnTo>
                <a:lnTo>
                  <a:pt x="566508" y="723899"/>
                </a:lnTo>
                <a:lnTo>
                  <a:pt x="567442" y="723899"/>
                </a:lnTo>
                <a:lnTo>
                  <a:pt x="567544" y="736599"/>
                </a:lnTo>
                <a:lnTo>
                  <a:pt x="566395" y="736599"/>
                </a:lnTo>
                <a:lnTo>
                  <a:pt x="564430" y="749299"/>
                </a:lnTo>
                <a:lnTo>
                  <a:pt x="563106" y="749299"/>
                </a:lnTo>
                <a:lnTo>
                  <a:pt x="559776" y="761999"/>
                </a:lnTo>
                <a:lnTo>
                  <a:pt x="553236" y="761999"/>
                </a:lnTo>
                <a:lnTo>
                  <a:pt x="550688" y="774699"/>
                </a:lnTo>
                <a:lnTo>
                  <a:pt x="542037" y="774699"/>
                </a:lnTo>
                <a:lnTo>
                  <a:pt x="535567" y="787399"/>
                </a:lnTo>
                <a:close/>
              </a:path>
              <a:path w="2834640" h="2438400">
                <a:moveTo>
                  <a:pt x="2345702" y="787399"/>
                </a:moveTo>
                <a:lnTo>
                  <a:pt x="2298847" y="787399"/>
                </a:lnTo>
                <a:lnTo>
                  <a:pt x="2292380" y="774699"/>
                </a:lnTo>
                <a:lnTo>
                  <a:pt x="2283734" y="774699"/>
                </a:lnTo>
                <a:lnTo>
                  <a:pt x="2281187" y="761999"/>
                </a:lnTo>
                <a:lnTo>
                  <a:pt x="2274650" y="761999"/>
                </a:lnTo>
                <a:lnTo>
                  <a:pt x="2271321" y="749299"/>
                </a:lnTo>
                <a:lnTo>
                  <a:pt x="2269997" y="749299"/>
                </a:lnTo>
                <a:lnTo>
                  <a:pt x="2268032" y="736599"/>
                </a:lnTo>
                <a:lnTo>
                  <a:pt x="2266882" y="736599"/>
                </a:lnTo>
                <a:lnTo>
                  <a:pt x="2266983" y="723899"/>
                </a:lnTo>
                <a:lnTo>
                  <a:pt x="2267916" y="723899"/>
                </a:lnTo>
                <a:lnTo>
                  <a:pt x="2268738" y="711199"/>
                </a:lnTo>
                <a:lnTo>
                  <a:pt x="2272604" y="711199"/>
                </a:lnTo>
                <a:lnTo>
                  <a:pt x="2276292" y="698499"/>
                </a:lnTo>
                <a:lnTo>
                  <a:pt x="2278434" y="698499"/>
                </a:lnTo>
                <a:lnTo>
                  <a:pt x="2283313" y="685799"/>
                </a:lnTo>
                <a:lnTo>
                  <a:pt x="2295021" y="685799"/>
                </a:lnTo>
                <a:lnTo>
                  <a:pt x="2638284" y="507999"/>
                </a:lnTo>
                <a:lnTo>
                  <a:pt x="2694284" y="507999"/>
                </a:lnTo>
                <a:lnTo>
                  <a:pt x="2704394" y="520699"/>
                </a:lnTo>
                <a:lnTo>
                  <a:pt x="2708648" y="520699"/>
                </a:lnTo>
                <a:lnTo>
                  <a:pt x="2715554" y="533399"/>
                </a:lnTo>
                <a:lnTo>
                  <a:pt x="2718012" y="546099"/>
                </a:lnTo>
                <a:lnTo>
                  <a:pt x="2720935" y="558799"/>
                </a:lnTo>
                <a:lnTo>
                  <a:pt x="2721318" y="558799"/>
                </a:lnTo>
                <a:lnTo>
                  <a:pt x="2719929" y="571499"/>
                </a:lnTo>
                <a:lnTo>
                  <a:pt x="2718196" y="584199"/>
                </a:lnTo>
                <a:lnTo>
                  <a:pt x="2712651" y="584199"/>
                </a:lnTo>
                <a:lnTo>
                  <a:pt x="2708996" y="596899"/>
                </a:lnTo>
                <a:lnTo>
                  <a:pt x="2699920" y="609599"/>
                </a:lnTo>
                <a:lnTo>
                  <a:pt x="2688964" y="609599"/>
                </a:lnTo>
                <a:lnTo>
                  <a:pt x="2345702" y="787399"/>
                </a:lnTo>
                <a:close/>
              </a:path>
              <a:path w="2834640" h="2438400">
                <a:moveTo>
                  <a:pt x="1473855" y="1701799"/>
                </a:moveTo>
                <a:lnTo>
                  <a:pt x="1360322" y="1701799"/>
                </a:lnTo>
                <a:lnTo>
                  <a:pt x="1338287" y="1689099"/>
                </a:lnTo>
                <a:lnTo>
                  <a:pt x="1320356" y="1676399"/>
                </a:lnTo>
                <a:lnTo>
                  <a:pt x="1308300" y="1663699"/>
                </a:lnTo>
                <a:lnTo>
                  <a:pt x="1303888" y="1638299"/>
                </a:lnTo>
                <a:lnTo>
                  <a:pt x="1303888" y="838199"/>
                </a:lnTo>
                <a:lnTo>
                  <a:pt x="1308325" y="825499"/>
                </a:lnTo>
                <a:lnTo>
                  <a:pt x="1320433" y="800099"/>
                </a:lnTo>
                <a:lnTo>
                  <a:pt x="1338404" y="787399"/>
                </a:lnTo>
                <a:lnTo>
                  <a:pt x="1496018" y="787399"/>
                </a:lnTo>
                <a:lnTo>
                  <a:pt x="1513987" y="800099"/>
                </a:lnTo>
                <a:lnTo>
                  <a:pt x="1526081" y="825499"/>
                </a:lnTo>
                <a:lnTo>
                  <a:pt x="1530511" y="838199"/>
                </a:lnTo>
                <a:lnTo>
                  <a:pt x="1530400" y="1638299"/>
                </a:lnTo>
                <a:lnTo>
                  <a:pt x="1525963" y="1663699"/>
                </a:lnTo>
                <a:lnTo>
                  <a:pt x="1513855" y="1676399"/>
                </a:lnTo>
                <a:lnTo>
                  <a:pt x="1495884" y="1689099"/>
                </a:lnTo>
                <a:lnTo>
                  <a:pt x="1473855" y="1701799"/>
                </a:lnTo>
                <a:close/>
              </a:path>
              <a:path w="2834640" h="2438400">
                <a:moveTo>
                  <a:pt x="432400" y="1028699"/>
                </a:moveTo>
                <a:lnTo>
                  <a:pt x="22460" y="1028699"/>
                </a:lnTo>
                <a:lnTo>
                  <a:pt x="28739" y="1015999"/>
                </a:lnTo>
                <a:lnTo>
                  <a:pt x="426120" y="1015999"/>
                </a:lnTo>
                <a:lnTo>
                  <a:pt x="432400" y="1028699"/>
                </a:lnTo>
                <a:close/>
              </a:path>
              <a:path w="2834640" h="2438400">
                <a:moveTo>
                  <a:pt x="2811938" y="1028699"/>
                </a:moveTo>
                <a:lnTo>
                  <a:pt x="2401998" y="1028699"/>
                </a:lnTo>
                <a:lnTo>
                  <a:pt x="2408278" y="1015999"/>
                </a:lnTo>
                <a:lnTo>
                  <a:pt x="2805659" y="1015999"/>
                </a:lnTo>
                <a:lnTo>
                  <a:pt x="2811938" y="1028699"/>
                </a:lnTo>
                <a:close/>
              </a:path>
              <a:path w="2834640" h="2438400">
                <a:moveTo>
                  <a:pt x="443041" y="1041399"/>
                </a:moveTo>
                <a:lnTo>
                  <a:pt x="11819" y="1041399"/>
                </a:lnTo>
                <a:lnTo>
                  <a:pt x="14206" y="1028699"/>
                </a:lnTo>
                <a:lnTo>
                  <a:pt x="440653" y="1028699"/>
                </a:lnTo>
                <a:lnTo>
                  <a:pt x="443041" y="1041399"/>
                </a:lnTo>
                <a:close/>
              </a:path>
              <a:path w="2834640" h="2438400">
                <a:moveTo>
                  <a:pt x="2822579" y="1041399"/>
                </a:moveTo>
                <a:lnTo>
                  <a:pt x="2391358" y="1041399"/>
                </a:lnTo>
                <a:lnTo>
                  <a:pt x="2393746" y="1028699"/>
                </a:lnTo>
                <a:lnTo>
                  <a:pt x="2820192" y="1028699"/>
                </a:lnTo>
                <a:lnTo>
                  <a:pt x="2822579" y="1041399"/>
                </a:lnTo>
                <a:close/>
              </a:path>
              <a:path w="2834640" h="2438400">
                <a:moveTo>
                  <a:pt x="451919" y="1054099"/>
                </a:moveTo>
                <a:lnTo>
                  <a:pt x="2941" y="1054099"/>
                </a:lnTo>
                <a:lnTo>
                  <a:pt x="5839" y="1041399"/>
                </a:lnTo>
                <a:lnTo>
                  <a:pt x="449021" y="1041399"/>
                </a:lnTo>
                <a:lnTo>
                  <a:pt x="451919" y="1054099"/>
                </a:lnTo>
                <a:close/>
              </a:path>
              <a:path w="2834640" h="2438400">
                <a:moveTo>
                  <a:pt x="2831457" y="1054099"/>
                </a:moveTo>
                <a:lnTo>
                  <a:pt x="2382480" y="1054099"/>
                </a:lnTo>
                <a:lnTo>
                  <a:pt x="2385377" y="1041399"/>
                </a:lnTo>
                <a:lnTo>
                  <a:pt x="2828560" y="1041399"/>
                </a:lnTo>
                <a:lnTo>
                  <a:pt x="2831457" y="1054099"/>
                </a:lnTo>
                <a:close/>
              </a:path>
              <a:path w="2834640" h="2438400">
                <a:moveTo>
                  <a:pt x="454490" y="1066799"/>
                </a:moveTo>
                <a:lnTo>
                  <a:pt x="369" y="1066799"/>
                </a:lnTo>
                <a:lnTo>
                  <a:pt x="1847" y="1054099"/>
                </a:lnTo>
                <a:lnTo>
                  <a:pt x="453013" y="1054099"/>
                </a:lnTo>
                <a:lnTo>
                  <a:pt x="454490" y="1066799"/>
                </a:lnTo>
                <a:close/>
              </a:path>
              <a:path w="2834640" h="2438400">
                <a:moveTo>
                  <a:pt x="2834029" y="1066799"/>
                </a:moveTo>
                <a:lnTo>
                  <a:pt x="2379908" y="1066799"/>
                </a:lnTo>
                <a:lnTo>
                  <a:pt x="2381386" y="1054099"/>
                </a:lnTo>
                <a:lnTo>
                  <a:pt x="2832551" y="1054099"/>
                </a:lnTo>
                <a:lnTo>
                  <a:pt x="2834029" y="1066799"/>
                </a:lnTo>
                <a:close/>
              </a:path>
              <a:path w="2834640" h="2438400">
                <a:moveTo>
                  <a:pt x="454860" y="1079499"/>
                </a:moveTo>
                <a:lnTo>
                  <a:pt x="0" y="1079499"/>
                </a:lnTo>
                <a:lnTo>
                  <a:pt x="0" y="1066799"/>
                </a:lnTo>
                <a:lnTo>
                  <a:pt x="454860" y="1066799"/>
                </a:lnTo>
                <a:lnTo>
                  <a:pt x="454860" y="1079499"/>
                </a:lnTo>
                <a:close/>
              </a:path>
              <a:path w="2834640" h="2438400">
                <a:moveTo>
                  <a:pt x="2834399" y="1079499"/>
                </a:moveTo>
                <a:lnTo>
                  <a:pt x="2379538" y="1079499"/>
                </a:lnTo>
                <a:lnTo>
                  <a:pt x="2379538" y="1066799"/>
                </a:lnTo>
                <a:lnTo>
                  <a:pt x="2834399" y="1066799"/>
                </a:lnTo>
                <a:lnTo>
                  <a:pt x="2834399" y="1079499"/>
                </a:lnTo>
                <a:close/>
              </a:path>
              <a:path w="2834640" h="2438400">
                <a:moveTo>
                  <a:pt x="451919" y="1092199"/>
                </a:moveTo>
                <a:lnTo>
                  <a:pt x="2941" y="1092199"/>
                </a:lnTo>
                <a:lnTo>
                  <a:pt x="1847" y="1079499"/>
                </a:lnTo>
                <a:lnTo>
                  <a:pt x="453013" y="1079499"/>
                </a:lnTo>
                <a:lnTo>
                  <a:pt x="451919" y="1092199"/>
                </a:lnTo>
                <a:close/>
              </a:path>
              <a:path w="2834640" h="2438400">
                <a:moveTo>
                  <a:pt x="2831457" y="1092199"/>
                </a:moveTo>
                <a:lnTo>
                  <a:pt x="2382480" y="1092199"/>
                </a:lnTo>
                <a:lnTo>
                  <a:pt x="2381386" y="1079499"/>
                </a:lnTo>
                <a:lnTo>
                  <a:pt x="2832551" y="1079499"/>
                </a:lnTo>
                <a:lnTo>
                  <a:pt x="2831457" y="1092199"/>
                </a:lnTo>
                <a:close/>
              </a:path>
              <a:path w="2834640" h="2438400">
                <a:moveTo>
                  <a:pt x="447245" y="1104899"/>
                </a:moveTo>
                <a:lnTo>
                  <a:pt x="7614" y="1104899"/>
                </a:lnTo>
                <a:lnTo>
                  <a:pt x="5839" y="1092199"/>
                </a:lnTo>
                <a:lnTo>
                  <a:pt x="449021" y="1092199"/>
                </a:lnTo>
                <a:lnTo>
                  <a:pt x="447245" y="1104899"/>
                </a:lnTo>
                <a:close/>
              </a:path>
              <a:path w="2834640" h="2438400">
                <a:moveTo>
                  <a:pt x="2826784" y="1104899"/>
                </a:moveTo>
                <a:lnTo>
                  <a:pt x="2387153" y="1104899"/>
                </a:lnTo>
                <a:lnTo>
                  <a:pt x="2385377" y="1092199"/>
                </a:lnTo>
                <a:lnTo>
                  <a:pt x="2828560" y="1092199"/>
                </a:lnTo>
                <a:lnTo>
                  <a:pt x="2826784" y="1104899"/>
                </a:lnTo>
                <a:close/>
              </a:path>
              <a:path w="2834640" h="2438400">
                <a:moveTo>
                  <a:pt x="435306" y="1117599"/>
                </a:moveTo>
                <a:lnTo>
                  <a:pt x="19553" y="1117599"/>
                </a:lnTo>
                <a:lnTo>
                  <a:pt x="14206" y="1104899"/>
                </a:lnTo>
                <a:lnTo>
                  <a:pt x="440653" y="1104899"/>
                </a:lnTo>
                <a:lnTo>
                  <a:pt x="435306" y="1117599"/>
                </a:lnTo>
                <a:close/>
              </a:path>
              <a:path w="2834640" h="2438400">
                <a:moveTo>
                  <a:pt x="2814845" y="1117599"/>
                </a:moveTo>
                <a:lnTo>
                  <a:pt x="2399092" y="1117599"/>
                </a:lnTo>
                <a:lnTo>
                  <a:pt x="2393746" y="1104899"/>
                </a:lnTo>
                <a:lnTo>
                  <a:pt x="2820192" y="1104899"/>
                </a:lnTo>
                <a:lnTo>
                  <a:pt x="2814845" y="1117599"/>
                </a:lnTo>
                <a:close/>
              </a:path>
              <a:path w="2834640" h="2438400">
                <a:moveTo>
                  <a:pt x="415842" y="1130299"/>
                </a:moveTo>
                <a:lnTo>
                  <a:pt x="39018" y="1130299"/>
                </a:lnTo>
                <a:lnTo>
                  <a:pt x="32051" y="1117599"/>
                </a:lnTo>
                <a:lnTo>
                  <a:pt x="422809" y="1117599"/>
                </a:lnTo>
                <a:lnTo>
                  <a:pt x="415842" y="1130299"/>
                </a:lnTo>
                <a:close/>
              </a:path>
              <a:path w="2834640" h="2438400">
                <a:moveTo>
                  <a:pt x="2795380" y="1130299"/>
                </a:moveTo>
                <a:lnTo>
                  <a:pt x="2418556" y="1130299"/>
                </a:lnTo>
                <a:lnTo>
                  <a:pt x="2411589" y="1117599"/>
                </a:lnTo>
                <a:lnTo>
                  <a:pt x="2802347" y="1117599"/>
                </a:lnTo>
                <a:lnTo>
                  <a:pt x="2795380" y="1130299"/>
                </a:lnTo>
                <a:close/>
              </a:path>
              <a:path w="2834640" h="2438400">
                <a:moveTo>
                  <a:pt x="1513966" y="2082799"/>
                </a:moveTo>
                <a:lnTo>
                  <a:pt x="1320411" y="2082799"/>
                </a:lnTo>
                <a:lnTo>
                  <a:pt x="1308317" y="2057399"/>
                </a:lnTo>
                <a:lnTo>
                  <a:pt x="1303888" y="2031999"/>
                </a:lnTo>
                <a:lnTo>
                  <a:pt x="1303888" y="1917699"/>
                </a:lnTo>
                <a:lnTo>
                  <a:pt x="1308325" y="1904999"/>
                </a:lnTo>
                <a:lnTo>
                  <a:pt x="1320433" y="1879599"/>
                </a:lnTo>
                <a:lnTo>
                  <a:pt x="1338404" y="1866899"/>
                </a:lnTo>
                <a:lnTo>
                  <a:pt x="1496018" y="1866899"/>
                </a:lnTo>
                <a:lnTo>
                  <a:pt x="1513987" y="1879599"/>
                </a:lnTo>
                <a:lnTo>
                  <a:pt x="1526081" y="1904999"/>
                </a:lnTo>
                <a:lnTo>
                  <a:pt x="1530511" y="1917699"/>
                </a:lnTo>
                <a:lnTo>
                  <a:pt x="1530511" y="2031999"/>
                </a:lnTo>
                <a:lnTo>
                  <a:pt x="1526073" y="2057399"/>
                </a:lnTo>
                <a:lnTo>
                  <a:pt x="1513966" y="2082799"/>
                </a:lnTo>
                <a:close/>
              </a:path>
              <a:path w="2834640" h="2438400">
                <a:moveTo>
                  <a:pt x="1473965" y="2095499"/>
                </a:moveTo>
                <a:lnTo>
                  <a:pt x="1360433" y="2095499"/>
                </a:lnTo>
                <a:lnTo>
                  <a:pt x="1338380" y="2082799"/>
                </a:lnTo>
                <a:lnTo>
                  <a:pt x="1495994" y="2082799"/>
                </a:lnTo>
                <a:lnTo>
                  <a:pt x="1473965" y="2095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1333012" y="1397191"/>
            <a:ext cx="96901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50" dirty="0">
                <a:latin typeface="Arial MT"/>
                <a:cs typeface="Arial MT"/>
              </a:rPr>
              <a:t>Tiempo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050126" y="1397191"/>
            <a:ext cx="163004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40" dirty="0">
                <a:latin typeface="Arial MT"/>
                <a:cs typeface="Arial MT"/>
              </a:rPr>
              <a:t>Facilitadores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333012" y="5498708"/>
            <a:ext cx="117919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-10" dirty="0">
                <a:latin typeface="Arial MT"/>
                <a:cs typeface="Arial MT"/>
              </a:rPr>
              <a:t>Recursos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050126" y="5498708"/>
            <a:ext cx="985519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-10" dirty="0">
                <a:latin typeface="Arial MT"/>
                <a:cs typeface="Arial MT"/>
              </a:rPr>
              <a:t>Riesgos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2716847" y="3499231"/>
            <a:ext cx="131953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55" dirty="0">
                <a:latin typeface="Arial MT"/>
                <a:cs typeface="Arial MT"/>
              </a:rPr>
              <a:t>Mitigación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3299" y="1043609"/>
            <a:ext cx="13039724" cy="8201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93</Words>
  <Application>Microsoft Office PowerPoint</Application>
  <PresentationFormat>Personalizado</PresentationFormat>
  <Paragraphs>38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 Black</vt:lpstr>
      <vt:lpstr>Arial MT</vt:lpstr>
      <vt:lpstr>Calibri</vt:lpstr>
      <vt:lpstr>Tahoma</vt:lpstr>
      <vt:lpstr>Trebuchet MS</vt:lpstr>
      <vt:lpstr>Office Theme</vt:lpstr>
      <vt:lpstr>Presentación de PowerPoint</vt:lpstr>
      <vt:lpstr>CCoonntteexxttoo</vt:lpstr>
      <vt:lpstr>01.</vt:lpstr>
      <vt:lpstr>FFuunncciioonnaalliiddaaddeess CCllaavvee</vt:lpstr>
      <vt:lpstr>EEqquuiippoo yy RRoolleess</vt:lpstr>
      <vt:lpstr>MMeettooddoollooggííaa</vt:lpstr>
      <vt:lpstr>Presentación de PowerPoint</vt:lpstr>
      <vt:lpstr>Presentación de PowerPoint</vt:lpstr>
      <vt:lpstr>Presentación de PowerPoint</vt:lpstr>
      <vt:lpstr>Presentación de PowerPoint</vt:lpstr>
      <vt:lpstr>CCoonncclluussiioonneess</vt:lpstr>
      <vt:lpstr>GGRRAACCIIAASS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dc:creator>DIEGO ANDRES FUENTES OLATE</dc:creator>
  <cp:keywords>DAGxyOSXIJU,BAF-kbP-qyI,0</cp:keywords>
  <cp:lastModifiedBy>DANA SOPHIE WERDECKER GRAU</cp:lastModifiedBy>
  <cp:revision>1</cp:revision>
  <dcterms:created xsi:type="dcterms:W3CDTF">2025-09-02T04:08:08Z</dcterms:created>
  <dcterms:modified xsi:type="dcterms:W3CDTF">2025-09-02T04:10:02Z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2025-09-02T00:00:00Z</vt:filetime>
  </property>
  <property fmtid="{D5CDD505-2E9C-101B-9397-08002B2CF9AE}" pid="3" name="Creator">
    <vt:lpwstr>Canva</vt:lpwstr>
  </property>
  <property fmtid="{D5CDD505-2E9C-101B-9397-08002B2CF9AE}" pid="4" name="LastSaved">
    <vt:filetime>2025-09-02T00:00:00Z</vt:filetime>
  </property>
  <property fmtid="{D5CDD505-2E9C-101B-9397-08002B2CF9AE}" pid="5" name="Producer">
    <vt:lpwstr>Canva</vt:lpwstr>
  </property>
</Properties>
</file>